
<file path=[Content_Types].xml><?xml version="1.0" encoding="utf-8"?>
<Types xmlns="http://schemas.openxmlformats.org/package/2006/content-types">
  <Default Extension="png" ContentType="image/png"/>
  <Default Extension="mp3" ContentType="audio/mpeg"/>
  <Default Extension="rels" ContentType="application/vnd.openxmlformats-package.relationships+xml"/>
  <Default Extension="xml" ContentType="application/xml"/>
  <Default Extension="fntdata" ContentType="application/x-fontdata"/>
  <Default Extension="wdp" ContentType="image/vnd.ms-photo"/>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37"/>
  </p:notesMasterIdLst>
  <p:sldIdLst>
    <p:sldId id="256" r:id="rId3"/>
    <p:sldId id="279" r:id="rId4"/>
    <p:sldId id="323" r:id="rId5"/>
    <p:sldId id="258" r:id="rId6"/>
    <p:sldId id="313" r:id="rId7"/>
    <p:sldId id="263" r:id="rId8"/>
    <p:sldId id="257" r:id="rId9"/>
    <p:sldId id="317" r:id="rId10"/>
    <p:sldId id="318" r:id="rId11"/>
    <p:sldId id="319" r:id="rId12"/>
    <p:sldId id="320" r:id="rId13"/>
    <p:sldId id="321" r:id="rId14"/>
    <p:sldId id="322" r:id="rId15"/>
    <p:sldId id="314" r:id="rId16"/>
    <p:sldId id="324" r:id="rId17"/>
    <p:sldId id="325" r:id="rId18"/>
    <p:sldId id="327" r:id="rId19"/>
    <p:sldId id="328" r:id="rId20"/>
    <p:sldId id="329" r:id="rId21"/>
    <p:sldId id="326" r:id="rId22"/>
    <p:sldId id="259" r:id="rId23"/>
    <p:sldId id="268" r:id="rId24"/>
    <p:sldId id="293" r:id="rId25"/>
    <p:sldId id="301" r:id="rId26"/>
    <p:sldId id="302" r:id="rId27"/>
    <p:sldId id="303" r:id="rId28"/>
    <p:sldId id="304" r:id="rId29"/>
    <p:sldId id="305" r:id="rId30"/>
    <p:sldId id="306" r:id="rId31"/>
    <p:sldId id="307" r:id="rId32"/>
    <p:sldId id="308" r:id="rId33"/>
    <p:sldId id="309" r:id="rId34"/>
    <p:sldId id="310" r:id="rId35"/>
    <p:sldId id="311" r:id="rId36"/>
  </p:sldIdLst>
  <p:sldSz cx="9144000" cy="5143500" type="screen16x9"/>
  <p:notesSz cx="6858000" cy="9144000"/>
  <p:embeddedFontLst>
    <p:embeddedFont>
      <p:font typeface="Englebert" panose="020B0604020202020204" charset="0"/>
      <p:regular r:id="rId38"/>
    </p:embeddedFont>
    <p:embeddedFont>
      <p:font typeface="Amatic SC" panose="020B0604020202020204" charset="-79"/>
      <p:regular r:id="rId39"/>
      <p:bold r:id="rId40"/>
    </p:embeddedFont>
    <p:embeddedFont>
      <p:font typeface="Roboto Medium" panose="020B0604020202020204" charset="0"/>
      <p:regular r:id="rId41"/>
      <p:bold r:id="rId42"/>
      <p:italic r:id="rId43"/>
      <p:boldItalic r:id="rId44"/>
    </p:embeddedFont>
    <p:embeddedFont>
      <p:font typeface="Proxima Nova Semibold" panose="020B0604020202020204" charset="0"/>
      <p:regular r:id="rId45"/>
      <p:bold r:id="rId46"/>
      <p:boldItalic r:id="rId47"/>
    </p:embeddedFont>
    <p:embeddedFont>
      <p:font typeface="Ebrima" panose="02000000000000000000" pitchFamily="2" charset="0"/>
      <p:regular r:id="rId48"/>
      <p:bold r:id="rId49"/>
    </p:embeddedFont>
    <p:embeddedFont>
      <p:font typeface="Proxima Nova" panose="020B0604020202020204" charset="0"/>
      <p:regular r:id="rId50"/>
      <p:bold r:id="rId51"/>
      <p:italic r:id="rId52"/>
      <p:boldItalic r:id="rId53"/>
    </p:embeddedFont>
    <p:embeddedFont>
      <p:font typeface="Calibri" panose="020F0502020204030204" pitchFamily="34" charset="0"/>
      <p:regular r:id="rId54"/>
      <p:bold r:id="rId55"/>
      <p:italic r:id="rId56"/>
      <p:boldItalic r:id="rId5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935">
          <p15:clr>
            <a:srgbClr val="9AA0A6"/>
          </p15:clr>
        </p15:guide>
        <p15:guide id="2" orient="horz" pos="795">
          <p15:clr>
            <a:srgbClr val="9AA0A6"/>
          </p15:clr>
        </p15:guide>
        <p15:guide id="3"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3CBFC"/>
    <a:srgbClr val="2D1B61"/>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2172D38-A188-4608-8CE8-0204981BF413}">
  <a:tblStyle styleId="{72172D38-A188-4608-8CE8-0204981BF41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015" autoAdjust="0"/>
  </p:normalViewPr>
  <p:slideViewPr>
    <p:cSldViewPr snapToGrid="0">
      <p:cViewPr varScale="1">
        <p:scale>
          <a:sx n="59" d="100"/>
          <a:sy n="59" d="100"/>
        </p:scale>
        <p:origin x="72" y="739"/>
      </p:cViewPr>
      <p:guideLst>
        <p:guide orient="horz" pos="1935"/>
        <p:guide orient="horz" pos="795"/>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2.fntdata"/><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5.fntdata"/><Relationship Id="rId47" Type="http://schemas.openxmlformats.org/officeDocument/2006/relationships/font" Target="fonts/font10.fntdata"/><Relationship Id="rId50" Type="http://schemas.openxmlformats.org/officeDocument/2006/relationships/font" Target="fonts/font13.fntdata"/><Relationship Id="rId55" Type="http://schemas.openxmlformats.org/officeDocument/2006/relationships/font" Target="fonts/font18.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tableStyles" Target="tableStyle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font" Target="fonts/font19.fntdata"/><Relationship Id="rId8" Type="http://schemas.openxmlformats.org/officeDocument/2006/relationships/slide" Target="slides/slide6.xml"/><Relationship Id="rId51" Type="http://schemas.openxmlformats.org/officeDocument/2006/relationships/font" Target="fonts/font1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1.fntdata"/><Relationship Id="rId46" Type="http://schemas.openxmlformats.org/officeDocument/2006/relationships/font" Target="fonts/font9.fntdata"/><Relationship Id="rId59"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font" Target="fonts/font4.fntdata"/><Relationship Id="rId54" Type="http://schemas.openxmlformats.org/officeDocument/2006/relationships/font" Target="fonts/font17.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2.fntdata"/><Relationship Id="rId57" Type="http://schemas.openxmlformats.org/officeDocument/2006/relationships/font" Target="fonts/font20.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7.fntdata"/><Relationship Id="rId52" Type="http://schemas.openxmlformats.org/officeDocument/2006/relationships/font" Target="fonts/font15.fntdata"/><Relationship Id="rId60"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17382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481517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
        <p:cNvGrpSpPr/>
        <p:nvPr/>
      </p:nvGrpSpPr>
      <p:grpSpPr>
        <a:xfrm>
          <a:off x="0" y="0"/>
          <a:ext cx="0" cy="0"/>
          <a:chOff x="0" y="0"/>
          <a:chExt cx="0" cy="0"/>
        </a:xfrm>
      </p:grpSpPr>
      <p:sp>
        <p:nvSpPr>
          <p:cNvPr id="690" name="Google Shape;690;geb71e308dc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 name="Google Shape;691;geb71e308dc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139996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
        <p:cNvGrpSpPr/>
        <p:nvPr/>
      </p:nvGrpSpPr>
      <p:grpSpPr>
        <a:xfrm>
          <a:off x="0" y="0"/>
          <a:ext cx="0" cy="0"/>
          <a:chOff x="0" y="0"/>
          <a:chExt cx="0" cy="0"/>
        </a:xfrm>
      </p:grpSpPr>
      <p:sp>
        <p:nvSpPr>
          <p:cNvPr id="690" name="Google Shape;690;geb71e308dc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 name="Google Shape;691;geb71e308dc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Ask</a:t>
            </a:r>
            <a:r>
              <a:rPr lang="en-US" baseline="0" dirty="0" smtClean="0"/>
              <a:t> for some pros and cons of </a:t>
            </a:r>
            <a:r>
              <a:rPr lang="en-US" baseline="0" dirty="0" err="1" smtClean="0"/>
              <a:t>onl</a:t>
            </a:r>
            <a:r>
              <a:rPr lang="en-US" baseline="0" dirty="0" smtClean="0"/>
              <a:t> learning =&gt; lead to ex 4</a:t>
            </a:r>
            <a:endParaRPr dirty="0"/>
          </a:p>
        </p:txBody>
      </p:sp>
    </p:spTree>
    <p:extLst>
      <p:ext uri="{BB962C8B-B14F-4D97-AF65-F5344CB8AC3E}">
        <p14:creationId xmlns:p14="http://schemas.microsoft.com/office/powerpoint/2010/main" val="10641986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43204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dirty="0" smtClean="0"/>
              <a:t>Print out the sample</a:t>
            </a:r>
            <a:endParaRPr b="1" dirty="0"/>
          </a:p>
        </p:txBody>
      </p:sp>
    </p:spTree>
    <p:extLst>
      <p:ext uri="{BB962C8B-B14F-4D97-AF65-F5344CB8AC3E}">
        <p14:creationId xmlns:p14="http://schemas.microsoft.com/office/powerpoint/2010/main" val="5689471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Point out the opening sentences</a:t>
            </a:r>
            <a:endParaRPr dirty="0"/>
          </a:p>
        </p:txBody>
      </p:sp>
    </p:spTree>
    <p:extLst>
      <p:ext uri="{BB962C8B-B14F-4D97-AF65-F5344CB8AC3E}">
        <p14:creationId xmlns:p14="http://schemas.microsoft.com/office/powerpoint/2010/main" val="32268826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115848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108896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68124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
        <p:cNvGrpSpPr/>
        <p:nvPr/>
      </p:nvGrpSpPr>
      <p:grpSpPr>
        <a:xfrm>
          <a:off x="0" y="0"/>
          <a:ext cx="0" cy="0"/>
          <a:chOff x="0" y="0"/>
          <a:chExt cx="0" cy="0"/>
        </a:xfrm>
      </p:grpSpPr>
      <p:sp>
        <p:nvSpPr>
          <p:cNvPr id="1427" name="Google Shape;1427;geb71e308dc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 name="Google Shape;1428;geb71e308dc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160750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
        <p:cNvGrpSpPr/>
        <p:nvPr/>
      </p:nvGrpSpPr>
      <p:grpSpPr>
        <a:xfrm>
          <a:off x="0" y="0"/>
          <a:ext cx="0" cy="0"/>
          <a:chOff x="0" y="0"/>
          <a:chExt cx="0" cy="0"/>
        </a:xfrm>
      </p:grpSpPr>
      <p:sp>
        <p:nvSpPr>
          <p:cNvPr id="554" name="Google Shape;554;geaa3974c8e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 name="Google Shape;555;geaa3974c8e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
        <p:cNvGrpSpPr/>
        <p:nvPr/>
      </p:nvGrpSpPr>
      <p:grpSpPr>
        <a:xfrm>
          <a:off x="0" y="0"/>
          <a:ext cx="0" cy="0"/>
          <a:chOff x="0" y="0"/>
          <a:chExt cx="0" cy="0"/>
        </a:xfrm>
      </p:grpSpPr>
      <p:sp>
        <p:nvSpPr>
          <p:cNvPr id="925" name="Google Shape;925;geb71e308dc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 name="Google Shape;926;geb71e308dc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
        <p:cNvGrpSpPr/>
        <p:nvPr/>
      </p:nvGrpSpPr>
      <p:grpSpPr>
        <a:xfrm>
          <a:off x="0" y="0"/>
          <a:ext cx="0" cy="0"/>
          <a:chOff x="0" y="0"/>
          <a:chExt cx="0" cy="0"/>
        </a:xfrm>
      </p:grpSpPr>
      <p:sp>
        <p:nvSpPr>
          <p:cNvPr id="1906" name="Google Shape;1906;geaa3974c8e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7" name="Google Shape;1907;geaa3974c8e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0"/>
        <p:cNvGrpSpPr/>
        <p:nvPr/>
      </p:nvGrpSpPr>
      <p:grpSpPr>
        <a:xfrm>
          <a:off x="0" y="0"/>
          <a:ext cx="0" cy="0"/>
          <a:chOff x="0" y="0"/>
          <a:chExt cx="0" cy="0"/>
        </a:xfrm>
      </p:grpSpPr>
      <p:sp>
        <p:nvSpPr>
          <p:cNvPr id="5341" name="Google Shape;5341;geb1838cc3e_0_236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2" name="Google Shape;5342;geb1838cc3e_0_23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9"/>
        <p:cNvGrpSpPr/>
        <p:nvPr/>
      </p:nvGrpSpPr>
      <p:grpSpPr>
        <a:xfrm>
          <a:off x="0" y="0"/>
          <a:ext cx="0" cy="0"/>
          <a:chOff x="0" y="0"/>
          <a:chExt cx="0" cy="0"/>
        </a:xfrm>
      </p:grpSpPr>
      <p:sp>
        <p:nvSpPr>
          <p:cNvPr id="5760" name="Google Shape;5760;geb1838cc3e_0_240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61" name="Google Shape;5761;geb1838cc3e_0_24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9"/>
        <p:cNvGrpSpPr/>
        <p:nvPr/>
      </p:nvGrpSpPr>
      <p:grpSpPr>
        <a:xfrm>
          <a:off x="0" y="0"/>
          <a:ext cx="0" cy="0"/>
          <a:chOff x="0" y="0"/>
          <a:chExt cx="0" cy="0"/>
        </a:xfrm>
      </p:grpSpPr>
      <p:sp>
        <p:nvSpPr>
          <p:cNvPr id="5930" name="Google Shape;5930;geb1838cc3e_0_24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1" name="Google Shape;5931;geb1838cc3e_0_24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4"/>
        <p:cNvGrpSpPr/>
        <p:nvPr/>
      </p:nvGrpSpPr>
      <p:grpSpPr>
        <a:xfrm>
          <a:off x="0" y="0"/>
          <a:ext cx="0" cy="0"/>
          <a:chOff x="0" y="0"/>
          <a:chExt cx="0" cy="0"/>
        </a:xfrm>
      </p:grpSpPr>
      <p:sp>
        <p:nvSpPr>
          <p:cNvPr id="6335" name="Google Shape;6335;geb1838cc3e_0_246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6" name="Google Shape;6336;geb1838cc3e_0_246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4"/>
        <p:cNvGrpSpPr/>
        <p:nvPr/>
      </p:nvGrpSpPr>
      <p:grpSpPr>
        <a:xfrm>
          <a:off x="0" y="0"/>
          <a:ext cx="0" cy="0"/>
          <a:chOff x="0" y="0"/>
          <a:chExt cx="0" cy="0"/>
        </a:xfrm>
      </p:grpSpPr>
      <p:sp>
        <p:nvSpPr>
          <p:cNvPr id="6715" name="Google Shape;6715;geb1838cc3e_0_25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16" name="Google Shape;6716;geb1838cc3e_0_25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2"/>
        <p:cNvGrpSpPr/>
        <p:nvPr/>
      </p:nvGrpSpPr>
      <p:grpSpPr>
        <a:xfrm>
          <a:off x="0" y="0"/>
          <a:ext cx="0" cy="0"/>
          <a:chOff x="0" y="0"/>
          <a:chExt cx="0" cy="0"/>
        </a:xfrm>
      </p:grpSpPr>
      <p:sp>
        <p:nvSpPr>
          <p:cNvPr id="7633" name="Google Shape;7633;geb1838cc3e_0_259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4" name="Google Shape;7634;geb1838cc3e_0_259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
        <p:cNvGrpSpPr/>
        <p:nvPr/>
      </p:nvGrpSpPr>
      <p:grpSpPr>
        <a:xfrm>
          <a:off x="0" y="0"/>
          <a:ext cx="0" cy="0"/>
          <a:chOff x="0" y="0"/>
          <a:chExt cx="0" cy="0"/>
        </a:xfrm>
      </p:grpSpPr>
      <p:sp>
        <p:nvSpPr>
          <p:cNvPr id="690" name="Google Shape;690;geb71e308dc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 name="Google Shape;691;geb71e308dc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65737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6"/>
        <p:cNvGrpSpPr/>
        <p:nvPr/>
      </p:nvGrpSpPr>
      <p:grpSpPr>
        <a:xfrm>
          <a:off x="0" y="0"/>
          <a:ext cx="0" cy="0"/>
          <a:chOff x="0" y="0"/>
          <a:chExt cx="0" cy="0"/>
        </a:xfrm>
      </p:grpSpPr>
      <p:sp>
        <p:nvSpPr>
          <p:cNvPr id="9067" name="Google Shape;9067;geb1838cc3e_0_27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8" name="Google Shape;9068;geb1838cc3e_0_27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22"/>
        <p:cNvGrpSpPr/>
        <p:nvPr/>
      </p:nvGrpSpPr>
      <p:grpSpPr>
        <a:xfrm>
          <a:off x="0" y="0"/>
          <a:ext cx="0" cy="0"/>
          <a:chOff x="0" y="0"/>
          <a:chExt cx="0" cy="0"/>
        </a:xfrm>
      </p:grpSpPr>
      <p:sp>
        <p:nvSpPr>
          <p:cNvPr id="11623" name="Google Shape;11623;geb1838cc3e_0_299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24" name="Google Shape;11624;geb1838cc3e_0_299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2"/>
        <p:cNvGrpSpPr/>
        <p:nvPr/>
      </p:nvGrpSpPr>
      <p:grpSpPr>
        <a:xfrm>
          <a:off x="0" y="0"/>
          <a:ext cx="0" cy="0"/>
          <a:chOff x="0" y="0"/>
          <a:chExt cx="0" cy="0"/>
        </a:xfrm>
      </p:grpSpPr>
      <p:sp>
        <p:nvSpPr>
          <p:cNvPr id="13573" name="Google Shape;13573;geb1838cc3e_0_318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74" name="Google Shape;13574;geb1838cc3e_0_31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47"/>
        <p:cNvGrpSpPr/>
        <p:nvPr/>
      </p:nvGrpSpPr>
      <p:grpSpPr>
        <a:xfrm>
          <a:off x="0" y="0"/>
          <a:ext cx="0" cy="0"/>
          <a:chOff x="0" y="0"/>
          <a:chExt cx="0" cy="0"/>
        </a:xfrm>
      </p:grpSpPr>
      <p:sp>
        <p:nvSpPr>
          <p:cNvPr id="15348" name="Google Shape;15348;geb1838cc3e_0_33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49" name="Google Shape;15349;geb1838cc3e_0_33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91"/>
        <p:cNvGrpSpPr/>
        <p:nvPr/>
      </p:nvGrpSpPr>
      <p:grpSpPr>
        <a:xfrm>
          <a:off x="0" y="0"/>
          <a:ext cx="0" cy="0"/>
          <a:chOff x="0" y="0"/>
          <a:chExt cx="0" cy="0"/>
        </a:xfrm>
      </p:grpSpPr>
      <p:sp>
        <p:nvSpPr>
          <p:cNvPr id="16392" name="Google Shape;16392;geb1838cc3e_0_34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93" name="Google Shape;16393;geb1838cc3e_0_34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b71e308dc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b71e308dc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217496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
        <p:cNvGrpSpPr/>
        <p:nvPr/>
      </p:nvGrpSpPr>
      <p:grpSpPr>
        <a:xfrm>
          <a:off x="0" y="0"/>
          <a:ext cx="0" cy="0"/>
          <a:chOff x="0" y="0"/>
          <a:chExt cx="0" cy="0"/>
        </a:xfrm>
      </p:grpSpPr>
      <p:sp>
        <p:nvSpPr>
          <p:cNvPr id="690" name="Google Shape;690;geb71e308dc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 name="Google Shape;691;geb71e308dc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37224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eaa3974c8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eaa3974c8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72449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4"/>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291650" y="2680050"/>
            <a:ext cx="2560800" cy="4095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Clr>
                <a:srgbClr val="191919"/>
              </a:buClr>
              <a:buSzPts val="5200"/>
              <a:buNone/>
              <a:defRPr sz="2000" b="1"/>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392575" y="3089538"/>
            <a:ext cx="4359000" cy="40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0" y="-15338"/>
            <a:ext cx="9154800" cy="5355429"/>
            <a:chOff x="0" y="-15338"/>
            <a:chExt cx="9154800" cy="5355429"/>
          </a:xfrm>
        </p:grpSpPr>
        <p:grpSp>
          <p:nvGrpSpPr>
            <p:cNvPr id="12" name="Google Shape;12;p2"/>
            <p:cNvGrpSpPr/>
            <p:nvPr/>
          </p:nvGrpSpPr>
          <p:grpSpPr>
            <a:xfrm>
              <a:off x="0" y="-15338"/>
              <a:ext cx="9154800" cy="5355429"/>
              <a:chOff x="0" y="-15338"/>
              <a:chExt cx="9154800" cy="5355429"/>
            </a:xfrm>
          </p:grpSpPr>
          <p:sp>
            <p:nvSpPr>
              <p:cNvPr id="13" name="Google Shape;13;p2"/>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Google Shape;23;p2"/>
            <p:cNvSpPr/>
            <p:nvPr/>
          </p:nvSpPr>
          <p:spPr>
            <a:xfrm rot="1578068">
              <a:off x="676320" y="4076027"/>
              <a:ext cx="178079" cy="199705"/>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398675" y="83325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436400" y="440878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302200" y="9324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784975" y="27374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2700000">
              <a:off x="229801" y="121536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accent4"/>
        </a:solidFill>
        <a:effectLst/>
      </p:bgPr>
    </p:bg>
    <p:spTree>
      <p:nvGrpSpPr>
        <p:cNvPr id="1" name="Shape 442"/>
        <p:cNvGrpSpPr/>
        <p:nvPr/>
      </p:nvGrpSpPr>
      <p:grpSpPr>
        <a:xfrm>
          <a:off x="0" y="0"/>
          <a:ext cx="0" cy="0"/>
          <a:chOff x="0" y="0"/>
          <a:chExt cx="0" cy="0"/>
        </a:xfrm>
      </p:grpSpPr>
      <p:grpSp>
        <p:nvGrpSpPr>
          <p:cNvPr id="443" name="Google Shape;443;p25"/>
          <p:cNvGrpSpPr/>
          <p:nvPr/>
        </p:nvGrpSpPr>
        <p:grpSpPr>
          <a:xfrm>
            <a:off x="0" y="-15338"/>
            <a:ext cx="9154800" cy="5355429"/>
            <a:chOff x="0" y="-15338"/>
            <a:chExt cx="9154800" cy="5355429"/>
          </a:xfrm>
        </p:grpSpPr>
        <p:sp>
          <p:nvSpPr>
            <p:cNvPr id="444" name="Google Shape;444;p25"/>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5"/>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5"/>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5"/>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5"/>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5"/>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5"/>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5"/>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5"/>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5"/>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5"/>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5"/>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5"/>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60"/>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4"/>
        </a:solidFill>
        <a:effectLst/>
      </p:bgPr>
    </p:bg>
    <p:spTree>
      <p:nvGrpSpPr>
        <p:cNvPr id="1" name="Shape 29"/>
        <p:cNvGrpSpPr/>
        <p:nvPr/>
      </p:nvGrpSpPr>
      <p:grpSpPr>
        <a:xfrm>
          <a:off x="0" y="0"/>
          <a:ext cx="0" cy="0"/>
          <a:chOff x="0" y="0"/>
          <a:chExt cx="0" cy="0"/>
        </a:xfrm>
      </p:grpSpPr>
      <p:sp>
        <p:nvSpPr>
          <p:cNvPr id="30" name="Google Shape;30;p3"/>
          <p:cNvSpPr txBox="1">
            <a:spLocks noGrp="1"/>
          </p:cNvSpPr>
          <p:nvPr>
            <p:ph type="title"/>
          </p:nvPr>
        </p:nvSpPr>
        <p:spPr>
          <a:xfrm>
            <a:off x="2015288" y="2164123"/>
            <a:ext cx="51135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4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1" name="Google Shape;31;p3"/>
          <p:cNvSpPr txBox="1">
            <a:spLocks noGrp="1"/>
          </p:cNvSpPr>
          <p:nvPr>
            <p:ph type="title" idx="2" hasCustomPrompt="1"/>
          </p:nvPr>
        </p:nvSpPr>
        <p:spPr>
          <a:xfrm>
            <a:off x="5931900" y="1214300"/>
            <a:ext cx="1197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2" name="Google Shape;32;p3"/>
          <p:cNvSpPr txBox="1">
            <a:spLocks noGrp="1"/>
          </p:cNvSpPr>
          <p:nvPr>
            <p:ph type="subTitle" idx="1"/>
          </p:nvPr>
        </p:nvSpPr>
        <p:spPr>
          <a:xfrm>
            <a:off x="2391900" y="3530225"/>
            <a:ext cx="4360200" cy="370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3" name="Google Shape;33;p3"/>
          <p:cNvGrpSpPr/>
          <p:nvPr/>
        </p:nvGrpSpPr>
        <p:grpSpPr>
          <a:xfrm>
            <a:off x="0" y="-15338"/>
            <a:ext cx="9154800" cy="5355429"/>
            <a:chOff x="0" y="-15338"/>
            <a:chExt cx="9154800" cy="5355429"/>
          </a:xfrm>
        </p:grpSpPr>
        <p:sp>
          <p:nvSpPr>
            <p:cNvPr id="34" name="Google Shape;34;p3"/>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4"/>
        </a:solidFill>
        <a:effectLst/>
      </p:bgPr>
    </p:bg>
    <p:spTree>
      <p:nvGrpSpPr>
        <p:cNvPr id="1" name="Shape 47"/>
        <p:cNvGrpSpPr/>
        <p:nvPr/>
      </p:nvGrpSpPr>
      <p:grpSpPr>
        <a:xfrm>
          <a:off x="0" y="0"/>
          <a:ext cx="0" cy="0"/>
          <a:chOff x="0" y="0"/>
          <a:chExt cx="0" cy="0"/>
        </a:xfrm>
      </p:grpSpPr>
      <p:sp>
        <p:nvSpPr>
          <p:cNvPr id="48" name="Google Shape;48;p4"/>
          <p:cNvSpPr txBox="1">
            <a:spLocks noGrp="1"/>
          </p:cNvSpPr>
          <p:nvPr>
            <p:ph type="body" idx="1"/>
          </p:nvPr>
        </p:nvSpPr>
        <p:spPr>
          <a:xfrm>
            <a:off x="720000" y="1017725"/>
            <a:ext cx="7704000" cy="3551100"/>
          </a:xfrm>
          <a:prstGeom prst="rect">
            <a:avLst/>
          </a:prstGeom>
          <a:noFill/>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AutoNum type="arabicPeriod"/>
              <a:defRPr sz="1250">
                <a:solidFill>
                  <a:srgbClr val="434343"/>
                </a:solidFill>
              </a:defRPr>
            </a:lvl1pPr>
            <a:lvl2pPr marL="914400" lvl="1"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371600" lvl="2"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3pPr>
            <a:lvl4pPr marL="1828800" lvl="3"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4pPr>
            <a:lvl5pPr marL="2286000" lvl="4"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5pPr>
            <a:lvl6pPr marL="2743200" lvl="5"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6pPr>
            <a:lvl7pPr marL="3200400" lvl="6" indent="-304800" rtl="0">
              <a:lnSpc>
                <a:spcPct val="115000"/>
              </a:lnSpc>
              <a:spcBef>
                <a:spcPts val="0"/>
              </a:spcBef>
              <a:spcAft>
                <a:spcPts val="0"/>
              </a:spcAft>
              <a:buClr>
                <a:srgbClr val="434343"/>
              </a:buClr>
              <a:buSzPts val="1200"/>
              <a:buFont typeface="Roboto Condensed Light"/>
              <a:buAutoNum type="arabicPeriod"/>
              <a:defRPr>
                <a:solidFill>
                  <a:srgbClr val="434343"/>
                </a:solidFill>
              </a:defRPr>
            </a:lvl7pPr>
            <a:lvl8pPr marL="3657600" lvl="7" indent="-304800" rtl="0">
              <a:lnSpc>
                <a:spcPct val="115000"/>
              </a:lnSpc>
              <a:spcBef>
                <a:spcPts val="0"/>
              </a:spcBef>
              <a:spcAft>
                <a:spcPts val="0"/>
              </a:spcAft>
              <a:buClr>
                <a:srgbClr val="434343"/>
              </a:buClr>
              <a:buSzPts val="1200"/>
              <a:buFont typeface="Roboto Condensed Light"/>
              <a:buAutoNum type="alphaLcPeriod"/>
              <a:defRPr>
                <a:solidFill>
                  <a:srgbClr val="434343"/>
                </a:solidFill>
              </a:defRPr>
            </a:lvl8pPr>
            <a:lvl9pPr marL="4114800" lvl="8" indent="-304800" rtl="0">
              <a:lnSpc>
                <a:spcPct val="115000"/>
              </a:lnSpc>
              <a:spcBef>
                <a:spcPts val="0"/>
              </a:spcBef>
              <a:spcAft>
                <a:spcPts val="0"/>
              </a:spcAft>
              <a:buClr>
                <a:srgbClr val="434343"/>
              </a:buClr>
              <a:buSzPts val="1200"/>
              <a:buFont typeface="Roboto Condensed Light"/>
              <a:buAutoNum type="romanLcPeriod"/>
              <a:defRPr>
                <a:solidFill>
                  <a:srgbClr val="434343"/>
                </a:solidFill>
              </a:defRPr>
            </a:lvl9pPr>
          </a:lstStyle>
          <a:p>
            <a:endParaRPr/>
          </a:p>
        </p:txBody>
      </p:sp>
      <p:grpSp>
        <p:nvGrpSpPr>
          <p:cNvPr id="49" name="Google Shape;49;p4"/>
          <p:cNvGrpSpPr/>
          <p:nvPr/>
        </p:nvGrpSpPr>
        <p:grpSpPr>
          <a:xfrm>
            <a:off x="0" y="-15338"/>
            <a:ext cx="9154800" cy="5355429"/>
            <a:chOff x="0" y="-15338"/>
            <a:chExt cx="9154800" cy="5355429"/>
          </a:xfrm>
        </p:grpSpPr>
        <p:sp>
          <p:nvSpPr>
            <p:cNvPr id="50" name="Google Shape;50;p4"/>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4"/>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4"/>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4"/>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txBox="1">
            <a:spLocks noGrp="1"/>
          </p:cNvSpPr>
          <p:nvPr>
            <p:ph type="title"/>
          </p:nvPr>
        </p:nvSpPr>
        <p:spPr>
          <a:xfrm>
            <a:off x="720000" y="377790"/>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4"/>
        </a:solidFill>
        <a:effectLst/>
      </p:bgPr>
    </p:bg>
    <p:spTree>
      <p:nvGrpSpPr>
        <p:cNvPr id="1" name="Shape 86"/>
        <p:cNvGrpSpPr/>
        <p:nvPr/>
      </p:nvGrpSpPr>
      <p:grpSpPr>
        <a:xfrm>
          <a:off x="0" y="0"/>
          <a:ext cx="0" cy="0"/>
          <a:chOff x="0" y="0"/>
          <a:chExt cx="0" cy="0"/>
        </a:xfrm>
      </p:grpSpPr>
      <p:grpSp>
        <p:nvGrpSpPr>
          <p:cNvPr id="87" name="Google Shape;87;p6"/>
          <p:cNvGrpSpPr/>
          <p:nvPr/>
        </p:nvGrpSpPr>
        <p:grpSpPr>
          <a:xfrm>
            <a:off x="0" y="-15338"/>
            <a:ext cx="9154800" cy="5355429"/>
            <a:chOff x="0" y="-15338"/>
            <a:chExt cx="9154800" cy="5355429"/>
          </a:xfrm>
        </p:grpSpPr>
        <p:sp>
          <p:nvSpPr>
            <p:cNvPr id="88" name="Google Shape;88;p6"/>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 name="Google Shape;101;p6"/>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txBox="1">
            <a:spLocks noGrp="1"/>
          </p:cNvSpPr>
          <p:nvPr>
            <p:ph type="title"/>
          </p:nvPr>
        </p:nvSpPr>
        <p:spPr>
          <a:xfrm>
            <a:off x="720000" y="377790"/>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4"/>
        </a:solidFill>
        <a:effectLst/>
      </p:bgPr>
    </p:bg>
    <p:spTree>
      <p:nvGrpSpPr>
        <p:cNvPr id="1" name="Shape 120"/>
        <p:cNvGrpSpPr/>
        <p:nvPr/>
      </p:nvGrpSpPr>
      <p:grpSpPr>
        <a:xfrm>
          <a:off x="0" y="0"/>
          <a:ext cx="0" cy="0"/>
          <a:chOff x="0" y="0"/>
          <a:chExt cx="0" cy="0"/>
        </a:xfrm>
      </p:grpSpPr>
      <p:grpSp>
        <p:nvGrpSpPr>
          <p:cNvPr id="121" name="Google Shape;121;p8"/>
          <p:cNvGrpSpPr/>
          <p:nvPr/>
        </p:nvGrpSpPr>
        <p:grpSpPr>
          <a:xfrm>
            <a:off x="0" y="-15338"/>
            <a:ext cx="9154800" cy="5355429"/>
            <a:chOff x="0" y="-15338"/>
            <a:chExt cx="9154800" cy="5355429"/>
          </a:xfrm>
        </p:grpSpPr>
        <p:sp>
          <p:nvSpPr>
            <p:cNvPr id="122" name="Google Shape;122;p8"/>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8"/>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135;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87"/>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accent4"/>
        </a:solidFill>
        <a:effectLst/>
      </p:bgPr>
    </p:bg>
    <p:spTree>
      <p:nvGrpSpPr>
        <p:cNvPr id="1" name="Shape 188"/>
        <p:cNvGrpSpPr/>
        <p:nvPr/>
      </p:nvGrpSpPr>
      <p:grpSpPr>
        <a:xfrm>
          <a:off x="0" y="0"/>
          <a:ext cx="0" cy="0"/>
          <a:chOff x="0" y="0"/>
          <a:chExt cx="0" cy="0"/>
        </a:xfrm>
      </p:grpSpPr>
      <p:sp>
        <p:nvSpPr>
          <p:cNvPr id="189" name="Google Shape;189;p13"/>
          <p:cNvSpPr txBox="1">
            <a:spLocks noGrp="1"/>
          </p:cNvSpPr>
          <p:nvPr>
            <p:ph type="title"/>
          </p:nvPr>
        </p:nvSpPr>
        <p:spPr>
          <a:xfrm>
            <a:off x="834192" y="1462050"/>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0" name="Google Shape;190;p13"/>
          <p:cNvSpPr txBox="1">
            <a:spLocks noGrp="1"/>
          </p:cNvSpPr>
          <p:nvPr>
            <p:ph type="title" idx="2" hasCustomPrompt="1"/>
          </p:nvPr>
        </p:nvSpPr>
        <p:spPr>
          <a:xfrm>
            <a:off x="2591842" y="1172625"/>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1" name="Google Shape;191;p13"/>
          <p:cNvSpPr txBox="1">
            <a:spLocks noGrp="1"/>
          </p:cNvSpPr>
          <p:nvPr>
            <p:ph type="subTitle" idx="1"/>
          </p:nvPr>
        </p:nvSpPr>
        <p:spPr>
          <a:xfrm>
            <a:off x="719842" y="2198075"/>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2" name="Google Shape;192;p13"/>
          <p:cNvSpPr txBox="1">
            <a:spLocks noGrp="1"/>
          </p:cNvSpPr>
          <p:nvPr>
            <p:ph type="title" idx="3"/>
          </p:nvPr>
        </p:nvSpPr>
        <p:spPr>
          <a:xfrm>
            <a:off x="3518275" y="1462050"/>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3" name="Google Shape;193;p13"/>
          <p:cNvSpPr txBox="1">
            <a:spLocks noGrp="1"/>
          </p:cNvSpPr>
          <p:nvPr>
            <p:ph type="title" idx="4" hasCustomPrompt="1"/>
          </p:nvPr>
        </p:nvSpPr>
        <p:spPr>
          <a:xfrm>
            <a:off x="5287329" y="1172625"/>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4" name="Google Shape;194;p13"/>
          <p:cNvSpPr txBox="1">
            <a:spLocks noGrp="1"/>
          </p:cNvSpPr>
          <p:nvPr>
            <p:ph type="subTitle" idx="5"/>
          </p:nvPr>
        </p:nvSpPr>
        <p:spPr>
          <a:xfrm>
            <a:off x="3415329" y="2198075"/>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5" name="Google Shape;195;p13"/>
          <p:cNvSpPr txBox="1">
            <a:spLocks noGrp="1"/>
          </p:cNvSpPr>
          <p:nvPr>
            <p:ph type="title" idx="6"/>
          </p:nvPr>
        </p:nvSpPr>
        <p:spPr>
          <a:xfrm>
            <a:off x="6202100" y="1462050"/>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6" name="Google Shape;196;p13"/>
          <p:cNvSpPr txBox="1">
            <a:spLocks noGrp="1"/>
          </p:cNvSpPr>
          <p:nvPr>
            <p:ph type="title" idx="7" hasCustomPrompt="1"/>
          </p:nvPr>
        </p:nvSpPr>
        <p:spPr>
          <a:xfrm>
            <a:off x="7982792" y="1172625"/>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7" name="Google Shape;197;p13"/>
          <p:cNvSpPr txBox="1">
            <a:spLocks noGrp="1"/>
          </p:cNvSpPr>
          <p:nvPr>
            <p:ph type="subTitle" idx="8"/>
          </p:nvPr>
        </p:nvSpPr>
        <p:spPr>
          <a:xfrm>
            <a:off x="6110792" y="2198075"/>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8" name="Google Shape;198;p13"/>
          <p:cNvSpPr txBox="1">
            <a:spLocks noGrp="1"/>
          </p:cNvSpPr>
          <p:nvPr>
            <p:ph type="title" idx="9"/>
          </p:nvPr>
        </p:nvSpPr>
        <p:spPr>
          <a:xfrm>
            <a:off x="834192" y="3109125"/>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9" name="Google Shape;199;p13"/>
          <p:cNvSpPr txBox="1">
            <a:spLocks noGrp="1"/>
          </p:cNvSpPr>
          <p:nvPr>
            <p:ph type="title" idx="13" hasCustomPrompt="1"/>
          </p:nvPr>
        </p:nvSpPr>
        <p:spPr>
          <a:xfrm>
            <a:off x="2591842" y="2819700"/>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0" name="Google Shape;200;p13"/>
          <p:cNvSpPr txBox="1">
            <a:spLocks noGrp="1"/>
          </p:cNvSpPr>
          <p:nvPr>
            <p:ph type="subTitle" idx="14"/>
          </p:nvPr>
        </p:nvSpPr>
        <p:spPr>
          <a:xfrm>
            <a:off x="719842" y="3845150"/>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1" name="Google Shape;201;p13"/>
          <p:cNvSpPr txBox="1">
            <a:spLocks noGrp="1"/>
          </p:cNvSpPr>
          <p:nvPr>
            <p:ph type="title" idx="15"/>
          </p:nvPr>
        </p:nvSpPr>
        <p:spPr>
          <a:xfrm>
            <a:off x="3518275" y="3109125"/>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02" name="Google Shape;202;p13"/>
          <p:cNvSpPr txBox="1">
            <a:spLocks noGrp="1"/>
          </p:cNvSpPr>
          <p:nvPr>
            <p:ph type="title" idx="16" hasCustomPrompt="1"/>
          </p:nvPr>
        </p:nvSpPr>
        <p:spPr>
          <a:xfrm>
            <a:off x="5287329" y="2819700"/>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3" name="Google Shape;203;p13"/>
          <p:cNvSpPr txBox="1">
            <a:spLocks noGrp="1"/>
          </p:cNvSpPr>
          <p:nvPr>
            <p:ph type="subTitle" idx="17"/>
          </p:nvPr>
        </p:nvSpPr>
        <p:spPr>
          <a:xfrm>
            <a:off x="3415329" y="3845150"/>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4" name="Google Shape;204;p13"/>
          <p:cNvSpPr txBox="1">
            <a:spLocks noGrp="1"/>
          </p:cNvSpPr>
          <p:nvPr>
            <p:ph type="title" idx="18"/>
          </p:nvPr>
        </p:nvSpPr>
        <p:spPr>
          <a:xfrm>
            <a:off x="6202100" y="3109125"/>
            <a:ext cx="2085900" cy="593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05" name="Google Shape;205;p13"/>
          <p:cNvSpPr txBox="1">
            <a:spLocks noGrp="1"/>
          </p:cNvSpPr>
          <p:nvPr>
            <p:ph type="title" idx="19" hasCustomPrompt="1"/>
          </p:nvPr>
        </p:nvSpPr>
        <p:spPr>
          <a:xfrm>
            <a:off x="7982792" y="2819700"/>
            <a:ext cx="442800" cy="290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16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6" name="Google Shape;206;p13"/>
          <p:cNvSpPr txBox="1">
            <a:spLocks noGrp="1"/>
          </p:cNvSpPr>
          <p:nvPr>
            <p:ph type="subTitle" idx="20"/>
          </p:nvPr>
        </p:nvSpPr>
        <p:spPr>
          <a:xfrm>
            <a:off x="6110792" y="3845150"/>
            <a:ext cx="2314800" cy="484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207" name="Google Shape;207;p13"/>
          <p:cNvGrpSpPr/>
          <p:nvPr/>
        </p:nvGrpSpPr>
        <p:grpSpPr>
          <a:xfrm>
            <a:off x="0" y="-15338"/>
            <a:ext cx="9154800" cy="5355429"/>
            <a:chOff x="0" y="-15338"/>
            <a:chExt cx="9154800" cy="5355429"/>
          </a:xfrm>
        </p:grpSpPr>
        <p:sp>
          <p:nvSpPr>
            <p:cNvPr id="208" name="Google Shape;208;p13"/>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3"/>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3"/>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3"/>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3"/>
            <p:cNvSpPr/>
            <p:nvPr/>
          </p:nvSpPr>
          <p:spPr>
            <a:xfrm rot="2190330">
              <a:off x="8736250" y="23838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3"/>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3"/>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3"/>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3"/>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3"/>
            <p:cNvSpPr/>
            <p:nvPr/>
          </p:nvSpPr>
          <p:spPr>
            <a:xfrm>
              <a:off x="407875" y="1406513"/>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3"/>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3"/>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3"/>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 name="Google Shape;221;p13"/>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3"/>
          <p:cNvSpPr txBox="1">
            <a:spLocks noGrp="1"/>
          </p:cNvSpPr>
          <p:nvPr>
            <p:ph type="title" idx="21"/>
          </p:nvPr>
        </p:nvSpPr>
        <p:spPr>
          <a:xfrm>
            <a:off x="720000" y="377790"/>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bg>
      <p:bgPr>
        <a:solidFill>
          <a:schemeClr val="accent4"/>
        </a:solidFill>
        <a:effectLst/>
      </p:bgPr>
    </p:bg>
    <p:spTree>
      <p:nvGrpSpPr>
        <p:cNvPr id="1" name="Shape 302"/>
        <p:cNvGrpSpPr/>
        <p:nvPr/>
      </p:nvGrpSpPr>
      <p:grpSpPr>
        <a:xfrm>
          <a:off x="0" y="0"/>
          <a:ext cx="0" cy="0"/>
          <a:chOff x="0" y="0"/>
          <a:chExt cx="0" cy="0"/>
        </a:xfrm>
      </p:grpSpPr>
      <p:grpSp>
        <p:nvGrpSpPr>
          <p:cNvPr id="303" name="Google Shape;303;p18"/>
          <p:cNvGrpSpPr/>
          <p:nvPr/>
        </p:nvGrpSpPr>
        <p:grpSpPr>
          <a:xfrm>
            <a:off x="0" y="-15338"/>
            <a:ext cx="9154800" cy="5355429"/>
            <a:chOff x="0" y="-15338"/>
            <a:chExt cx="9154800" cy="5355429"/>
          </a:xfrm>
        </p:grpSpPr>
        <p:sp>
          <p:nvSpPr>
            <p:cNvPr id="304" name="Google Shape;304;p18"/>
            <p:cNvSpPr/>
            <p:nvPr/>
          </p:nvSpPr>
          <p:spPr>
            <a:xfrm rot="10800000" flipH="1">
              <a:off x="0" y="105012"/>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8"/>
            <p:cNvSpPr/>
            <p:nvPr/>
          </p:nvSpPr>
          <p:spPr>
            <a:xfrm rot="10800000">
              <a:off x="0" y="-15338"/>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8"/>
            <p:cNvSpPr/>
            <p:nvPr/>
          </p:nvSpPr>
          <p:spPr>
            <a:xfrm>
              <a:off x="162600" y="105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8"/>
            <p:cNvSpPr/>
            <p:nvPr/>
          </p:nvSpPr>
          <p:spPr>
            <a:xfrm>
              <a:off x="289200" y="46830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8"/>
            <p:cNvSpPr/>
            <p:nvPr/>
          </p:nvSpPr>
          <p:spPr>
            <a:xfrm rot="2190330">
              <a:off x="8791100" y="430592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8"/>
            <p:cNvSpPr/>
            <p:nvPr/>
          </p:nvSpPr>
          <p:spPr>
            <a:xfrm>
              <a:off x="3457100" y="4786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8"/>
            <p:cNvSpPr/>
            <p:nvPr/>
          </p:nvSpPr>
          <p:spPr>
            <a:xfrm flipH="1">
              <a:off x="7" y="4545674"/>
              <a:ext cx="9154793" cy="794417"/>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8"/>
            <p:cNvSpPr/>
            <p:nvPr/>
          </p:nvSpPr>
          <p:spPr>
            <a:xfrm>
              <a:off x="0" y="4448625"/>
              <a:ext cx="9154793" cy="891449"/>
            </a:xfrm>
            <a:custGeom>
              <a:avLst/>
              <a:gdLst/>
              <a:ahLst/>
              <a:cxnLst/>
              <a:rect l="l" t="t" r="r" b="b"/>
              <a:pathLst>
                <a:path w="142100" h="13837" extrusionOk="0">
                  <a:moveTo>
                    <a:pt x="926" y="0"/>
                  </a:moveTo>
                  <a:cubicBezTo>
                    <a:pt x="610" y="0"/>
                    <a:pt x="305" y="11"/>
                    <a:pt x="0" y="22"/>
                  </a:cubicBezTo>
                  <a:lnTo>
                    <a:pt x="0" y="13837"/>
                  </a:lnTo>
                  <a:lnTo>
                    <a:pt x="142100" y="13837"/>
                  </a:lnTo>
                  <a:lnTo>
                    <a:pt x="142100" y="5117"/>
                  </a:lnTo>
                  <a:cubicBezTo>
                    <a:pt x="138322" y="5117"/>
                    <a:pt x="135034" y="7196"/>
                    <a:pt x="133325" y="10277"/>
                  </a:cubicBezTo>
                  <a:cubicBezTo>
                    <a:pt x="129580" y="4115"/>
                    <a:pt x="122809" y="0"/>
                    <a:pt x="115080" y="0"/>
                  </a:cubicBezTo>
                  <a:cubicBezTo>
                    <a:pt x="107198" y="0"/>
                    <a:pt x="100318" y="4267"/>
                    <a:pt x="96627" y="10625"/>
                  </a:cubicBezTo>
                  <a:cubicBezTo>
                    <a:pt x="94580" y="9014"/>
                    <a:pt x="92001" y="8056"/>
                    <a:pt x="89203" y="8056"/>
                  </a:cubicBezTo>
                  <a:cubicBezTo>
                    <a:pt x="86688" y="8056"/>
                    <a:pt x="84347" y="8829"/>
                    <a:pt x="82421" y="10157"/>
                  </a:cubicBezTo>
                  <a:cubicBezTo>
                    <a:pt x="81311" y="7741"/>
                    <a:pt x="78872" y="6064"/>
                    <a:pt x="76042" y="6064"/>
                  </a:cubicBezTo>
                  <a:cubicBezTo>
                    <a:pt x="73853" y="6064"/>
                    <a:pt x="71915" y="7054"/>
                    <a:pt x="70620" y="8612"/>
                  </a:cubicBezTo>
                  <a:cubicBezTo>
                    <a:pt x="66733" y="3386"/>
                    <a:pt x="60518" y="0"/>
                    <a:pt x="53496" y="0"/>
                  </a:cubicBezTo>
                  <a:cubicBezTo>
                    <a:pt x="45211" y="0"/>
                    <a:pt x="38015" y="4725"/>
                    <a:pt x="34488" y="11638"/>
                  </a:cubicBezTo>
                  <a:cubicBezTo>
                    <a:pt x="32311" y="9428"/>
                    <a:pt x="29274" y="8056"/>
                    <a:pt x="25921" y="8056"/>
                  </a:cubicBezTo>
                  <a:cubicBezTo>
                    <a:pt x="23395" y="8056"/>
                    <a:pt x="21044" y="8840"/>
                    <a:pt x="19106" y="10179"/>
                  </a:cubicBezTo>
                  <a:cubicBezTo>
                    <a:pt x="15350" y="4071"/>
                    <a:pt x="8612" y="0"/>
                    <a:pt x="926" y="0"/>
                  </a:cubicBezTo>
                  <a:close/>
                </a:path>
              </a:pathLst>
            </a:cu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8"/>
            <p:cNvSpPr/>
            <p:nvPr/>
          </p:nvSpPr>
          <p:spPr>
            <a:xfrm rot="2700000">
              <a:off x="3679701" y="4916412"/>
              <a:ext cx="178073" cy="199698"/>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8"/>
            <p:cNvSpPr/>
            <p:nvPr/>
          </p:nvSpPr>
          <p:spPr>
            <a:xfrm>
              <a:off x="340675" y="2981775"/>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8"/>
            <p:cNvSpPr/>
            <p:nvPr/>
          </p:nvSpPr>
          <p:spPr>
            <a:xfrm>
              <a:off x="229800" y="4843038"/>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8"/>
            <p:cNvSpPr/>
            <p:nvPr/>
          </p:nvSpPr>
          <p:spPr>
            <a:xfrm rot="-1283699">
              <a:off x="8802724" y="435152"/>
              <a:ext cx="178077" cy="199703"/>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8"/>
            <p:cNvSpPr/>
            <p:nvPr/>
          </p:nvSpPr>
          <p:spPr>
            <a:xfrm rot="2190330">
              <a:off x="5888775" y="77500"/>
              <a:ext cx="178075" cy="199700"/>
            </a:xfrm>
            <a:custGeom>
              <a:avLst/>
              <a:gdLst/>
              <a:ahLst/>
              <a:cxnLst/>
              <a:rect l="l" t="t" r="r" b="b"/>
              <a:pathLst>
                <a:path w="7123" h="7988" extrusionOk="0">
                  <a:moveTo>
                    <a:pt x="2074" y="1"/>
                  </a:moveTo>
                  <a:cubicBezTo>
                    <a:pt x="1911" y="1"/>
                    <a:pt x="1746" y="73"/>
                    <a:pt x="1597" y="176"/>
                  </a:cubicBezTo>
                  <a:cubicBezTo>
                    <a:pt x="1373" y="336"/>
                    <a:pt x="1257" y="602"/>
                    <a:pt x="1299" y="868"/>
                  </a:cubicBezTo>
                  <a:cubicBezTo>
                    <a:pt x="1406" y="1635"/>
                    <a:pt x="1533" y="2401"/>
                    <a:pt x="1671" y="3168"/>
                  </a:cubicBezTo>
                  <a:cubicBezTo>
                    <a:pt x="1704" y="3317"/>
                    <a:pt x="1671" y="3392"/>
                    <a:pt x="1544" y="3466"/>
                  </a:cubicBezTo>
                  <a:cubicBezTo>
                    <a:pt x="1171" y="3700"/>
                    <a:pt x="798" y="3924"/>
                    <a:pt x="436" y="4168"/>
                  </a:cubicBezTo>
                  <a:cubicBezTo>
                    <a:pt x="171" y="4350"/>
                    <a:pt x="0" y="4615"/>
                    <a:pt x="53" y="4956"/>
                  </a:cubicBezTo>
                  <a:cubicBezTo>
                    <a:pt x="107" y="5329"/>
                    <a:pt x="320" y="5585"/>
                    <a:pt x="713" y="5616"/>
                  </a:cubicBezTo>
                  <a:cubicBezTo>
                    <a:pt x="1065" y="5649"/>
                    <a:pt x="1416" y="5649"/>
                    <a:pt x="1768" y="5659"/>
                  </a:cubicBezTo>
                  <a:cubicBezTo>
                    <a:pt x="1980" y="5670"/>
                    <a:pt x="2044" y="5744"/>
                    <a:pt x="2076" y="5957"/>
                  </a:cubicBezTo>
                  <a:cubicBezTo>
                    <a:pt x="2130" y="6394"/>
                    <a:pt x="2193" y="6830"/>
                    <a:pt x="2279" y="7267"/>
                  </a:cubicBezTo>
                  <a:cubicBezTo>
                    <a:pt x="2342" y="7629"/>
                    <a:pt x="2715" y="7948"/>
                    <a:pt x="3045" y="7980"/>
                  </a:cubicBezTo>
                  <a:cubicBezTo>
                    <a:pt x="3096" y="7985"/>
                    <a:pt x="3144" y="7987"/>
                    <a:pt x="3190" y="7987"/>
                  </a:cubicBezTo>
                  <a:cubicBezTo>
                    <a:pt x="3528" y="7987"/>
                    <a:pt x="3738" y="7842"/>
                    <a:pt x="3907" y="7458"/>
                  </a:cubicBezTo>
                  <a:cubicBezTo>
                    <a:pt x="4077" y="7085"/>
                    <a:pt x="4216" y="6692"/>
                    <a:pt x="4365" y="6309"/>
                  </a:cubicBezTo>
                  <a:cubicBezTo>
                    <a:pt x="4402" y="6206"/>
                    <a:pt x="4423" y="6088"/>
                    <a:pt x="4548" y="6088"/>
                  </a:cubicBezTo>
                  <a:cubicBezTo>
                    <a:pt x="4566" y="6088"/>
                    <a:pt x="4587" y="6090"/>
                    <a:pt x="4610" y="6096"/>
                  </a:cubicBezTo>
                  <a:cubicBezTo>
                    <a:pt x="4972" y="6181"/>
                    <a:pt x="5323" y="6266"/>
                    <a:pt x="5685" y="6351"/>
                  </a:cubicBezTo>
                  <a:cubicBezTo>
                    <a:pt x="5875" y="6398"/>
                    <a:pt x="6065" y="6471"/>
                    <a:pt x="6247" y="6471"/>
                  </a:cubicBezTo>
                  <a:cubicBezTo>
                    <a:pt x="6269" y="6471"/>
                    <a:pt x="6291" y="6470"/>
                    <a:pt x="6313" y="6468"/>
                  </a:cubicBezTo>
                  <a:cubicBezTo>
                    <a:pt x="6930" y="6404"/>
                    <a:pt x="7122" y="5776"/>
                    <a:pt x="6717" y="5297"/>
                  </a:cubicBezTo>
                  <a:cubicBezTo>
                    <a:pt x="6324" y="4807"/>
                    <a:pt x="5919" y="4328"/>
                    <a:pt x="5525" y="3839"/>
                  </a:cubicBezTo>
                  <a:cubicBezTo>
                    <a:pt x="5483" y="3775"/>
                    <a:pt x="5461" y="3636"/>
                    <a:pt x="5494" y="3562"/>
                  </a:cubicBezTo>
                  <a:cubicBezTo>
                    <a:pt x="5632" y="3274"/>
                    <a:pt x="5802" y="2987"/>
                    <a:pt x="5951" y="2699"/>
                  </a:cubicBezTo>
                  <a:cubicBezTo>
                    <a:pt x="6090" y="2433"/>
                    <a:pt x="6303" y="2178"/>
                    <a:pt x="6303" y="1837"/>
                  </a:cubicBezTo>
                  <a:cubicBezTo>
                    <a:pt x="6260" y="1698"/>
                    <a:pt x="6249" y="1539"/>
                    <a:pt x="6164" y="1433"/>
                  </a:cubicBezTo>
                  <a:cubicBezTo>
                    <a:pt x="6024" y="1237"/>
                    <a:pt x="5834" y="1136"/>
                    <a:pt x="5613" y="1136"/>
                  </a:cubicBezTo>
                  <a:cubicBezTo>
                    <a:pt x="5449" y="1136"/>
                    <a:pt x="5268" y="1191"/>
                    <a:pt x="5078" y="1305"/>
                  </a:cubicBezTo>
                  <a:cubicBezTo>
                    <a:pt x="4791" y="1475"/>
                    <a:pt x="4514" y="1677"/>
                    <a:pt x="4248" y="1890"/>
                  </a:cubicBezTo>
                  <a:cubicBezTo>
                    <a:pt x="4182" y="1943"/>
                    <a:pt x="4129" y="1966"/>
                    <a:pt x="4082" y="1966"/>
                  </a:cubicBezTo>
                  <a:cubicBezTo>
                    <a:pt x="4014" y="1966"/>
                    <a:pt x="3959" y="1918"/>
                    <a:pt x="3897" y="1837"/>
                  </a:cubicBezTo>
                  <a:cubicBezTo>
                    <a:pt x="3588" y="1443"/>
                    <a:pt x="3289" y="1038"/>
                    <a:pt x="2970" y="645"/>
                  </a:cubicBezTo>
                  <a:cubicBezTo>
                    <a:pt x="2800" y="442"/>
                    <a:pt x="2608" y="251"/>
                    <a:pt x="2385" y="102"/>
                  </a:cubicBezTo>
                  <a:cubicBezTo>
                    <a:pt x="2285" y="31"/>
                    <a:pt x="2180" y="1"/>
                    <a:pt x="2074" y="1"/>
                  </a:cubicBezTo>
                  <a:close/>
                </a:path>
              </a:pathLst>
            </a:custGeom>
            <a:solidFill>
              <a:srgbClr val="F9F6B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 name="Google Shape;317;p18"/>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8"/>
          <p:cNvSpPr txBox="1">
            <a:spLocks noGrp="1"/>
          </p:cNvSpPr>
          <p:nvPr>
            <p:ph type="title"/>
          </p:nvPr>
        </p:nvSpPr>
        <p:spPr>
          <a:xfrm>
            <a:off x="893088" y="2417356"/>
            <a:ext cx="1710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9" name="Google Shape;319;p18"/>
          <p:cNvSpPr txBox="1">
            <a:spLocks noGrp="1"/>
          </p:cNvSpPr>
          <p:nvPr>
            <p:ph type="subTitle" idx="1"/>
          </p:nvPr>
        </p:nvSpPr>
        <p:spPr>
          <a:xfrm>
            <a:off x="893088" y="3003881"/>
            <a:ext cx="1710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0" name="Google Shape;320;p18"/>
          <p:cNvSpPr txBox="1">
            <a:spLocks noGrp="1"/>
          </p:cNvSpPr>
          <p:nvPr>
            <p:ph type="title" idx="2"/>
          </p:nvPr>
        </p:nvSpPr>
        <p:spPr>
          <a:xfrm>
            <a:off x="3716700" y="2405431"/>
            <a:ext cx="1710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1" name="Google Shape;321;p18"/>
          <p:cNvSpPr txBox="1">
            <a:spLocks noGrp="1"/>
          </p:cNvSpPr>
          <p:nvPr>
            <p:ph type="subTitle" idx="3"/>
          </p:nvPr>
        </p:nvSpPr>
        <p:spPr>
          <a:xfrm>
            <a:off x="3716700" y="2991956"/>
            <a:ext cx="1710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2" name="Google Shape;322;p18"/>
          <p:cNvSpPr txBox="1">
            <a:spLocks noGrp="1"/>
          </p:cNvSpPr>
          <p:nvPr>
            <p:ph type="title" idx="4"/>
          </p:nvPr>
        </p:nvSpPr>
        <p:spPr>
          <a:xfrm>
            <a:off x="6540300" y="2399456"/>
            <a:ext cx="17106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3" name="Google Shape;323;p18"/>
          <p:cNvSpPr txBox="1">
            <a:spLocks noGrp="1"/>
          </p:cNvSpPr>
          <p:nvPr>
            <p:ph type="subTitle" idx="5"/>
          </p:nvPr>
        </p:nvSpPr>
        <p:spPr>
          <a:xfrm>
            <a:off x="6540300" y="2985981"/>
            <a:ext cx="1710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4" name="Google Shape;324;p18"/>
          <p:cNvSpPr txBox="1">
            <a:spLocks noGrp="1"/>
          </p:cNvSpPr>
          <p:nvPr>
            <p:ph type="title" idx="6"/>
          </p:nvPr>
        </p:nvSpPr>
        <p:spPr>
          <a:xfrm>
            <a:off x="720000" y="377790"/>
            <a:ext cx="7704000" cy="572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b="1"/>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accent4"/>
        </a:solidFill>
        <a:effectLst/>
      </p:bgPr>
    </p:bg>
    <p:spTree>
      <p:nvGrpSpPr>
        <p:cNvPr id="1" name="Shape 441"/>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1pPr>
            <a:lvl2pPr lvl="1"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500"/>
              <a:buFont typeface="Fredoka One"/>
              <a:buNone/>
              <a:defRPr sz="3500">
                <a:solidFill>
                  <a:schemeClr val="dk1"/>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Englebert"/>
              <a:buChar char="●"/>
              <a:defRPr>
                <a:solidFill>
                  <a:schemeClr val="dk1"/>
                </a:solidFill>
                <a:latin typeface="Englebert"/>
                <a:ea typeface="Englebert"/>
                <a:cs typeface="Englebert"/>
                <a:sym typeface="Englebert"/>
              </a:defRPr>
            </a:lvl1pPr>
            <a:lvl2pPr marL="914400" lvl="1"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2pPr>
            <a:lvl3pPr marL="1371600" lvl="2"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3pPr>
            <a:lvl4pPr marL="1828800" lvl="3"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4pPr>
            <a:lvl5pPr marL="2286000" lvl="4"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5pPr>
            <a:lvl6pPr marL="2743200" lvl="5"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6pPr>
            <a:lvl7pPr marL="3200400" lvl="6"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7pPr>
            <a:lvl8pPr marL="3657600" lvl="7" indent="-317500">
              <a:lnSpc>
                <a:spcPct val="115000"/>
              </a:lnSpc>
              <a:spcBef>
                <a:spcPts val="1600"/>
              </a:spcBef>
              <a:spcAft>
                <a:spcPts val="0"/>
              </a:spcAft>
              <a:buClr>
                <a:schemeClr val="dk1"/>
              </a:buClr>
              <a:buSzPts val="1400"/>
              <a:buFont typeface="Englebert"/>
              <a:buChar char="○"/>
              <a:defRPr>
                <a:solidFill>
                  <a:schemeClr val="dk1"/>
                </a:solidFill>
                <a:latin typeface="Englebert"/>
                <a:ea typeface="Englebert"/>
                <a:cs typeface="Englebert"/>
                <a:sym typeface="Englebert"/>
              </a:defRPr>
            </a:lvl8pPr>
            <a:lvl9pPr marL="4114800" lvl="8" indent="-317500">
              <a:lnSpc>
                <a:spcPct val="115000"/>
              </a:lnSpc>
              <a:spcBef>
                <a:spcPts val="1600"/>
              </a:spcBef>
              <a:spcAft>
                <a:spcPts val="1600"/>
              </a:spcAft>
              <a:buClr>
                <a:schemeClr val="dk1"/>
              </a:buClr>
              <a:buSzPts val="1400"/>
              <a:buFont typeface="Englebert"/>
              <a:buChar char="■"/>
              <a:defRPr>
                <a:solidFill>
                  <a:schemeClr val="dk1"/>
                </a:solidFill>
                <a:latin typeface="Englebert"/>
                <a:ea typeface="Englebert"/>
                <a:cs typeface="Englebert"/>
                <a:sym typeface="Engleber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4" r:id="rId5"/>
    <p:sldLayoutId id="2147483658" r:id="rId6"/>
    <p:sldLayoutId id="2147483659" r:id="rId7"/>
    <p:sldLayoutId id="2147483664" r:id="rId8"/>
    <p:sldLayoutId id="2147483670" r:id="rId9"/>
    <p:sldLayoutId id="2147483671"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57"/>
        <p:cNvGrpSpPr/>
        <p:nvPr/>
      </p:nvGrpSpPr>
      <p:grpSpPr>
        <a:xfrm>
          <a:off x="0" y="0"/>
          <a:ext cx="0" cy="0"/>
          <a:chOff x="0" y="0"/>
          <a:chExt cx="0" cy="0"/>
        </a:xfrm>
      </p:grpSpPr>
      <p:sp>
        <p:nvSpPr>
          <p:cNvPr id="458" name="Google Shape;458;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59" name="Google Shape;459;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audio" Target="../media/media1.mp3"/><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4.png"/><Relationship Id="rId5" Type="http://schemas.openxmlformats.org/officeDocument/2006/relationships/notesSlide" Target="../notesSlides/notesSlide10.xml"/><Relationship Id="rId4"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microsoft.com/office/2007/relationships/media" Target="../media/media1.mp3"/><Relationship Id="rId1" Type="http://schemas.openxmlformats.org/officeDocument/2006/relationships/audio" Target="NULL" TargetMode="External"/><Relationship Id="rId5" Type="http://schemas.openxmlformats.org/officeDocument/2006/relationships/image" Target="../media/image4.png"/><Relationship Id="rId4"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4.png"/><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microsoft.com/office/2007/relationships/media" Target="../media/media2.mp4"/><Relationship Id="rId1" Type="http://schemas.openxmlformats.org/officeDocument/2006/relationships/video" Target="NULL" TargetMode="External"/><Relationship Id="rId5" Type="http://schemas.openxmlformats.org/officeDocument/2006/relationships/image" Target="../media/image5.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png"/><Relationship Id="rId7"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microsoft.com/office/2007/relationships/hdphoto" Target="../media/hdphoto2.wdp"/><Relationship Id="rId5" Type="http://schemas.openxmlformats.org/officeDocument/2006/relationships/image" Target="../media/image2.png"/><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audio" Target="NULL" TargetMode="Externa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4.png"/><Relationship Id="rId5" Type="http://schemas.openxmlformats.org/officeDocument/2006/relationships/notesSlide" Target="../notesSlides/notesSlide5.xml"/><Relationship Id="rId4"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464"/>
        <p:cNvGrpSpPr/>
        <p:nvPr/>
      </p:nvGrpSpPr>
      <p:grpSpPr>
        <a:xfrm>
          <a:off x="0" y="0"/>
          <a:ext cx="0" cy="0"/>
          <a:chOff x="0" y="0"/>
          <a:chExt cx="0" cy="0"/>
        </a:xfrm>
      </p:grpSpPr>
      <p:sp>
        <p:nvSpPr>
          <p:cNvPr id="465" name="Google Shape;465;p28"/>
          <p:cNvSpPr/>
          <p:nvPr/>
        </p:nvSpPr>
        <p:spPr>
          <a:xfrm>
            <a:off x="1312100" y="1578775"/>
            <a:ext cx="6519900" cy="2298900"/>
          </a:xfrm>
          <a:prstGeom prst="wedgeRoundRectCallout">
            <a:avLst>
              <a:gd name="adj1" fmla="val -20833"/>
              <a:gd name="adj2" fmla="val 62500"/>
              <a:gd name="adj3" fmla="val 0"/>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txBox="1">
            <a:spLocks noGrp="1"/>
          </p:cNvSpPr>
          <p:nvPr>
            <p:ph type="ctrTitle"/>
          </p:nvPr>
        </p:nvSpPr>
        <p:spPr>
          <a:xfrm>
            <a:off x="3182212" y="3066323"/>
            <a:ext cx="2779676" cy="409500"/>
          </a:xfrm>
          <a:prstGeom prst="rect">
            <a:avLst/>
          </a:prstGeom>
        </p:spPr>
        <p:txBody>
          <a:bodyPr spcFirstLastPara="1" wrap="square" lIns="91425" tIns="91425" rIns="91425" bIns="91425" anchor="ctr" anchorCtr="0">
            <a:noAutofit/>
          </a:bodyPr>
          <a:lstStyle/>
          <a:p>
            <a:pPr lvl="0"/>
            <a:r>
              <a:rPr lang="en-US" dirty="0"/>
              <a:t>LESSON 6: SKILLS 2</a:t>
            </a:r>
          </a:p>
        </p:txBody>
      </p:sp>
      <p:sp>
        <p:nvSpPr>
          <p:cNvPr id="468" name="Google Shape;468;p28"/>
          <p:cNvSpPr/>
          <p:nvPr/>
        </p:nvSpPr>
        <p:spPr>
          <a:xfrm>
            <a:off x="1624851" y="346161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8"/>
          <p:cNvSpPr/>
          <p:nvPr/>
        </p:nvSpPr>
        <p:spPr>
          <a:xfrm>
            <a:off x="6956199" y="1414550"/>
            <a:ext cx="1083071" cy="666245"/>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8"/>
          <p:cNvSpPr/>
          <p:nvPr/>
        </p:nvSpPr>
        <p:spPr>
          <a:xfrm>
            <a:off x="2097190" y="2421450"/>
            <a:ext cx="1525926" cy="438012"/>
          </a:xfrm>
          <a:prstGeom prst="rect">
            <a:avLst/>
          </a:prstGeom>
        </p:spPr>
        <p:txBody>
          <a:bodyPr>
            <a:prstTxWarp prst="textPlain">
              <a:avLst/>
            </a:prstTxWarp>
          </a:bodyPr>
          <a:lstStyle/>
          <a:p>
            <a:pPr lvl="0" algn="ctr"/>
            <a:r>
              <a:rPr lang="en-US" b="1" i="0" dirty="0" smtClean="0">
                <a:ln w="19050" cap="flat" cmpd="sng">
                  <a:solidFill>
                    <a:schemeClr val="dk1"/>
                  </a:solidFill>
                  <a:prstDash val="solid"/>
                  <a:round/>
                  <a:headEnd type="none" w="sm" len="sm"/>
                  <a:tailEnd type="none" w="sm" len="sm"/>
                </a:ln>
                <a:solidFill>
                  <a:schemeClr val="accent2"/>
                </a:solidFill>
                <a:latin typeface="Fredoka One"/>
              </a:rPr>
              <a:t>Unit 6:</a:t>
            </a:r>
            <a:endParaRPr b="1" i="0" dirty="0">
              <a:ln w="19050" cap="flat" cmpd="sng">
                <a:solidFill>
                  <a:schemeClr val="dk1"/>
                </a:solidFill>
                <a:prstDash val="solid"/>
                <a:round/>
                <a:headEnd type="none" w="sm" len="sm"/>
                <a:tailEnd type="none" w="sm" len="sm"/>
              </a:ln>
              <a:solidFill>
                <a:schemeClr val="accent2"/>
              </a:solidFill>
              <a:latin typeface="Fredoka One"/>
            </a:endParaRPr>
          </a:p>
        </p:txBody>
      </p:sp>
      <p:sp>
        <p:nvSpPr>
          <p:cNvPr id="471" name="Google Shape;471;p28"/>
          <p:cNvSpPr/>
          <p:nvPr/>
        </p:nvSpPr>
        <p:spPr>
          <a:xfrm>
            <a:off x="3938016" y="2421992"/>
            <a:ext cx="3080543" cy="566979"/>
          </a:xfrm>
          <a:prstGeom prst="rect">
            <a:avLst/>
          </a:prstGeom>
        </p:spPr>
        <p:txBody>
          <a:bodyPr>
            <a:prstTxWarp prst="textPlain">
              <a:avLst/>
            </a:prstTxWarp>
          </a:bodyPr>
          <a:lstStyle/>
          <a:p>
            <a:pPr lvl="0" algn="ctr"/>
            <a:r>
              <a:rPr lang="en-US" b="1" i="0" dirty="0" smtClean="0">
                <a:ln w="19050" cap="flat" cmpd="sng">
                  <a:solidFill>
                    <a:schemeClr val="dk1"/>
                  </a:solidFill>
                  <a:prstDash val="solid"/>
                  <a:round/>
                  <a:headEnd type="none" w="sm" len="sm"/>
                  <a:tailEnd type="none" w="sm" len="sm"/>
                </a:ln>
                <a:solidFill>
                  <a:schemeClr val="lt2"/>
                </a:solidFill>
                <a:latin typeface="Fredoka One"/>
              </a:rPr>
              <a:t>Lifestyles</a:t>
            </a:r>
            <a:endParaRPr b="1" i="0" dirty="0">
              <a:ln w="19050" cap="flat" cmpd="sng">
                <a:solidFill>
                  <a:schemeClr val="dk1"/>
                </a:solidFill>
                <a:prstDash val="solid"/>
                <a:round/>
                <a:headEnd type="none" w="sm" len="sm"/>
                <a:tailEnd type="none" w="sm" len="sm"/>
              </a:ln>
              <a:solidFill>
                <a:schemeClr val="lt2"/>
              </a:solidFill>
              <a:latin typeface="Fredoka One"/>
            </a:endParaRPr>
          </a:p>
        </p:txBody>
      </p:sp>
      <p:grpSp>
        <p:nvGrpSpPr>
          <p:cNvPr id="472" name="Google Shape;472;p28"/>
          <p:cNvGrpSpPr/>
          <p:nvPr/>
        </p:nvGrpSpPr>
        <p:grpSpPr>
          <a:xfrm>
            <a:off x="772056" y="1246863"/>
            <a:ext cx="1230545" cy="1615348"/>
            <a:chOff x="772056" y="1246863"/>
            <a:chExt cx="1230545" cy="1615348"/>
          </a:xfrm>
        </p:grpSpPr>
        <p:sp>
          <p:nvSpPr>
            <p:cNvPr id="473" name="Google Shape;473;p28"/>
            <p:cNvSpPr/>
            <p:nvPr/>
          </p:nvSpPr>
          <p:spPr>
            <a:xfrm>
              <a:off x="1233705" y="2607864"/>
              <a:ext cx="326880" cy="254347"/>
            </a:xfrm>
            <a:custGeom>
              <a:avLst/>
              <a:gdLst/>
              <a:ahLst/>
              <a:cxnLst/>
              <a:rect l="l" t="t" r="r" b="b"/>
              <a:pathLst>
                <a:path w="3529" h="2746" extrusionOk="0">
                  <a:moveTo>
                    <a:pt x="2200" y="1"/>
                  </a:moveTo>
                  <a:cubicBezTo>
                    <a:pt x="2185" y="1"/>
                    <a:pt x="2169" y="2"/>
                    <a:pt x="2154" y="3"/>
                  </a:cubicBezTo>
                  <a:cubicBezTo>
                    <a:pt x="1902" y="23"/>
                    <a:pt x="1214" y="407"/>
                    <a:pt x="1102" y="700"/>
                  </a:cubicBezTo>
                  <a:cubicBezTo>
                    <a:pt x="840" y="893"/>
                    <a:pt x="1" y="2055"/>
                    <a:pt x="354" y="2399"/>
                  </a:cubicBezTo>
                  <a:cubicBezTo>
                    <a:pt x="406" y="2449"/>
                    <a:pt x="462" y="2470"/>
                    <a:pt x="518" y="2470"/>
                  </a:cubicBezTo>
                  <a:cubicBezTo>
                    <a:pt x="769" y="2470"/>
                    <a:pt x="1036" y="2054"/>
                    <a:pt x="1102" y="1914"/>
                  </a:cubicBezTo>
                  <a:lnTo>
                    <a:pt x="1102" y="1914"/>
                  </a:lnTo>
                  <a:cubicBezTo>
                    <a:pt x="1093" y="2167"/>
                    <a:pt x="1123" y="2399"/>
                    <a:pt x="1244" y="2581"/>
                  </a:cubicBezTo>
                  <a:cubicBezTo>
                    <a:pt x="1271" y="2585"/>
                    <a:pt x="1298" y="2587"/>
                    <a:pt x="1323" y="2587"/>
                  </a:cubicBezTo>
                  <a:cubicBezTo>
                    <a:pt x="1604" y="2587"/>
                    <a:pt x="1746" y="2336"/>
                    <a:pt x="1821" y="2086"/>
                  </a:cubicBezTo>
                  <a:cubicBezTo>
                    <a:pt x="1898" y="2318"/>
                    <a:pt x="2031" y="2745"/>
                    <a:pt x="2300" y="2745"/>
                  </a:cubicBezTo>
                  <a:cubicBezTo>
                    <a:pt x="2311" y="2745"/>
                    <a:pt x="2324" y="2744"/>
                    <a:pt x="2336" y="2743"/>
                  </a:cubicBezTo>
                  <a:cubicBezTo>
                    <a:pt x="2659" y="2702"/>
                    <a:pt x="2619" y="2328"/>
                    <a:pt x="2578" y="2066"/>
                  </a:cubicBezTo>
                  <a:lnTo>
                    <a:pt x="2578" y="2066"/>
                  </a:lnTo>
                  <a:cubicBezTo>
                    <a:pt x="2848" y="2143"/>
                    <a:pt x="2981" y="2523"/>
                    <a:pt x="3273" y="2523"/>
                  </a:cubicBezTo>
                  <a:cubicBezTo>
                    <a:pt x="3287" y="2523"/>
                    <a:pt x="3302" y="2522"/>
                    <a:pt x="3317" y="2520"/>
                  </a:cubicBezTo>
                  <a:cubicBezTo>
                    <a:pt x="3529" y="1873"/>
                    <a:pt x="3418" y="1055"/>
                    <a:pt x="3014" y="529"/>
                  </a:cubicBezTo>
                  <a:cubicBezTo>
                    <a:pt x="2830" y="297"/>
                    <a:pt x="2518" y="1"/>
                    <a:pt x="2200"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8"/>
            <p:cNvSpPr/>
            <p:nvPr/>
          </p:nvSpPr>
          <p:spPr>
            <a:xfrm>
              <a:off x="772056" y="1312440"/>
              <a:ext cx="1230545" cy="1372140"/>
            </a:xfrm>
            <a:custGeom>
              <a:avLst/>
              <a:gdLst/>
              <a:ahLst/>
              <a:cxnLst/>
              <a:rect l="l" t="t" r="r" b="b"/>
              <a:pathLst>
                <a:path w="13285" h="14814" extrusionOk="0">
                  <a:moveTo>
                    <a:pt x="6507" y="0"/>
                  </a:moveTo>
                  <a:cubicBezTo>
                    <a:pt x="6364" y="0"/>
                    <a:pt x="6221" y="6"/>
                    <a:pt x="6077" y="17"/>
                  </a:cubicBezTo>
                  <a:cubicBezTo>
                    <a:pt x="2588" y="280"/>
                    <a:pt x="0" y="3798"/>
                    <a:pt x="314" y="7883"/>
                  </a:cubicBezTo>
                  <a:cubicBezTo>
                    <a:pt x="615" y="11805"/>
                    <a:pt x="3470" y="14813"/>
                    <a:pt x="6794" y="14813"/>
                  </a:cubicBezTo>
                  <a:cubicBezTo>
                    <a:pt x="6932" y="14813"/>
                    <a:pt x="7070" y="14808"/>
                    <a:pt x="7209" y="14798"/>
                  </a:cubicBezTo>
                  <a:cubicBezTo>
                    <a:pt x="10697" y="14535"/>
                    <a:pt x="13285" y="11006"/>
                    <a:pt x="12972" y="6922"/>
                  </a:cubicBezTo>
                  <a:cubicBezTo>
                    <a:pt x="12671" y="3005"/>
                    <a:pt x="9824" y="0"/>
                    <a:pt x="6507"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8"/>
            <p:cNvSpPr/>
            <p:nvPr/>
          </p:nvSpPr>
          <p:spPr>
            <a:xfrm>
              <a:off x="854400" y="1448781"/>
              <a:ext cx="843922" cy="988952"/>
            </a:xfrm>
            <a:custGeom>
              <a:avLst/>
              <a:gdLst/>
              <a:ahLst/>
              <a:cxnLst/>
              <a:rect l="l" t="t" r="r" b="b"/>
              <a:pathLst>
                <a:path w="9111" h="10677" extrusionOk="0">
                  <a:moveTo>
                    <a:pt x="4419" y="0"/>
                  </a:moveTo>
                  <a:cubicBezTo>
                    <a:pt x="4328" y="0"/>
                    <a:pt x="4237" y="3"/>
                    <a:pt x="4146" y="10"/>
                  </a:cubicBezTo>
                  <a:cubicBezTo>
                    <a:pt x="1760" y="192"/>
                    <a:pt x="1" y="2720"/>
                    <a:pt x="223" y="5662"/>
                  </a:cubicBezTo>
                  <a:cubicBezTo>
                    <a:pt x="437" y="8492"/>
                    <a:pt x="2410" y="10677"/>
                    <a:pt x="4684" y="10677"/>
                  </a:cubicBezTo>
                  <a:cubicBezTo>
                    <a:pt x="4774" y="10677"/>
                    <a:pt x="4864" y="10673"/>
                    <a:pt x="4955" y="10667"/>
                  </a:cubicBezTo>
                  <a:cubicBezTo>
                    <a:pt x="7351" y="10485"/>
                    <a:pt x="9110" y="7947"/>
                    <a:pt x="8888" y="5005"/>
                  </a:cubicBezTo>
                  <a:cubicBezTo>
                    <a:pt x="8674" y="2175"/>
                    <a:pt x="6702" y="0"/>
                    <a:pt x="4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8"/>
            <p:cNvSpPr/>
            <p:nvPr/>
          </p:nvSpPr>
          <p:spPr>
            <a:xfrm>
              <a:off x="1670019" y="2304456"/>
              <a:ext cx="91886" cy="89012"/>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8"/>
            <p:cNvSpPr/>
            <p:nvPr/>
          </p:nvSpPr>
          <p:spPr>
            <a:xfrm>
              <a:off x="1186928" y="1553630"/>
              <a:ext cx="58170" cy="55575"/>
            </a:xfrm>
            <a:custGeom>
              <a:avLst/>
              <a:gdLst/>
              <a:ahLst/>
              <a:cxnLst/>
              <a:rect l="l" t="t" r="r" b="b"/>
              <a:pathLst>
                <a:path w="628" h="600" extrusionOk="0">
                  <a:moveTo>
                    <a:pt x="304" y="0"/>
                  </a:moveTo>
                  <a:cubicBezTo>
                    <a:pt x="297" y="0"/>
                    <a:pt x="290" y="1"/>
                    <a:pt x="283" y="1"/>
                  </a:cubicBezTo>
                  <a:cubicBezTo>
                    <a:pt x="122" y="11"/>
                    <a:pt x="0" y="163"/>
                    <a:pt x="10" y="325"/>
                  </a:cubicBezTo>
                  <a:cubicBezTo>
                    <a:pt x="20" y="475"/>
                    <a:pt x="152" y="599"/>
                    <a:pt x="300" y="599"/>
                  </a:cubicBezTo>
                  <a:cubicBezTo>
                    <a:pt x="311" y="599"/>
                    <a:pt x="322" y="599"/>
                    <a:pt x="334" y="597"/>
                  </a:cubicBezTo>
                  <a:cubicBezTo>
                    <a:pt x="495" y="587"/>
                    <a:pt x="627" y="446"/>
                    <a:pt x="607" y="284"/>
                  </a:cubicBezTo>
                  <a:cubicBezTo>
                    <a:pt x="597" y="119"/>
                    <a:pt x="466" y="0"/>
                    <a:pt x="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8"/>
            <p:cNvSpPr/>
            <p:nvPr/>
          </p:nvSpPr>
          <p:spPr>
            <a:xfrm>
              <a:off x="1473514" y="1532049"/>
              <a:ext cx="58077" cy="55482"/>
            </a:xfrm>
            <a:custGeom>
              <a:avLst/>
              <a:gdLst/>
              <a:ahLst/>
              <a:cxnLst/>
              <a:rect l="l" t="t" r="r" b="b"/>
              <a:pathLst>
                <a:path w="627" h="599" extrusionOk="0">
                  <a:moveTo>
                    <a:pt x="311" y="1"/>
                  </a:moveTo>
                  <a:cubicBezTo>
                    <a:pt x="305" y="1"/>
                    <a:pt x="299" y="1"/>
                    <a:pt x="293" y="1"/>
                  </a:cubicBezTo>
                  <a:cubicBezTo>
                    <a:pt x="121" y="12"/>
                    <a:pt x="0" y="153"/>
                    <a:pt x="10" y="325"/>
                  </a:cubicBezTo>
                  <a:cubicBezTo>
                    <a:pt x="29" y="480"/>
                    <a:pt x="161" y="599"/>
                    <a:pt x="315" y="599"/>
                  </a:cubicBezTo>
                  <a:cubicBezTo>
                    <a:pt x="321" y="599"/>
                    <a:pt x="327" y="598"/>
                    <a:pt x="333" y="598"/>
                  </a:cubicBezTo>
                  <a:cubicBezTo>
                    <a:pt x="495" y="588"/>
                    <a:pt x="627" y="446"/>
                    <a:pt x="607" y="275"/>
                  </a:cubicBezTo>
                  <a:cubicBezTo>
                    <a:pt x="596" y="119"/>
                    <a:pt x="465"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8"/>
            <p:cNvSpPr/>
            <p:nvPr/>
          </p:nvSpPr>
          <p:spPr>
            <a:xfrm>
              <a:off x="1598004" y="1558354"/>
              <a:ext cx="118099" cy="113372"/>
            </a:xfrm>
            <a:custGeom>
              <a:avLst/>
              <a:gdLst/>
              <a:ahLst/>
              <a:cxnLst/>
              <a:rect l="l" t="t" r="r" b="b"/>
              <a:pathLst>
                <a:path w="1275" h="1224" extrusionOk="0">
                  <a:moveTo>
                    <a:pt x="587" y="0"/>
                  </a:moveTo>
                  <a:cubicBezTo>
                    <a:pt x="253" y="20"/>
                    <a:pt x="0" y="324"/>
                    <a:pt x="20" y="658"/>
                  </a:cubicBezTo>
                  <a:cubicBezTo>
                    <a:pt x="51" y="981"/>
                    <a:pt x="314" y="1224"/>
                    <a:pt x="638" y="1224"/>
                  </a:cubicBezTo>
                  <a:lnTo>
                    <a:pt x="688" y="1224"/>
                  </a:lnTo>
                  <a:cubicBezTo>
                    <a:pt x="1022" y="1193"/>
                    <a:pt x="1274" y="900"/>
                    <a:pt x="1254" y="566"/>
                  </a:cubicBezTo>
                  <a:cubicBezTo>
                    <a:pt x="1224" y="243"/>
                    <a:pt x="961"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8"/>
            <p:cNvSpPr/>
            <p:nvPr/>
          </p:nvSpPr>
          <p:spPr>
            <a:xfrm>
              <a:off x="993988" y="1604295"/>
              <a:ext cx="117080" cy="113280"/>
            </a:xfrm>
            <a:custGeom>
              <a:avLst/>
              <a:gdLst/>
              <a:ahLst/>
              <a:cxnLst/>
              <a:rect l="l" t="t" r="r" b="b"/>
              <a:pathLst>
                <a:path w="1264" h="1223" extrusionOk="0">
                  <a:moveTo>
                    <a:pt x="556" y="0"/>
                  </a:moveTo>
                  <a:cubicBezTo>
                    <a:pt x="526" y="111"/>
                    <a:pt x="425" y="202"/>
                    <a:pt x="304" y="212"/>
                  </a:cubicBezTo>
                  <a:lnTo>
                    <a:pt x="273" y="212"/>
                  </a:lnTo>
                  <a:cubicBezTo>
                    <a:pt x="233" y="212"/>
                    <a:pt x="203" y="212"/>
                    <a:pt x="172" y="202"/>
                  </a:cubicBezTo>
                  <a:cubicBezTo>
                    <a:pt x="61" y="324"/>
                    <a:pt x="1" y="485"/>
                    <a:pt x="10" y="657"/>
                  </a:cubicBezTo>
                  <a:cubicBezTo>
                    <a:pt x="41" y="980"/>
                    <a:pt x="304" y="1223"/>
                    <a:pt x="627" y="1223"/>
                  </a:cubicBezTo>
                  <a:lnTo>
                    <a:pt x="668" y="1223"/>
                  </a:lnTo>
                  <a:cubicBezTo>
                    <a:pt x="1012" y="1193"/>
                    <a:pt x="1264" y="899"/>
                    <a:pt x="1234" y="566"/>
                  </a:cubicBezTo>
                  <a:cubicBezTo>
                    <a:pt x="1214" y="243"/>
                    <a:pt x="940"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8"/>
            <p:cNvSpPr/>
            <p:nvPr/>
          </p:nvSpPr>
          <p:spPr>
            <a:xfrm>
              <a:off x="1009920" y="1604295"/>
              <a:ext cx="35661" cy="19636"/>
            </a:xfrm>
            <a:custGeom>
              <a:avLst/>
              <a:gdLst/>
              <a:ahLst/>
              <a:cxnLst/>
              <a:rect l="l" t="t" r="r" b="b"/>
              <a:pathLst>
                <a:path w="385" h="212" extrusionOk="0">
                  <a:moveTo>
                    <a:pt x="384" y="0"/>
                  </a:moveTo>
                  <a:cubicBezTo>
                    <a:pt x="233" y="20"/>
                    <a:pt x="91" y="91"/>
                    <a:pt x="0" y="202"/>
                  </a:cubicBezTo>
                  <a:cubicBezTo>
                    <a:pt x="31" y="212"/>
                    <a:pt x="61" y="212"/>
                    <a:pt x="101" y="212"/>
                  </a:cubicBezTo>
                  <a:lnTo>
                    <a:pt x="132" y="212"/>
                  </a:lnTo>
                  <a:cubicBezTo>
                    <a:pt x="253" y="202"/>
                    <a:pt x="354" y="111"/>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8"/>
            <p:cNvSpPr/>
            <p:nvPr/>
          </p:nvSpPr>
          <p:spPr>
            <a:xfrm>
              <a:off x="1660804" y="1813067"/>
              <a:ext cx="926" cy="1019"/>
            </a:xfrm>
            <a:custGeom>
              <a:avLst/>
              <a:gdLst/>
              <a:ahLst/>
              <a:cxnLst/>
              <a:rect l="l" t="t" r="r" b="b"/>
              <a:pathLst>
                <a:path w="10" h="11" extrusionOk="0">
                  <a:moveTo>
                    <a:pt x="0" y="0"/>
                  </a:moveTo>
                  <a:lnTo>
                    <a:pt x="10" y="11"/>
                  </a:lnTo>
                  <a:lnTo>
                    <a:pt x="10" y="0"/>
                  </a:lnTo>
                  <a:close/>
                </a:path>
              </a:pathLst>
            </a:custGeom>
            <a:solidFill>
              <a:srgbClr val="FAA4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a:off x="1258065" y="1602813"/>
              <a:ext cx="228603" cy="158388"/>
            </a:xfrm>
            <a:custGeom>
              <a:avLst/>
              <a:gdLst/>
              <a:ahLst/>
              <a:cxnLst/>
              <a:rect l="l" t="t" r="r" b="b"/>
              <a:pathLst>
                <a:path w="2468" h="1710" extrusionOk="0">
                  <a:moveTo>
                    <a:pt x="1300" y="1"/>
                  </a:moveTo>
                  <a:cubicBezTo>
                    <a:pt x="1259" y="1"/>
                    <a:pt x="1216" y="2"/>
                    <a:pt x="1173" y="6"/>
                  </a:cubicBezTo>
                  <a:cubicBezTo>
                    <a:pt x="506" y="56"/>
                    <a:pt x="1" y="481"/>
                    <a:pt x="41" y="946"/>
                  </a:cubicBezTo>
                  <a:cubicBezTo>
                    <a:pt x="69" y="1380"/>
                    <a:pt x="565" y="1709"/>
                    <a:pt x="1174" y="1709"/>
                  </a:cubicBezTo>
                  <a:cubicBezTo>
                    <a:pt x="1217" y="1709"/>
                    <a:pt x="1260" y="1707"/>
                    <a:pt x="1304" y="1704"/>
                  </a:cubicBezTo>
                  <a:cubicBezTo>
                    <a:pt x="1962" y="1654"/>
                    <a:pt x="2468" y="1229"/>
                    <a:pt x="2437" y="764"/>
                  </a:cubicBezTo>
                  <a:cubicBezTo>
                    <a:pt x="2399" y="329"/>
                    <a:pt x="1902" y="1"/>
                    <a:pt x="1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p:nvPr/>
          </p:nvSpPr>
          <p:spPr>
            <a:xfrm>
              <a:off x="1318921" y="1666815"/>
              <a:ext cx="26306" cy="25564"/>
            </a:xfrm>
            <a:custGeom>
              <a:avLst/>
              <a:gdLst/>
              <a:ahLst/>
              <a:cxnLst/>
              <a:rect l="l" t="t" r="r" b="b"/>
              <a:pathLst>
                <a:path w="284" h="276" extrusionOk="0">
                  <a:moveTo>
                    <a:pt x="149" y="1"/>
                  </a:moveTo>
                  <a:cubicBezTo>
                    <a:pt x="144" y="1"/>
                    <a:pt x="138" y="1"/>
                    <a:pt x="132" y="2"/>
                  </a:cubicBezTo>
                  <a:cubicBezTo>
                    <a:pt x="61" y="2"/>
                    <a:pt x="0" y="73"/>
                    <a:pt x="11" y="144"/>
                  </a:cubicBezTo>
                  <a:cubicBezTo>
                    <a:pt x="11" y="224"/>
                    <a:pt x="81" y="275"/>
                    <a:pt x="152" y="275"/>
                  </a:cubicBezTo>
                  <a:cubicBezTo>
                    <a:pt x="233" y="265"/>
                    <a:pt x="284" y="204"/>
                    <a:pt x="284" y="123"/>
                  </a:cubicBezTo>
                  <a:cubicBezTo>
                    <a:pt x="275" y="58"/>
                    <a:pt x="222"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8"/>
            <p:cNvSpPr/>
            <p:nvPr/>
          </p:nvSpPr>
          <p:spPr>
            <a:xfrm>
              <a:off x="1389224" y="1661351"/>
              <a:ext cx="26306" cy="25472"/>
            </a:xfrm>
            <a:custGeom>
              <a:avLst/>
              <a:gdLst/>
              <a:ahLst/>
              <a:cxnLst/>
              <a:rect l="l" t="t" r="r" b="b"/>
              <a:pathLst>
                <a:path w="284" h="275" extrusionOk="0">
                  <a:moveTo>
                    <a:pt x="131" y="0"/>
                  </a:moveTo>
                  <a:cubicBezTo>
                    <a:pt x="61" y="11"/>
                    <a:pt x="0" y="72"/>
                    <a:pt x="10" y="152"/>
                  </a:cubicBezTo>
                  <a:cubicBezTo>
                    <a:pt x="10" y="218"/>
                    <a:pt x="71" y="275"/>
                    <a:pt x="136" y="275"/>
                  </a:cubicBezTo>
                  <a:cubicBezTo>
                    <a:pt x="141" y="275"/>
                    <a:pt x="146" y="274"/>
                    <a:pt x="151" y="274"/>
                  </a:cubicBezTo>
                  <a:cubicBezTo>
                    <a:pt x="223" y="274"/>
                    <a:pt x="283" y="203"/>
                    <a:pt x="273" y="132"/>
                  </a:cubicBezTo>
                  <a:cubicBezTo>
                    <a:pt x="273" y="51"/>
                    <a:pt x="20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8"/>
            <p:cNvSpPr/>
            <p:nvPr/>
          </p:nvSpPr>
          <p:spPr>
            <a:xfrm>
              <a:off x="1540668" y="1246863"/>
              <a:ext cx="350592" cy="273798"/>
            </a:xfrm>
            <a:custGeom>
              <a:avLst/>
              <a:gdLst/>
              <a:ahLst/>
              <a:cxnLst/>
              <a:rect l="l" t="t" r="r" b="b"/>
              <a:pathLst>
                <a:path w="3785" h="2956" extrusionOk="0">
                  <a:moveTo>
                    <a:pt x="1612" y="0"/>
                  </a:moveTo>
                  <a:cubicBezTo>
                    <a:pt x="825" y="0"/>
                    <a:pt x="1" y="515"/>
                    <a:pt x="53" y="1321"/>
                  </a:cubicBezTo>
                  <a:cubicBezTo>
                    <a:pt x="660" y="1938"/>
                    <a:pt x="1439" y="2190"/>
                    <a:pt x="2086" y="2554"/>
                  </a:cubicBezTo>
                  <a:cubicBezTo>
                    <a:pt x="2427" y="2746"/>
                    <a:pt x="2864" y="2955"/>
                    <a:pt x="3205" y="2955"/>
                  </a:cubicBezTo>
                  <a:cubicBezTo>
                    <a:pt x="3511" y="2955"/>
                    <a:pt x="3739" y="2788"/>
                    <a:pt x="3753" y="2292"/>
                  </a:cubicBezTo>
                  <a:cubicBezTo>
                    <a:pt x="3784" y="1412"/>
                    <a:pt x="3076" y="604"/>
                    <a:pt x="2369" y="189"/>
                  </a:cubicBezTo>
                  <a:cubicBezTo>
                    <a:pt x="2145" y="60"/>
                    <a:pt x="1881" y="0"/>
                    <a:pt x="1612"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8"/>
            <p:cNvSpPr/>
            <p:nvPr/>
          </p:nvSpPr>
          <p:spPr>
            <a:xfrm>
              <a:off x="772056" y="1301140"/>
              <a:ext cx="340033" cy="295565"/>
            </a:xfrm>
            <a:custGeom>
              <a:avLst/>
              <a:gdLst/>
              <a:ahLst/>
              <a:cxnLst/>
              <a:rect l="l" t="t" r="r" b="b"/>
              <a:pathLst>
                <a:path w="3671" h="3191" extrusionOk="0">
                  <a:moveTo>
                    <a:pt x="2220" y="1"/>
                  </a:moveTo>
                  <a:cubicBezTo>
                    <a:pt x="1854" y="1"/>
                    <a:pt x="1488" y="105"/>
                    <a:pt x="1213" y="321"/>
                  </a:cubicBezTo>
                  <a:cubicBezTo>
                    <a:pt x="577" y="836"/>
                    <a:pt x="0" y="1746"/>
                    <a:pt x="162" y="2606"/>
                  </a:cubicBezTo>
                  <a:cubicBezTo>
                    <a:pt x="242" y="3037"/>
                    <a:pt x="446" y="3191"/>
                    <a:pt x="699" y="3191"/>
                  </a:cubicBezTo>
                  <a:cubicBezTo>
                    <a:pt x="1057" y="3191"/>
                    <a:pt x="1513" y="2882"/>
                    <a:pt x="1851" y="2615"/>
                  </a:cubicBezTo>
                  <a:cubicBezTo>
                    <a:pt x="2437" y="2150"/>
                    <a:pt x="3175" y="1797"/>
                    <a:pt x="3671" y="1089"/>
                  </a:cubicBezTo>
                  <a:cubicBezTo>
                    <a:pt x="3611" y="380"/>
                    <a:pt x="2916" y="1"/>
                    <a:pt x="2220"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8"/>
            <p:cNvSpPr/>
            <p:nvPr/>
          </p:nvSpPr>
          <p:spPr>
            <a:xfrm>
              <a:off x="1793820" y="2161563"/>
              <a:ext cx="52358" cy="50716"/>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8"/>
            <p:cNvSpPr/>
            <p:nvPr/>
          </p:nvSpPr>
          <p:spPr>
            <a:xfrm>
              <a:off x="1761895" y="1973151"/>
              <a:ext cx="52358" cy="5071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8"/>
            <p:cNvSpPr/>
            <p:nvPr/>
          </p:nvSpPr>
          <p:spPr>
            <a:xfrm>
              <a:off x="1806848" y="2304438"/>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8"/>
            <p:cNvSpPr/>
            <p:nvPr/>
          </p:nvSpPr>
          <p:spPr>
            <a:xfrm>
              <a:off x="1560573" y="2437713"/>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8"/>
            <p:cNvSpPr/>
            <p:nvPr/>
          </p:nvSpPr>
          <p:spPr>
            <a:xfrm>
              <a:off x="1806848" y="1717563"/>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28"/>
          <p:cNvGrpSpPr/>
          <p:nvPr/>
        </p:nvGrpSpPr>
        <p:grpSpPr>
          <a:xfrm>
            <a:off x="4773183" y="455779"/>
            <a:ext cx="1008628" cy="1457830"/>
            <a:chOff x="4773183" y="303379"/>
            <a:chExt cx="1008628" cy="1457830"/>
          </a:xfrm>
        </p:grpSpPr>
        <p:grpSp>
          <p:nvGrpSpPr>
            <p:cNvPr id="494" name="Google Shape;494;p28"/>
            <p:cNvGrpSpPr/>
            <p:nvPr/>
          </p:nvGrpSpPr>
          <p:grpSpPr>
            <a:xfrm>
              <a:off x="4773183" y="303379"/>
              <a:ext cx="1008628" cy="1457830"/>
              <a:chOff x="3668213" y="-1122438"/>
              <a:chExt cx="1807576" cy="2612599"/>
            </a:xfrm>
          </p:grpSpPr>
          <p:sp>
            <p:nvSpPr>
              <p:cNvPr id="495" name="Google Shape;495;p28"/>
              <p:cNvSpPr/>
              <p:nvPr/>
            </p:nvSpPr>
            <p:spPr>
              <a:xfrm>
                <a:off x="3854607" y="-1122438"/>
                <a:ext cx="473249" cy="565764"/>
              </a:xfrm>
              <a:custGeom>
                <a:avLst/>
                <a:gdLst/>
                <a:ahLst/>
                <a:cxnLst/>
                <a:rect l="l" t="t" r="r" b="b"/>
                <a:pathLst>
                  <a:path w="3105" h="3712" extrusionOk="0">
                    <a:moveTo>
                      <a:pt x="634" y="0"/>
                    </a:moveTo>
                    <a:cubicBezTo>
                      <a:pt x="432" y="0"/>
                      <a:pt x="266" y="115"/>
                      <a:pt x="193" y="440"/>
                    </a:cubicBezTo>
                    <a:cubicBezTo>
                      <a:pt x="0" y="1329"/>
                      <a:pt x="769" y="2138"/>
                      <a:pt x="1315" y="2724"/>
                    </a:cubicBezTo>
                    <a:cubicBezTo>
                      <a:pt x="1578" y="2987"/>
                      <a:pt x="1800" y="3321"/>
                      <a:pt x="2073" y="3563"/>
                    </a:cubicBezTo>
                    <a:cubicBezTo>
                      <a:pt x="2180" y="3661"/>
                      <a:pt x="2282" y="3712"/>
                      <a:pt x="2402" y="3712"/>
                    </a:cubicBezTo>
                    <a:cubicBezTo>
                      <a:pt x="2556" y="3712"/>
                      <a:pt x="2738" y="3628"/>
                      <a:pt x="2993" y="3452"/>
                    </a:cubicBezTo>
                    <a:cubicBezTo>
                      <a:pt x="3105" y="2360"/>
                      <a:pt x="2498" y="1137"/>
                      <a:pt x="1638" y="500"/>
                    </a:cubicBezTo>
                    <a:cubicBezTo>
                      <a:pt x="1376" y="300"/>
                      <a:pt x="959" y="0"/>
                      <a:pt x="634"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8"/>
              <p:cNvSpPr/>
              <p:nvPr/>
            </p:nvSpPr>
            <p:spPr>
              <a:xfrm>
                <a:off x="3973332" y="-979784"/>
                <a:ext cx="294313" cy="350707"/>
              </a:xfrm>
              <a:custGeom>
                <a:avLst/>
                <a:gdLst/>
                <a:ahLst/>
                <a:cxnLst/>
                <a:rect l="l" t="t" r="r" b="b"/>
                <a:pathLst>
                  <a:path w="1931" h="2301" extrusionOk="0">
                    <a:moveTo>
                      <a:pt x="394" y="0"/>
                    </a:moveTo>
                    <a:cubicBezTo>
                      <a:pt x="270" y="0"/>
                      <a:pt x="168" y="71"/>
                      <a:pt x="122" y="272"/>
                    </a:cubicBezTo>
                    <a:cubicBezTo>
                      <a:pt x="0" y="818"/>
                      <a:pt x="475" y="1323"/>
                      <a:pt x="819" y="1687"/>
                    </a:cubicBezTo>
                    <a:cubicBezTo>
                      <a:pt x="980" y="1849"/>
                      <a:pt x="1112" y="2061"/>
                      <a:pt x="1294" y="2213"/>
                    </a:cubicBezTo>
                    <a:cubicBezTo>
                      <a:pt x="1360" y="2270"/>
                      <a:pt x="1423" y="2301"/>
                      <a:pt x="1496" y="2301"/>
                    </a:cubicBezTo>
                    <a:cubicBezTo>
                      <a:pt x="1590" y="2301"/>
                      <a:pt x="1701" y="2250"/>
                      <a:pt x="1860" y="2142"/>
                    </a:cubicBezTo>
                    <a:cubicBezTo>
                      <a:pt x="1931" y="1465"/>
                      <a:pt x="1557" y="706"/>
                      <a:pt x="1021" y="312"/>
                    </a:cubicBezTo>
                    <a:cubicBezTo>
                      <a:pt x="852" y="187"/>
                      <a:pt x="595" y="0"/>
                      <a:pt x="394"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8"/>
              <p:cNvSpPr/>
              <p:nvPr/>
            </p:nvSpPr>
            <p:spPr>
              <a:xfrm>
                <a:off x="4919322" y="-998530"/>
                <a:ext cx="556467" cy="516382"/>
              </a:xfrm>
              <a:custGeom>
                <a:avLst/>
                <a:gdLst/>
                <a:ahLst/>
                <a:cxnLst/>
                <a:rect l="l" t="t" r="r" b="b"/>
                <a:pathLst>
                  <a:path w="3651" h="3388" extrusionOk="0">
                    <a:moveTo>
                      <a:pt x="2791" y="0"/>
                    </a:moveTo>
                    <a:cubicBezTo>
                      <a:pt x="1881" y="0"/>
                      <a:pt x="1254" y="930"/>
                      <a:pt x="810" y="1598"/>
                    </a:cubicBezTo>
                    <a:cubicBezTo>
                      <a:pt x="607" y="1911"/>
                      <a:pt x="334" y="2195"/>
                      <a:pt x="152" y="2518"/>
                    </a:cubicBezTo>
                    <a:cubicBezTo>
                      <a:pt x="1" y="2811"/>
                      <a:pt x="61" y="3013"/>
                      <a:pt x="466" y="3388"/>
                    </a:cubicBezTo>
                    <a:cubicBezTo>
                      <a:pt x="1558" y="3256"/>
                      <a:pt x="2609" y="2397"/>
                      <a:pt x="3044" y="1416"/>
                    </a:cubicBezTo>
                    <a:cubicBezTo>
                      <a:pt x="3266" y="930"/>
                      <a:pt x="3650" y="0"/>
                      <a:pt x="27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8"/>
              <p:cNvSpPr/>
              <p:nvPr/>
            </p:nvSpPr>
            <p:spPr>
              <a:xfrm>
                <a:off x="4990191" y="-867612"/>
                <a:ext cx="345372" cy="320681"/>
              </a:xfrm>
              <a:custGeom>
                <a:avLst/>
                <a:gdLst/>
                <a:ahLst/>
                <a:cxnLst/>
                <a:rect l="l" t="t" r="r" b="b"/>
                <a:pathLst>
                  <a:path w="2266" h="2104" extrusionOk="0">
                    <a:moveTo>
                      <a:pt x="1729" y="1"/>
                    </a:moveTo>
                    <a:cubicBezTo>
                      <a:pt x="1163" y="1"/>
                      <a:pt x="779" y="577"/>
                      <a:pt x="506" y="992"/>
                    </a:cubicBezTo>
                    <a:cubicBezTo>
                      <a:pt x="375" y="1183"/>
                      <a:pt x="203" y="1365"/>
                      <a:pt x="91" y="1568"/>
                    </a:cubicBezTo>
                    <a:cubicBezTo>
                      <a:pt x="1" y="1740"/>
                      <a:pt x="31" y="1871"/>
                      <a:pt x="294" y="2104"/>
                    </a:cubicBezTo>
                    <a:cubicBezTo>
                      <a:pt x="961" y="2023"/>
                      <a:pt x="1619" y="1487"/>
                      <a:pt x="1891" y="880"/>
                    </a:cubicBezTo>
                    <a:cubicBezTo>
                      <a:pt x="2023" y="577"/>
                      <a:pt x="2266" y="1"/>
                      <a:pt x="1729"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8"/>
              <p:cNvSpPr/>
              <p:nvPr/>
            </p:nvSpPr>
            <p:spPr>
              <a:xfrm>
                <a:off x="4175119" y="1126346"/>
                <a:ext cx="468524" cy="363815"/>
              </a:xfrm>
              <a:custGeom>
                <a:avLst/>
                <a:gdLst/>
                <a:ahLst/>
                <a:cxnLst/>
                <a:rect l="l" t="t" r="r" b="b"/>
                <a:pathLst>
                  <a:path w="3074" h="2387" extrusionOk="0">
                    <a:moveTo>
                      <a:pt x="2079" y="0"/>
                    </a:moveTo>
                    <a:cubicBezTo>
                      <a:pt x="1845" y="0"/>
                      <a:pt x="1222" y="248"/>
                      <a:pt x="1103" y="486"/>
                    </a:cubicBezTo>
                    <a:cubicBezTo>
                      <a:pt x="849" y="627"/>
                      <a:pt x="0" y="1537"/>
                      <a:pt x="263" y="1870"/>
                    </a:cubicBezTo>
                    <a:cubicBezTo>
                      <a:pt x="311" y="1928"/>
                      <a:pt x="368" y="1951"/>
                      <a:pt x="427" y="1951"/>
                    </a:cubicBezTo>
                    <a:cubicBezTo>
                      <a:pt x="643" y="1951"/>
                      <a:pt x="900" y="1648"/>
                      <a:pt x="971" y="1537"/>
                    </a:cubicBezTo>
                    <a:lnTo>
                      <a:pt x="971" y="1537"/>
                    </a:lnTo>
                    <a:cubicBezTo>
                      <a:pt x="930" y="1749"/>
                      <a:pt x="941" y="1951"/>
                      <a:pt x="1022" y="2133"/>
                    </a:cubicBezTo>
                    <a:cubicBezTo>
                      <a:pt x="1060" y="2143"/>
                      <a:pt x="1095" y="2147"/>
                      <a:pt x="1129" y="2147"/>
                    </a:cubicBezTo>
                    <a:cubicBezTo>
                      <a:pt x="1349" y="2147"/>
                      <a:pt x="1490" y="1961"/>
                      <a:pt x="1577" y="1760"/>
                    </a:cubicBezTo>
                    <a:cubicBezTo>
                      <a:pt x="1618" y="1982"/>
                      <a:pt x="1689" y="2387"/>
                      <a:pt x="1941" y="2387"/>
                    </a:cubicBezTo>
                    <a:cubicBezTo>
                      <a:pt x="2224" y="2387"/>
                      <a:pt x="2245" y="2063"/>
                      <a:pt x="2235" y="1830"/>
                    </a:cubicBezTo>
                    <a:lnTo>
                      <a:pt x="2235" y="1830"/>
                    </a:lnTo>
                    <a:cubicBezTo>
                      <a:pt x="2467" y="1921"/>
                      <a:pt x="2538" y="2306"/>
                      <a:pt x="2821" y="2306"/>
                    </a:cubicBezTo>
                    <a:cubicBezTo>
                      <a:pt x="3074" y="1769"/>
                      <a:pt x="3074" y="1041"/>
                      <a:pt x="2770" y="546"/>
                    </a:cubicBezTo>
                    <a:cubicBezTo>
                      <a:pt x="2629" y="314"/>
                      <a:pt x="2386" y="10"/>
                      <a:pt x="2093" y="1"/>
                    </a:cubicBezTo>
                    <a:cubicBezTo>
                      <a:pt x="2089" y="0"/>
                      <a:pt x="2084" y="0"/>
                      <a:pt x="2079"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8"/>
              <p:cNvSpPr/>
              <p:nvPr/>
            </p:nvSpPr>
            <p:spPr>
              <a:xfrm>
                <a:off x="3668213" y="-737455"/>
                <a:ext cx="1739817" cy="1971183"/>
              </a:xfrm>
              <a:custGeom>
                <a:avLst/>
                <a:gdLst/>
                <a:ahLst/>
                <a:cxnLst/>
                <a:rect l="l" t="t" r="r" b="b"/>
                <a:pathLst>
                  <a:path w="11415" h="12933" extrusionOk="0">
                    <a:moveTo>
                      <a:pt x="5788" y="0"/>
                    </a:moveTo>
                    <a:cubicBezTo>
                      <a:pt x="2838" y="0"/>
                      <a:pt x="349" y="2718"/>
                      <a:pt x="172" y="6193"/>
                    </a:cubicBezTo>
                    <a:cubicBezTo>
                      <a:pt x="0" y="9763"/>
                      <a:pt x="2326" y="12775"/>
                      <a:pt x="5389" y="12927"/>
                    </a:cubicBezTo>
                    <a:cubicBezTo>
                      <a:pt x="5469" y="12931"/>
                      <a:pt x="5549" y="12933"/>
                      <a:pt x="5628" y="12933"/>
                    </a:cubicBezTo>
                    <a:cubicBezTo>
                      <a:pt x="8578" y="12933"/>
                      <a:pt x="11065" y="10215"/>
                      <a:pt x="11232" y="6739"/>
                    </a:cubicBezTo>
                    <a:cubicBezTo>
                      <a:pt x="11414" y="3181"/>
                      <a:pt x="9079" y="158"/>
                      <a:pt x="6026" y="6"/>
                    </a:cubicBezTo>
                    <a:cubicBezTo>
                      <a:pt x="5946" y="2"/>
                      <a:pt x="5867" y="0"/>
                      <a:pt x="5788"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8"/>
              <p:cNvSpPr/>
              <p:nvPr/>
            </p:nvSpPr>
            <p:spPr>
              <a:xfrm>
                <a:off x="3792882" y="-560052"/>
                <a:ext cx="1192952" cy="1420508"/>
              </a:xfrm>
              <a:custGeom>
                <a:avLst/>
                <a:gdLst/>
                <a:ahLst/>
                <a:cxnLst/>
                <a:rect l="l" t="t" r="r" b="b"/>
                <a:pathLst>
                  <a:path w="7827" h="9320" extrusionOk="0">
                    <a:moveTo>
                      <a:pt x="3979" y="1"/>
                    </a:moveTo>
                    <a:cubicBezTo>
                      <a:pt x="1959" y="1"/>
                      <a:pt x="251" y="1964"/>
                      <a:pt x="133" y="4474"/>
                    </a:cubicBezTo>
                    <a:cubicBezTo>
                      <a:pt x="1" y="7042"/>
                      <a:pt x="1589" y="9215"/>
                      <a:pt x="3681" y="9316"/>
                    </a:cubicBezTo>
                    <a:cubicBezTo>
                      <a:pt x="3732" y="9319"/>
                      <a:pt x="3782" y="9320"/>
                      <a:pt x="3833" y="9320"/>
                    </a:cubicBezTo>
                    <a:cubicBezTo>
                      <a:pt x="5861" y="9320"/>
                      <a:pt x="7577" y="7353"/>
                      <a:pt x="7695" y="4847"/>
                    </a:cubicBezTo>
                    <a:cubicBezTo>
                      <a:pt x="7826" y="2270"/>
                      <a:pt x="6239" y="106"/>
                      <a:pt x="4146" y="5"/>
                    </a:cubicBezTo>
                    <a:cubicBezTo>
                      <a:pt x="4090" y="2"/>
                      <a:pt x="4035" y="1"/>
                      <a:pt x="39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8"/>
              <p:cNvSpPr/>
              <p:nvPr/>
            </p:nvSpPr>
            <p:spPr>
              <a:xfrm>
                <a:off x="4327678" y="-416178"/>
                <a:ext cx="81694" cy="80475"/>
              </a:xfrm>
              <a:custGeom>
                <a:avLst/>
                <a:gdLst/>
                <a:ahLst/>
                <a:cxnLst/>
                <a:rect l="l" t="t" r="r" b="b"/>
                <a:pathLst>
                  <a:path w="536" h="528" extrusionOk="0">
                    <a:moveTo>
                      <a:pt x="273" y="1"/>
                    </a:moveTo>
                    <a:cubicBezTo>
                      <a:pt x="132" y="1"/>
                      <a:pt x="10" y="112"/>
                      <a:pt x="1" y="254"/>
                    </a:cubicBezTo>
                    <a:cubicBezTo>
                      <a:pt x="1" y="396"/>
                      <a:pt x="111" y="517"/>
                      <a:pt x="253" y="527"/>
                    </a:cubicBezTo>
                    <a:cubicBezTo>
                      <a:pt x="259" y="527"/>
                      <a:pt x="265" y="527"/>
                      <a:pt x="271" y="527"/>
                    </a:cubicBezTo>
                    <a:cubicBezTo>
                      <a:pt x="405" y="527"/>
                      <a:pt x="516" y="419"/>
                      <a:pt x="526" y="274"/>
                    </a:cubicBezTo>
                    <a:cubicBezTo>
                      <a:pt x="536" y="133"/>
                      <a:pt x="425" y="1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8"/>
              <p:cNvSpPr/>
              <p:nvPr/>
            </p:nvSpPr>
            <p:spPr>
              <a:xfrm>
                <a:off x="4739024" y="-394689"/>
                <a:ext cx="81847" cy="79103"/>
              </a:xfrm>
              <a:custGeom>
                <a:avLst/>
                <a:gdLst/>
                <a:ahLst/>
                <a:cxnLst/>
                <a:rect l="l" t="t" r="r" b="b"/>
                <a:pathLst>
                  <a:path w="537" h="519" extrusionOk="0">
                    <a:moveTo>
                      <a:pt x="266" y="1"/>
                    </a:moveTo>
                    <a:cubicBezTo>
                      <a:pt x="132" y="1"/>
                      <a:pt x="20" y="108"/>
                      <a:pt x="11" y="244"/>
                    </a:cubicBezTo>
                    <a:cubicBezTo>
                      <a:pt x="1" y="386"/>
                      <a:pt x="112" y="507"/>
                      <a:pt x="254" y="517"/>
                    </a:cubicBezTo>
                    <a:cubicBezTo>
                      <a:pt x="260" y="518"/>
                      <a:pt x="266" y="518"/>
                      <a:pt x="272" y="518"/>
                    </a:cubicBezTo>
                    <a:cubicBezTo>
                      <a:pt x="415" y="518"/>
                      <a:pt x="527" y="411"/>
                      <a:pt x="537" y="275"/>
                    </a:cubicBezTo>
                    <a:cubicBezTo>
                      <a:pt x="537" y="123"/>
                      <a:pt x="425" y="1"/>
                      <a:pt x="284" y="1"/>
                    </a:cubicBezTo>
                    <a:cubicBezTo>
                      <a:pt x="278" y="1"/>
                      <a:pt x="272" y="1"/>
                      <a:pt x="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8"/>
              <p:cNvSpPr/>
              <p:nvPr/>
            </p:nvSpPr>
            <p:spPr>
              <a:xfrm>
                <a:off x="4544858" y="-362226"/>
                <a:ext cx="49535" cy="48011"/>
              </a:xfrm>
              <a:custGeom>
                <a:avLst/>
                <a:gdLst/>
                <a:ahLst/>
                <a:cxnLst/>
                <a:rect l="l" t="t" r="r" b="b"/>
                <a:pathLst>
                  <a:path w="325" h="315" extrusionOk="0">
                    <a:moveTo>
                      <a:pt x="146" y="0"/>
                    </a:moveTo>
                    <a:cubicBezTo>
                      <a:pt x="71" y="0"/>
                      <a:pt x="1" y="67"/>
                      <a:pt x="1" y="143"/>
                    </a:cubicBezTo>
                    <a:cubicBezTo>
                      <a:pt x="1" y="233"/>
                      <a:pt x="61" y="304"/>
                      <a:pt x="153" y="314"/>
                    </a:cubicBezTo>
                    <a:cubicBezTo>
                      <a:pt x="234" y="314"/>
                      <a:pt x="314" y="253"/>
                      <a:pt x="314" y="163"/>
                    </a:cubicBezTo>
                    <a:cubicBezTo>
                      <a:pt x="324" y="71"/>
                      <a:pt x="254" y="1"/>
                      <a:pt x="162" y="1"/>
                    </a:cubicBezTo>
                    <a:cubicBezTo>
                      <a:pt x="157" y="0"/>
                      <a:pt x="152"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8"/>
              <p:cNvSpPr/>
              <p:nvPr/>
            </p:nvSpPr>
            <p:spPr>
              <a:xfrm>
                <a:off x="4551107" y="-334792"/>
                <a:ext cx="21643" cy="176192"/>
              </a:xfrm>
              <a:custGeom>
                <a:avLst/>
                <a:gdLst/>
                <a:ahLst/>
                <a:cxnLst/>
                <a:rect l="l" t="t" r="r" b="b"/>
                <a:pathLst>
                  <a:path w="142" h="1156" extrusionOk="0">
                    <a:moveTo>
                      <a:pt x="101" y="0"/>
                    </a:moveTo>
                    <a:cubicBezTo>
                      <a:pt x="88" y="0"/>
                      <a:pt x="81" y="15"/>
                      <a:pt x="81" y="23"/>
                    </a:cubicBezTo>
                    <a:cubicBezTo>
                      <a:pt x="81" y="73"/>
                      <a:pt x="71" y="154"/>
                      <a:pt x="71" y="235"/>
                    </a:cubicBezTo>
                    <a:cubicBezTo>
                      <a:pt x="61" y="518"/>
                      <a:pt x="41" y="1044"/>
                      <a:pt x="11" y="1105"/>
                    </a:cubicBezTo>
                    <a:cubicBezTo>
                      <a:pt x="0" y="1125"/>
                      <a:pt x="11" y="1145"/>
                      <a:pt x="20" y="1145"/>
                    </a:cubicBezTo>
                    <a:cubicBezTo>
                      <a:pt x="31" y="1145"/>
                      <a:pt x="31" y="1145"/>
                      <a:pt x="31" y="1156"/>
                    </a:cubicBezTo>
                    <a:cubicBezTo>
                      <a:pt x="51" y="1156"/>
                      <a:pt x="61" y="1145"/>
                      <a:pt x="61" y="1135"/>
                    </a:cubicBezTo>
                    <a:cubicBezTo>
                      <a:pt x="101" y="1064"/>
                      <a:pt x="112" y="680"/>
                      <a:pt x="132" y="235"/>
                    </a:cubicBezTo>
                    <a:cubicBezTo>
                      <a:pt x="142" y="154"/>
                      <a:pt x="142" y="84"/>
                      <a:pt x="142" y="33"/>
                    </a:cubicBezTo>
                    <a:cubicBezTo>
                      <a:pt x="142" y="13"/>
                      <a:pt x="132" y="3"/>
                      <a:pt x="112" y="3"/>
                    </a:cubicBezTo>
                    <a:cubicBezTo>
                      <a:pt x="108" y="1"/>
                      <a:pt x="104"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8"/>
              <p:cNvSpPr/>
              <p:nvPr/>
            </p:nvSpPr>
            <p:spPr>
              <a:xfrm>
                <a:off x="4906977" y="-331287"/>
                <a:ext cx="168114" cy="163389"/>
              </a:xfrm>
              <a:custGeom>
                <a:avLst/>
                <a:gdLst/>
                <a:ahLst/>
                <a:cxnLst/>
                <a:rect l="l" t="t" r="r" b="b"/>
                <a:pathLst>
                  <a:path w="1103" h="1072" extrusionOk="0">
                    <a:moveTo>
                      <a:pt x="547" y="0"/>
                    </a:moveTo>
                    <a:cubicBezTo>
                      <a:pt x="264" y="0"/>
                      <a:pt x="31" y="223"/>
                      <a:pt x="11" y="516"/>
                    </a:cubicBezTo>
                    <a:cubicBezTo>
                      <a:pt x="1" y="809"/>
                      <a:pt x="223" y="1061"/>
                      <a:pt x="527" y="1072"/>
                    </a:cubicBezTo>
                    <a:lnTo>
                      <a:pt x="547" y="1072"/>
                    </a:lnTo>
                    <a:cubicBezTo>
                      <a:pt x="830" y="1072"/>
                      <a:pt x="1073" y="850"/>
                      <a:pt x="1082" y="566"/>
                    </a:cubicBezTo>
                    <a:cubicBezTo>
                      <a:pt x="1103" y="273"/>
                      <a:pt x="870" y="21"/>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8"/>
              <p:cNvSpPr/>
              <p:nvPr/>
            </p:nvSpPr>
            <p:spPr>
              <a:xfrm>
                <a:off x="4504775" y="-192595"/>
                <a:ext cx="58680" cy="41609"/>
              </a:xfrm>
              <a:custGeom>
                <a:avLst/>
                <a:gdLst/>
                <a:ahLst/>
                <a:cxnLst/>
                <a:rect l="l" t="t" r="r" b="b"/>
                <a:pathLst>
                  <a:path w="385" h="273" extrusionOk="0">
                    <a:moveTo>
                      <a:pt x="32" y="0"/>
                    </a:moveTo>
                    <a:cubicBezTo>
                      <a:pt x="11" y="10"/>
                      <a:pt x="1" y="20"/>
                      <a:pt x="1" y="41"/>
                    </a:cubicBezTo>
                    <a:cubicBezTo>
                      <a:pt x="21" y="151"/>
                      <a:pt x="142" y="263"/>
                      <a:pt x="243" y="273"/>
                    </a:cubicBezTo>
                    <a:cubicBezTo>
                      <a:pt x="304" y="273"/>
                      <a:pt x="365" y="232"/>
                      <a:pt x="385" y="151"/>
                    </a:cubicBezTo>
                    <a:cubicBezTo>
                      <a:pt x="385" y="131"/>
                      <a:pt x="375" y="122"/>
                      <a:pt x="365" y="111"/>
                    </a:cubicBezTo>
                    <a:cubicBezTo>
                      <a:pt x="345" y="111"/>
                      <a:pt x="324" y="122"/>
                      <a:pt x="324" y="131"/>
                    </a:cubicBezTo>
                    <a:cubicBezTo>
                      <a:pt x="304" y="212"/>
                      <a:pt x="254" y="212"/>
                      <a:pt x="243" y="212"/>
                    </a:cubicBezTo>
                    <a:cubicBezTo>
                      <a:pt x="173" y="212"/>
                      <a:pt x="82" y="111"/>
                      <a:pt x="61" y="30"/>
                    </a:cubicBezTo>
                    <a:cubicBezTo>
                      <a:pt x="61" y="10"/>
                      <a:pt x="41"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8"/>
              <p:cNvSpPr/>
              <p:nvPr/>
            </p:nvSpPr>
            <p:spPr>
              <a:xfrm>
                <a:off x="4554155" y="-187109"/>
                <a:ext cx="61728" cy="37799"/>
              </a:xfrm>
              <a:custGeom>
                <a:avLst/>
                <a:gdLst/>
                <a:ahLst/>
                <a:cxnLst/>
                <a:rect l="l" t="t" r="r" b="b"/>
                <a:pathLst>
                  <a:path w="405" h="248" extrusionOk="0">
                    <a:moveTo>
                      <a:pt x="365" y="1"/>
                    </a:moveTo>
                    <a:cubicBezTo>
                      <a:pt x="354" y="1"/>
                      <a:pt x="341" y="10"/>
                      <a:pt x="334" y="25"/>
                    </a:cubicBezTo>
                    <a:cubicBezTo>
                      <a:pt x="314" y="106"/>
                      <a:pt x="213" y="187"/>
                      <a:pt x="142" y="187"/>
                    </a:cubicBezTo>
                    <a:cubicBezTo>
                      <a:pt x="122" y="187"/>
                      <a:pt x="81" y="176"/>
                      <a:pt x="71" y="106"/>
                    </a:cubicBezTo>
                    <a:cubicBezTo>
                      <a:pt x="61" y="86"/>
                      <a:pt x="51" y="75"/>
                      <a:pt x="31" y="75"/>
                    </a:cubicBezTo>
                    <a:cubicBezTo>
                      <a:pt x="21" y="75"/>
                      <a:pt x="0" y="95"/>
                      <a:pt x="11" y="115"/>
                    </a:cubicBezTo>
                    <a:cubicBezTo>
                      <a:pt x="21" y="196"/>
                      <a:pt x="71" y="237"/>
                      <a:pt x="132" y="247"/>
                    </a:cubicBezTo>
                    <a:cubicBezTo>
                      <a:pt x="243" y="247"/>
                      <a:pt x="364" y="146"/>
                      <a:pt x="395" y="35"/>
                    </a:cubicBezTo>
                    <a:cubicBezTo>
                      <a:pt x="405" y="25"/>
                      <a:pt x="395" y="5"/>
                      <a:pt x="375" y="5"/>
                    </a:cubicBezTo>
                    <a:cubicBezTo>
                      <a:pt x="372" y="2"/>
                      <a:pt x="368" y="1"/>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8"/>
              <p:cNvSpPr/>
              <p:nvPr/>
            </p:nvSpPr>
            <p:spPr>
              <a:xfrm>
                <a:off x="4054852" y="-360037"/>
                <a:ext cx="168114" cy="163389"/>
              </a:xfrm>
              <a:custGeom>
                <a:avLst/>
                <a:gdLst/>
                <a:ahLst/>
                <a:cxnLst/>
                <a:rect l="l" t="t" r="r" b="b"/>
                <a:pathLst>
                  <a:path w="1103" h="1072" extrusionOk="0">
                    <a:moveTo>
                      <a:pt x="547" y="0"/>
                    </a:moveTo>
                    <a:cubicBezTo>
                      <a:pt x="264" y="0"/>
                      <a:pt x="31" y="223"/>
                      <a:pt x="11" y="516"/>
                    </a:cubicBezTo>
                    <a:cubicBezTo>
                      <a:pt x="1" y="809"/>
                      <a:pt x="223" y="1061"/>
                      <a:pt x="527" y="1072"/>
                    </a:cubicBezTo>
                    <a:lnTo>
                      <a:pt x="547" y="1072"/>
                    </a:lnTo>
                    <a:cubicBezTo>
                      <a:pt x="830" y="1072"/>
                      <a:pt x="1073" y="850"/>
                      <a:pt x="1082" y="566"/>
                    </a:cubicBezTo>
                    <a:cubicBezTo>
                      <a:pt x="1103" y="273"/>
                      <a:pt x="870" y="21"/>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 name="Google Shape;510;p28"/>
            <p:cNvSpPr/>
            <p:nvPr/>
          </p:nvSpPr>
          <p:spPr>
            <a:xfrm rot="2566533">
              <a:off x="5247877" y="1447826"/>
              <a:ext cx="69803" cy="6762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8"/>
            <p:cNvSpPr/>
            <p:nvPr/>
          </p:nvSpPr>
          <p:spPr>
            <a:xfrm rot="2566586">
              <a:off x="5404502" y="1425691"/>
              <a:ext cx="39774" cy="38528"/>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8"/>
            <p:cNvSpPr/>
            <p:nvPr/>
          </p:nvSpPr>
          <p:spPr>
            <a:xfrm rot="2566586">
              <a:off x="5483905" y="1304159"/>
              <a:ext cx="39774" cy="38528"/>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8"/>
            <p:cNvSpPr/>
            <p:nvPr/>
          </p:nvSpPr>
          <p:spPr>
            <a:xfrm rot="2566592">
              <a:off x="5347197" y="1507908"/>
              <a:ext cx="19978" cy="19359"/>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8"/>
            <p:cNvSpPr/>
            <p:nvPr/>
          </p:nvSpPr>
          <p:spPr>
            <a:xfrm rot="2566592">
              <a:off x="5649973" y="1180659"/>
              <a:ext cx="19978" cy="19359"/>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 name="Google Shape;515;p28"/>
          <p:cNvGrpSpPr/>
          <p:nvPr/>
        </p:nvGrpSpPr>
        <p:grpSpPr>
          <a:xfrm>
            <a:off x="7047590" y="2619239"/>
            <a:ext cx="1381312" cy="1615372"/>
            <a:chOff x="7047590" y="2619239"/>
            <a:chExt cx="1381312" cy="1615372"/>
          </a:xfrm>
        </p:grpSpPr>
        <p:grpSp>
          <p:nvGrpSpPr>
            <p:cNvPr id="516" name="Google Shape;516;p28"/>
            <p:cNvGrpSpPr/>
            <p:nvPr/>
          </p:nvGrpSpPr>
          <p:grpSpPr>
            <a:xfrm>
              <a:off x="7047590" y="2619239"/>
              <a:ext cx="1381312" cy="1615372"/>
              <a:chOff x="6639689" y="1944439"/>
              <a:chExt cx="2047906" cy="2394918"/>
            </a:xfrm>
          </p:grpSpPr>
          <p:sp>
            <p:nvSpPr>
              <p:cNvPr id="517" name="Google Shape;517;p28"/>
              <p:cNvSpPr/>
              <p:nvPr/>
            </p:nvSpPr>
            <p:spPr>
              <a:xfrm>
                <a:off x="7739027" y="1944439"/>
                <a:ext cx="503881" cy="494144"/>
              </a:xfrm>
              <a:custGeom>
                <a:avLst/>
                <a:gdLst/>
                <a:ahLst/>
                <a:cxnLst/>
                <a:rect l="l" t="t" r="r" b="b"/>
                <a:pathLst>
                  <a:path w="4652" h="4562" extrusionOk="0">
                    <a:moveTo>
                      <a:pt x="2006" y="0"/>
                    </a:moveTo>
                    <a:cubicBezTo>
                      <a:pt x="1938" y="0"/>
                      <a:pt x="1866" y="8"/>
                      <a:pt x="1791" y="24"/>
                    </a:cubicBezTo>
                    <a:cubicBezTo>
                      <a:pt x="800" y="237"/>
                      <a:pt x="1" y="1936"/>
                      <a:pt x="41" y="2835"/>
                    </a:cubicBezTo>
                    <a:cubicBezTo>
                      <a:pt x="67" y="2834"/>
                      <a:pt x="93" y="2834"/>
                      <a:pt x="119" y="2834"/>
                    </a:cubicBezTo>
                    <a:cubicBezTo>
                      <a:pt x="900" y="2834"/>
                      <a:pt x="1350" y="3267"/>
                      <a:pt x="1791" y="3502"/>
                    </a:cubicBezTo>
                    <a:cubicBezTo>
                      <a:pt x="2100" y="3671"/>
                      <a:pt x="3460" y="4561"/>
                      <a:pt x="3915" y="4561"/>
                    </a:cubicBezTo>
                    <a:cubicBezTo>
                      <a:pt x="3951" y="4561"/>
                      <a:pt x="3981" y="4556"/>
                      <a:pt x="4004" y="4544"/>
                    </a:cubicBezTo>
                    <a:cubicBezTo>
                      <a:pt x="4651" y="4220"/>
                      <a:pt x="3620" y="2269"/>
                      <a:pt x="3499" y="1966"/>
                    </a:cubicBezTo>
                    <a:cubicBezTo>
                      <a:pt x="3190" y="1226"/>
                      <a:pt x="2863" y="0"/>
                      <a:pt x="2006"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8"/>
              <p:cNvSpPr/>
              <p:nvPr/>
            </p:nvSpPr>
            <p:spPr>
              <a:xfrm>
                <a:off x="7816793" y="2100193"/>
                <a:ext cx="252049" cy="247614"/>
              </a:xfrm>
              <a:custGeom>
                <a:avLst/>
                <a:gdLst/>
                <a:ahLst/>
                <a:cxnLst/>
                <a:rect l="l" t="t" r="r" b="b"/>
                <a:pathLst>
                  <a:path w="2327" h="2286" extrusionOk="0">
                    <a:moveTo>
                      <a:pt x="1007" y="0"/>
                    </a:moveTo>
                    <a:cubicBezTo>
                      <a:pt x="973" y="0"/>
                      <a:pt x="938" y="4"/>
                      <a:pt x="900" y="12"/>
                    </a:cubicBezTo>
                    <a:cubicBezTo>
                      <a:pt x="405" y="123"/>
                      <a:pt x="1" y="972"/>
                      <a:pt x="21" y="1417"/>
                    </a:cubicBezTo>
                    <a:cubicBezTo>
                      <a:pt x="30" y="1417"/>
                      <a:pt x="39" y="1417"/>
                      <a:pt x="47" y="1417"/>
                    </a:cubicBezTo>
                    <a:cubicBezTo>
                      <a:pt x="445" y="1417"/>
                      <a:pt x="673" y="1632"/>
                      <a:pt x="891" y="1751"/>
                    </a:cubicBezTo>
                    <a:cubicBezTo>
                      <a:pt x="1050" y="1835"/>
                      <a:pt x="1732" y="2286"/>
                      <a:pt x="1959" y="2286"/>
                    </a:cubicBezTo>
                    <a:cubicBezTo>
                      <a:pt x="1976" y="2286"/>
                      <a:pt x="1991" y="2283"/>
                      <a:pt x="2003" y="2277"/>
                    </a:cubicBezTo>
                    <a:cubicBezTo>
                      <a:pt x="2326" y="2115"/>
                      <a:pt x="1810" y="1134"/>
                      <a:pt x="1750" y="983"/>
                    </a:cubicBezTo>
                    <a:cubicBezTo>
                      <a:pt x="1600" y="617"/>
                      <a:pt x="1432" y="0"/>
                      <a:pt x="1007"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8"/>
              <p:cNvSpPr/>
              <p:nvPr/>
            </p:nvSpPr>
            <p:spPr>
              <a:xfrm>
                <a:off x="6639689" y="2416574"/>
                <a:ext cx="444633" cy="539854"/>
              </a:xfrm>
              <a:custGeom>
                <a:avLst/>
                <a:gdLst/>
                <a:ahLst/>
                <a:cxnLst/>
                <a:rect l="l" t="t" r="r" b="b"/>
                <a:pathLst>
                  <a:path w="4105" h="4984" extrusionOk="0">
                    <a:moveTo>
                      <a:pt x="1708" y="1"/>
                    </a:moveTo>
                    <a:cubicBezTo>
                      <a:pt x="1394" y="1"/>
                      <a:pt x="1106" y="62"/>
                      <a:pt x="880" y="205"/>
                    </a:cubicBezTo>
                    <a:cubicBezTo>
                      <a:pt x="0" y="761"/>
                      <a:pt x="708" y="1985"/>
                      <a:pt x="1031" y="2783"/>
                    </a:cubicBezTo>
                    <a:cubicBezTo>
                      <a:pt x="1157" y="3071"/>
                      <a:pt x="1737" y="4983"/>
                      <a:pt x="2384" y="4983"/>
                    </a:cubicBezTo>
                    <a:cubicBezTo>
                      <a:pt x="2419" y="4983"/>
                      <a:pt x="2453" y="4978"/>
                      <a:pt x="2487" y="4967"/>
                    </a:cubicBezTo>
                    <a:cubicBezTo>
                      <a:pt x="2831" y="4866"/>
                      <a:pt x="3215" y="3036"/>
                      <a:pt x="3327" y="2672"/>
                    </a:cubicBezTo>
                    <a:cubicBezTo>
                      <a:pt x="3489" y="2176"/>
                      <a:pt x="3498" y="1529"/>
                      <a:pt x="4105" y="974"/>
                    </a:cubicBezTo>
                    <a:cubicBezTo>
                      <a:pt x="3665" y="482"/>
                      <a:pt x="2588" y="1"/>
                      <a:pt x="1708" y="1"/>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8"/>
              <p:cNvSpPr/>
              <p:nvPr/>
            </p:nvSpPr>
            <p:spPr>
              <a:xfrm>
                <a:off x="6810492" y="2524020"/>
                <a:ext cx="221288" cy="270360"/>
              </a:xfrm>
              <a:custGeom>
                <a:avLst/>
                <a:gdLst/>
                <a:ahLst/>
                <a:cxnLst/>
                <a:rect l="l" t="t" r="r" b="b"/>
                <a:pathLst>
                  <a:path w="2043" h="2496" extrusionOk="0">
                    <a:moveTo>
                      <a:pt x="848" y="0"/>
                    </a:moveTo>
                    <a:cubicBezTo>
                      <a:pt x="691" y="0"/>
                      <a:pt x="547" y="31"/>
                      <a:pt x="435" y="103"/>
                    </a:cubicBezTo>
                    <a:cubicBezTo>
                      <a:pt x="0" y="375"/>
                      <a:pt x="344" y="993"/>
                      <a:pt x="516" y="1386"/>
                    </a:cubicBezTo>
                    <a:cubicBezTo>
                      <a:pt x="574" y="1532"/>
                      <a:pt x="862" y="2496"/>
                      <a:pt x="1187" y="2496"/>
                    </a:cubicBezTo>
                    <a:cubicBezTo>
                      <a:pt x="1202" y="2496"/>
                      <a:pt x="1218" y="2494"/>
                      <a:pt x="1234" y="2489"/>
                    </a:cubicBezTo>
                    <a:cubicBezTo>
                      <a:pt x="1406" y="2428"/>
                      <a:pt x="1608" y="1518"/>
                      <a:pt x="1658" y="1336"/>
                    </a:cubicBezTo>
                    <a:cubicBezTo>
                      <a:pt x="1739" y="1083"/>
                      <a:pt x="1739" y="760"/>
                      <a:pt x="2043" y="487"/>
                    </a:cubicBezTo>
                    <a:cubicBezTo>
                      <a:pt x="1827" y="241"/>
                      <a:pt x="1287" y="0"/>
                      <a:pt x="848"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8"/>
              <p:cNvSpPr/>
              <p:nvPr/>
            </p:nvSpPr>
            <p:spPr>
              <a:xfrm>
                <a:off x="7908856" y="3931325"/>
                <a:ext cx="394267" cy="408032"/>
              </a:xfrm>
              <a:custGeom>
                <a:avLst/>
                <a:gdLst/>
                <a:ahLst/>
                <a:cxnLst/>
                <a:rect l="l" t="t" r="r" b="b"/>
                <a:pathLst>
                  <a:path w="3640" h="3767" extrusionOk="0">
                    <a:moveTo>
                      <a:pt x="1343" y="1"/>
                    </a:moveTo>
                    <a:cubicBezTo>
                      <a:pt x="1140" y="1"/>
                      <a:pt x="945" y="44"/>
                      <a:pt x="798" y="162"/>
                    </a:cubicBezTo>
                    <a:cubicBezTo>
                      <a:pt x="566" y="354"/>
                      <a:pt x="111" y="1193"/>
                      <a:pt x="202" y="1567"/>
                    </a:cubicBezTo>
                    <a:cubicBezTo>
                      <a:pt x="71" y="1931"/>
                      <a:pt x="0" y="3660"/>
                      <a:pt x="587" y="3761"/>
                    </a:cubicBezTo>
                    <a:cubicBezTo>
                      <a:pt x="608" y="3765"/>
                      <a:pt x="628" y="3766"/>
                      <a:pt x="647" y="3766"/>
                    </a:cubicBezTo>
                    <a:cubicBezTo>
                      <a:pt x="1052" y="3766"/>
                      <a:pt x="1050" y="2993"/>
                      <a:pt x="1011" y="2781"/>
                    </a:cubicBezTo>
                    <a:lnTo>
                      <a:pt x="1011" y="2781"/>
                    </a:lnTo>
                    <a:cubicBezTo>
                      <a:pt x="1173" y="3033"/>
                      <a:pt x="1355" y="3246"/>
                      <a:pt x="1607" y="3347"/>
                    </a:cubicBezTo>
                    <a:cubicBezTo>
                      <a:pt x="1962" y="3185"/>
                      <a:pt x="1951" y="2801"/>
                      <a:pt x="1850" y="2477"/>
                    </a:cubicBezTo>
                    <a:lnTo>
                      <a:pt x="1850" y="2477"/>
                    </a:lnTo>
                    <a:cubicBezTo>
                      <a:pt x="2037" y="2618"/>
                      <a:pt x="2344" y="2866"/>
                      <a:pt x="2595" y="2866"/>
                    </a:cubicBezTo>
                    <a:cubicBezTo>
                      <a:pt x="2670" y="2866"/>
                      <a:pt x="2740" y="2844"/>
                      <a:pt x="2800" y="2790"/>
                    </a:cubicBezTo>
                    <a:cubicBezTo>
                      <a:pt x="3094" y="2538"/>
                      <a:pt x="2821" y="2184"/>
                      <a:pt x="2598" y="1941"/>
                    </a:cubicBezTo>
                    <a:cubicBezTo>
                      <a:pt x="2649" y="1924"/>
                      <a:pt x="2701" y="1918"/>
                      <a:pt x="2755" y="1918"/>
                    </a:cubicBezTo>
                    <a:cubicBezTo>
                      <a:pt x="2953" y="1918"/>
                      <a:pt x="3166" y="2008"/>
                      <a:pt x="3360" y="2008"/>
                    </a:cubicBezTo>
                    <a:cubicBezTo>
                      <a:pt x="3460" y="2008"/>
                      <a:pt x="3555" y="1984"/>
                      <a:pt x="3640" y="1911"/>
                    </a:cubicBezTo>
                    <a:cubicBezTo>
                      <a:pt x="3417" y="1123"/>
                      <a:pt x="2770" y="374"/>
                      <a:pt x="2002" y="121"/>
                    </a:cubicBezTo>
                    <a:cubicBezTo>
                      <a:pt x="1813" y="57"/>
                      <a:pt x="1573" y="1"/>
                      <a:pt x="1343" y="1"/>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8"/>
              <p:cNvSpPr/>
              <p:nvPr/>
            </p:nvSpPr>
            <p:spPr>
              <a:xfrm>
                <a:off x="6751356" y="2193450"/>
                <a:ext cx="1936239" cy="1896206"/>
              </a:xfrm>
              <a:custGeom>
                <a:avLst/>
                <a:gdLst/>
                <a:ahLst/>
                <a:cxnLst/>
                <a:rect l="l" t="t" r="r" b="b"/>
                <a:pathLst>
                  <a:path w="17876" h="17506" extrusionOk="0">
                    <a:moveTo>
                      <a:pt x="8081" y="1"/>
                    </a:moveTo>
                    <a:cubicBezTo>
                      <a:pt x="7225" y="1"/>
                      <a:pt x="6371" y="160"/>
                      <a:pt x="5551" y="496"/>
                    </a:cubicBezTo>
                    <a:cubicBezTo>
                      <a:pt x="1649" y="2093"/>
                      <a:pt x="0" y="7087"/>
                      <a:pt x="1871" y="11647"/>
                    </a:cubicBezTo>
                    <a:cubicBezTo>
                      <a:pt x="3347" y="15253"/>
                      <a:pt x="6573" y="17506"/>
                      <a:pt x="9786" y="17506"/>
                    </a:cubicBezTo>
                    <a:cubicBezTo>
                      <a:pt x="10644" y="17506"/>
                      <a:pt x="11502" y="17345"/>
                      <a:pt x="12325" y="17006"/>
                    </a:cubicBezTo>
                    <a:cubicBezTo>
                      <a:pt x="16228" y="15408"/>
                      <a:pt x="17875" y="10414"/>
                      <a:pt x="16005" y="5854"/>
                    </a:cubicBezTo>
                    <a:cubicBezTo>
                      <a:pt x="14527" y="2253"/>
                      <a:pt x="11296" y="1"/>
                      <a:pt x="8081" y="1"/>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8"/>
              <p:cNvSpPr/>
              <p:nvPr/>
            </p:nvSpPr>
            <p:spPr>
              <a:xfrm>
                <a:off x="6925517" y="2350178"/>
                <a:ext cx="1374409" cy="1276847"/>
              </a:xfrm>
              <a:custGeom>
                <a:avLst/>
                <a:gdLst/>
                <a:ahLst/>
                <a:cxnLst/>
                <a:rect l="l" t="t" r="r" b="b"/>
                <a:pathLst>
                  <a:path w="12689" h="11788" extrusionOk="0">
                    <a:moveTo>
                      <a:pt x="8374" y="1"/>
                    </a:moveTo>
                    <a:cubicBezTo>
                      <a:pt x="7981" y="1"/>
                      <a:pt x="7612" y="53"/>
                      <a:pt x="7370" y="181"/>
                    </a:cubicBezTo>
                    <a:cubicBezTo>
                      <a:pt x="6440" y="677"/>
                      <a:pt x="5702" y="1677"/>
                      <a:pt x="5409" y="2274"/>
                    </a:cubicBezTo>
                    <a:cubicBezTo>
                      <a:pt x="5217" y="2313"/>
                      <a:pt x="5023" y="2328"/>
                      <a:pt x="4830" y="2328"/>
                    </a:cubicBezTo>
                    <a:cubicBezTo>
                      <a:pt x="4523" y="2328"/>
                      <a:pt x="4216" y="2291"/>
                      <a:pt x="3913" y="2254"/>
                    </a:cubicBezTo>
                    <a:cubicBezTo>
                      <a:pt x="3614" y="2216"/>
                      <a:pt x="3320" y="2179"/>
                      <a:pt x="3030" y="2179"/>
                    </a:cubicBezTo>
                    <a:cubicBezTo>
                      <a:pt x="2455" y="2179"/>
                      <a:pt x="1900" y="2326"/>
                      <a:pt x="1375" y="2911"/>
                    </a:cubicBezTo>
                    <a:cubicBezTo>
                      <a:pt x="566" y="3811"/>
                      <a:pt x="0" y="4781"/>
                      <a:pt x="142" y="5984"/>
                    </a:cubicBezTo>
                    <a:cubicBezTo>
                      <a:pt x="253" y="6934"/>
                      <a:pt x="708" y="8542"/>
                      <a:pt x="1304" y="9311"/>
                    </a:cubicBezTo>
                    <a:cubicBezTo>
                      <a:pt x="2562" y="10963"/>
                      <a:pt x="6844" y="11787"/>
                      <a:pt x="8848" y="11787"/>
                    </a:cubicBezTo>
                    <a:cubicBezTo>
                      <a:pt x="9406" y="11787"/>
                      <a:pt x="9787" y="11723"/>
                      <a:pt x="9877" y="11596"/>
                    </a:cubicBezTo>
                    <a:cubicBezTo>
                      <a:pt x="10252" y="11070"/>
                      <a:pt x="12688" y="5610"/>
                      <a:pt x="12314" y="3871"/>
                    </a:cubicBezTo>
                    <a:cubicBezTo>
                      <a:pt x="12061" y="2628"/>
                      <a:pt x="11162" y="747"/>
                      <a:pt x="9868" y="242"/>
                    </a:cubicBezTo>
                    <a:cubicBezTo>
                      <a:pt x="9504" y="101"/>
                      <a:pt x="8917" y="1"/>
                      <a:pt x="83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8"/>
              <p:cNvSpPr/>
              <p:nvPr/>
            </p:nvSpPr>
            <p:spPr>
              <a:xfrm>
                <a:off x="7263766" y="2618902"/>
                <a:ext cx="88927" cy="78314"/>
              </a:xfrm>
              <a:custGeom>
                <a:avLst/>
                <a:gdLst/>
                <a:ahLst/>
                <a:cxnLst/>
                <a:rect l="l" t="t" r="r" b="b"/>
                <a:pathLst>
                  <a:path w="821" h="723" extrusionOk="0">
                    <a:moveTo>
                      <a:pt x="413" y="0"/>
                    </a:moveTo>
                    <a:cubicBezTo>
                      <a:pt x="367" y="0"/>
                      <a:pt x="320" y="8"/>
                      <a:pt x="274" y="25"/>
                    </a:cubicBezTo>
                    <a:cubicBezTo>
                      <a:pt x="92" y="106"/>
                      <a:pt x="1" y="308"/>
                      <a:pt x="82" y="501"/>
                    </a:cubicBezTo>
                    <a:cubicBezTo>
                      <a:pt x="135" y="637"/>
                      <a:pt x="268" y="722"/>
                      <a:pt x="407" y="722"/>
                    </a:cubicBezTo>
                    <a:cubicBezTo>
                      <a:pt x="454" y="722"/>
                      <a:pt x="501" y="713"/>
                      <a:pt x="547" y="692"/>
                    </a:cubicBezTo>
                    <a:cubicBezTo>
                      <a:pt x="739" y="622"/>
                      <a:pt x="820" y="409"/>
                      <a:pt x="749" y="227"/>
                    </a:cubicBezTo>
                    <a:cubicBezTo>
                      <a:pt x="688" y="82"/>
                      <a:pt x="556" y="0"/>
                      <a:pt x="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8"/>
              <p:cNvSpPr/>
              <p:nvPr/>
            </p:nvSpPr>
            <p:spPr>
              <a:xfrm>
                <a:off x="7638300" y="2465098"/>
                <a:ext cx="88818" cy="78314"/>
              </a:xfrm>
              <a:custGeom>
                <a:avLst/>
                <a:gdLst/>
                <a:ahLst/>
                <a:cxnLst/>
                <a:rect l="l" t="t" r="r" b="b"/>
                <a:pathLst>
                  <a:path w="820" h="723" extrusionOk="0">
                    <a:moveTo>
                      <a:pt x="413" y="0"/>
                    </a:moveTo>
                    <a:cubicBezTo>
                      <a:pt x="367" y="0"/>
                      <a:pt x="319" y="10"/>
                      <a:pt x="274" y="30"/>
                    </a:cubicBezTo>
                    <a:cubicBezTo>
                      <a:pt x="92" y="101"/>
                      <a:pt x="1" y="313"/>
                      <a:pt x="81" y="495"/>
                    </a:cubicBezTo>
                    <a:cubicBezTo>
                      <a:pt x="135" y="641"/>
                      <a:pt x="270" y="723"/>
                      <a:pt x="412" y="723"/>
                    </a:cubicBezTo>
                    <a:cubicBezTo>
                      <a:pt x="457" y="723"/>
                      <a:pt x="503" y="714"/>
                      <a:pt x="547" y="697"/>
                    </a:cubicBezTo>
                    <a:cubicBezTo>
                      <a:pt x="739" y="616"/>
                      <a:pt x="820" y="414"/>
                      <a:pt x="749" y="222"/>
                    </a:cubicBezTo>
                    <a:cubicBezTo>
                      <a:pt x="688" y="86"/>
                      <a:pt x="554" y="0"/>
                      <a:pt x="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8"/>
              <p:cNvSpPr/>
              <p:nvPr/>
            </p:nvSpPr>
            <p:spPr>
              <a:xfrm>
                <a:off x="7475186" y="2583484"/>
                <a:ext cx="53724" cy="47443"/>
              </a:xfrm>
              <a:custGeom>
                <a:avLst/>
                <a:gdLst/>
                <a:ahLst/>
                <a:cxnLst/>
                <a:rect l="l" t="t" r="r" b="b"/>
                <a:pathLst>
                  <a:path w="496" h="438" extrusionOk="0">
                    <a:moveTo>
                      <a:pt x="254" y="1"/>
                    </a:moveTo>
                    <a:cubicBezTo>
                      <a:pt x="227" y="1"/>
                      <a:pt x="199" y="7"/>
                      <a:pt x="172" y="19"/>
                    </a:cubicBezTo>
                    <a:cubicBezTo>
                      <a:pt x="61" y="59"/>
                      <a:pt x="1" y="190"/>
                      <a:pt x="51" y="302"/>
                    </a:cubicBezTo>
                    <a:cubicBezTo>
                      <a:pt x="90" y="387"/>
                      <a:pt x="171" y="437"/>
                      <a:pt x="257" y="437"/>
                    </a:cubicBezTo>
                    <a:cubicBezTo>
                      <a:pt x="282" y="437"/>
                      <a:pt x="308" y="433"/>
                      <a:pt x="334" y="423"/>
                    </a:cubicBezTo>
                    <a:cubicBezTo>
                      <a:pt x="445" y="372"/>
                      <a:pt x="496" y="251"/>
                      <a:pt x="455" y="140"/>
                    </a:cubicBezTo>
                    <a:cubicBezTo>
                      <a:pt x="417" y="56"/>
                      <a:pt x="339" y="1"/>
                      <a:pt x="254"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8"/>
              <p:cNvSpPr/>
              <p:nvPr/>
            </p:nvSpPr>
            <p:spPr>
              <a:xfrm>
                <a:off x="7500314" y="2610237"/>
                <a:ext cx="69213" cy="161501"/>
              </a:xfrm>
              <a:custGeom>
                <a:avLst/>
                <a:gdLst/>
                <a:ahLst/>
                <a:cxnLst/>
                <a:rect l="l" t="t" r="r" b="b"/>
                <a:pathLst>
                  <a:path w="639" h="1491" extrusionOk="0">
                    <a:moveTo>
                      <a:pt x="47" y="0"/>
                    </a:moveTo>
                    <a:cubicBezTo>
                      <a:pt x="42" y="0"/>
                      <a:pt x="37" y="2"/>
                      <a:pt x="31" y="4"/>
                    </a:cubicBezTo>
                    <a:cubicBezTo>
                      <a:pt x="11" y="15"/>
                      <a:pt x="1" y="35"/>
                      <a:pt x="1" y="55"/>
                    </a:cubicBezTo>
                    <a:cubicBezTo>
                      <a:pt x="31" y="125"/>
                      <a:pt x="72" y="217"/>
                      <a:pt x="112" y="328"/>
                    </a:cubicBezTo>
                    <a:cubicBezTo>
                      <a:pt x="264" y="682"/>
                      <a:pt x="547" y="1349"/>
                      <a:pt x="547" y="1450"/>
                    </a:cubicBezTo>
                    <a:cubicBezTo>
                      <a:pt x="547" y="1470"/>
                      <a:pt x="567" y="1491"/>
                      <a:pt x="587" y="1491"/>
                    </a:cubicBezTo>
                    <a:lnTo>
                      <a:pt x="607" y="1491"/>
                    </a:lnTo>
                    <a:cubicBezTo>
                      <a:pt x="628" y="1480"/>
                      <a:pt x="638" y="1470"/>
                      <a:pt x="638" y="1450"/>
                    </a:cubicBezTo>
                    <a:cubicBezTo>
                      <a:pt x="628" y="1339"/>
                      <a:pt x="436" y="864"/>
                      <a:pt x="193" y="287"/>
                    </a:cubicBezTo>
                    <a:cubicBezTo>
                      <a:pt x="153" y="186"/>
                      <a:pt x="112" y="96"/>
                      <a:pt x="82" y="24"/>
                    </a:cubicBezTo>
                    <a:cubicBezTo>
                      <a:pt x="74" y="9"/>
                      <a:pt x="62"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8"/>
              <p:cNvSpPr/>
              <p:nvPr/>
            </p:nvSpPr>
            <p:spPr>
              <a:xfrm>
                <a:off x="7823400" y="2431088"/>
                <a:ext cx="181861" cy="159985"/>
              </a:xfrm>
              <a:custGeom>
                <a:avLst/>
                <a:gdLst/>
                <a:ahLst/>
                <a:cxnLst/>
                <a:rect l="l" t="t" r="r" b="b"/>
                <a:pathLst>
                  <a:path w="1679" h="1477" extrusionOk="0">
                    <a:moveTo>
                      <a:pt x="839" y="0"/>
                    </a:moveTo>
                    <a:cubicBezTo>
                      <a:pt x="738" y="0"/>
                      <a:pt x="648" y="20"/>
                      <a:pt x="556" y="51"/>
                    </a:cubicBezTo>
                    <a:cubicBezTo>
                      <a:pt x="183" y="213"/>
                      <a:pt x="1" y="637"/>
                      <a:pt x="152" y="1022"/>
                    </a:cubicBezTo>
                    <a:cubicBezTo>
                      <a:pt x="273" y="1305"/>
                      <a:pt x="547" y="1476"/>
                      <a:pt x="839" y="1476"/>
                    </a:cubicBezTo>
                    <a:cubicBezTo>
                      <a:pt x="931" y="1476"/>
                      <a:pt x="1021" y="1456"/>
                      <a:pt x="1113" y="1426"/>
                    </a:cubicBezTo>
                    <a:cubicBezTo>
                      <a:pt x="1497" y="1264"/>
                      <a:pt x="1679" y="840"/>
                      <a:pt x="1517" y="455"/>
                    </a:cubicBezTo>
                    <a:cubicBezTo>
                      <a:pt x="1406" y="172"/>
                      <a:pt x="1133"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8"/>
              <p:cNvSpPr/>
              <p:nvPr/>
            </p:nvSpPr>
            <p:spPr>
              <a:xfrm>
                <a:off x="7032851" y="2755159"/>
                <a:ext cx="181861" cy="159985"/>
              </a:xfrm>
              <a:custGeom>
                <a:avLst/>
                <a:gdLst/>
                <a:ahLst/>
                <a:cxnLst/>
                <a:rect l="l" t="t" r="r" b="b"/>
                <a:pathLst>
                  <a:path w="1679" h="1477" extrusionOk="0">
                    <a:moveTo>
                      <a:pt x="839" y="1"/>
                    </a:moveTo>
                    <a:cubicBezTo>
                      <a:pt x="748" y="1"/>
                      <a:pt x="647" y="21"/>
                      <a:pt x="556" y="52"/>
                    </a:cubicBezTo>
                    <a:cubicBezTo>
                      <a:pt x="182" y="213"/>
                      <a:pt x="0" y="638"/>
                      <a:pt x="151" y="1022"/>
                    </a:cubicBezTo>
                    <a:cubicBezTo>
                      <a:pt x="273" y="1305"/>
                      <a:pt x="546" y="1477"/>
                      <a:pt x="839" y="1477"/>
                    </a:cubicBezTo>
                    <a:cubicBezTo>
                      <a:pt x="930" y="1477"/>
                      <a:pt x="1031" y="1457"/>
                      <a:pt x="1122" y="1427"/>
                    </a:cubicBezTo>
                    <a:cubicBezTo>
                      <a:pt x="1496" y="1265"/>
                      <a:pt x="1678" y="840"/>
                      <a:pt x="1526" y="456"/>
                    </a:cubicBezTo>
                    <a:cubicBezTo>
                      <a:pt x="1405" y="173"/>
                      <a:pt x="1132" y="1"/>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8"/>
              <p:cNvSpPr/>
              <p:nvPr/>
            </p:nvSpPr>
            <p:spPr>
              <a:xfrm>
                <a:off x="7508004" y="2756025"/>
                <a:ext cx="61523" cy="30654"/>
              </a:xfrm>
              <a:custGeom>
                <a:avLst/>
                <a:gdLst/>
                <a:ahLst/>
                <a:cxnLst/>
                <a:rect l="l" t="t" r="r" b="b"/>
                <a:pathLst>
                  <a:path w="568" h="283" extrusionOk="0">
                    <a:moveTo>
                      <a:pt x="518" y="0"/>
                    </a:moveTo>
                    <a:cubicBezTo>
                      <a:pt x="514" y="0"/>
                      <a:pt x="510" y="1"/>
                      <a:pt x="506" y="3"/>
                    </a:cubicBezTo>
                    <a:cubicBezTo>
                      <a:pt x="476" y="3"/>
                      <a:pt x="466" y="23"/>
                      <a:pt x="466" y="53"/>
                    </a:cubicBezTo>
                    <a:cubicBezTo>
                      <a:pt x="486" y="154"/>
                      <a:pt x="426" y="175"/>
                      <a:pt x="415" y="185"/>
                    </a:cubicBezTo>
                    <a:cubicBezTo>
                      <a:pt x="393" y="194"/>
                      <a:pt x="369" y="198"/>
                      <a:pt x="343" y="198"/>
                    </a:cubicBezTo>
                    <a:cubicBezTo>
                      <a:pt x="249" y="198"/>
                      <a:pt x="137" y="143"/>
                      <a:pt x="82" y="64"/>
                    </a:cubicBezTo>
                    <a:cubicBezTo>
                      <a:pt x="70" y="58"/>
                      <a:pt x="59" y="52"/>
                      <a:pt x="47" y="52"/>
                    </a:cubicBezTo>
                    <a:cubicBezTo>
                      <a:pt x="38" y="52"/>
                      <a:pt x="30" y="55"/>
                      <a:pt x="21" y="64"/>
                    </a:cubicBezTo>
                    <a:cubicBezTo>
                      <a:pt x="1" y="74"/>
                      <a:pt x="1" y="104"/>
                      <a:pt x="11" y="114"/>
                    </a:cubicBezTo>
                    <a:cubicBezTo>
                      <a:pt x="82" y="217"/>
                      <a:pt x="227" y="282"/>
                      <a:pt x="349" y="282"/>
                    </a:cubicBezTo>
                    <a:cubicBezTo>
                      <a:pt x="384" y="282"/>
                      <a:pt x="417" y="277"/>
                      <a:pt x="446" y="266"/>
                    </a:cubicBezTo>
                    <a:cubicBezTo>
                      <a:pt x="527" y="226"/>
                      <a:pt x="567" y="145"/>
                      <a:pt x="547" y="33"/>
                    </a:cubicBezTo>
                    <a:cubicBezTo>
                      <a:pt x="547" y="17"/>
                      <a:pt x="534"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8"/>
              <p:cNvSpPr/>
              <p:nvPr/>
            </p:nvSpPr>
            <p:spPr>
              <a:xfrm>
                <a:off x="7559451" y="2724290"/>
                <a:ext cx="51666" cy="49718"/>
              </a:xfrm>
              <a:custGeom>
                <a:avLst/>
                <a:gdLst/>
                <a:ahLst/>
                <a:cxnLst/>
                <a:rect l="l" t="t" r="r" b="b"/>
                <a:pathLst>
                  <a:path w="477" h="459" extrusionOk="0">
                    <a:moveTo>
                      <a:pt x="417" y="0"/>
                    </a:moveTo>
                    <a:cubicBezTo>
                      <a:pt x="413" y="0"/>
                      <a:pt x="409" y="1"/>
                      <a:pt x="405" y="3"/>
                    </a:cubicBezTo>
                    <a:cubicBezTo>
                      <a:pt x="385" y="3"/>
                      <a:pt x="365" y="23"/>
                      <a:pt x="375" y="43"/>
                    </a:cubicBezTo>
                    <a:cubicBezTo>
                      <a:pt x="385" y="164"/>
                      <a:pt x="314" y="326"/>
                      <a:pt x="213" y="367"/>
                    </a:cubicBezTo>
                    <a:cubicBezTo>
                      <a:pt x="209" y="367"/>
                      <a:pt x="197" y="371"/>
                      <a:pt x="180" y="371"/>
                    </a:cubicBezTo>
                    <a:cubicBezTo>
                      <a:pt x="154" y="371"/>
                      <a:pt x="118" y="361"/>
                      <a:pt x="82" y="306"/>
                    </a:cubicBezTo>
                    <a:cubicBezTo>
                      <a:pt x="76" y="294"/>
                      <a:pt x="63" y="289"/>
                      <a:pt x="50" y="289"/>
                    </a:cubicBezTo>
                    <a:cubicBezTo>
                      <a:pt x="40" y="289"/>
                      <a:pt x="29" y="292"/>
                      <a:pt x="21" y="296"/>
                    </a:cubicBezTo>
                    <a:cubicBezTo>
                      <a:pt x="1" y="306"/>
                      <a:pt x="1" y="337"/>
                      <a:pt x="11" y="357"/>
                    </a:cubicBezTo>
                    <a:cubicBezTo>
                      <a:pt x="57" y="425"/>
                      <a:pt x="119" y="459"/>
                      <a:pt x="186" y="459"/>
                    </a:cubicBezTo>
                    <a:cubicBezTo>
                      <a:pt x="208" y="459"/>
                      <a:pt x="231" y="455"/>
                      <a:pt x="254" y="447"/>
                    </a:cubicBezTo>
                    <a:cubicBezTo>
                      <a:pt x="385" y="387"/>
                      <a:pt x="476" y="195"/>
                      <a:pt x="456" y="33"/>
                    </a:cubicBezTo>
                    <a:cubicBezTo>
                      <a:pt x="456" y="17"/>
                      <a:pt x="435"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 name="Google Shape;532;p28"/>
            <p:cNvSpPr/>
            <p:nvPr/>
          </p:nvSpPr>
          <p:spPr>
            <a:xfrm rot="523932">
              <a:off x="7883553" y="3893027"/>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8"/>
            <p:cNvSpPr/>
            <p:nvPr/>
          </p:nvSpPr>
          <p:spPr>
            <a:xfrm rot="957616">
              <a:off x="7971831" y="3783346"/>
              <a:ext cx="91887" cy="8901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8"/>
            <p:cNvSpPr/>
            <p:nvPr/>
          </p:nvSpPr>
          <p:spPr>
            <a:xfrm rot="957596">
              <a:off x="8136178" y="3675307"/>
              <a:ext cx="52357" cy="50716"/>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8"/>
            <p:cNvSpPr/>
            <p:nvPr/>
          </p:nvSpPr>
          <p:spPr>
            <a:xfrm rot="957596">
              <a:off x="8157293" y="3485379"/>
              <a:ext cx="52357" cy="50716"/>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8"/>
            <p:cNvSpPr/>
            <p:nvPr/>
          </p:nvSpPr>
          <p:spPr>
            <a:xfrm rot="957614">
              <a:off x="7839959" y="3873578"/>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8"/>
            <p:cNvSpPr/>
            <p:nvPr/>
          </p:nvSpPr>
          <p:spPr>
            <a:xfrm rot="957614">
              <a:off x="8274766" y="3248910"/>
              <a:ext cx="26300" cy="254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8424000" cy="3551100"/>
          </a:xfrm>
          <a:prstGeom prst="rect">
            <a:avLst/>
          </a:prstGeom>
        </p:spPr>
        <p:txBody>
          <a:bodyPr spcFirstLastPara="1" wrap="square" lIns="91425" tIns="91425" rIns="91425" bIns="91425" anchor="t" anchorCtr="0">
            <a:noAutofit/>
          </a:bodyPr>
          <a:lstStyle/>
          <a:p>
            <a:pPr marL="0" lvl="0" indent="0">
              <a:lnSpc>
                <a:spcPct val="150000"/>
              </a:lnSpc>
              <a:buNone/>
            </a:pPr>
            <a:r>
              <a:rPr lang="en-US" sz="1900" b="1" dirty="0">
                <a:solidFill>
                  <a:schemeClr val="dk1"/>
                </a:solidFill>
              </a:rPr>
              <a:t>1. The talk is generally about ______.</a:t>
            </a:r>
          </a:p>
          <a:p>
            <a:pPr marL="0" lvl="0" indent="0">
              <a:lnSpc>
                <a:spcPct val="150000"/>
              </a:lnSpc>
              <a:buNone/>
            </a:pPr>
            <a:r>
              <a:rPr lang="en-US" sz="1900" dirty="0" smtClean="0">
                <a:solidFill>
                  <a:schemeClr val="dk1"/>
                </a:solidFill>
              </a:rPr>
              <a:t>A. the </a:t>
            </a:r>
            <a:r>
              <a:rPr lang="en-US" sz="1900" dirty="0">
                <a:solidFill>
                  <a:schemeClr val="dk1"/>
                </a:solidFill>
              </a:rPr>
              <a:t>impact of modern technology 	</a:t>
            </a:r>
            <a:endParaRPr lang="en-US" sz="1900" dirty="0" smtClean="0">
              <a:solidFill>
                <a:schemeClr val="dk1"/>
              </a:solidFill>
            </a:endParaRPr>
          </a:p>
          <a:p>
            <a:pPr marL="0" lvl="0" indent="0">
              <a:lnSpc>
                <a:spcPct val="150000"/>
              </a:lnSpc>
              <a:buNone/>
            </a:pPr>
            <a:r>
              <a:rPr lang="en-US" sz="1900" dirty="0" smtClean="0">
                <a:solidFill>
                  <a:schemeClr val="dk1"/>
                </a:solidFill>
              </a:rPr>
              <a:t>B</a:t>
            </a:r>
            <a:r>
              <a:rPr lang="en-US" sz="1900" dirty="0">
                <a:solidFill>
                  <a:schemeClr val="dk1"/>
                </a:solidFill>
              </a:rPr>
              <a:t>. the good points of online learning 	</a:t>
            </a:r>
            <a:endParaRPr lang="en-US" sz="1900" dirty="0" smtClean="0">
              <a:solidFill>
                <a:schemeClr val="dk1"/>
              </a:solidFill>
            </a:endParaRPr>
          </a:p>
          <a:p>
            <a:pPr marL="0" lvl="0" indent="0">
              <a:lnSpc>
                <a:spcPct val="150000"/>
              </a:lnSpc>
              <a:buNone/>
            </a:pPr>
            <a:r>
              <a:rPr lang="en-US" sz="1900" dirty="0" smtClean="0">
                <a:solidFill>
                  <a:schemeClr val="dk1"/>
                </a:solidFill>
              </a:rPr>
              <a:t>C</a:t>
            </a:r>
            <a:r>
              <a:rPr lang="en-US" sz="1900" dirty="0">
                <a:solidFill>
                  <a:schemeClr val="dk1"/>
                </a:solidFill>
              </a:rPr>
              <a:t>. the weak points of online </a:t>
            </a:r>
            <a:r>
              <a:rPr lang="en-US" sz="1900" dirty="0" smtClean="0">
                <a:solidFill>
                  <a:schemeClr val="dk1"/>
                </a:solidFill>
              </a:rPr>
              <a:t>learning</a:t>
            </a:r>
            <a:endParaRPr lang="en-US" sz="1900" dirty="0">
              <a:solidFill>
                <a:schemeClr val="dk1"/>
              </a:solidFill>
            </a:endParaRPr>
          </a:p>
          <a:p>
            <a:pPr marL="0" lvl="0" indent="0">
              <a:lnSpc>
                <a:spcPct val="150000"/>
              </a:lnSpc>
              <a:buNone/>
            </a:pPr>
            <a:endParaRPr lang="en-US" sz="1900" dirty="0" smtClean="0">
              <a:solidFill>
                <a:schemeClr val="dk1"/>
              </a:solidFill>
            </a:endParaRPr>
          </a:p>
          <a:p>
            <a:pPr marL="0" lvl="0" indent="0">
              <a:lnSpc>
                <a:spcPct val="150000"/>
              </a:lnSpc>
              <a:buNone/>
            </a:pPr>
            <a:r>
              <a:rPr lang="en-US" sz="1900" b="1" dirty="0" smtClean="0">
                <a:solidFill>
                  <a:schemeClr val="dk1"/>
                </a:solidFill>
              </a:rPr>
              <a:t>2</a:t>
            </a:r>
            <a:r>
              <a:rPr lang="en-US" sz="1900" b="1" dirty="0">
                <a:solidFill>
                  <a:schemeClr val="dk1"/>
                </a:solidFill>
              </a:rPr>
              <a:t>. Both Mai and </a:t>
            </a:r>
            <a:r>
              <a:rPr lang="en-US" sz="1900" b="1" dirty="0" err="1">
                <a:solidFill>
                  <a:schemeClr val="dk1"/>
                </a:solidFill>
              </a:rPr>
              <a:t>chris</a:t>
            </a:r>
            <a:r>
              <a:rPr lang="en-US" sz="1900" b="1" dirty="0">
                <a:solidFill>
                  <a:schemeClr val="dk1"/>
                </a:solidFill>
              </a:rPr>
              <a:t> think that modern technology is ______. </a:t>
            </a:r>
          </a:p>
          <a:p>
            <a:pPr marL="0" lvl="0" indent="0">
              <a:lnSpc>
                <a:spcPct val="150000"/>
              </a:lnSpc>
              <a:buNone/>
            </a:pPr>
            <a:r>
              <a:rPr lang="en-US" sz="1900" dirty="0" smtClean="0">
                <a:solidFill>
                  <a:schemeClr val="dk1"/>
                </a:solidFill>
              </a:rPr>
              <a:t>A. changing </a:t>
            </a:r>
            <a:r>
              <a:rPr lang="en-US" sz="1900" dirty="0">
                <a:solidFill>
                  <a:schemeClr val="dk1"/>
                </a:solidFill>
              </a:rPr>
              <a:t>greatly </a:t>
            </a:r>
            <a:r>
              <a:rPr lang="en-US" sz="1900" dirty="0" smtClean="0">
                <a:solidFill>
                  <a:schemeClr val="dk1"/>
                </a:solidFill>
              </a:rPr>
              <a:t>	</a:t>
            </a:r>
            <a:r>
              <a:rPr lang="en-US" sz="1900" dirty="0">
                <a:solidFill>
                  <a:schemeClr val="dk1"/>
                </a:solidFill>
              </a:rPr>
              <a:t>	B. changing our lifestyle 	</a:t>
            </a:r>
            <a:r>
              <a:rPr lang="en-US" sz="1900" dirty="0" smtClean="0">
                <a:solidFill>
                  <a:schemeClr val="dk1"/>
                </a:solidFill>
              </a:rPr>
              <a:t>C</a:t>
            </a:r>
            <a:r>
              <a:rPr lang="en-US" sz="1900" dirty="0">
                <a:solidFill>
                  <a:schemeClr val="dk1"/>
                </a:solidFill>
              </a:rPr>
              <a:t>. entertaining </a:t>
            </a:r>
            <a:r>
              <a:rPr lang="en-US" sz="1900" dirty="0" smtClean="0">
                <a:solidFill>
                  <a:schemeClr val="dk1"/>
                </a:solidFill>
              </a:rPr>
              <a:t>us</a:t>
            </a: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911936" cy="572700"/>
          </a:xfrm>
          <a:prstGeom prst="rect">
            <a:avLst/>
          </a:prstGeom>
        </p:spPr>
        <p:txBody>
          <a:bodyPr spcFirstLastPara="1" wrap="square" lIns="91425" tIns="91425" rIns="91425" bIns="91425" anchor="ctr" anchorCtr="0">
            <a:noAutofit/>
          </a:bodyPr>
          <a:lstStyle/>
          <a:p>
            <a:pPr lvl="0"/>
            <a:r>
              <a:rPr lang="en-US" sz="1900" dirty="0" smtClean="0"/>
              <a:t>3. </a:t>
            </a:r>
            <a:r>
              <a:rPr lang="en-US" sz="1900" dirty="0"/>
              <a:t>﻿Listen again and </a:t>
            </a:r>
            <a:r>
              <a:rPr lang="en-US" sz="1900" dirty="0" smtClean="0"/>
              <a:t>check.</a:t>
            </a:r>
            <a:endParaRPr lang="en-US" sz="1900" dirty="0"/>
          </a:p>
        </p:txBody>
      </p:sp>
      <p:sp>
        <p:nvSpPr>
          <p:cNvPr id="7" name="Rectangle 6"/>
          <p:cNvSpPr/>
          <p:nvPr/>
        </p:nvSpPr>
        <p:spPr>
          <a:xfrm>
            <a:off x="357029" y="1387224"/>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8" name="Rectangle 7"/>
          <p:cNvSpPr/>
          <p:nvPr/>
        </p:nvSpPr>
        <p:spPr>
          <a:xfrm>
            <a:off x="3113482" y="3578882"/>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pic>
        <p:nvPicPr>
          <p:cNvPr id="10" name="Track 36">
            <a:hlinkClick r:id="" action="ppaction://media"/>
          </p:cNvPr>
          <p:cNvPicPr>
            <a:picLocks noChangeAspect="1"/>
          </p:cNvPicPr>
          <p:nvPr>
            <a:audioFile r:link="rId1"/>
            <p:extLst>
              <p:ext uri="{DAA4B4D4-6D71-4841-9C94-3DE7FCFB9230}">
                <p14:media xmlns:p14="http://schemas.microsoft.com/office/powerpoint/2010/main" r:embed="rId2">
                  <p14:trim st="90068" end="0.5625"/>
                </p14:media>
              </p:ext>
            </p:extLst>
          </p:nvPr>
        </p:nvPicPr>
        <p:blipFill>
          <a:blip r:embed="rId6"/>
          <a:stretch>
            <a:fillRect/>
          </a:stretch>
        </p:blipFill>
        <p:spPr>
          <a:xfrm>
            <a:off x="6393932" y="3272586"/>
            <a:ext cx="321680" cy="321680"/>
          </a:xfrm>
          <a:prstGeom prst="rect">
            <a:avLst/>
          </a:prstGeom>
        </p:spPr>
      </p:pic>
      <p:sp>
        <p:nvSpPr>
          <p:cNvPr id="12" name="Rounded Rectangle 11"/>
          <p:cNvSpPr/>
          <p:nvPr/>
        </p:nvSpPr>
        <p:spPr>
          <a:xfrm>
            <a:off x="4210507" y="2795843"/>
            <a:ext cx="4713836"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Technology </a:t>
            </a:r>
            <a:r>
              <a:rPr lang="en-US" sz="1800" dirty="0">
                <a:latin typeface="Englebert" panose="020B0604020202020204" charset="0"/>
                <a:ea typeface="Ebrima" panose="02000000000000000000" pitchFamily="2" charset="0"/>
                <a:cs typeface="Ebrima" panose="02000000000000000000" pitchFamily="2" charset="0"/>
              </a:rPr>
              <a:t>is also changing how we live and work.</a:t>
            </a:r>
          </a:p>
        </p:txBody>
      </p:sp>
      <p:pic>
        <p:nvPicPr>
          <p:cNvPr id="13" name="Track 36">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8420085" y="680717"/>
            <a:ext cx="321680" cy="321680"/>
          </a:xfrm>
          <a:prstGeom prst="rect">
            <a:avLst/>
          </a:prstGeom>
        </p:spPr>
      </p:pic>
    </p:spTree>
    <p:extLst>
      <p:ext uri="{BB962C8B-B14F-4D97-AF65-F5344CB8AC3E}">
        <p14:creationId xmlns:p14="http://schemas.microsoft.com/office/powerpoint/2010/main" val="101241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5727" fill="hold"/>
                                        <p:tgtEl>
                                          <p:spTgt spid="1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42">
                                            <p:txEl>
                                              <p:pRg st="0" end="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42">
                                            <p:txEl>
                                              <p:pRg st="1" end="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42">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42">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42">
                                            <p:txEl>
                                              <p:pRg st="5" end="5"/>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42">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mediacall" presetSubtype="0" fill="hold" nodeType="clickEffect">
                                  <p:stCondLst>
                                    <p:cond delay="0"/>
                                  </p:stCondLst>
                                  <p:childTnLst>
                                    <p:cmd type="call" cmd="playFrom(0.0)">
                                      <p:cBhvr>
                                        <p:cTn id="30" dur="5659" fill="hold"/>
                                        <p:tgtEl>
                                          <p:spTgt spid="10"/>
                                        </p:tgtEl>
                                      </p:cBhvr>
                                    </p:cmd>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3" fill="hold" display="0">
                  <p:stCondLst>
                    <p:cond delay="indefinite"/>
                  </p:stCondLst>
                  <p:endCondLst>
                    <p:cond evt="onStopAudio" delay="0">
                      <p:tgtEl>
                        <p:sldTgt/>
                      </p:tgtEl>
                    </p:cond>
                  </p:endCondLst>
                </p:cTn>
                <p:tgtEl>
                  <p:spTgt spid="10"/>
                </p:tgtEl>
              </p:cMediaNode>
            </p:audio>
            <p:audio>
              <p:cMediaNode vol="100000">
                <p:cTn id="44" fill="hold" display="0">
                  <p:stCondLst>
                    <p:cond delay="indefinite"/>
                  </p:stCondLst>
                  <p:endCondLst>
                    <p:cond evt="onStopAudio" delay="0">
                      <p:tgtEl>
                        <p:sldTgt/>
                      </p:tgtEl>
                    </p:cond>
                  </p:endCondLst>
                </p:cTn>
                <p:tgtEl>
                  <p:spTgt spid="13"/>
                </p:tgtEl>
              </p:cMediaNode>
            </p:audio>
          </p:childTnLst>
        </p:cTn>
      </p:par>
    </p:tnLst>
    <p:bldLst>
      <p:bldP spid="7" grpId="0"/>
      <p:bldP spid="8" grpId="0"/>
      <p:bldP spid="12" grpId="0" animBg="1"/>
      <p:bldP spid="12"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8424000" cy="3551100"/>
          </a:xfrm>
          <a:prstGeom prst="rect">
            <a:avLst/>
          </a:prstGeom>
        </p:spPr>
        <p:txBody>
          <a:bodyPr spcFirstLastPara="1" wrap="square" lIns="91425" tIns="91425" rIns="91425" bIns="91425" anchor="t" anchorCtr="0">
            <a:noAutofit/>
          </a:bodyPr>
          <a:lstStyle/>
          <a:p>
            <a:pPr marL="0" lvl="0" indent="0">
              <a:lnSpc>
                <a:spcPct val="150000"/>
              </a:lnSpc>
              <a:buNone/>
            </a:pPr>
            <a:r>
              <a:rPr lang="en-US" sz="1900" b="1" dirty="0" smtClean="0">
                <a:solidFill>
                  <a:schemeClr val="dk1"/>
                </a:solidFill>
              </a:rPr>
              <a:t>3</a:t>
            </a:r>
            <a:r>
              <a:rPr lang="en-US" sz="1900" b="1" dirty="0">
                <a:solidFill>
                  <a:schemeClr val="dk1"/>
                </a:solidFill>
              </a:rPr>
              <a:t>. Mai wants to go to class because _______.</a:t>
            </a:r>
          </a:p>
          <a:p>
            <a:pPr marL="0" lvl="0" indent="0">
              <a:lnSpc>
                <a:spcPct val="150000"/>
              </a:lnSpc>
              <a:buNone/>
            </a:pPr>
            <a:r>
              <a:rPr lang="en-US" sz="1900" dirty="0" smtClean="0">
                <a:solidFill>
                  <a:schemeClr val="dk1"/>
                </a:solidFill>
              </a:rPr>
              <a:t>A. online </a:t>
            </a:r>
            <a:r>
              <a:rPr lang="en-US" sz="1900" dirty="0">
                <a:solidFill>
                  <a:schemeClr val="dk1"/>
                </a:solidFill>
              </a:rPr>
              <a:t>learning doesn't work for </a:t>
            </a:r>
            <a:r>
              <a:rPr lang="en-US" sz="1900" dirty="0" smtClean="0">
                <a:solidFill>
                  <a:schemeClr val="dk1"/>
                </a:solidFill>
              </a:rPr>
              <a:t>her		</a:t>
            </a:r>
          </a:p>
          <a:p>
            <a:pPr marL="0" lvl="0" indent="0">
              <a:lnSpc>
                <a:spcPct val="150000"/>
              </a:lnSpc>
              <a:buNone/>
            </a:pPr>
            <a:r>
              <a:rPr lang="en-US" sz="1900" dirty="0" smtClean="0">
                <a:solidFill>
                  <a:schemeClr val="dk1"/>
                </a:solidFill>
              </a:rPr>
              <a:t>B</a:t>
            </a:r>
            <a:r>
              <a:rPr lang="en-US" sz="1900" dirty="0">
                <a:solidFill>
                  <a:schemeClr val="dk1"/>
                </a:solidFill>
              </a:rPr>
              <a:t>. she likes to get up </a:t>
            </a:r>
            <a:r>
              <a:rPr lang="en-US" sz="1900" dirty="0" smtClean="0">
                <a:solidFill>
                  <a:schemeClr val="dk1"/>
                </a:solidFill>
              </a:rPr>
              <a:t>early</a:t>
            </a:r>
            <a:endParaRPr lang="en-US" sz="1900" dirty="0">
              <a:solidFill>
                <a:schemeClr val="dk1"/>
              </a:solidFill>
            </a:endParaRPr>
          </a:p>
          <a:p>
            <a:pPr marL="0" lvl="0" indent="0">
              <a:lnSpc>
                <a:spcPct val="150000"/>
              </a:lnSpc>
              <a:buNone/>
            </a:pPr>
            <a:r>
              <a:rPr lang="en-US" sz="1900" dirty="0">
                <a:solidFill>
                  <a:schemeClr val="dk1"/>
                </a:solidFill>
              </a:rPr>
              <a:t>C. she wants to interact with her teachers and </a:t>
            </a:r>
            <a:r>
              <a:rPr lang="en-US" sz="1900" dirty="0" smtClean="0">
                <a:solidFill>
                  <a:schemeClr val="dk1"/>
                </a:solidFill>
              </a:rPr>
              <a:t>friends</a:t>
            </a:r>
            <a:endParaRPr lang="en-US" sz="1900" dirty="0">
              <a:solidFill>
                <a:schemeClr val="dk1"/>
              </a:solidFill>
            </a:endParaRPr>
          </a:p>
          <a:p>
            <a:pPr marL="0" lvl="0" indent="0">
              <a:lnSpc>
                <a:spcPct val="150000"/>
              </a:lnSpc>
              <a:buNone/>
            </a:pPr>
            <a:r>
              <a:rPr lang="en-US" sz="1900" b="1" dirty="0">
                <a:solidFill>
                  <a:schemeClr val="dk1"/>
                </a:solidFill>
              </a:rPr>
              <a:t>4. Which of the following is true</a:t>
            </a:r>
            <a:r>
              <a:rPr lang="en-US" sz="1900" b="1" dirty="0" smtClean="0">
                <a:solidFill>
                  <a:schemeClr val="dk1"/>
                </a:solidFill>
              </a:rPr>
              <a:t>?</a:t>
            </a:r>
            <a:endParaRPr lang="en-US" sz="1900" b="1" dirty="0">
              <a:solidFill>
                <a:schemeClr val="dk1"/>
              </a:solidFill>
            </a:endParaRPr>
          </a:p>
          <a:p>
            <a:pPr marL="0" lvl="0" indent="0">
              <a:lnSpc>
                <a:spcPct val="150000"/>
              </a:lnSpc>
              <a:buNone/>
            </a:pPr>
            <a:r>
              <a:rPr lang="en-US" sz="1900" dirty="0">
                <a:solidFill>
                  <a:schemeClr val="dk1"/>
                </a:solidFill>
              </a:rPr>
              <a:t>A. Mai and Chris are classmates</a:t>
            </a:r>
            <a:r>
              <a:rPr lang="en-US" sz="1900" dirty="0" smtClean="0">
                <a:solidFill>
                  <a:schemeClr val="dk1"/>
                </a:solidFill>
              </a:rPr>
              <a:t>.</a:t>
            </a:r>
            <a:endParaRPr lang="en-US" sz="1900" dirty="0">
              <a:solidFill>
                <a:schemeClr val="dk1"/>
              </a:solidFill>
            </a:endParaRPr>
          </a:p>
          <a:p>
            <a:pPr marL="0" lvl="0" indent="0">
              <a:lnSpc>
                <a:spcPct val="150000"/>
              </a:lnSpc>
              <a:buNone/>
            </a:pPr>
            <a:r>
              <a:rPr lang="en-US" sz="1900" dirty="0">
                <a:solidFill>
                  <a:schemeClr val="dk1"/>
                </a:solidFill>
              </a:rPr>
              <a:t>B. Mai and Chris have similar ideas about online learning</a:t>
            </a:r>
            <a:r>
              <a:rPr lang="en-US" sz="1900" dirty="0" smtClean="0">
                <a:solidFill>
                  <a:schemeClr val="dk1"/>
                </a:solidFill>
              </a:rPr>
              <a:t>.</a:t>
            </a:r>
            <a:endParaRPr lang="en-US" sz="1900" dirty="0">
              <a:solidFill>
                <a:schemeClr val="dk1"/>
              </a:solidFill>
            </a:endParaRPr>
          </a:p>
          <a:p>
            <a:pPr marL="0" lvl="0" indent="0">
              <a:lnSpc>
                <a:spcPct val="150000"/>
              </a:lnSpc>
              <a:buNone/>
            </a:pPr>
            <a:r>
              <a:rPr lang="en-US" sz="1900" dirty="0">
                <a:solidFill>
                  <a:schemeClr val="dk1"/>
                </a:solidFill>
              </a:rPr>
              <a:t>C. Mai thinks online learning has some weak points.</a:t>
            </a: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911936" cy="572700"/>
          </a:xfrm>
          <a:prstGeom prst="rect">
            <a:avLst/>
          </a:prstGeom>
        </p:spPr>
        <p:txBody>
          <a:bodyPr spcFirstLastPara="1" wrap="square" lIns="91425" tIns="91425" rIns="91425" bIns="91425" anchor="ctr" anchorCtr="0">
            <a:noAutofit/>
          </a:bodyPr>
          <a:lstStyle/>
          <a:p>
            <a:pPr lvl="0"/>
            <a:r>
              <a:rPr lang="en-US" sz="1900" dirty="0" smtClean="0"/>
              <a:t>3. </a:t>
            </a:r>
            <a:r>
              <a:rPr lang="en-US" sz="1900" dirty="0"/>
              <a:t>﻿Listen again and choose the correct answer to each question.</a:t>
            </a:r>
          </a:p>
        </p:txBody>
      </p:sp>
      <p:sp>
        <p:nvSpPr>
          <p:cNvPr id="6" name="Rectangle 5"/>
          <p:cNvSpPr/>
          <p:nvPr/>
        </p:nvSpPr>
        <p:spPr>
          <a:xfrm>
            <a:off x="357029" y="2279915"/>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7" name="Rectangle 6"/>
          <p:cNvSpPr/>
          <p:nvPr/>
        </p:nvSpPr>
        <p:spPr>
          <a:xfrm>
            <a:off x="406331" y="3982549"/>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pic>
        <p:nvPicPr>
          <p:cNvPr id="9" name="Track 36">
            <a:hlinkClick r:id="" action="ppaction://media"/>
          </p:cNvPr>
          <p:cNvPicPr>
            <a:picLocks noChangeAspect="1"/>
          </p:cNvPicPr>
          <p:nvPr>
            <a:audioFile r:link="rId1"/>
            <p:extLst>
              <p:ext uri="{DAA4B4D4-6D71-4841-9C94-3DE7FCFB9230}">
                <p14:media xmlns:p14="http://schemas.microsoft.com/office/powerpoint/2010/main" r:embed="rId2">
                  <p14:trim st="59050" end="29661.5625"/>
                </p14:media>
              </p:ext>
            </p:extLst>
          </p:nvPr>
        </p:nvPicPr>
        <p:blipFill>
          <a:blip r:embed="rId5"/>
          <a:stretch>
            <a:fillRect/>
          </a:stretch>
        </p:blipFill>
        <p:spPr>
          <a:xfrm>
            <a:off x="4932063" y="1107700"/>
            <a:ext cx="288797" cy="321680"/>
          </a:xfrm>
          <a:prstGeom prst="rect">
            <a:avLst/>
          </a:prstGeom>
        </p:spPr>
      </p:pic>
      <p:sp>
        <p:nvSpPr>
          <p:cNvPr id="10" name="Rounded Rectangle 9"/>
          <p:cNvSpPr/>
          <p:nvPr/>
        </p:nvSpPr>
        <p:spPr>
          <a:xfrm>
            <a:off x="5925312" y="1149856"/>
            <a:ext cx="2999031" cy="13280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rPr>
              <a:t>But it's difficult to concentrate and I still want to go to class. I want real interaction with my teachers and friends.</a:t>
            </a:r>
          </a:p>
        </p:txBody>
      </p:sp>
    </p:spTree>
    <p:extLst>
      <p:ext uri="{BB962C8B-B14F-4D97-AF65-F5344CB8AC3E}">
        <p14:creationId xmlns:p14="http://schemas.microsoft.com/office/powerpoint/2010/main" val="256190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2">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42">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2">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42">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mediacall" presetSubtype="0" fill="hold" nodeType="clickEffect">
                                  <p:stCondLst>
                                    <p:cond delay="0"/>
                                  </p:stCondLst>
                                  <p:childTnLst>
                                    <p:cmd type="call" cmd="playFrom(0.0)">
                                      <p:cBhvr>
                                        <p:cTn id="16" dur="7016" fill="hold"/>
                                        <p:tgtEl>
                                          <p:spTgt spid="9"/>
                                        </p:tgtEl>
                                      </p:cBhvr>
                                    </p:cmd>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42">
                                            <p:txEl>
                                              <p:pRg st="4" end="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42">
                                            <p:txEl>
                                              <p:pRg st="5" end="5"/>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42">
                                            <p:txEl>
                                              <p:pRg st="6" end="6"/>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542">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9" fill="hold" display="0">
                  <p:stCondLst>
                    <p:cond delay="indefinite"/>
                  </p:stCondLst>
                  <p:endCondLst>
                    <p:cond evt="onStopAudio" delay="0">
                      <p:tgtEl>
                        <p:sldTgt/>
                      </p:tgtEl>
                    </p:cond>
                  </p:endCondLst>
                </p:cTn>
                <p:tgtEl>
                  <p:spTgt spid="9"/>
                </p:tgtEl>
              </p:cMediaNode>
            </p:audio>
          </p:childTnLst>
        </p:cTn>
      </p:par>
    </p:tnLst>
    <p:bldLst>
      <p:bldP spid="6" grpId="0"/>
      <p:bldP spid="7" grpId="0"/>
      <p:bldP spid="1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92"/>
        <p:cNvGrpSpPr/>
        <p:nvPr/>
      </p:nvGrpSpPr>
      <p:grpSpPr>
        <a:xfrm>
          <a:off x="0" y="0"/>
          <a:ext cx="0" cy="0"/>
          <a:chOff x="0" y="0"/>
          <a:chExt cx="0" cy="0"/>
        </a:xfrm>
      </p:grpSpPr>
      <p:sp>
        <p:nvSpPr>
          <p:cNvPr id="693" name="Google Shape;693;p35"/>
          <p:cNvSpPr/>
          <p:nvPr/>
        </p:nvSpPr>
        <p:spPr>
          <a:xfrm flipH="1">
            <a:off x="2015100" y="1762410"/>
            <a:ext cx="5113800" cy="16815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txBox="1">
            <a:spLocks noGrp="1"/>
          </p:cNvSpPr>
          <p:nvPr>
            <p:ph type="subTitle" idx="1"/>
          </p:nvPr>
        </p:nvSpPr>
        <p:spPr>
          <a:xfrm>
            <a:off x="2391900" y="3530225"/>
            <a:ext cx="4360200" cy="37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You can enter a subtitle here if you need it</a:t>
            </a:r>
            <a:endParaRPr dirty="0"/>
          </a:p>
        </p:txBody>
      </p:sp>
      <p:sp>
        <p:nvSpPr>
          <p:cNvPr id="696" name="Google Shape;696;p35"/>
          <p:cNvSpPr/>
          <p:nvPr/>
        </p:nvSpPr>
        <p:spPr>
          <a:xfrm>
            <a:off x="2402828" y="2528842"/>
            <a:ext cx="4431611" cy="559336"/>
          </a:xfrm>
          <a:prstGeom prst="rect">
            <a:avLst/>
          </a:prstGeom>
        </p:spPr>
        <p:txBody>
          <a:bodyPr>
            <a:prstTxWarp prst="textPlain">
              <a:avLst/>
            </a:prstTxWarp>
          </a:bodyPr>
          <a:lstStyle/>
          <a:p>
            <a:pPr lvl="0" algn="ctr"/>
            <a:r>
              <a:rPr lang="en-US" b="1" i="0" dirty="0" smtClean="0">
                <a:ln w="19050" cap="flat" cmpd="sng">
                  <a:solidFill>
                    <a:schemeClr val="dk1"/>
                  </a:solidFill>
                  <a:prstDash val="solid"/>
                  <a:round/>
                  <a:headEnd type="none" w="sm" len="sm"/>
                  <a:tailEnd type="none" w="sm" len="sm"/>
                </a:ln>
                <a:solidFill>
                  <a:schemeClr val="lt1"/>
                </a:solidFill>
                <a:latin typeface="Fredoka One"/>
              </a:rPr>
              <a:t>Let’s count the point</a:t>
            </a:r>
            <a:endParaRPr b="1" i="0" dirty="0">
              <a:ln w="19050" cap="flat" cmpd="sng">
                <a:solidFill>
                  <a:schemeClr val="dk1"/>
                </a:solidFill>
                <a:prstDash val="solid"/>
                <a:round/>
                <a:headEnd type="none" w="sm" len="sm"/>
                <a:tailEnd type="none" w="sm" len="sm"/>
              </a:ln>
              <a:solidFill>
                <a:schemeClr val="lt1"/>
              </a:solidFill>
              <a:latin typeface="Fredoka One"/>
            </a:endParaRPr>
          </a:p>
        </p:txBody>
      </p:sp>
      <p:sp>
        <p:nvSpPr>
          <p:cNvPr id="698" name="Google Shape;698;p3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 name="Google Shape;700;p35"/>
          <p:cNvGrpSpPr/>
          <p:nvPr/>
        </p:nvGrpSpPr>
        <p:grpSpPr>
          <a:xfrm rot="-245465">
            <a:off x="1505758" y="1161781"/>
            <a:ext cx="1250846" cy="1196092"/>
            <a:chOff x="4610845" y="2033030"/>
            <a:chExt cx="1394343" cy="1333308"/>
          </a:xfrm>
        </p:grpSpPr>
        <p:sp>
          <p:nvSpPr>
            <p:cNvPr id="701" name="Google Shape;701;p35"/>
            <p:cNvSpPr/>
            <p:nvPr/>
          </p:nvSpPr>
          <p:spPr>
            <a:xfrm>
              <a:off x="5289413" y="3147841"/>
              <a:ext cx="280830" cy="218498"/>
            </a:xfrm>
            <a:custGeom>
              <a:avLst/>
              <a:gdLst/>
              <a:ahLst/>
              <a:cxnLst/>
              <a:rect l="l" t="t" r="r" b="b"/>
              <a:pathLst>
                <a:path w="3812" h="2966" extrusionOk="0">
                  <a:moveTo>
                    <a:pt x="2207" y="1"/>
                  </a:moveTo>
                  <a:cubicBezTo>
                    <a:pt x="2165" y="1"/>
                    <a:pt x="2124" y="5"/>
                    <a:pt x="2083" y="14"/>
                  </a:cubicBezTo>
                  <a:cubicBezTo>
                    <a:pt x="1809" y="64"/>
                    <a:pt x="1102" y="570"/>
                    <a:pt x="1021" y="904"/>
                  </a:cubicBezTo>
                  <a:cubicBezTo>
                    <a:pt x="768" y="1147"/>
                    <a:pt x="0" y="2522"/>
                    <a:pt x="434" y="2835"/>
                  </a:cubicBezTo>
                  <a:cubicBezTo>
                    <a:pt x="489" y="2876"/>
                    <a:pt x="544" y="2894"/>
                    <a:pt x="597" y="2894"/>
                  </a:cubicBezTo>
                  <a:cubicBezTo>
                    <a:pt x="880" y="2894"/>
                    <a:pt x="1132" y="2388"/>
                    <a:pt x="1183" y="2218"/>
                  </a:cubicBezTo>
                  <a:cubicBezTo>
                    <a:pt x="1203" y="2491"/>
                    <a:pt x="1263" y="2734"/>
                    <a:pt x="1425" y="2926"/>
                  </a:cubicBezTo>
                  <a:cubicBezTo>
                    <a:pt x="1431" y="2926"/>
                    <a:pt x="1436" y="2926"/>
                    <a:pt x="1442" y="2926"/>
                  </a:cubicBezTo>
                  <a:cubicBezTo>
                    <a:pt x="1793" y="2926"/>
                    <a:pt x="1931" y="2618"/>
                    <a:pt x="1982" y="2309"/>
                  </a:cubicBezTo>
                  <a:cubicBezTo>
                    <a:pt x="2093" y="2551"/>
                    <a:pt x="2282" y="2965"/>
                    <a:pt x="2549" y="2965"/>
                  </a:cubicBezTo>
                  <a:cubicBezTo>
                    <a:pt x="2571" y="2965"/>
                    <a:pt x="2594" y="2962"/>
                    <a:pt x="2618" y="2956"/>
                  </a:cubicBezTo>
                  <a:cubicBezTo>
                    <a:pt x="2972" y="2875"/>
                    <a:pt x="2881" y="2481"/>
                    <a:pt x="2811" y="2188"/>
                  </a:cubicBezTo>
                  <a:lnTo>
                    <a:pt x="2811" y="2188"/>
                  </a:lnTo>
                  <a:cubicBezTo>
                    <a:pt x="3097" y="2234"/>
                    <a:pt x="3291" y="2602"/>
                    <a:pt x="3578" y="2602"/>
                  </a:cubicBezTo>
                  <a:cubicBezTo>
                    <a:pt x="3604" y="2602"/>
                    <a:pt x="3632" y="2599"/>
                    <a:pt x="3660" y="2592"/>
                  </a:cubicBezTo>
                  <a:cubicBezTo>
                    <a:pt x="3811" y="1864"/>
                    <a:pt x="3589" y="985"/>
                    <a:pt x="3074" y="469"/>
                  </a:cubicBezTo>
                  <a:cubicBezTo>
                    <a:pt x="2859" y="254"/>
                    <a:pt x="2526" y="1"/>
                    <a:pt x="220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4774685" y="2033030"/>
              <a:ext cx="1130024" cy="1187667"/>
            </a:xfrm>
            <a:custGeom>
              <a:avLst/>
              <a:gdLst/>
              <a:ahLst/>
              <a:cxnLst/>
              <a:rect l="l" t="t" r="r" b="b"/>
              <a:pathLst>
                <a:path w="15339" h="16122" extrusionOk="0">
                  <a:moveTo>
                    <a:pt x="7262" y="0"/>
                  </a:moveTo>
                  <a:cubicBezTo>
                    <a:pt x="6879" y="0"/>
                    <a:pt x="6493" y="37"/>
                    <a:pt x="6107" y="113"/>
                  </a:cubicBezTo>
                  <a:cubicBezTo>
                    <a:pt x="2346" y="861"/>
                    <a:pt x="1" y="5017"/>
                    <a:pt x="870" y="9405"/>
                  </a:cubicBezTo>
                  <a:cubicBezTo>
                    <a:pt x="1640" y="13336"/>
                    <a:pt x="4730" y="16122"/>
                    <a:pt x="8069" y="16122"/>
                  </a:cubicBezTo>
                  <a:cubicBezTo>
                    <a:pt x="8458" y="16122"/>
                    <a:pt x="8849" y="16084"/>
                    <a:pt x="9241" y="16006"/>
                  </a:cubicBezTo>
                  <a:cubicBezTo>
                    <a:pt x="12992" y="15269"/>
                    <a:pt x="15338" y="11113"/>
                    <a:pt x="14478" y="6725"/>
                  </a:cubicBezTo>
                  <a:cubicBezTo>
                    <a:pt x="13698" y="2789"/>
                    <a:pt x="10600" y="0"/>
                    <a:pt x="7262"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4911652" y="2119737"/>
              <a:ext cx="777661" cy="854764"/>
            </a:xfrm>
            <a:custGeom>
              <a:avLst/>
              <a:gdLst/>
              <a:ahLst/>
              <a:cxnLst/>
              <a:rect l="l" t="t" r="r" b="b"/>
              <a:pathLst>
                <a:path w="10556" h="11603" extrusionOk="0">
                  <a:moveTo>
                    <a:pt x="4910" y="1"/>
                  </a:moveTo>
                  <a:cubicBezTo>
                    <a:pt x="4660" y="1"/>
                    <a:pt x="4408" y="25"/>
                    <a:pt x="4156" y="74"/>
                  </a:cubicBezTo>
                  <a:cubicBezTo>
                    <a:pt x="1578" y="580"/>
                    <a:pt x="1" y="3552"/>
                    <a:pt x="627" y="6716"/>
                  </a:cubicBezTo>
                  <a:cubicBezTo>
                    <a:pt x="1184" y="9571"/>
                    <a:pt x="3352" y="11602"/>
                    <a:pt x="5656" y="11602"/>
                  </a:cubicBezTo>
                  <a:cubicBezTo>
                    <a:pt x="5907" y="11602"/>
                    <a:pt x="6159" y="11578"/>
                    <a:pt x="6410" y="11529"/>
                  </a:cubicBezTo>
                  <a:cubicBezTo>
                    <a:pt x="8978" y="11023"/>
                    <a:pt x="10556" y="8051"/>
                    <a:pt x="9939" y="4887"/>
                  </a:cubicBezTo>
                  <a:cubicBezTo>
                    <a:pt x="9374" y="2032"/>
                    <a:pt x="7213" y="1"/>
                    <a:pt x="4910" y="1"/>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22552" y="2261179"/>
              <a:ext cx="52232" cy="48179"/>
            </a:xfrm>
            <a:custGeom>
              <a:avLst/>
              <a:gdLst/>
              <a:ahLst/>
              <a:cxnLst/>
              <a:rect l="l" t="t" r="r" b="b"/>
              <a:pathLst>
                <a:path w="709" h="654" extrusionOk="0">
                  <a:moveTo>
                    <a:pt x="368" y="0"/>
                  </a:moveTo>
                  <a:cubicBezTo>
                    <a:pt x="343" y="0"/>
                    <a:pt x="318" y="3"/>
                    <a:pt x="293" y="9"/>
                  </a:cubicBezTo>
                  <a:cubicBezTo>
                    <a:pt x="111" y="39"/>
                    <a:pt x="0" y="211"/>
                    <a:pt x="30" y="393"/>
                  </a:cubicBezTo>
                  <a:cubicBezTo>
                    <a:pt x="65" y="543"/>
                    <a:pt x="200" y="654"/>
                    <a:pt x="354" y="654"/>
                  </a:cubicBezTo>
                  <a:cubicBezTo>
                    <a:pt x="378" y="654"/>
                    <a:pt x="401" y="651"/>
                    <a:pt x="425" y="646"/>
                  </a:cubicBezTo>
                  <a:cubicBezTo>
                    <a:pt x="596" y="615"/>
                    <a:pt x="708" y="444"/>
                    <a:pt x="677" y="262"/>
                  </a:cubicBezTo>
                  <a:cubicBezTo>
                    <a:pt x="652" y="105"/>
                    <a:pt x="520" y="0"/>
                    <a:pt x="368"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7576" y="2212853"/>
              <a:ext cx="52969" cy="48105"/>
            </a:xfrm>
            <a:custGeom>
              <a:avLst/>
              <a:gdLst/>
              <a:ahLst/>
              <a:cxnLst/>
              <a:rect l="l" t="t" r="r" b="b"/>
              <a:pathLst>
                <a:path w="719" h="653" extrusionOk="0">
                  <a:moveTo>
                    <a:pt x="364" y="0"/>
                  </a:moveTo>
                  <a:cubicBezTo>
                    <a:pt x="341" y="0"/>
                    <a:pt x="318" y="3"/>
                    <a:pt x="294" y="8"/>
                  </a:cubicBezTo>
                  <a:cubicBezTo>
                    <a:pt x="122" y="38"/>
                    <a:pt x="0" y="210"/>
                    <a:pt x="41" y="392"/>
                  </a:cubicBezTo>
                  <a:cubicBezTo>
                    <a:pt x="67" y="541"/>
                    <a:pt x="200" y="652"/>
                    <a:pt x="354" y="652"/>
                  </a:cubicBezTo>
                  <a:cubicBezTo>
                    <a:pt x="377" y="652"/>
                    <a:pt x="401" y="650"/>
                    <a:pt x="425" y="645"/>
                  </a:cubicBezTo>
                  <a:cubicBezTo>
                    <a:pt x="597" y="615"/>
                    <a:pt x="718" y="442"/>
                    <a:pt x="678" y="260"/>
                  </a:cubicBezTo>
                  <a:cubicBezTo>
                    <a:pt x="651" y="111"/>
                    <a:pt x="518" y="0"/>
                    <a:pt x="364"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479259" y="221859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526260" y="2086292"/>
              <a:ext cx="478929" cy="568124"/>
            </a:xfrm>
            <a:custGeom>
              <a:avLst/>
              <a:gdLst/>
              <a:ahLst/>
              <a:cxnLst/>
              <a:rect l="l" t="t" r="r" b="b"/>
              <a:pathLst>
                <a:path w="6501" h="7712" extrusionOk="0">
                  <a:moveTo>
                    <a:pt x="727" y="1"/>
                  </a:moveTo>
                  <a:cubicBezTo>
                    <a:pt x="375" y="1"/>
                    <a:pt x="82" y="97"/>
                    <a:pt x="0" y="391"/>
                  </a:cubicBezTo>
                  <a:cubicBezTo>
                    <a:pt x="899" y="2464"/>
                    <a:pt x="2002" y="4415"/>
                    <a:pt x="3002" y="6437"/>
                  </a:cubicBezTo>
                  <a:cubicBezTo>
                    <a:pt x="3235" y="6902"/>
                    <a:pt x="3508" y="7610"/>
                    <a:pt x="4013" y="7691"/>
                  </a:cubicBezTo>
                  <a:cubicBezTo>
                    <a:pt x="4098" y="7705"/>
                    <a:pt x="4181" y="7712"/>
                    <a:pt x="4261" y="7712"/>
                  </a:cubicBezTo>
                  <a:cubicBezTo>
                    <a:pt x="5279" y="7712"/>
                    <a:pt x="5914" y="6635"/>
                    <a:pt x="6167" y="5810"/>
                  </a:cubicBezTo>
                  <a:cubicBezTo>
                    <a:pt x="6500" y="4719"/>
                    <a:pt x="6217" y="3090"/>
                    <a:pt x="5500" y="2181"/>
                  </a:cubicBezTo>
                  <a:cubicBezTo>
                    <a:pt x="4762" y="1250"/>
                    <a:pt x="3346" y="664"/>
                    <a:pt x="2254" y="320"/>
                  </a:cubicBezTo>
                  <a:cubicBezTo>
                    <a:pt x="1988" y="240"/>
                    <a:pt x="1283" y="1"/>
                    <a:pt x="72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4610845" y="2213368"/>
              <a:ext cx="347943" cy="639213"/>
            </a:xfrm>
            <a:custGeom>
              <a:avLst/>
              <a:gdLst/>
              <a:ahLst/>
              <a:cxnLst/>
              <a:rect l="l" t="t" r="r" b="b"/>
              <a:pathLst>
                <a:path w="4723" h="8677" extrusionOk="0">
                  <a:moveTo>
                    <a:pt x="4328" y="1"/>
                  </a:moveTo>
                  <a:cubicBezTo>
                    <a:pt x="3743" y="1"/>
                    <a:pt x="2891" y="750"/>
                    <a:pt x="2619" y="981"/>
                  </a:cubicBezTo>
                  <a:cubicBezTo>
                    <a:pt x="1730" y="1699"/>
                    <a:pt x="647" y="2791"/>
                    <a:pt x="314" y="3933"/>
                  </a:cubicBezTo>
                  <a:cubicBezTo>
                    <a:pt x="0" y="5046"/>
                    <a:pt x="355" y="6653"/>
                    <a:pt x="1072" y="7533"/>
                  </a:cubicBezTo>
                  <a:cubicBezTo>
                    <a:pt x="1520" y="8079"/>
                    <a:pt x="2257" y="8676"/>
                    <a:pt x="3025" y="8676"/>
                  </a:cubicBezTo>
                  <a:cubicBezTo>
                    <a:pt x="3280" y="8676"/>
                    <a:pt x="3539" y="8610"/>
                    <a:pt x="3792" y="8453"/>
                  </a:cubicBezTo>
                  <a:cubicBezTo>
                    <a:pt x="4217" y="8190"/>
                    <a:pt x="4206" y="7442"/>
                    <a:pt x="4247" y="6916"/>
                  </a:cubicBezTo>
                  <a:cubicBezTo>
                    <a:pt x="4399" y="4672"/>
                    <a:pt x="4682" y="2437"/>
                    <a:pt x="4722" y="183"/>
                  </a:cubicBezTo>
                  <a:cubicBezTo>
                    <a:pt x="4620" y="53"/>
                    <a:pt x="4484" y="1"/>
                    <a:pt x="4328"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5030907" y="2302211"/>
              <a:ext cx="450713" cy="696895"/>
            </a:xfrm>
            <a:custGeom>
              <a:avLst/>
              <a:gdLst/>
              <a:ahLst/>
              <a:cxnLst/>
              <a:rect l="l" t="t" r="r" b="b"/>
              <a:pathLst>
                <a:path w="6118" h="9460" extrusionOk="0">
                  <a:moveTo>
                    <a:pt x="3932" y="1"/>
                  </a:moveTo>
                  <a:cubicBezTo>
                    <a:pt x="3102" y="1"/>
                    <a:pt x="2104" y="585"/>
                    <a:pt x="1598" y="1039"/>
                  </a:cubicBezTo>
                  <a:cubicBezTo>
                    <a:pt x="223" y="2273"/>
                    <a:pt x="0" y="4881"/>
                    <a:pt x="526" y="6590"/>
                  </a:cubicBezTo>
                  <a:cubicBezTo>
                    <a:pt x="951" y="7935"/>
                    <a:pt x="2346" y="9339"/>
                    <a:pt x="3822" y="9451"/>
                  </a:cubicBezTo>
                  <a:cubicBezTo>
                    <a:pt x="3884" y="9457"/>
                    <a:pt x="3949" y="9460"/>
                    <a:pt x="4017" y="9460"/>
                  </a:cubicBezTo>
                  <a:cubicBezTo>
                    <a:pt x="4552" y="9460"/>
                    <a:pt x="5233" y="9268"/>
                    <a:pt x="5197" y="8622"/>
                  </a:cubicBezTo>
                  <a:cubicBezTo>
                    <a:pt x="5172" y="8253"/>
                    <a:pt x="4983" y="8164"/>
                    <a:pt x="4736" y="8164"/>
                  </a:cubicBezTo>
                  <a:cubicBezTo>
                    <a:pt x="4509" y="8164"/>
                    <a:pt x="4233" y="8240"/>
                    <a:pt x="3994" y="8240"/>
                  </a:cubicBezTo>
                  <a:cubicBezTo>
                    <a:pt x="3973" y="8240"/>
                    <a:pt x="3953" y="8239"/>
                    <a:pt x="3934" y="8238"/>
                  </a:cubicBezTo>
                  <a:cubicBezTo>
                    <a:pt x="3125" y="8187"/>
                    <a:pt x="2710" y="7692"/>
                    <a:pt x="2498" y="6964"/>
                  </a:cubicBezTo>
                  <a:cubicBezTo>
                    <a:pt x="2306" y="6306"/>
                    <a:pt x="2053" y="5468"/>
                    <a:pt x="2640" y="5003"/>
                  </a:cubicBezTo>
                  <a:cubicBezTo>
                    <a:pt x="3388" y="4406"/>
                    <a:pt x="4500" y="4669"/>
                    <a:pt x="5187" y="3850"/>
                  </a:cubicBezTo>
                  <a:cubicBezTo>
                    <a:pt x="6117" y="2748"/>
                    <a:pt x="5855" y="777"/>
                    <a:pt x="4732" y="261"/>
                  </a:cubicBezTo>
                  <a:cubicBezTo>
                    <a:pt x="4507" y="76"/>
                    <a:pt x="4231" y="1"/>
                    <a:pt x="3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985859" y="231354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5"/>
            <p:cNvGrpSpPr/>
            <p:nvPr/>
          </p:nvGrpSpPr>
          <p:grpSpPr>
            <a:xfrm rot="-355489">
              <a:off x="5341343" y="2538179"/>
              <a:ext cx="394995" cy="612905"/>
              <a:chOff x="1514314" y="1637035"/>
              <a:chExt cx="338082" cy="524594"/>
            </a:xfrm>
          </p:grpSpPr>
          <p:sp>
            <p:nvSpPr>
              <p:cNvPr id="712" name="Google Shape;712;p35"/>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 name="Google Shape;606;p32"/>
          <p:cNvGrpSpPr/>
          <p:nvPr/>
        </p:nvGrpSpPr>
        <p:grpSpPr>
          <a:xfrm>
            <a:off x="6479177" y="972521"/>
            <a:ext cx="1099940" cy="1252408"/>
            <a:chOff x="7252145" y="1879047"/>
            <a:chExt cx="1295128" cy="1474653"/>
          </a:xfrm>
        </p:grpSpPr>
        <p:sp>
          <p:nvSpPr>
            <p:cNvPr id="28" name="Google Shape;607;p32"/>
            <p:cNvSpPr/>
            <p:nvPr/>
          </p:nvSpPr>
          <p:spPr>
            <a:xfrm>
              <a:off x="7613071" y="1879047"/>
              <a:ext cx="296932" cy="260511"/>
            </a:xfrm>
            <a:custGeom>
              <a:avLst/>
              <a:gdLst/>
              <a:ahLst/>
              <a:cxnLst/>
              <a:rect l="l" t="t" r="r" b="b"/>
              <a:pathLst>
                <a:path w="4258" h="3736" extrusionOk="0">
                  <a:moveTo>
                    <a:pt x="2132" y="0"/>
                  </a:moveTo>
                  <a:cubicBezTo>
                    <a:pt x="1416" y="0"/>
                    <a:pt x="732" y="416"/>
                    <a:pt x="425" y="1119"/>
                  </a:cubicBezTo>
                  <a:cubicBezTo>
                    <a:pt x="1" y="2060"/>
                    <a:pt x="436" y="3162"/>
                    <a:pt x="1376" y="3576"/>
                  </a:cubicBezTo>
                  <a:cubicBezTo>
                    <a:pt x="1623" y="3684"/>
                    <a:pt x="1880" y="3735"/>
                    <a:pt x="2133" y="3735"/>
                  </a:cubicBezTo>
                  <a:cubicBezTo>
                    <a:pt x="2852" y="3735"/>
                    <a:pt x="3536" y="3322"/>
                    <a:pt x="3842" y="2626"/>
                  </a:cubicBezTo>
                  <a:cubicBezTo>
                    <a:pt x="4257" y="1676"/>
                    <a:pt x="3822" y="573"/>
                    <a:pt x="2882" y="159"/>
                  </a:cubicBezTo>
                  <a:cubicBezTo>
                    <a:pt x="2638" y="51"/>
                    <a:pt x="2383" y="0"/>
                    <a:pt x="2132"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8;p32"/>
            <p:cNvSpPr/>
            <p:nvPr/>
          </p:nvSpPr>
          <p:spPr>
            <a:xfrm>
              <a:off x="7677979" y="1954950"/>
              <a:ext cx="185495" cy="114218"/>
            </a:xfrm>
            <a:custGeom>
              <a:avLst/>
              <a:gdLst/>
              <a:ahLst/>
              <a:cxnLst/>
              <a:rect l="l" t="t" r="r" b="b"/>
              <a:pathLst>
                <a:path w="2660" h="1638" extrusionOk="0">
                  <a:moveTo>
                    <a:pt x="1408" y="1"/>
                  </a:moveTo>
                  <a:cubicBezTo>
                    <a:pt x="1303" y="1"/>
                    <a:pt x="1197" y="14"/>
                    <a:pt x="1092" y="40"/>
                  </a:cubicBezTo>
                  <a:cubicBezTo>
                    <a:pt x="405" y="222"/>
                    <a:pt x="0" y="920"/>
                    <a:pt x="172" y="1597"/>
                  </a:cubicBezTo>
                  <a:cubicBezTo>
                    <a:pt x="182" y="1607"/>
                    <a:pt x="182" y="1627"/>
                    <a:pt x="182" y="1638"/>
                  </a:cubicBezTo>
                  <a:lnTo>
                    <a:pt x="2659" y="1001"/>
                  </a:lnTo>
                  <a:cubicBezTo>
                    <a:pt x="2649" y="980"/>
                    <a:pt x="2649" y="971"/>
                    <a:pt x="2649" y="960"/>
                  </a:cubicBezTo>
                  <a:cubicBezTo>
                    <a:pt x="2495" y="380"/>
                    <a:pt x="1974" y="1"/>
                    <a:pt x="1408"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9;p32"/>
            <p:cNvSpPr/>
            <p:nvPr/>
          </p:nvSpPr>
          <p:spPr>
            <a:xfrm>
              <a:off x="8256757" y="2160687"/>
              <a:ext cx="290516" cy="260720"/>
            </a:xfrm>
            <a:custGeom>
              <a:avLst/>
              <a:gdLst/>
              <a:ahLst/>
              <a:cxnLst/>
              <a:rect l="l" t="t" r="r" b="b"/>
              <a:pathLst>
                <a:path w="4166" h="3739" extrusionOk="0">
                  <a:moveTo>
                    <a:pt x="2081" y="0"/>
                  </a:moveTo>
                  <a:cubicBezTo>
                    <a:pt x="1271" y="0"/>
                    <a:pt x="525" y="529"/>
                    <a:pt x="284" y="1347"/>
                  </a:cubicBezTo>
                  <a:cubicBezTo>
                    <a:pt x="0" y="2338"/>
                    <a:pt x="567" y="3379"/>
                    <a:pt x="1557" y="3662"/>
                  </a:cubicBezTo>
                  <a:cubicBezTo>
                    <a:pt x="1733" y="3714"/>
                    <a:pt x="1909" y="3739"/>
                    <a:pt x="2083" y="3739"/>
                  </a:cubicBezTo>
                  <a:cubicBezTo>
                    <a:pt x="2892" y="3739"/>
                    <a:pt x="3639" y="3204"/>
                    <a:pt x="3872" y="2389"/>
                  </a:cubicBezTo>
                  <a:cubicBezTo>
                    <a:pt x="4166" y="1398"/>
                    <a:pt x="3589" y="367"/>
                    <a:pt x="2598" y="73"/>
                  </a:cubicBezTo>
                  <a:cubicBezTo>
                    <a:pt x="2426" y="24"/>
                    <a:pt x="2252" y="0"/>
                    <a:pt x="2081"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10;p32"/>
            <p:cNvSpPr/>
            <p:nvPr/>
          </p:nvSpPr>
          <p:spPr>
            <a:xfrm>
              <a:off x="8342037" y="2222678"/>
              <a:ext cx="136820" cy="172930"/>
            </a:xfrm>
            <a:custGeom>
              <a:avLst/>
              <a:gdLst/>
              <a:ahLst/>
              <a:cxnLst/>
              <a:rect l="l" t="t" r="r" b="b"/>
              <a:pathLst>
                <a:path w="1962" h="2480" extrusionOk="0">
                  <a:moveTo>
                    <a:pt x="511" y="1"/>
                  </a:moveTo>
                  <a:cubicBezTo>
                    <a:pt x="351" y="1"/>
                    <a:pt x="188" y="31"/>
                    <a:pt x="31" y="94"/>
                  </a:cubicBezTo>
                  <a:cubicBezTo>
                    <a:pt x="21" y="104"/>
                    <a:pt x="11" y="104"/>
                    <a:pt x="0" y="114"/>
                  </a:cubicBezTo>
                  <a:lnTo>
                    <a:pt x="961" y="2480"/>
                  </a:lnTo>
                  <a:cubicBezTo>
                    <a:pt x="971" y="2470"/>
                    <a:pt x="982" y="2470"/>
                    <a:pt x="991" y="2460"/>
                  </a:cubicBezTo>
                  <a:cubicBezTo>
                    <a:pt x="1649" y="2197"/>
                    <a:pt x="1962" y="1459"/>
                    <a:pt x="1699" y="802"/>
                  </a:cubicBezTo>
                  <a:cubicBezTo>
                    <a:pt x="1499" y="302"/>
                    <a:pt x="1018" y="1"/>
                    <a:pt x="511"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11;p32"/>
            <p:cNvSpPr/>
            <p:nvPr/>
          </p:nvSpPr>
          <p:spPr>
            <a:xfrm>
              <a:off x="7413571" y="3115782"/>
              <a:ext cx="293375" cy="237919"/>
            </a:xfrm>
            <a:custGeom>
              <a:avLst/>
              <a:gdLst/>
              <a:ahLst/>
              <a:cxnLst/>
              <a:rect l="l" t="t" r="r" b="b"/>
              <a:pathLst>
                <a:path w="4207" h="3412" extrusionOk="0">
                  <a:moveTo>
                    <a:pt x="2896" y="0"/>
                  </a:moveTo>
                  <a:cubicBezTo>
                    <a:pt x="2531" y="0"/>
                    <a:pt x="2113" y="64"/>
                    <a:pt x="1942" y="217"/>
                  </a:cubicBezTo>
                  <a:cubicBezTo>
                    <a:pt x="1558" y="278"/>
                    <a:pt x="1" y="1036"/>
                    <a:pt x="192" y="1592"/>
                  </a:cubicBezTo>
                  <a:cubicBezTo>
                    <a:pt x="244" y="1747"/>
                    <a:pt x="365" y="1802"/>
                    <a:pt x="507" y="1802"/>
                  </a:cubicBezTo>
                  <a:cubicBezTo>
                    <a:pt x="782" y="1802"/>
                    <a:pt x="1141" y="1597"/>
                    <a:pt x="1254" y="1511"/>
                  </a:cubicBezTo>
                  <a:lnTo>
                    <a:pt x="1254" y="1511"/>
                  </a:lnTo>
                  <a:cubicBezTo>
                    <a:pt x="1102" y="1774"/>
                    <a:pt x="1012" y="2026"/>
                    <a:pt x="1032" y="2300"/>
                  </a:cubicBezTo>
                  <a:cubicBezTo>
                    <a:pt x="1135" y="2374"/>
                    <a:pt x="1239" y="2405"/>
                    <a:pt x="1341" y="2405"/>
                  </a:cubicBezTo>
                  <a:cubicBezTo>
                    <a:pt x="1558" y="2405"/>
                    <a:pt x="1763" y="2263"/>
                    <a:pt x="1922" y="2098"/>
                  </a:cubicBezTo>
                  <a:lnTo>
                    <a:pt x="1922" y="2098"/>
                  </a:lnTo>
                  <a:cubicBezTo>
                    <a:pt x="1871" y="2401"/>
                    <a:pt x="1760" y="2967"/>
                    <a:pt x="2093" y="3088"/>
                  </a:cubicBezTo>
                  <a:cubicBezTo>
                    <a:pt x="2144" y="3108"/>
                    <a:pt x="2191" y="3117"/>
                    <a:pt x="2234" y="3117"/>
                  </a:cubicBezTo>
                  <a:cubicBezTo>
                    <a:pt x="2506" y="3117"/>
                    <a:pt x="2653" y="2773"/>
                    <a:pt x="2740" y="2512"/>
                  </a:cubicBezTo>
                  <a:cubicBezTo>
                    <a:pt x="3003" y="2745"/>
                    <a:pt x="2902" y="3270"/>
                    <a:pt x="3266" y="3412"/>
                  </a:cubicBezTo>
                  <a:cubicBezTo>
                    <a:pt x="3852" y="2846"/>
                    <a:pt x="4207" y="1905"/>
                    <a:pt x="4075" y="1116"/>
                  </a:cubicBezTo>
                  <a:cubicBezTo>
                    <a:pt x="4004" y="743"/>
                    <a:pt x="3832" y="227"/>
                    <a:pt x="3458" y="76"/>
                  </a:cubicBezTo>
                  <a:cubicBezTo>
                    <a:pt x="3350" y="28"/>
                    <a:pt x="3135" y="0"/>
                    <a:pt x="2896"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12;p32"/>
            <p:cNvSpPr/>
            <p:nvPr/>
          </p:nvSpPr>
          <p:spPr>
            <a:xfrm>
              <a:off x="7252145" y="2004631"/>
              <a:ext cx="1252162" cy="1217974"/>
            </a:xfrm>
            <a:custGeom>
              <a:avLst/>
              <a:gdLst/>
              <a:ahLst/>
              <a:cxnLst/>
              <a:rect l="l" t="t" r="r" b="b"/>
              <a:pathLst>
                <a:path w="17956" h="17467" extrusionOk="0">
                  <a:moveTo>
                    <a:pt x="9887" y="1"/>
                  </a:moveTo>
                  <a:cubicBezTo>
                    <a:pt x="6727" y="1"/>
                    <a:pt x="3529" y="2160"/>
                    <a:pt x="1992" y="5658"/>
                  </a:cubicBezTo>
                  <a:cubicBezTo>
                    <a:pt x="0" y="10167"/>
                    <a:pt x="1527" y="15202"/>
                    <a:pt x="5389" y="16900"/>
                  </a:cubicBezTo>
                  <a:cubicBezTo>
                    <a:pt x="6259" y="17285"/>
                    <a:pt x="7173" y="17467"/>
                    <a:pt x="8090" y="17467"/>
                  </a:cubicBezTo>
                  <a:cubicBezTo>
                    <a:pt x="11246" y="17467"/>
                    <a:pt x="14439" y="15308"/>
                    <a:pt x="15974" y="11814"/>
                  </a:cubicBezTo>
                  <a:cubicBezTo>
                    <a:pt x="17956" y="7305"/>
                    <a:pt x="16439" y="2270"/>
                    <a:pt x="12577" y="562"/>
                  </a:cubicBezTo>
                  <a:cubicBezTo>
                    <a:pt x="11711" y="181"/>
                    <a:pt x="10800" y="1"/>
                    <a:pt x="9887"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13;p32"/>
            <p:cNvSpPr/>
            <p:nvPr/>
          </p:nvSpPr>
          <p:spPr>
            <a:xfrm>
              <a:off x="7379752" y="2085937"/>
              <a:ext cx="867224" cy="872462"/>
            </a:xfrm>
            <a:custGeom>
              <a:avLst/>
              <a:gdLst/>
              <a:ahLst/>
              <a:cxnLst/>
              <a:rect l="l" t="t" r="r" b="b"/>
              <a:pathLst>
                <a:path w="12436" h="12512" extrusionOk="0">
                  <a:moveTo>
                    <a:pt x="7048" y="0"/>
                  </a:moveTo>
                  <a:cubicBezTo>
                    <a:pt x="4840" y="0"/>
                    <a:pt x="2554" y="1596"/>
                    <a:pt x="1426" y="4148"/>
                  </a:cubicBezTo>
                  <a:cubicBezTo>
                    <a:pt x="1" y="7403"/>
                    <a:pt x="981" y="10982"/>
                    <a:pt x="3630" y="12145"/>
                  </a:cubicBezTo>
                  <a:cubicBezTo>
                    <a:pt x="4194" y="12393"/>
                    <a:pt x="4788" y="12511"/>
                    <a:pt x="5388" y="12511"/>
                  </a:cubicBezTo>
                  <a:cubicBezTo>
                    <a:pt x="7596" y="12511"/>
                    <a:pt x="9879" y="10916"/>
                    <a:pt x="11000" y="8364"/>
                  </a:cubicBezTo>
                  <a:cubicBezTo>
                    <a:pt x="12436" y="5108"/>
                    <a:pt x="11445" y="1529"/>
                    <a:pt x="8806" y="367"/>
                  </a:cubicBezTo>
                  <a:cubicBezTo>
                    <a:pt x="8242" y="118"/>
                    <a:pt x="7648" y="0"/>
                    <a:pt x="7048"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14;p32"/>
            <p:cNvSpPr/>
            <p:nvPr/>
          </p:nvSpPr>
          <p:spPr>
            <a:xfrm>
              <a:off x="7890182" y="2182025"/>
              <a:ext cx="57880" cy="50694"/>
            </a:xfrm>
            <a:custGeom>
              <a:avLst/>
              <a:gdLst/>
              <a:ahLst/>
              <a:cxnLst/>
              <a:rect l="l" t="t" r="r" b="b"/>
              <a:pathLst>
                <a:path w="830" h="727" extrusionOk="0">
                  <a:moveTo>
                    <a:pt x="417" y="0"/>
                  </a:moveTo>
                  <a:cubicBezTo>
                    <a:pt x="276" y="0"/>
                    <a:pt x="142" y="86"/>
                    <a:pt x="81" y="222"/>
                  </a:cubicBezTo>
                  <a:cubicBezTo>
                    <a:pt x="0" y="404"/>
                    <a:pt x="91" y="616"/>
                    <a:pt x="273" y="697"/>
                  </a:cubicBezTo>
                  <a:cubicBezTo>
                    <a:pt x="318" y="717"/>
                    <a:pt x="366" y="727"/>
                    <a:pt x="413" y="727"/>
                  </a:cubicBezTo>
                  <a:cubicBezTo>
                    <a:pt x="553" y="727"/>
                    <a:pt x="688" y="642"/>
                    <a:pt x="748" y="505"/>
                  </a:cubicBezTo>
                  <a:cubicBezTo>
                    <a:pt x="829" y="323"/>
                    <a:pt x="738" y="111"/>
                    <a:pt x="556" y="30"/>
                  </a:cubicBezTo>
                  <a:cubicBezTo>
                    <a:pt x="510" y="10"/>
                    <a:pt x="463"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15;p32"/>
            <p:cNvSpPr/>
            <p:nvPr/>
          </p:nvSpPr>
          <p:spPr>
            <a:xfrm>
              <a:off x="8129149" y="2286969"/>
              <a:ext cx="57183" cy="50554"/>
            </a:xfrm>
            <a:custGeom>
              <a:avLst/>
              <a:gdLst/>
              <a:ahLst/>
              <a:cxnLst/>
              <a:rect l="l" t="t" r="r" b="b"/>
              <a:pathLst>
                <a:path w="820" h="725" extrusionOk="0">
                  <a:moveTo>
                    <a:pt x="410" y="0"/>
                  </a:moveTo>
                  <a:cubicBezTo>
                    <a:pt x="272" y="0"/>
                    <a:pt x="141" y="79"/>
                    <a:pt x="81" y="214"/>
                  </a:cubicBezTo>
                  <a:cubicBezTo>
                    <a:pt x="0" y="405"/>
                    <a:pt x="81" y="618"/>
                    <a:pt x="263" y="699"/>
                  </a:cubicBezTo>
                  <a:cubicBezTo>
                    <a:pt x="307" y="716"/>
                    <a:pt x="353" y="724"/>
                    <a:pt x="398" y="724"/>
                  </a:cubicBezTo>
                  <a:cubicBezTo>
                    <a:pt x="540" y="724"/>
                    <a:pt x="677" y="644"/>
                    <a:pt x="739" y="506"/>
                  </a:cubicBezTo>
                  <a:cubicBezTo>
                    <a:pt x="819" y="324"/>
                    <a:pt x="739" y="112"/>
                    <a:pt x="557" y="32"/>
                  </a:cubicBezTo>
                  <a:cubicBezTo>
                    <a:pt x="509" y="10"/>
                    <a:pt x="459" y="0"/>
                    <a:pt x="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16;p32"/>
            <p:cNvSpPr/>
            <p:nvPr/>
          </p:nvSpPr>
          <p:spPr>
            <a:xfrm>
              <a:off x="7899316" y="2240180"/>
              <a:ext cx="212971" cy="187225"/>
            </a:xfrm>
            <a:custGeom>
              <a:avLst/>
              <a:gdLst/>
              <a:ahLst/>
              <a:cxnLst/>
              <a:rect l="l" t="t" r="r" b="b"/>
              <a:pathLst>
                <a:path w="3054" h="2685" extrusionOk="0">
                  <a:moveTo>
                    <a:pt x="1523" y="0"/>
                  </a:moveTo>
                  <a:cubicBezTo>
                    <a:pt x="1009" y="0"/>
                    <a:pt x="521" y="302"/>
                    <a:pt x="304" y="804"/>
                  </a:cubicBezTo>
                  <a:cubicBezTo>
                    <a:pt x="0" y="1481"/>
                    <a:pt x="314" y="2269"/>
                    <a:pt x="991" y="2573"/>
                  </a:cubicBezTo>
                  <a:cubicBezTo>
                    <a:pt x="1166" y="2648"/>
                    <a:pt x="1349" y="2684"/>
                    <a:pt x="1528" y="2684"/>
                  </a:cubicBezTo>
                  <a:cubicBezTo>
                    <a:pt x="2043" y="2684"/>
                    <a:pt x="2533" y="2388"/>
                    <a:pt x="2750" y="1885"/>
                  </a:cubicBezTo>
                  <a:cubicBezTo>
                    <a:pt x="3054" y="1198"/>
                    <a:pt x="2750" y="409"/>
                    <a:pt x="2063" y="116"/>
                  </a:cubicBezTo>
                  <a:cubicBezTo>
                    <a:pt x="1887" y="37"/>
                    <a:pt x="1703" y="0"/>
                    <a:pt x="15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17;p32"/>
            <p:cNvSpPr/>
            <p:nvPr/>
          </p:nvSpPr>
          <p:spPr>
            <a:xfrm>
              <a:off x="8012071" y="2259565"/>
              <a:ext cx="34658" cy="30263"/>
            </a:xfrm>
            <a:custGeom>
              <a:avLst/>
              <a:gdLst/>
              <a:ahLst/>
              <a:cxnLst/>
              <a:rect l="l" t="t" r="r" b="b"/>
              <a:pathLst>
                <a:path w="497" h="434" extrusionOk="0">
                  <a:moveTo>
                    <a:pt x="244" y="0"/>
                  </a:moveTo>
                  <a:cubicBezTo>
                    <a:pt x="160" y="0"/>
                    <a:pt x="79" y="49"/>
                    <a:pt x="41" y="131"/>
                  </a:cubicBezTo>
                  <a:cubicBezTo>
                    <a:pt x="1" y="243"/>
                    <a:pt x="52" y="364"/>
                    <a:pt x="163" y="414"/>
                  </a:cubicBezTo>
                  <a:cubicBezTo>
                    <a:pt x="189" y="428"/>
                    <a:pt x="218" y="434"/>
                    <a:pt x="247" y="434"/>
                  </a:cubicBezTo>
                  <a:cubicBezTo>
                    <a:pt x="328" y="434"/>
                    <a:pt x="409" y="385"/>
                    <a:pt x="446" y="303"/>
                  </a:cubicBezTo>
                  <a:cubicBezTo>
                    <a:pt x="497" y="192"/>
                    <a:pt x="446" y="61"/>
                    <a:pt x="335" y="20"/>
                  </a:cubicBezTo>
                  <a:cubicBezTo>
                    <a:pt x="305" y="7"/>
                    <a:pt x="275"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18;p32"/>
            <p:cNvSpPr/>
            <p:nvPr/>
          </p:nvSpPr>
          <p:spPr>
            <a:xfrm>
              <a:off x="7979646" y="2276161"/>
              <a:ext cx="50837" cy="101597"/>
            </a:xfrm>
            <a:custGeom>
              <a:avLst/>
              <a:gdLst/>
              <a:ahLst/>
              <a:cxnLst/>
              <a:rect l="l" t="t" r="r" b="b"/>
              <a:pathLst>
                <a:path w="729" h="1457" extrusionOk="0">
                  <a:moveTo>
                    <a:pt x="676" y="0"/>
                  </a:moveTo>
                  <a:cubicBezTo>
                    <a:pt x="658" y="0"/>
                    <a:pt x="645" y="10"/>
                    <a:pt x="638" y="25"/>
                  </a:cubicBezTo>
                  <a:cubicBezTo>
                    <a:pt x="607" y="95"/>
                    <a:pt x="567" y="187"/>
                    <a:pt x="527" y="288"/>
                  </a:cubicBezTo>
                  <a:cubicBezTo>
                    <a:pt x="375" y="652"/>
                    <a:pt x="82" y="1308"/>
                    <a:pt x="11" y="1380"/>
                  </a:cubicBezTo>
                  <a:cubicBezTo>
                    <a:pt x="1" y="1400"/>
                    <a:pt x="1" y="1430"/>
                    <a:pt x="11" y="1440"/>
                  </a:cubicBezTo>
                  <a:cubicBezTo>
                    <a:pt x="21" y="1450"/>
                    <a:pt x="21" y="1450"/>
                    <a:pt x="32" y="1450"/>
                  </a:cubicBezTo>
                  <a:cubicBezTo>
                    <a:pt x="36" y="1454"/>
                    <a:pt x="42" y="1457"/>
                    <a:pt x="48" y="1457"/>
                  </a:cubicBezTo>
                  <a:cubicBezTo>
                    <a:pt x="56" y="1457"/>
                    <a:pt x="66" y="1452"/>
                    <a:pt x="72" y="1440"/>
                  </a:cubicBezTo>
                  <a:cubicBezTo>
                    <a:pt x="153" y="1369"/>
                    <a:pt x="355" y="894"/>
                    <a:pt x="607" y="328"/>
                  </a:cubicBezTo>
                  <a:cubicBezTo>
                    <a:pt x="648" y="217"/>
                    <a:pt x="688" y="126"/>
                    <a:pt x="719" y="65"/>
                  </a:cubicBezTo>
                  <a:cubicBezTo>
                    <a:pt x="729" y="45"/>
                    <a:pt x="719" y="14"/>
                    <a:pt x="699" y="5"/>
                  </a:cubicBezTo>
                  <a:cubicBezTo>
                    <a:pt x="691" y="2"/>
                    <a:pt x="683"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19;p32"/>
            <p:cNvSpPr/>
            <p:nvPr/>
          </p:nvSpPr>
          <p:spPr>
            <a:xfrm>
              <a:off x="7935925" y="2322740"/>
              <a:ext cx="119247" cy="61223"/>
            </a:xfrm>
            <a:custGeom>
              <a:avLst/>
              <a:gdLst/>
              <a:ahLst/>
              <a:cxnLst/>
              <a:rect l="l" t="t" r="r" b="b"/>
              <a:pathLst>
                <a:path w="1710" h="878" extrusionOk="0">
                  <a:moveTo>
                    <a:pt x="141" y="1"/>
                  </a:moveTo>
                  <a:cubicBezTo>
                    <a:pt x="122" y="1"/>
                    <a:pt x="102" y="17"/>
                    <a:pt x="102" y="34"/>
                  </a:cubicBezTo>
                  <a:cubicBezTo>
                    <a:pt x="1" y="368"/>
                    <a:pt x="416" y="681"/>
                    <a:pt x="648" y="792"/>
                  </a:cubicBezTo>
                  <a:cubicBezTo>
                    <a:pt x="659" y="802"/>
                    <a:pt x="668" y="813"/>
                    <a:pt x="688" y="813"/>
                  </a:cubicBezTo>
                  <a:cubicBezTo>
                    <a:pt x="793" y="862"/>
                    <a:pt x="890" y="877"/>
                    <a:pt x="993" y="877"/>
                  </a:cubicBezTo>
                  <a:cubicBezTo>
                    <a:pt x="1060" y="877"/>
                    <a:pt x="1129" y="871"/>
                    <a:pt x="1204" y="863"/>
                  </a:cubicBezTo>
                  <a:cubicBezTo>
                    <a:pt x="1336" y="863"/>
                    <a:pt x="1427" y="813"/>
                    <a:pt x="1518" y="772"/>
                  </a:cubicBezTo>
                  <a:cubicBezTo>
                    <a:pt x="1568" y="752"/>
                    <a:pt x="1619" y="732"/>
                    <a:pt x="1679" y="712"/>
                  </a:cubicBezTo>
                  <a:cubicBezTo>
                    <a:pt x="1699" y="701"/>
                    <a:pt x="1710" y="681"/>
                    <a:pt x="1710" y="661"/>
                  </a:cubicBezTo>
                  <a:cubicBezTo>
                    <a:pt x="1701" y="644"/>
                    <a:pt x="1687" y="628"/>
                    <a:pt x="1670" y="628"/>
                  </a:cubicBezTo>
                  <a:cubicBezTo>
                    <a:pt x="1667" y="628"/>
                    <a:pt x="1663" y="629"/>
                    <a:pt x="1659" y="631"/>
                  </a:cubicBezTo>
                  <a:cubicBezTo>
                    <a:pt x="1589" y="651"/>
                    <a:pt x="1538" y="671"/>
                    <a:pt x="1477" y="701"/>
                  </a:cubicBezTo>
                  <a:cubicBezTo>
                    <a:pt x="1396" y="742"/>
                    <a:pt x="1315" y="772"/>
                    <a:pt x="1184" y="782"/>
                  </a:cubicBezTo>
                  <a:cubicBezTo>
                    <a:pt x="1120" y="785"/>
                    <a:pt x="1062" y="789"/>
                    <a:pt x="1006" y="789"/>
                  </a:cubicBezTo>
                  <a:cubicBezTo>
                    <a:pt x="895" y="789"/>
                    <a:pt x="796" y="775"/>
                    <a:pt x="688" y="721"/>
                  </a:cubicBezTo>
                  <a:cubicBezTo>
                    <a:pt x="446" y="600"/>
                    <a:pt x="113" y="317"/>
                    <a:pt x="183" y="54"/>
                  </a:cubicBezTo>
                  <a:cubicBezTo>
                    <a:pt x="183" y="34"/>
                    <a:pt x="173" y="14"/>
                    <a:pt x="153" y="4"/>
                  </a:cubicBezTo>
                  <a:cubicBezTo>
                    <a:pt x="149" y="2"/>
                    <a:pt x="145"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20;p32"/>
            <p:cNvSpPr/>
            <p:nvPr/>
          </p:nvSpPr>
          <p:spPr>
            <a:xfrm>
              <a:off x="8198950" y="2370924"/>
              <a:ext cx="117085" cy="102991"/>
            </a:xfrm>
            <a:custGeom>
              <a:avLst/>
              <a:gdLst/>
              <a:ahLst/>
              <a:cxnLst/>
              <a:rect l="l" t="t" r="r" b="b"/>
              <a:pathLst>
                <a:path w="1679" h="1477" extrusionOk="0">
                  <a:moveTo>
                    <a:pt x="839" y="0"/>
                  </a:moveTo>
                  <a:cubicBezTo>
                    <a:pt x="556" y="0"/>
                    <a:pt x="284" y="162"/>
                    <a:pt x="162" y="445"/>
                  </a:cubicBezTo>
                  <a:cubicBezTo>
                    <a:pt x="0" y="809"/>
                    <a:pt x="172" y="1254"/>
                    <a:pt x="546" y="1416"/>
                  </a:cubicBezTo>
                  <a:cubicBezTo>
                    <a:pt x="637" y="1456"/>
                    <a:pt x="738" y="1476"/>
                    <a:pt x="839" y="1476"/>
                  </a:cubicBezTo>
                  <a:cubicBezTo>
                    <a:pt x="1122" y="1476"/>
                    <a:pt x="1396" y="1315"/>
                    <a:pt x="1517" y="1032"/>
                  </a:cubicBezTo>
                  <a:cubicBezTo>
                    <a:pt x="1679" y="657"/>
                    <a:pt x="1517" y="223"/>
                    <a:pt x="1143" y="61"/>
                  </a:cubicBezTo>
                  <a:cubicBezTo>
                    <a:pt x="1041" y="21"/>
                    <a:pt x="940"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21;p32"/>
            <p:cNvSpPr/>
            <p:nvPr/>
          </p:nvSpPr>
          <p:spPr>
            <a:xfrm>
              <a:off x="7684975" y="2160674"/>
              <a:ext cx="117085" cy="102991"/>
            </a:xfrm>
            <a:custGeom>
              <a:avLst/>
              <a:gdLst/>
              <a:ahLst/>
              <a:cxnLst/>
              <a:rect l="l" t="t" r="r" b="b"/>
              <a:pathLst>
                <a:path w="1679" h="1477" extrusionOk="0">
                  <a:moveTo>
                    <a:pt x="839" y="0"/>
                  </a:moveTo>
                  <a:cubicBezTo>
                    <a:pt x="556" y="0"/>
                    <a:pt x="284" y="162"/>
                    <a:pt x="162" y="445"/>
                  </a:cubicBezTo>
                  <a:cubicBezTo>
                    <a:pt x="0" y="809"/>
                    <a:pt x="172" y="1254"/>
                    <a:pt x="546" y="1416"/>
                  </a:cubicBezTo>
                  <a:cubicBezTo>
                    <a:pt x="637" y="1456"/>
                    <a:pt x="738" y="1476"/>
                    <a:pt x="839" y="1476"/>
                  </a:cubicBezTo>
                  <a:cubicBezTo>
                    <a:pt x="1122" y="1476"/>
                    <a:pt x="1396" y="1315"/>
                    <a:pt x="1517" y="1032"/>
                  </a:cubicBezTo>
                  <a:cubicBezTo>
                    <a:pt x="1679" y="657"/>
                    <a:pt x="1517" y="223"/>
                    <a:pt x="1143" y="61"/>
                  </a:cubicBezTo>
                  <a:cubicBezTo>
                    <a:pt x="1041" y="21"/>
                    <a:pt x="940"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 name="Google Shape;622;p32"/>
            <p:cNvGrpSpPr/>
            <p:nvPr/>
          </p:nvGrpSpPr>
          <p:grpSpPr>
            <a:xfrm rot="1609036">
              <a:off x="7808181" y="2547064"/>
              <a:ext cx="395000" cy="612913"/>
              <a:chOff x="1514314" y="1637035"/>
              <a:chExt cx="338082" cy="524594"/>
            </a:xfrm>
          </p:grpSpPr>
          <p:sp>
            <p:nvSpPr>
              <p:cNvPr id="44" name="Google Shape;623;p32"/>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24;p32"/>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25;p32"/>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26;p32"/>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27;p32"/>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28;p32"/>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60669456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92"/>
        <p:cNvGrpSpPr/>
        <p:nvPr/>
      </p:nvGrpSpPr>
      <p:grpSpPr>
        <a:xfrm>
          <a:off x="0" y="0"/>
          <a:ext cx="0" cy="0"/>
          <a:chOff x="0" y="0"/>
          <a:chExt cx="0" cy="0"/>
        </a:xfrm>
      </p:grpSpPr>
      <p:sp>
        <p:nvSpPr>
          <p:cNvPr id="693" name="Google Shape;693;p35"/>
          <p:cNvSpPr/>
          <p:nvPr/>
        </p:nvSpPr>
        <p:spPr>
          <a:xfrm flipH="1">
            <a:off x="2015100" y="1762410"/>
            <a:ext cx="5113800" cy="16815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flipH="1">
            <a:off x="5931900" y="1187300"/>
            <a:ext cx="1197000" cy="8958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2402828" y="2371107"/>
            <a:ext cx="4431611" cy="820312"/>
          </a:xfrm>
          <a:prstGeom prst="rect">
            <a:avLst/>
          </a:prstGeom>
        </p:spPr>
        <p:txBody>
          <a:bodyPr>
            <a:prstTxWarp prst="textPlain">
              <a:avLst/>
            </a:prstTxWarp>
          </a:bodyPr>
          <a:lstStyle/>
          <a:p>
            <a:pPr lvl="0" algn="ctr"/>
            <a:r>
              <a:rPr lang="en-US" b="1" dirty="0" smtClean="0">
                <a:ln w="19050" cap="flat" cmpd="sng">
                  <a:solidFill>
                    <a:schemeClr val="dk1"/>
                  </a:solidFill>
                  <a:prstDash val="solid"/>
                  <a:round/>
                  <a:headEnd type="none" w="sm" len="sm"/>
                  <a:tailEnd type="none" w="sm" len="sm"/>
                </a:ln>
                <a:solidFill>
                  <a:schemeClr val="lt1"/>
                </a:solidFill>
                <a:latin typeface="Fredoka One"/>
              </a:rPr>
              <a:t>writing</a:t>
            </a:r>
            <a:endParaRPr b="1" i="0" dirty="0">
              <a:ln w="19050" cap="flat" cmpd="sng">
                <a:solidFill>
                  <a:schemeClr val="dk1"/>
                </a:solidFill>
                <a:prstDash val="solid"/>
                <a:round/>
                <a:headEnd type="none" w="sm" len="sm"/>
                <a:tailEnd type="none" w="sm" len="sm"/>
              </a:ln>
              <a:solidFill>
                <a:schemeClr val="lt1"/>
              </a:solidFill>
              <a:latin typeface="Fredoka One"/>
            </a:endParaRPr>
          </a:p>
        </p:txBody>
      </p:sp>
      <p:sp>
        <p:nvSpPr>
          <p:cNvPr id="697" name="Google Shape;697;p35"/>
          <p:cNvSpPr/>
          <p:nvPr/>
        </p:nvSpPr>
        <p:spPr>
          <a:xfrm>
            <a:off x="6140225" y="1320550"/>
            <a:ext cx="780374" cy="629300"/>
          </a:xfrm>
          <a:prstGeom prst="rect">
            <a:avLst/>
          </a:prstGeom>
        </p:spPr>
        <p:txBody>
          <a:bodyPr>
            <a:prstTxWarp prst="textPlain">
              <a:avLst/>
            </a:prstTxWarp>
          </a:bodyPr>
          <a:lstStyle/>
          <a:p>
            <a:pPr lvl="0" algn="ctr"/>
            <a:r>
              <a:rPr b="1" i="0" dirty="0" smtClean="0">
                <a:ln w="19050" cap="flat" cmpd="sng">
                  <a:solidFill>
                    <a:schemeClr val="dk1"/>
                  </a:solidFill>
                  <a:prstDash val="solid"/>
                  <a:round/>
                  <a:headEnd type="none" w="sm" len="sm"/>
                  <a:tailEnd type="none" w="sm" len="sm"/>
                </a:ln>
                <a:solidFill>
                  <a:schemeClr val="accent5"/>
                </a:solidFill>
                <a:latin typeface="Fredoka One"/>
              </a:rPr>
              <a:t>0</a:t>
            </a:r>
            <a:r>
              <a:rPr lang="en-US" b="1" dirty="0">
                <a:ln w="19050" cap="flat" cmpd="sng">
                  <a:solidFill>
                    <a:schemeClr val="dk1"/>
                  </a:solidFill>
                  <a:prstDash val="solid"/>
                  <a:round/>
                  <a:headEnd type="none" w="sm" len="sm"/>
                  <a:tailEnd type="none" w="sm" len="sm"/>
                </a:ln>
                <a:solidFill>
                  <a:schemeClr val="accent5"/>
                </a:solidFill>
                <a:latin typeface="Fredoka One"/>
              </a:rPr>
              <a:t>2</a:t>
            </a:r>
            <a:endParaRPr b="1" i="0" dirty="0">
              <a:ln w="19050" cap="flat" cmpd="sng">
                <a:solidFill>
                  <a:schemeClr val="dk1"/>
                </a:solidFill>
                <a:prstDash val="solid"/>
                <a:round/>
                <a:headEnd type="none" w="sm" len="sm"/>
                <a:tailEnd type="none" w="sm" len="sm"/>
              </a:ln>
              <a:solidFill>
                <a:schemeClr val="accent5"/>
              </a:solidFill>
              <a:latin typeface="Fredoka One"/>
            </a:endParaRPr>
          </a:p>
        </p:txBody>
      </p:sp>
      <p:sp>
        <p:nvSpPr>
          <p:cNvPr id="698" name="Google Shape;698;p3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 name="Google Shape;700;p35"/>
          <p:cNvGrpSpPr/>
          <p:nvPr/>
        </p:nvGrpSpPr>
        <p:grpSpPr>
          <a:xfrm rot="-245465">
            <a:off x="1505758" y="1161781"/>
            <a:ext cx="1250846" cy="1196092"/>
            <a:chOff x="4610845" y="2033030"/>
            <a:chExt cx="1394343" cy="1333308"/>
          </a:xfrm>
        </p:grpSpPr>
        <p:sp>
          <p:nvSpPr>
            <p:cNvPr id="701" name="Google Shape;701;p35"/>
            <p:cNvSpPr/>
            <p:nvPr/>
          </p:nvSpPr>
          <p:spPr>
            <a:xfrm>
              <a:off x="5289413" y="3147841"/>
              <a:ext cx="280830" cy="218498"/>
            </a:xfrm>
            <a:custGeom>
              <a:avLst/>
              <a:gdLst/>
              <a:ahLst/>
              <a:cxnLst/>
              <a:rect l="l" t="t" r="r" b="b"/>
              <a:pathLst>
                <a:path w="3812" h="2966" extrusionOk="0">
                  <a:moveTo>
                    <a:pt x="2207" y="1"/>
                  </a:moveTo>
                  <a:cubicBezTo>
                    <a:pt x="2165" y="1"/>
                    <a:pt x="2124" y="5"/>
                    <a:pt x="2083" y="14"/>
                  </a:cubicBezTo>
                  <a:cubicBezTo>
                    <a:pt x="1809" y="64"/>
                    <a:pt x="1102" y="570"/>
                    <a:pt x="1021" y="904"/>
                  </a:cubicBezTo>
                  <a:cubicBezTo>
                    <a:pt x="768" y="1147"/>
                    <a:pt x="0" y="2522"/>
                    <a:pt x="434" y="2835"/>
                  </a:cubicBezTo>
                  <a:cubicBezTo>
                    <a:pt x="489" y="2876"/>
                    <a:pt x="544" y="2894"/>
                    <a:pt x="597" y="2894"/>
                  </a:cubicBezTo>
                  <a:cubicBezTo>
                    <a:pt x="880" y="2894"/>
                    <a:pt x="1132" y="2388"/>
                    <a:pt x="1183" y="2218"/>
                  </a:cubicBezTo>
                  <a:cubicBezTo>
                    <a:pt x="1203" y="2491"/>
                    <a:pt x="1263" y="2734"/>
                    <a:pt x="1425" y="2926"/>
                  </a:cubicBezTo>
                  <a:cubicBezTo>
                    <a:pt x="1431" y="2926"/>
                    <a:pt x="1436" y="2926"/>
                    <a:pt x="1442" y="2926"/>
                  </a:cubicBezTo>
                  <a:cubicBezTo>
                    <a:pt x="1793" y="2926"/>
                    <a:pt x="1931" y="2618"/>
                    <a:pt x="1982" y="2309"/>
                  </a:cubicBezTo>
                  <a:cubicBezTo>
                    <a:pt x="2093" y="2551"/>
                    <a:pt x="2282" y="2965"/>
                    <a:pt x="2549" y="2965"/>
                  </a:cubicBezTo>
                  <a:cubicBezTo>
                    <a:pt x="2571" y="2965"/>
                    <a:pt x="2594" y="2962"/>
                    <a:pt x="2618" y="2956"/>
                  </a:cubicBezTo>
                  <a:cubicBezTo>
                    <a:pt x="2972" y="2875"/>
                    <a:pt x="2881" y="2481"/>
                    <a:pt x="2811" y="2188"/>
                  </a:cubicBezTo>
                  <a:lnTo>
                    <a:pt x="2811" y="2188"/>
                  </a:lnTo>
                  <a:cubicBezTo>
                    <a:pt x="3097" y="2234"/>
                    <a:pt x="3291" y="2602"/>
                    <a:pt x="3578" y="2602"/>
                  </a:cubicBezTo>
                  <a:cubicBezTo>
                    <a:pt x="3604" y="2602"/>
                    <a:pt x="3632" y="2599"/>
                    <a:pt x="3660" y="2592"/>
                  </a:cubicBezTo>
                  <a:cubicBezTo>
                    <a:pt x="3811" y="1864"/>
                    <a:pt x="3589" y="985"/>
                    <a:pt x="3074" y="469"/>
                  </a:cubicBezTo>
                  <a:cubicBezTo>
                    <a:pt x="2859" y="254"/>
                    <a:pt x="2526" y="1"/>
                    <a:pt x="220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4774685" y="2033030"/>
              <a:ext cx="1130024" cy="1187667"/>
            </a:xfrm>
            <a:custGeom>
              <a:avLst/>
              <a:gdLst/>
              <a:ahLst/>
              <a:cxnLst/>
              <a:rect l="l" t="t" r="r" b="b"/>
              <a:pathLst>
                <a:path w="15339" h="16122" extrusionOk="0">
                  <a:moveTo>
                    <a:pt x="7262" y="0"/>
                  </a:moveTo>
                  <a:cubicBezTo>
                    <a:pt x="6879" y="0"/>
                    <a:pt x="6493" y="37"/>
                    <a:pt x="6107" y="113"/>
                  </a:cubicBezTo>
                  <a:cubicBezTo>
                    <a:pt x="2346" y="861"/>
                    <a:pt x="1" y="5017"/>
                    <a:pt x="870" y="9405"/>
                  </a:cubicBezTo>
                  <a:cubicBezTo>
                    <a:pt x="1640" y="13336"/>
                    <a:pt x="4730" y="16122"/>
                    <a:pt x="8069" y="16122"/>
                  </a:cubicBezTo>
                  <a:cubicBezTo>
                    <a:pt x="8458" y="16122"/>
                    <a:pt x="8849" y="16084"/>
                    <a:pt x="9241" y="16006"/>
                  </a:cubicBezTo>
                  <a:cubicBezTo>
                    <a:pt x="12992" y="15269"/>
                    <a:pt x="15338" y="11113"/>
                    <a:pt x="14478" y="6725"/>
                  </a:cubicBezTo>
                  <a:cubicBezTo>
                    <a:pt x="13698" y="2789"/>
                    <a:pt x="10600" y="0"/>
                    <a:pt x="7262"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4911652" y="2119737"/>
              <a:ext cx="777661" cy="854764"/>
            </a:xfrm>
            <a:custGeom>
              <a:avLst/>
              <a:gdLst/>
              <a:ahLst/>
              <a:cxnLst/>
              <a:rect l="l" t="t" r="r" b="b"/>
              <a:pathLst>
                <a:path w="10556" h="11603" extrusionOk="0">
                  <a:moveTo>
                    <a:pt x="4910" y="1"/>
                  </a:moveTo>
                  <a:cubicBezTo>
                    <a:pt x="4660" y="1"/>
                    <a:pt x="4408" y="25"/>
                    <a:pt x="4156" y="74"/>
                  </a:cubicBezTo>
                  <a:cubicBezTo>
                    <a:pt x="1578" y="580"/>
                    <a:pt x="1" y="3552"/>
                    <a:pt x="627" y="6716"/>
                  </a:cubicBezTo>
                  <a:cubicBezTo>
                    <a:pt x="1184" y="9571"/>
                    <a:pt x="3352" y="11602"/>
                    <a:pt x="5656" y="11602"/>
                  </a:cubicBezTo>
                  <a:cubicBezTo>
                    <a:pt x="5907" y="11602"/>
                    <a:pt x="6159" y="11578"/>
                    <a:pt x="6410" y="11529"/>
                  </a:cubicBezTo>
                  <a:cubicBezTo>
                    <a:pt x="8978" y="11023"/>
                    <a:pt x="10556" y="8051"/>
                    <a:pt x="9939" y="4887"/>
                  </a:cubicBezTo>
                  <a:cubicBezTo>
                    <a:pt x="9374" y="2032"/>
                    <a:pt x="7213" y="1"/>
                    <a:pt x="4910" y="1"/>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22552" y="2261179"/>
              <a:ext cx="52232" cy="48179"/>
            </a:xfrm>
            <a:custGeom>
              <a:avLst/>
              <a:gdLst/>
              <a:ahLst/>
              <a:cxnLst/>
              <a:rect l="l" t="t" r="r" b="b"/>
              <a:pathLst>
                <a:path w="709" h="654" extrusionOk="0">
                  <a:moveTo>
                    <a:pt x="368" y="0"/>
                  </a:moveTo>
                  <a:cubicBezTo>
                    <a:pt x="343" y="0"/>
                    <a:pt x="318" y="3"/>
                    <a:pt x="293" y="9"/>
                  </a:cubicBezTo>
                  <a:cubicBezTo>
                    <a:pt x="111" y="39"/>
                    <a:pt x="0" y="211"/>
                    <a:pt x="30" y="393"/>
                  </a:cubicBezTo>
                  <a:cubicBezTo>
                    <a:pt x="65" y="543"/>
                    <a:pt x="200" y="654"/>
                    <a:pt x="354" y="654"/>
                  </a:cubicBezTo>
                  <a:cubicBezTo>
                    <a:pt x="378" y="654"/>
                    <a:pt x="401" y="651"/>
                    <a:pt x="425" y="646"/>
                  </a:cubicBezTo>
                  <a:cubicBezTo>
                    <a:pt x="596" y="615"/>
                    <a:pt x="708" y="444"/>
                    <a:pt x="677" y="262"/>
                  </a:cubicBezTo>
                  <a:cubicBezTo>
                    <a:pt x="652" y="105"/>
                    <a:pt x="520" y="0"/>
                    <a:pt x="368"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7576" y="2212853"/>
              <a:ext cx="52969" cy="48105"/>
            </a:xfrm>
            <a:custGeom>
              <a:avLst/>
              <a:gdLst/>
              <a:ahLst/>
              <a:cxnLst/>
              <a:rect l="l" t="t" r="r" b="b"/>
              <a:pathLst>
                <a:path w="719" h="653" extrusionOk="0">
                  <a:moveTo>
                    <a:pt x="364" y="0"/>
                  </a:moveTo>
                  <a:cubicBezTo>
                    <a:pt x="341" y="0"/>
                    <a:pt x="318" y="3"/>
                    <a:pt x="294" y="8"/>
                  </a:cubicBezTo>
                  <a:cubicBezTo>
                    <a:pt x="122" y="38"/>
                    <a:pt x="0" y="210"/>
                    <a:pt x="41" y="392"/>
                  </a:cubicBezTo>
                  <a:cubicBezTo>
                    <a:pt x="67" y="541"/>
                    <a:pt x="200" y="652"/>
                    <a:pt x="354" y="652"/>
                  </a:cubicBezTo>
                  <a:cubicBezTo>
                    <a:pt x="377" y="652"/>
                    <a:pt x="401" y="650"/>
                    <a:pt x="425" y="645"/>
                  </a:cubicBezTo>
                  <a:cubicBezTo>
                    <a:pt x="597" y="615"/>
                    <a:pt x="718" y="442"/>
                    <a:pt x="678" y="260"/>
                  </a:cubicBezTo>
                  <a:cubicBezTo>
                    <a:pt x="651" y="111"/>
                    <a:pt x="518" y="0"/>
                    <a:pt x="364"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479259" y="221859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526260" y="2086292"/>
              <a:ext cx="478929" cy="568124"/>
            </a:xfrm>
            <a:custGeom>
              <a:avLst/>
              <a:gdLst/>
              <a:ahLst/>
              <a:cxnLst/>
              <a:rect l="l" t="t" r="r" b="b"/>
              <a:pathLst>
                <a:path w="6501" h="7712" extrusionOk="0">
                  <a:moveTo>
                    <a:pt x="727" y="1"/>
                  </a:moveTo>
                  <a:cubicBezTo>
                    <a:pt x="375" y="1"/>
                    <a:pt x="82" y="97"/>
                    <a:pt x="0" y="391"/>
                  </a:cubicBezTo>
                  <a:cubicBezTo>
                    <a:pt x="899" y="2464"/>
                    <a:pt x="2002" y="4415"/>
                    <a:pt x="3002" y="6437"/>
                  </a:cubicBezTo>
                  <a:cubicBezTo>
                    <a:pt x="3235" y="6902"/>
                    <a:pt x="3508" y="7610"/>
                    <a:pt x="4013" y="7691"/>
                  </a:cubicBezTo>
                  <a:cubicBezTo>
                    <a:pt x="4098" y="7705"/>
                    <a:pt x="4181" y="7712"/>
                    <a:pt x="4261" y="7712"/>
                  </a:cubicBezTo>
                  <a:cubicBezTo>
                    <a:pt x="5279" y="7712"/>
                    <a:pt x="5914" y="6635"/>
                    <a:pt x="6167" y="5810"/>
                  </a:cubicBezTo>
                  <a:cubicBezTo>
                    <a:pt x="6500" y="4719"/>
                    <a:pt x="6217" y="3090"/>
                    <a:pt x="5500" y="2181"/>
                  </a:cubicBezTo>
                  <a:cubicBezTo>
                    <a:pt x="4762" y="1250"/>
                    <a:pt x="3346" y="664"/>
                    <a:pt x="2254" y="320"/>
                  </a:cubicBezTo>
                  <a:cubicBezTo>
                    <a:pt x="1988" y="240"/>
                    <a:pt x="1283" y="1"/>
                    <a:pt x="72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4610845" y="2213368"/>
              <a:ext cx="347943" cy="639213"/>
            </a:xfrm>
            <a:custGeom>
              <a:avLst/>
              <a:gdLst/>
              <a:ahLst/>
              <a:cxnLst/>
              <a:rect l="l" t="t" r="r" b="b"/>
              <a:pathLst>
                <a:path w="4723" h="8677" extrusionOk="0">
                  <a:moveTo>
                    <a:pt x="4328" y="1"/>
                  </a:moveTo>
                  <a:cubicBezTo>
                    <a:pt x="3743" y="1"/>
                    <a:pt x="2891" y="750"/>
                    <a:pt x="2619" y="981"/>
                  </a:cubicBezTo>
                  <a:cubicBezTo>
                    <a:pt x="1730" y="1699"/>
                    <a:pt x="647" y="2791"/>
                    <a:pt x="314" y="3933"/>
                  </a:cubicBezTo>
                  <a:cubicBezTo>
                    <a:pt x="0" y="5046"/>
                    <a:pt x="355" y="6653"/>
                    <a:pt x="1072" y="7533"/>
                  </a:cubicBezTo>
                  <a:cubicBezTo>
                    <a:pt x="1520" y="8079"/>
                    <a:pt x="2257" y="8676"/>
                    <a:pt x="3025" y="8676"/>
                  </a:cubicBezTo>
                  <a:cubicBezTo>
                    <a:pt x="3280" y="8676"/>
                    <a:pt x="3539" y="8610"/>
                    <a:pt x="3792" y="8453"/>
                  </a:cubicBezTo>
                  <a:cubicBezTo>
                    <a:pt x="4217" y="8190"/>
                    <a:pt x="4206" y="7442"/>
                    <a:pt x="4247" y="6916"/>
                  </a:cubicBezTo>
                  <a:cubicBezTo>
                    <a:pt x="4399" y="4672"/>
                    <a:pt x="4682" y="2437"/>
                    <a:pt x="4722" y="183"/>
                  </a:cubicBezTo>
                  <a:cubicBezTo>
                    <a:pt x="4620" y="53"/>
                    <a:pt x="4484" y="1"/>
                    <a:pt x="4328"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5030907" y="2302211"/>
              <a:ext cx="450713" cy="696895"/>
            </a:xfrm>
            <a:custGeom>
              <a:avLst/>
              <a:gdLst/>
              <a:ahLst/>
              <a:cxnLst/>
              <a:rect l="l" t="t" r="r" b="b"/>
              <a:pathLst>
                <a:path w="6118" h="9460" extrusionOk="0">
                  <a:moveTo>
                    <a:pt x="3932" y="1"/>
                  </a:moveTo>
                  <a:cubicBezTo>
                    <a:pt x="3102" y="1"/>
                    <a:pt x="2104" y="585"/>
                    <a:pt x="1598" y="1039"/>
                  </a:cubicBezTo>
                  <a:cubicBezTo>
                    <a:pt x="223" y="2273"/>
                    <a:pt x="0" y="4881"/>
                    <a:pt x="526" y="6590"/>
                  </a:cubicBezTo>
                  <a:cubicBezTo>
                    <a:pt x="951" y="7935"/>
                    <a:pt x="2346" y="9339"/>
                    <a:pt x="3822" y="9451"/>
                  </a:cubicBezTo>
                  <a:cubicBezTo>
                    <a:pt x="3884" y="9457"/>
                    <a:pt x="3949" y="9460"/>
                    <a:pt x="4017" y="9460"/>
                  </a:cubicBezTo>
                  <a:cubicBezTo>
                    <a:pt x="4552" y="9460"/>
                    <a:pt x="5233" y="9268"/>
                    <a:pt x="5197" y="8622"/>
                  </a:cubicBezTo>
                  <a:cubicBezTo>
                    <a:pt x="5172" y="8253"/>
                    <a:pt x="4983" y="8164"/>
                    <a:pt x="4736" y="8164"/>
                  </a:cubicBezTo>
                  <a:cubicBezTo>
                    <a:pt x="4509" y="8164"/>
                    <a:pt x="4233" y="8240"/>
                    <a:pt x="3994" y="8240"/>
                  </a:cubicBezTo>
                  <a:cubicBezTo>
                    <a:pt x="3973" y="8240"/>
                    <a:pt x="3953" y="8239"/>
                    <a:pt x="3934" y="8238"/>
                  </a:cubicBezTo>
                  <a:cubicBezTo>
                    <a:pt x="3125" y="8187"/>
                    <a:pt x="2710" y="7692"/>
                    <a:pt x="2498" y="6964"/>
                  </a:cubicBezTo>
                  <a:cubicBezTo>
                    <a:pt x="2306" y="6306"/>
                    <a:pt x="2053" y="5468"/>
                    <a:pt x="2640" y="5003"/>
                  </a:cubicBezTo>
                  <a:cubicBezTo>
                    <a:pt x="3388" y="4406"/>
                    <a:pt x="4500" y="4669"/>
                    <a:pt x="5187" y="3850"/>
                  </a:cubicBezTo>
                  <a:cubicBezTo>
                    <a:pt x="6117" y="2748"/>
                    <a:pt x="5855" y="777"/>
                    <a:pt x="4732" y="261"/>
                  </a:cubicBezTo>
                  <a:cubicBezTo>
                    <a:pt x="4507" y="76"/>
                    <a:pt x="4231" y="1"/>
                    <a:pt x="3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985859" y="231354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5"/>
            <p:cNvGrpSpPr/>
            <p:nvPr/>
          </p:nvGrpSpPr>
          <p:grpSpPr>
            <a:xfrm rot="-355489">
              <a:off x="5341343" y="2538179"/>
              <a:ext cx="394995" cy="612905"/>
              <a:chOff x="1514314" y="1637035"/>
              <a:chExt cx="338082" cy="524594"/>
            </a:xfrm>
          </p:grpSpPr>
          <p:sp>
            <p:nvSpPr>
              <p:cNvPr id="712" name="Google Shape;712;p35"/>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Subtitle 1"/>
          <p:cNvSpPr>
            <a:spLocks noGrp="1"/>
          </p:cNvSpPr>
          <p:nvPr>
            <p:ph type="subTitle" idx="1"/>
          </p:nvPr>
        </p:nvSpPr>
        <p:spPr/>
        <p:txBody>
          <a:bodyPr/>
          <a:lstStyle/>
          <a:p>
            <a:r>
              <a:rPr lang="en-US" dirty="0" smtClean="0"/>
              <a:t>Advantages and disadvantages of online learning</a:t>
            </a:r>
            <a:endParaRPr lang="en-US" dirty="0"/>
          </a:p>
        </p:txBody>
      </p:sp>
    </p:spTree>
    <p:extLst>
      <p:ext uri="{BB962C8B-B14F-4D97-AF65-F5344CB8AC3E}">
        <p14:creationId xmlns:p14="http://schemas.microsoft.com/office/powerpoint/2010/main" val="252842303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pic>
        <p:nvPicPr>
          <p:cNvPr id="18" name="Track 36">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995608" y="481082"/>
            <a:ext cx="321680" cy="321680"/>
          </a:xfrm>
          <a:prstGeom prst="rect">
            <a:avLst/>
          </a:prstGeom>
        </p:spPr>
      </p:pic>
      <p:sp>
        <p:nvSpPr>
          <p:cNvPr id="27" name="Rounded Rectangle 26"/>
          <p:cNvSpPr/>
          <p:nvPr/>
        </p:nvSpPr>
        <p:spPr>
          <a:xfrm>
            <a:off x="720000" y="336177"/>
            <a:ext cx="7704000" cy="715089"/>
          </a:xfrm>
          <a:prstGeom prst="roundRect">
            <a:avLst/>
          </a:prstGeom>
          <a:solidFill>
            <a:srgbClr val="FFFFFF"/>
          </a:solidFill>
          <a:ln w="28575">
            <a:solidFill>
              <a:srgbClr val="2D1B61"/>
            </a:solidFill>
          </a:ln>
        </p:spPr>
        <p:txBody>
          <a:bodyPr wrap="square">
            <a:spAutoFit/>
          </a:bodyPr>
          <a:lstStyle/>
          <a:p>
            <a:pPr lvl="0" algn="ctr"/>
            <a:r>
              <a:rPr lang="en-US" sz="1800" b="1" dirty="0">
                <a:solidFill>
                  <a:srgbClr val="2D1B61"/>
                </a:solidFill>
                <a:latin typeface="Fredoka One"/>
              </a:rPr>
              <a:t>﻿4. Look at the list below</a:t>
            </a:r>
            <a:r>
              <a:rPr lang="en-US" sz="1800" b="1" dirty="0" smtClean="0">
                <a:solidFill>
                  <a:srgbClr val="2D1B61"/>
                </a:solidFill>
                <a:latin typeface="Fredoka One"/>
              </a:rPr>
              <a:t>. Work in pairs and put </a:t>
            </a:r>
            <a:r>
              <a:rPr lang="en-US" sz="1800" b="1" dirty="0">
                <a:solidFill>
                  <a:srgbClr val="2D1B61"/>
                </a:solidFill>
                <a:latin typeface="Fredoka One"/>
              </a:rPr>
              <a:t>the ideas about online learning in the correct columns.</a:t>
            </a:r>
            <a:endParaRPr lang="en-US" sz="1800" b="1" dirty="0">
              <a:solidFill>
                <a:srgbClr val="2D1B61"/>
              </a:solidFill>
              <a:latin typeface="Fredoka One"/>
            </a:endParaRPr>
          </a:p>
        </p:txBody>
      </p:sp>
      <p:graphicFrame>
        <p:nvGraphicFramePr>
          <p:cNvPr id="28" name="Bảng 3">
            <a:extLst>
              <a:ext uri="{FF2B5EF4-FFF2-40B4-BE49-F238E27FC236}">
                <a16:creationId xmlns:a16="http://schemas.microsoft.com/office/drawing/2014/main" id="{9A98C277-AA96-99F0-D423-47FAC4949ABA}"/>
              </a:ext>
            </a:extLst>
          </p:cNvPr>
          <p:cNvGraphicFramePr>
            <a:graphicFrameLocks noGrp="1"/>
          </p:cNvGraphicFramePr>
          <p:nvPr>
            <p:extLst>
              <p:ext uri="{D42A27DB-BD31-4B8C-83A1-F6EECF244321}">
                <p14:modId xmlns:p14="http://schemas.microsoft.com/office/powerpoint/2010/main" val="3359642157"/>
              </p:ext>
            </p:extLst>
          </p:nvPr>
        </p:nvGraphicFramePr>
        <p:xfrm>
          <a:off x="3265710" y="1338210"/>
          <a:ext cx="5159830" cy="2558973"/>
        </p:xfrm>
        <a:graphic>
          <a:graphicData uri="http://schemas.openxmlformats.org/drawingml/2006/table">
            <a:tbl>
              <a:tblPr/>
              <a:tblGrid>
                <a:gridCol w="2579915">
                  <a:extLst>
                    <a:ext uri="{9D8B030D-6E8A-4147-A177-3AD203B41FA5}">
                      <a16:colId xmlns:a16="http://schemas.microsoft.com/office/drawing/2014/main" val="809260382"/>
                    </a:ext>
                  </a:extLst>
                </a:gridCol>
                <a:gridCol w="2579915">
                  <a:extLst>
                    <a:ext uri="{9D8B030D-6E8A-4147-A177-3AD203B41FA5}">
                      <a16:colId xmlns:a16="http://schemas.microsoft.com/office/drawing/2014/main" val="3195512827"/>
                    </a:ext>
                  </a:extLst>
                </a:gridCol>
              </a:tblGrid>
              <a:tr h="393990">
                <a:tc>
                  <a:txBody>
                    <a:bodyPr/>
                    <a:lstStyle/>
                    <a:p>
                      <a:pPr algn="ctr"/>
                      <a:r>
                        <a:rPr lang="en-US" sz="2400" dirty="0" smtClean="0">
                          <a:latin typeface="Englebert" panose="020B0604020202020204" charset="0"/>
                          <a:cs typeface="Arial" panose="020B0604020202020204" pitchFamily="34" charset="0"/>
                        </a:rPr>
                        <a:t>ADVANTAGES</a:t>
                      </a:r>
                      <a:r>
                        <a:rPr lang="vi-VN" sz="2200" b="1" i="0" dirty="0" smtClean="0">
                          <a:solidFill>
                            <a:srgbClr val="242021"/>
                          </a:solidFill>
                          <a:effectLst/>
                          <a:latin typeface="Arial" panose="020B0604020202020204" pitchFamily="34" charset="0"/>
                          <a:cs typeface="Arial" panose="020B0604020202020204" pitchFamily="34" charset="0"/>
                        </a:rPr>
                        <a:t> </a:t>
                      </a:r>
                      <a:endParaRPr lang="vi-VN" sz="2200" b="1" dirty="0">
                        <a:effectLst/>
                        <a:latin typeface="Arial" panose="020B0604020202020204" pitchFamily="34" charset="0"/>
                        <a:cs typeface="Arial" panose="020B0604020202020204" pitchFamily="34" charset="0"/>
                      </a:endParaRPr>
                    </a:p>
                  </a:txBody>
                  <a:tcPr anchor="ctr">
                    <a:lnL w="12700" cap="flat" cmpd="sng" algn="ctr">
                      <a:solidFill>
                        <a:srgbClr val="EF4B66"/>
                      </a:solidFill>
                      <a:prstDash val="solid"/>
                      <a:round/>
                      <a:headEnd type="none" w="med" len="med"/>
                      <a:tailEnd type="none" w="med" len="med"/>
                    </a:lnL>
                    <a:lnR w="12700" cap="flat" cmpd="sng" algn="ctr">
                      <a:solidFill>
                        <a:srgbClr val="EF4B66"/>
                      </a:solidFill>
                      <a:prstDash val="solid"/>
                      <a:round/>
                      <a:headEnd type="none" w="med" len="med"/>
                      <a:tailEnd type="none" w="med" len="med"/>
                    </a:lnR>
                    <a:lnT w="12700" cap="flat" cmpd="sng" algn="ctr">
                      <a:solidFill>
                        <a:srgbClr val="EF4B66"/>
                      </a:solidFill>
                      <a:prstDash val="solid"/>
                      <a:round/>
                      <a:headEnd type="none" w="med" len="med"/>
                      <a:tailEnd type="none" w="med" len="med"/>
                    </a:lnT>
                    <a:lnB w="12700" cap="flat" cmpd="sng" algn="ctr">
                      <a:solidFill>
                        <a:srgbClr val="EF4B66"/>
                      </a:solidFill>
                      <a:prstDash val="solid"/>
                      <a:round/>
                      <a:headEnd type="none" w="med" len="med"/>
                      <a:tailEnd type="none" w="med" len="med"/>
                    </a:lnB>
                    <a:solidFill>
                      <a:srgbClr val="FBCDCD"/>
                    </a:solidFill>
                  </a:tcPr>
                </a:tc>
                <a:tc>
                  <a:txBody>
                    <a:bodyPr/>
                    <a:lstStyle/>
                    <a:p>
                      <a:pPr algn="ctr"/>
                      <a:r>
                        <a:rPr lang="en-US" sz="2400" dirty="0" smtClean="0">
                          <a:latin typeface="Englebert" panose="020B0604020202020204" charset="0"/>
                          <a:cs typeface="Arial" panose="020B0604020202020204" pitchFamily="34" charset="0"/>
                        </a:rPr>
                        <a:t>DISADVANTAGES</a:t>
                      </a:r>
                      <a:endParaRPr lang="vi-VN" sz="2200" b="1" dirty="0">
                        <a:effectLst/>
                        <a:latin typeface="Arial" panose="020B0604020202020204" pitchFamily="34" charset="0"/>
                        <a:cs typeface="Arial" panose="020B0604020202020204" pitchFamily="34" charset="0"/>
                      </a:endParaRPr>
                    </a:p>
                  </a:txBody>
                  <a:tcPr anchor="ctr">
                    <a:lnL w="12700" cap="flat" cmpd="sng" algn="ctr">
                      <a:solidFill>
                        <a:srgbClr val="EF4B66"/>
                      </a:solidFill>
                      <a:prstDash val="solid"/>
                      <a:round/>
                      <a:headEnd type="none" w="med" len="med"/>
                      <a:tailEnd type="none" w="med" len="med"/>
                    </a:lnL>
                    <a:lnR w="12700" cap="flat" cmpd="sng" algn="ctr">
                      <a:solidFill>
                        <a:srgbClr val="EF4B66"/>
                      </a:solidFill>
                      <a:prstDash val="solid"/>
                      <a:round/>
                      <a:headEnd type="none" w="med" len="med"/>
                      <a:tailEnd type="none" w="med" len="med"/>
                    </a:lnR>
                    <a:lnT w="12700" cap="flat" cmpd="sng" algn="ctr">
                      <a:solidFill>
                        <a:srgbClr val="EF4B66"/>
                      </a:solidFill>
                      <a:prstDash val="solid"/>
                      <a:round/>
                      <a:headEnd type="none" w="med" len="med"/>
                      <a:tailEnd type="none" w="med" len="med"/>
                    </a:lnT>
                    <a:lnB w="12700" cap="flat" cmpd="sng" algn="ctr">
                      <a:solidFill>
                        <a:srgbClr val="EF4B66"/>
                      </a:solidFill>
                      <a:prstDash val="solid"/>
                      <a:round/>
                      <a:headEnd type="none" w="med" len="med"/>
                      <a:tailEnd type="none" w="med" len="med"/>
                    </a:lnB>
                    <a:solidFill>
                      <a:srgbClr val="FBCDCD"/>
                    </a:solidFill>
                  </a:tcPr>
                </a:tc>
                <a:extLst>
                  <a:ext uri="{0D108BD9-81ED-4DB2-BD59-A6C34878D82A}">
                    <a16:rowId xmlns:a16="http://schemas.microsoft.com/office/drawing/2014/main" val="1202720813"/>
                  </a:ext>
                </a:extLst>
              </a:tr>
              <a:tr h="2101773">
                <a:tc>
                  <a:txBody>
                    <a:bodyPr/>
                    <a:lstStyle/>
                    <a:p>
                      <a:endParaRPr lang="en-US" sz="2200" dirty="0">
                        <a:effectLst/>
                        <a:latin typeface="Englebert" panose="020B0604020202020204" charset="0"/>
                        <a:cs typeface="Arial" panose="020B0604020202020204" pitchFamily="34" charset="0"/>
                      </a:endParaRPr>
                    </a:p>
                  </a:txBody>
                  <a:tcPr anchor="ctr">
                    <a:lnL w="12700" cap="flat" cmpd="sng" algn="ctr">
                      <a:solidFill>
                        <a:srgbClr val="EF4B66"/>
                      </a:solidFill>
                      <a:prstDash val="solid"/>
                      <a:round/>
                      <a:headEnd type="none" w="med" len="med"/>
                      <a:tailEnd type="none" w="med" len="med"/>
                    </a:lnL>
                    <a:lnR w="12700" cap="flat" cmpd="sng" algn="ctr">
                      <a:solidFill>
                        <a:srgbClr val="EF4B66"/>
                      </a:solidFill>
                      <a:prstDash val="solid"/>
                      <a:round/>
                      <a:headEnd type="none" w="med" len="med"/>
                      <a:tailEnd type="none" w="med" len="med"/>
                    </a:lnR>
                    <a:lnT w="12700" cap="flat" cmpd="sng" algn="ctr">
                      <a:solidFill>
                        <a:srgbClr val="EF4B66"/>
                      </a:solidFill>
                      <a:prstDash val="solid"/>
                      <a:round/>
                      <a:headEnd type="none" w="med" len="med"/>
                      <a:tailEnd type="none" w="med" len="med"/>
                    </a:lnT>
                    <a:lnB w="12700" cap="flat" cmpd="sng" algn="ctr">
                      <a:solidFill>
                        <a:srgbClr val="EF4B66"/>
                      </a:solidFill>
                      <a:prstDash val="solid"/>
                      <a:round/>
                      <a:headEnd type="none" w="med" len="med"/>
                      <a:tailEnd type="none" w="med" len="med"/>
                    </a:lnB>
                  </a:tcPr>
                </a:tc>
                <a:tc>
                  <a:txBody>
                    <a:bodyPr/>
                    <a:lstStyle/>
                    <a:p>
                      <a:endParaRPr lang="en-US" sz="2200" dirty="0">
                        <a:effectLst/>
                        <a:latin typeface="Englebert" panose="020B0604020202020204" charset="0"/>
                        <a:cs typeface="Arial" panose="020B0604020202020204" pitchFamily="34" charset="0"/>
                      </a:endParaRPr>
                    </a:p>
                  </a:txBody>
                  <a:tcPr anchor="ctr">
                    <a:lnL w="12700" cap="flat" cmpd="sng" algn="ctr">
                      <a:solidFill>
                        <a:srgbClr val="EF4B66"/>
                      </a:solidFill>
                      <a:prstDash val="solid"/>
                      <a:round/>
                      <a:headEnd type="none" w="med" len="med"/>
                      <a:tailEnd type="none" w="med" len="med"/>
                    </a:lnL>
                    <a:lnR w="12700" cap="flat" cmpd="sng" algn="ctr">
                      <a:solidFill>
                        <a:srgbClr val="EF4B66"/>
                      </a:solidFill>
                      <a:prstDash val="solid"/>
                      <a:round/>
                      <a:headEnd type="none" w="med" len="med"/>
                      <a:tailEnd type="none" w="med" len="med"/>
                    </a:lnR>
                    <a:lnT w="12700" cap="flat" cmpd="sng" algn="ctr">
                      <a:solidFill>
                        <a:srgbClr val="EF4B66"/>
                      </a:solidFill>
                      <a:prstDash val="solid"/>
                      <a:round/>
                      <a:headEnd type="none" w="med" len="med"/>
                      <a:tailEnd type="none" w="med" len="med"/>
                    </a:lnT>
                    <a:lnB w="12700" cap="flat" cmpd="sng" algn="ctr">
                      <a:solidFill>
                        <a:srgbClr val="EF4B66"/>
                      </a:solidFill>
                      <a:prstDash val="solid"/>
                      <a:round/>
                      <a:headEnd type="none" w="med" len="med"/>
                      <a:tailEnd type="none" w="med" len="med"/>
                    </a:lnB>
                  </a:tcPr>
                </a:tc>
                <a:extLst>
                  <a:ext uri="{0D108BD9-81ED-4DB2-BD59-A6C34878D82A}">
                    <a16:rowId xmlns:a16="http://schemas.microsoft.com/office/drawing/2014/main" val="2937724665"/>
                  </a:ext>
                </a:extLst>
              </a:tr>
            </a:tbl>
          </a:graphicData>
        </a:graphic>
      </p:graphicFrame>
      <p:sp>
        <p:nvSpPr>
          <p:cNvPr id="29" name="TextBox 28">
            <a:extLst>
              <a:ext uri="{FF2B5EF4-FFF2-40B4-BE49-F238E27FC236}">
                <a16:creationId xmlns:a16="http://schemas.microsoft.com/office/drawing/2014/main" id="{C8774DB2-892E-BB13-BD7A-AC92666EB047}"/>
              </a:ext>
            </a:extLst>
          </p:cNvPr>
          <p:cNvSpPr txBox="1"/>
          <p:nvPr/>
        </p:nvSpPr>
        <p:spPr>
          <a:xfrm>
            <a:off x="3295614" y="1894981"/>
            <a:ext cx="2099347" cy="1938992"/>
          </a:xfrm>
          <a:prstGeom prst="rect">
            <a:avLst/>
          </a:prstGeom>
          <a:noFill/>
        </p:spPr>
        <p:txBody>
          <a:bodyPr wrap="square">
            <a:spAutoFit/>
          </a:bodyPr>
          <a:lstStyle/>
          <a:p>
            <a:pPr>
              <a:lnSpc>
                <a:spcPct val="150000"/>
              </a:lnSpc>
            </a:pPr>
            <a:r>
              <a:rPr lang="en-VN" sz="2000" dirty="0">
                <a:latin typeface="Englebert" panose="020B0604020202020204" charset="0"/>
                <a:cs typeface="Arial" panose="020B0604020202020204" pitchFamily="34" charset="0"/>
              </a:rPr>
              <a:t>﻿- </a:t>
            </a:r>
            <a:r>
              <a:rPr lang="en-VN" sz="2000" dirty="0" smtClean="0">
                <a:latin typeface="Englebert" panose="020B0604020202020204" charset="0"/>
                <a:cs typeface="Arial" panose="020B0604020202020204" pitchFamily="34" charset="0"/>
              </a:rPr>
              <a:t>convenient</a:t>
            </a:r>
            <a:endParaRPr lang="en-VN" sz="2000" dirty="0">
              <a:latin typeface="Englebert" panose="020B0604020202020204" charset="0"/>
              <a:cs typeface="Arial" panose="020B0604020202020204" pitchFamily="34" charset="0"/>
            </a:endParaRPr>
          </a:p>
          <a:p>
            <a:pPr>
              <a:lnSpc>
                <a:spcPct val="150000"/>
              </a:lnSpc>
            </a:pPr>
            <a:r>
              <a:rPr lang="en-VN" sz="2000" dirty="0">
                <a:latin typeface="Englebert" panose="020B0604020202020204" charset="0"/>
                <a:cs typeface="Arial" panose="020B0604020202020204" pitchFamily="34" charset="0"/>
              </a:rPr>
              <a:t>- </a:t>
            </a:r>
            <a:r>
              <a:rPr lang="en-VN" sz="2000" dirty="0" smtClean="0">
                <a:latin typeface="Englebert" panose="020B0604020202020204" charset="0"/>
                <a:cs typeface="Arial" panose="020B0604020202020204" pitchFamily="34" charset="0"/>
              </a:rPr>
              <a:t>comfortable</a:t>
            </a:r>
            <a:endParaRPr lang="en-VN" sz="2000" dirty="0">
              <a:latin typeface="Englebert" panose="020B0604020202020204" charset="0"/>
              <a:cs typeface="Arial" panose="020B0604020202020204" pitchFamily="34" charset="0"/>
            </a:endParaRPr>
          </a:p>
          <a:p>
            <a:pPr>
              <a:lnSpc>
                <a:spcPct val="150000"/>
              </a:lnSpc>
            </a:pPr>
            <a:r>
              <a:rPr lang="en-VN" sz="2000" dirty="0">
                <a:latin typeface="Englebert" panose="020B0604020202020204" charset="0"/>
                <a:cs typeface="Arial" panose="020B0604020202020204" pitchFamily="34" charset="0"/>
              </a:rPr>
              <a:t>- more </a:t>
            </a:r>
            <a:r>
              <a:rPr lang="en-VN" sz="2000" dirty="0" smtClean="0">
                <a:latin typeface="Englebert" panose="020B0604020202020204" charset="0"/>
                <a:cs typeface="Arial" panose="020B0604020202020204" pitchFamily="34" charset="0"/>
              </a:rPr>
              <a:t>freedom</a:t>
            </a:r>
            <a:endParaRPr lang="en-VN" sz="2000" dirty="0">
              <a:latin typeface="Englebert" panose="020B0604020202020204" charset="0"/>
              <a:cs typeface="Arial" panose="020B0604020202020204" pitchFamily="34" charset="0"/>
            </a:endParaRPr>
          </a:p>
          <a:p>
            <a:pPr>
              <a:lnSpc>
                <a:spcPct val="150000"/>
              </a:lnSpc>
            </a:pPr>
            <a:r>
              <a:rPr lang="en-VN" sz="2000" dirty="0">
                <a:latin typeface="Englebert" panose="020B0604020202020204" charset="0"/>
                <a:cs typeface="Arial" panose="020B0604020202020204" pitchFamily="34" charset="0"/>
              </a:rPr>
              <a:t>- independent</a:t>
            </a:r>
          </a:p>
        </p:txBody>
      </p:sp>
      <p:sp>
        <p:nvSpPr>
          <p:cNvPr id="30" name="TextBox 29">
            <a:extLst>
              <a:ext uri="{FF2B5EF4-FFF2-40B4-BE49-F238E27FC236}">
                <a16:creationId xmlns:a16="http://schemas.microsoft.com/office/drawing/2014/main" id="{440DEE0D-D160-585F-ABA3-0C298616026F}"/>
              </a:ext>
            </a:extLst>
          </p:cNvPr>
          <p:cNvSpPr txBox="1"/>
          <p:nvPr/>
        </p:nvSpPr>
        <p:spPr>
          <a:xfrm>
            <a:off x="5844856" y="1894981"/>
            <a:ext cx="2768421" cy="1938992"/>
          </a:xfrm>
          <a:prstGeom prst="rect">
            <a:avLst/>
          </a:prstGeom>
          <a:noFill/>
        </p:spPr>
        <p:txBody>
          <a:bodyPr wrap="square">
            <a:spAutoFit/>
          </a:bodyPr>
          <a:lstStyle/>
          <a:p>
            <a:pPr>
              <a:lnSpc>
                <a:spcPct val="150000"/>
              </a:lnSpc>
            </a:pPr>
            <a:r>
              <a:rPr lang="en-US" sz="2000" dirty="0">
                <a:latin typeface="Englebert" panose="020B0604020202020204" charset="0"/>
                <a:cs typeface="Arial" panose="020B0604020202020204" pitchFamily="34" charset="0"/>
              </a:rPr>
              <a:t>﻿- difficult to concentrate</a:t>
            </a:r>
          </a:p>
          <a:p>
            <a:pPr>
              <a:lnSpc>
                <a:spcPct val="150000"/>
              </a:lnSpc>
            </a:pPr>
            <a:r>
              <a:rPr lang="en-US" sz="2000" dirty="0" smtClean="0">
                <a:latin typeface="Englebert" panose="020B0604020202020204" charset="0"/>
                <a:cs typeface="Arial" panose="020B0604020202020204" pitchFamily="34" charset="0"/>
              </a:rPr>
              <a:t>- </a:t>
            </a:r>
            <a:r>
              <a:rPr lang="en-US" sz="2000" dirty="0">
                <a:latin typeface="Englebert" panose="020B0604020202020204" charset="0"/>
                <a:cs typeface="Arial" panose="020B0604020202020204" pitchFamily="34" charset="0"/>
              </a:rPr>
              <a:t>no real interaction</a:t>
            </a:r>
          </a:p>
          <a:p>
            <a:pPr>
              <a:lnSpc>
                <a:spcPct val="150000"/>
              </a:lnSpc>
            </a:pPr>
            <a:r>
              <a:rPr lang="en-US" sz="2000" dirty="0" smtClean="0">
                <a:latin typeface="Englebert" panose="020B0604020202020204" charset="0"/>
                <a:cs typeface="Arial" panose="020B0604020202020204" pitchFamily="34" charset="0"/>
              </a:rPr>
              <a:t>- </a:t>
            </a:r>
            <a:r>
              <a:rPr lang="en-US" sz="2000" dirty="0">
                <a:latin typeface="Englebert" panose="020B0604020202020204" charset="0"/>
                <a:cs typeface="Arial" panose="020B0604020202020204" pitchFamily="34" charset="0"/>
              </a:rPr>
              <a:t>harmful to our eyes</a:t>
            </a:r>
          </a:p>
          <a:p>
            <a:pPr>
              <a:lnSpc>
                <a:spcPct val="150000"/>
              </a:lnSpc>
            </a:pPr>
            <a:r>
              <a:rPr lang="en-US" sz="2000" dirty="0" smtClean="0">
                <a:latin typeface="Englebert" panose="020B0604020202020204" charset="0"/>
                <a:cs typeface="Arial" panose="020B0604020202020204" pitchFamily="34" charset="0"/>
              </a:rPr>
              <a:t>- </a:t>
            </a:r>
            <a:r>
              <a:rPr lang="en-US" sz="2000" dirty="0">
                <a:latin typeface="Englebert" panose="020B0604020202020204" charset="0"/>
                <a:cs typeface="Arial" panose="020B0604020202020204" pitchFamily="34" charset="0"/>
              </a:rPr>
              <a:t>expensive equipment</a:t>
            </a:r>
            <a:endParaRPr lang="en-VN" sz="2000" dirty="0">
              <a:latin typeface="Englebert" panose="020B0604020202020204" charset="0"/>
              <a:cs typeface="Arial" panose="020B0604020202020204" pitchFamily="34" charset="0"/>
            </a:endParaRPr>
          </a:p>
        </p:txBody>
      </p:sp>
      <p:sp>
        <p:nvSpPr>
          <p:cNvPr id="6" name="TextBox 5"/>
          <p:cNvSpPr txBox="1"/>
          <p:nvPr/>
        </p:nvSpPr>
        <p:spPr>
          <a:xfrm>
            <a:off x="720000" y="1188720"/>
            <a:ext cx="2728594" cy="3015184"/>
          </a:xfrm>
          <a:prstGeom prst="rect">
            <a:avLst/>
          </a:prstGeom>
          <a:noFill/>
        </p:spPr>
        <p:txBody>
          <a:bodyPr wrap="square" rtlCol="0">
            <a:spAutoFit/>
          </a:bodyPr>
          <a:lstStyle/>
          <a:p>
            <a:pPr>
              <a:lnSpc>
                <a:spcPct val="150000"/>
              </a:lnSpc>
            </a:pPr>
            <a:r>
              <a:rPr lang="en-US" sz="1600" dirty="0">
                <a:solidFill>
                  <a:schemeClr val="tx1"/>
                </a:solidFill>
                <a:latin typeface="Englebert" panose="020B0604020202020204" charset="0"/>
              </a:rPr>
              <a:t>- </a:t>
            </a:r>
            <a:r>
              <a:rPr lang="en-US" sz="1600" dirty="0" smtClean="0">
                <a:solidFill>
                  <a:schemeClr val="tx1"/>
                </a:solidFill>
                <a:latin typeface="Englebert" panose="020B0604020202020204" charset="0"/>
              </a:rPr>
              <a:t>convenient</a:t>
            </a:r>
            <a:endParaRPr lang="en-US" sz="1600" dirty="0">
              <a:solidFill>
                <a:schemeClr val="tx1"/>
              </a:solidFill>
              <a:latin typeface="Englebert" panose="020B0604020202020204" charset="0"/>
            </a:endParaRPr>
          </a:p>
          <a:p>
            <a:pPr>
              <a:lnSpc>
                <a:spcPct val="150000"/>
              </a:lnSpc>
            </a:pPr>
            <a:r>
              <a:rPr lang="en-US" sz="1600" dirty="0">
                <a:solidFill>
                  <a:schemeClr val="tx1"/>
                </a:solidFill>
                <a:latin typeface="Englebert" panose="020B0604020202020204" charset="0"/>
              </a:rPr>
              <a:t>- </a:t>
            </a:r>
            <a:r>
              <a:rPr lang="en-US" sz="1600" dirty="0" smtClean="0">
                <a:solidFill>
                  <a:schemeClr val="tx1"/>
                </a:solidFill>
                <a:latin typeface="Englebert" panose="020B0604020202020204" charset="0"/>
              </a:rPr>
              <a:t>comfortable</a:t>
            </a:r>
            <a:endParaRPr lang="en-US" sz="1600" dirty="0">
              <a:solidFill>
                <a:schemeClr val="tx1"/>
              </a:solidFill>
              <a:latin typeface="Englebert" panose="020B0604020202020204" charset="0"/>
            </a:endParaRPr>
          </a:p>
          <a:p>
            <a:pPr>
              <a:lnSpc>
                <a:spcPct val="150000"/>
              </a:lnSpc>
            </a:pPr>
            <a:r>
              <a:rPr lang="en-US" sz="1600" dirty="0">
                <a:solidFill>
                  <a:schemeClr val="tx1"/>
                </a:solidFill>
                <a:latin typeface="Englebert" panose="020B0604020202020204" charset="0"/>
              </a:rPr>
              <a:t>- difficult to </a:t>
            </a:r>
            <a:r>
              <a:rPr lang="en-US" sz="1600" dirty="0" smtClean="0">
                <a:solidFill>
                  <a:schemeClr val="tx1"/>
                </a:solidFill>
                <a:latin typeface="Englebert" panose="020B0604020202020204" charset="0"/>
              </a:rPr>
              <a:t>concentrate</a:t>
            </a:r>
            <a:endParaRPr lang="en-US" sz="1600" dirty="0">
              <a:solidFill>
                <a:schemeClr val="tx1"/>
              </a:solidFill>
              <a:latin typeface="Englebert" panose="020B0604020202020204" charset="0"/>
            </a:endParaRPr>
          </a:p>
          <a:p>
            <a:pPr>
              <a:lnSpc>
                <a:spcPct val="150000"/>
              </a:lnSpc>
            </a:pPr>
            <a:r>
              <a:rPr lang="en-US" sz="1600" dirty="0">
                <a:solidFill>
                  <a:schemeClr val="tx1"/>
                </a:solidFill>
                <a:latin typeface="Englebert" panose="020B0604020202020204" charset="0"/>
              </a:rPr>
              <a:t>- more </a:t>
            </a:r>
            <a:r>
              <a:rPr lang="en-US" sz="1600" dirty="0" smtClean="0">
                <a:solidFill>
                  <a:schemeClr val="tx1"/>
                </a:solidFill>
                <a:latin typeface="Englebert" panose="020B0604020202020204" charset="0"/>
              </a:rPr>
              <a:t>freedom</a:t>
            </a:r>
            <a:endParaRPr lang="en-US" sz="1600" dirty="0">
              <a:solidFill>
                <a:schemeClr val="tx1"/>
              </a:solidFill>
              <a:latin typeface="Englebert" panose="020B0604020202020204" charset="0"/>
            </a:endParaRPr>
          </a:p>
          <a:p>
            <a:pPr>
              <a:lnSpc>
                <a:spcPct val="150000"/>
              </a:lnSpc>
            </a:pPr>
            <a:r>
              <a:rPr lang="en-US" sz="1600" dirty="0">
                <a:solidFill>
                  <a:schemeClr val="tx1"/>
                </a:solidFill>
                <a:latin typeface="Englebert" panose="020B0604020202020204" charset="0"/>
              </a:rPr>
              <a:t>- no real </a:t>
            </a:r>
            <a:r>
              <a:rPr lang="en-US" sz="1600" dirty="0" smtClean="0">
                <a:solidFill>
                  <a:schemeClr val="tx1"/>
                </a:solidFill>
                <a:latin typeface="Englebert" panose="020B0604020202020204" charset="0"/>
              </a:rPr>
              <a:t>interaction</a:t>
            </a:r>
            <a:endParaRPr lang="en-US" sz="1600" dirty="0">
              <a:solidFill>
                <a:schemeClr val="tx1"/>
              </a:solidFill>
              <a:latin typeface="Englebert" panose="020B0604020202020204" charset="0"/>
            </a:endParaRPr>
          </a:p>
          <a:p>
            <a:pPr>
              <a:lnSpc>
                <a:spcPct val="150000"/>
              </a:lnSpc>
            </a:pPr>
            <a:r>
              <a:rPr lang="en-US" sz="1600" dirty="0">
                <a:solidFill>
                  <a:schemeClr val="tx1"/>
                </a:solidFill>
                <a:latin typeface="Englebert" panose="020B0604020202020204" charset="0"/>
              </a:rPr>
              <a:t>- </a:t>
            </a:r>
            <a:r>
              <a:rPr lang="en-US" sz="1600" dirty="0" smtClean="0">
                <a:solidFill>
                  <a:schemeClr val="tx1"/>
                </a:solidFill>
                <a:latin typeface="Englebert" panose="020B0604020202020204" charset="0"/>
              </a:rPr>
              <a:t>independent</a:t>
            </a:r>
            <a:endParaRPr lang="en-US" sz="1600" dirty="0">
              <a:solidFill>
                <a:schemeClr val="tx1"/>
              </a:solidFill>
              <a:latin typeface="Englebert" panose="020B0604020202020204" charset="0"/>
            </a:endParaRPr>
          </a:p>
          <a:p>
            <a:pPr>
              <a:lnSpc>
                <a:spcPct val="150000"/>
              </a:lnSpc>
            </a:pPr>
            <a:r>
              <a:rPr lang="en-US" sz="1600" dirty="0">
                <a:solidFill>
                  <a:schemeClr val="tx1"/>
                </a:solidFill>
                <a:latin typeface="Englebert" panose="020B0604020202020204" charset="0"/>
              </a:rPr>
              <a:t>- harmful to our </a:t>
            </a:r>
            <a:r>
              <a:rPr lang="en-US" sz="1600" dirty="0" smtClean="0">
                <a:solidFill>
                  <a:schemeClr val="tx1"/>
                </a:solidFill>
                <a:latin typeface="Englebert" panose="020B0604020202020204" charset="0"/>
              </a:rPr>
              <a:t>eyes</a:t>
            </a:r>
            <a:endParaRPr lang="en-US" sz="1600" dirty="0">
              <a:solidFill>
                <a:schemeClr val="tx1"/>
              </a:solidFill>
              <a:latin typeface="Englebert" panose="020B0604020202020204" charset="0"/>
            </a:endParaRPr>
          </a:p>
          <a:p>
            <a:pPr>
              <a:lnSpc>
                <a:spcPct val="150000"/>
              </a:lnSpc>
            </a:pPr>
            <a:r>
              <a:rPr lang="en-US" sz="1600" dirty="0">
                <a:solidFill>
                  <a:schemeClr val="tx1"/>
                </a:solidFill>
                <a:latin typeface="Englebert" panose="020B0604020202020204" charset="0"/>
              </a:rPr>
              <a:t>- expensive equipment</a:t>
            </a:r>
          </a:p>
        </p:txBody>
      </p:sp>
      <p:sp>
        <p:nvSpPr>
          <p:cNvPr id="32" name="Rounded Rectangle 31"/>
          <p:cNvSpPr/>
          <p:nvPr/>
        </p:nvSpPr>
        <p:spPr>
          <a:xfrm>
            <a:off x="4702629" y="3990937"/>
            <a:ext cx="2375890"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Can you add more?</a:t>
            </a:r>
            <a:endParaRPr lang="en-US" sz="1800" dirty="0">
              <a:latin typeface="Englebert" panose="020B0604020202020204"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2002568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95727" fill="hold"/>
                                        <p:tgtEl>
                                          <p:spTgt spid="18"/>
                                        </p:tgtEl>
                                      </p:cBhvr>
                                    </p:cmd>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dissolve">
                                      <p:cBhvr>
                                        <p:cTn id="15" dur="500"/>
                                        <p:tgtEl>
                                          <p:spTgt spid="2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9">
                                            <p:txEl>
                                              <p:pRg st="1" end="1"/>
                                            </p:txEl>
                                          </p:spTgt>
                                        </p:tgtEl>
                                        <p:attrNameLst>
                                          <p:attrName>style.visibility</p:attrName>
                                        </p:attrNameLst>
                                      </p:cBhvr>
                                      <p:to>
                                        <p:strVal val="visible"/>
                                      </p:to>
                                    </p:set>
                                    <p:animEffect transition="in" filter="dissolve">
                                      <p:cBhvr>
                                        <p:cTn id="20" dur="500"/>
                                        <p:tgtEl>
                                          <p:spTgt spid="29">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9">
                                            <p:txEl>
                                              <p:pRg st="2" end="2"/>
                                            </p:txEl>
                                          </p:spTgt>
                                        </p:tgtEl>
                                        <p:attrNameLst>
                                          <p:attrName>style.visibility</p:attrName>
                                        </p:attrNameLst>
                                      </p:cBhvr>
                                      <p:to>
                                        <p:strVal val="visible"/>
                                      </p:to>
                                    </p:set>
                                    <p:animEffect transition="in" filter="dissolve">
                                      <p:cBhvr>
                                        <p:cTn id="25" dur="500"/>
                                        <p:tgtEl>
                                          <p:spTgt spid="29">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29">
                                            <p:txEl>
                                              <p:pRg st="3" end="3"/>
                                            </p:txEl>
                                          </p:spTgt>
                                        </p:tgtEl>
                                        <p:attrNameLst>
                                          <p:attrName>style.visibility</p:attrName>
                                        </p:attrNameLst>
                                      </p:cBhvr>
                                      <p:to>
                                        <p:strVal val="visible"/>
                                      </p:to>
                                    </p:set>
                                    <p:animEffect transition="in" filter="dissolve">
                                      <p:cBhvr>
                                        <p:cTn id="30" dur="500"/>
                                        <p:tgtEl>
                                          <p:spTgt spid="29">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30">
                                            <p:txEl>
                                              <p:pRg st="0" end="0"/>
                                            </p:txEl>
                                          </p:spTgt>
                                        </p:tgtEl>
                                        <p:attrNameLst>
                                          <p:attrName>style.visibility</p:attrName>
                                        </p:attrNameLst>
                                      </p:cBhvr>
                                      <p:to>
                                        <p:strVal val="visible"/>
                                      </p:to>
                                    </p:set>
                                    <p:animEffect transition="in" filter="dissolve">
                                      <p:cBhvr>
                                        <p:cTn id="35" dur="500"/>
                                        <p:tgtEl>
                                          <p:spTgt spid="30">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30">
                                            <p:txEl>
                                              <p:pRg st="1" end="1"/>
                                            </p:txEl>
                                          </p:spTgt>
                                        </p:tgtEl>
                                        <p:attrNameLst>
                                          <p:attrName>style.visibility</p:attrName>
                                        </p:attrNameLst>
                                      </p:cBhvr>
                                      <p:to>
                                        <p:strVal val="visible"/>
                                      </p:to>
                                    </p:set>
                                    <p:animEffect transition="in" filter="dissolve">
                                      <p:cBhvr>
                                        <p:cTn id="40" dur="500"/>
                                        <p:tgtEl>
                                          <p:spTgt spid="30">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30">
                                            <p:txEl>
                                              <p:pRg st="2" end="2"/>
                                            </p:txEl>
                                          </p:spTgt>
                                        </p:tgtEl>
                                        <p:attrNameLst>
                                          <p:attrName>style.visibility</p:attrName>
                                        </p:attrNameLst>
                                      </p:cBhvr>
                                      <p:to>
                                        <p:strVal val="visible"/>
                                      </p:to>
                                    </p:set>
                                    <p:animEffect transition="in" filter="dissolve">
                                      <p:cBhvr>
                                        <p:cTn id="45" dur="500"/>
                                        <p:tgtEl>
                                          <p:spTgt spid="30">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30">
                                            <p:txEl>
                                              <p:pRg st="3" end="3"/>
                                            </p:txEl>
                                          </p:spTgt>
                                        </p:tgtEl>
                                        <p:attrNameLst>
                                          <p:attrName>style.visibility</p:attrName>
                                        </p:attrNameLst>
                                      </p:cBhvr>
                                      <p:to>
                                        <p:strVal val="visible"/>
                                      </p:to>
                                    </p:set>
                                    <p:animEffect transition="in" filter="dissolve">
                                      <p:cBhvr>
                                        <p:cTn id="50" dur="500"/>
                                        <p:tgtEl>
                                          <p:spTgt spid="30">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5" fill="hold" display="0">
                  <p:stCondLst>
                    <p:cond delay="indefinite"/>
                  </p:stCondLst>
                  <p:endCondLst>
                    <p:cond evt="onStopAudio" delay="0">
                      <p:tgtEl>
                        <p:sldTgt/>
                      </p:tgtEl>
                    </p:cond>
                  </p:endCondLst>
                </p:cTn>
                <p:tgtEl>
                  <p:spTgt spid="18"/>
                </p:tgtEl>
              </p:cMediaNode>
            </p:audio>
          </p:childTnLst>
        </p:cTn>
      </p:par>
    </p:tnLst>
    <p:bldLst>
      <p:bldP spid="27" grpId="0" animBg="1"/>
      <p:bldP spid="3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561702" y="390730"/>
            <a:ext cx="8020594" cy="646986"/>
          </a:xfrm>
          <a:prstGeom prst="roundRect">
            <a:avLst/>
          </a:prstGeom>
          <a:solidFill>
            <a:srgbClr val="FFFFFF"/>
          </a:solidFill>
          <a:ln w="28575">
            <a:solidFill>
              <a:srgbClr val="2D1B61"/>
            </a:solidFill>
          </a:ln>
        </p:spPr>
        <p:txBody>
          <a:bodyPr wrap="square">
            <a:spAutoFit/>
          </a:bodyPr>
          <a:lstStyle/>
          <a:p>
            <a:pPr lvl="0"/>
            <a:r>
              <a:rPr lang="en-US" sz="1600" b="1" dirty="0" smtClean="0">
                <a:solidFill>
                  <a:srgbClr val="2D1B61"/>
                </a:solidFill>
                <a:latin typeface="Fredoka One"/>
              </a:rPr>
              <a:t>5. Write </a:t>
            </a:r>
            <a:r>
              <a:rPr lang="en-US" sz="1600" b="1" dirty="0">
                <a:solidFill>
                  <a:srgbClr val="2D1B61"/>
                </a:solidFill>
                <a:latin typeface="Fredoka One"/>
              </a:rPr>
              <a:t>a paragraph (80 – 100 words) about the advantages OR disadvantages of online learning. You can refer to the listening and the ideas in 4</a:t>
            </a:r>
            <a:endParaRPr lang="en-US" sz="1600" b="1" dirty="0">
              <a:solidFill>
                <a:srgbClr val="2D1B61"/>
              </a:solidFill>
              <a:latin typeface="Fredoka One"/>
            </a:endParaRP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Sample</a:t>
            </a:r>
            <a:endParaRPr lang="en-US" sz="1800" dirty="0">
              <a:latin typeface="Englebert" panose="020B0604020202020204"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324922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smtClean="0">
                <a:solidFill>
                  <a:srgbClr val="2D1B61"/>
                </a:solidFill>
                <a:latin typeface="Fredoka One"/>
              </a:rPr>
              <a:t>Read the sample and answer the questions!</a:t>
            </a:r>
            <a:endParaRPr lang="en-US" sz="1600" b="1" dirty="0">
              <a:solidFill>
                <a:srgbClr val="2D1B61"/>
              </a:solidFill>
              <a:latin typeface="Fredoka One"/>
            </a:endParaRP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cxnSp>
        <p:nvCxnSpPr>
          <p:cNvPr id="15" name="Straight Connector 14"/>
          <p:cNvCxnSpPr/>
          <p:nvPr/>
        </p:nvCxnSpPr>
        <p:spPr>
          <a:xfrm flipV="1">
            <a:off x="679269" y="4023360"/>
            <a:ext cx="6230982" cy="5721"/>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 name="Straight Connector 18"/>
          <p:cNvCxnSpPr/>
          <p:nvPr/>
        </p:nvCxnSpPr>
        <p:spPr>
          <a:xfrm>
            <a:off x="6557553" y="3716597"/>
            <a:ext cx="1580606"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6" name="Rounded Rectangle 15"/>
          <p:cNvSpPr/>
          <p:nvPr/>
        </p:nvSpPr>
        <p:spPr>
          <a:xfrm>
            <a:off x="6514011" y="3453903"/>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561702" y="4231339"/>
            <a:ext cx="5786847"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The paragraph is about advantages or disadvantages?</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17" name="Rounded Rectangle 16"/>
          <p:cNvSpPr/>
          <p:nvPr/>
        </p:nvSpPr>
        <p:spPr>
          <a:xfrm>
            <a:off x="6688182" y="4686298"/>
            <a:ext cx="1619795"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ea typeface="Ebrima" panose="02000000000000000000" pitchFamily="2" charset="0"/>
                <a:cs typeface="Ebrima" panose="02000000000000000000" pitchFamily="2" charset="0"/>
              </a:rPr>
              <a:t>A</a:t>
            </a:r>
            <a:r>
              <a:rPr lang="en-US" sz="1800" dirty="0" smtClean="0">
                <a:latin typeface="Englebert" panose="020B0604020202020204" charset="0"/>
                <a:ea typeface="Ebrima" panose="02000000000000000000" pitchFamily="2" charset="0"/>
                <a:cs typeface="Ebrima" panose="02000000000000000000" pitchFamily="2" charset="0"/>
              </a:rPr>
              <a:t>dvantages</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20" name="TextBox 19"/>
          <p:cNvSpPr txBox="1"/>
          <p:nvPr/>
        </p:nvSpPr>
        <p:spPr>
          <a:xfrm>
            <a:off x="561702" y="1141910"/>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a:t>
            </a:r>
            <a:r>
              <a:rPr lang="en-US" b="1" dirty="0">
                <a:solidFill>
                  <a:schemeClr val="tx1"/>
                </a:solidFill>
                <a:latin typeface="Englebert" panose="020B0604020202020204" charset="0"/>
              </a:rPr>
              <a:t>First</a:t>
            </a:r>
            <a:r>
              <a:rPr lang="en-US" dirty="0">
                <a:solidFill>
                  <a:schemeClr val="tx1"/>
                </a:solidFill>
                <a:latin typeface="Englebert" panose="020B0604020202020204" charset="0"/>
              </a:rPr>
              <a:t>, it is undeniable that studying in E-classes is </a:t>
            </a:r>
            <a:r>
              <a:rPr lang="en-US" b="1" dirty="0">
                <a:solidFill>
                  <a:schemeClr val="tx1"/>
                </a:solidFill>
                <a:latin typeface="Englebert" panose="020B0604020202020204" charset="0"/>
              </a:rPr>
              <a:t>a safe and convenient way for students to keep track of their study at home </a:t>
            </a:r>
            <a:r>
              <a:rPr lang="en-US" dirty="0">
                <a:solidFill>
                  <a:schemeClr val="tx1"/>
                </a:solidFill>
                <a:latin typeface="Englebert" panose="020B0604020202020204" charset="0"/>
              </a:rPr>
              <a:t>if an outbreak of disease occurs like the Coronavirus pandemic. Students do not need to go to school, so they can avoid being infected with fatal diseases. </a:t>
            </a:r>
            <a:r>
              <a:rPr lang="en-US" b="1" dirty="0">
                <a:solidFill>
                  <a:schemeClr val="tx1"/>
                </a:solidFill>
                <a:latin typeface="Englebert" panose="020B0604020202020204" charset="0"/>
              </a:rPr>
              <a:t>Second</a:t>
            </a:r>
            <a:r>
              <a:rPr lang="en-US" dirty="0">
                <a:solidFill>
                  <a:schemeClr val="tx1"/>
                </a:solidFill>
                <a:latin typeface="Englebert" panose="020B0604020202020204" charset="0"/>
              </a:rPr>
              <a:t>, it enables students </a:t>
            </a:r>
            <a:r>
              <a:rPr lang="en-US" b="1" dirty="0">
                <a:solidFill>
                  <a:schemeClr val="tx1"/>
                </a:solidFill>
                <a:latin typeface="Englebert" panose="020B0604020202020204" charset="0"/>
              </a:rPr>
              <a:t>to take advantage of new technology in studying</a:t>
            </a:r>
            <a:r>
              <a:rPr lang="en-US" dirty="0">
                <a:solidFill>
                  <a:schemeClr val="tx1"/>
                </a:solidFill>
                <a:latin typeface="Englebert" panose="020B0604020202020204" charset="0"/>
              </a:rPr>
              <a:t>. They are able to review the videos of E-lessons after class, actively communicate with their teachers via free, easy-to-use apps with various supporting tools, do assignments, and get feedback quickly. </a:t>
            </a:r>
            <a:r>
              <a:rPr lang="en-US" b="1" dirty="0">
                <a:solidFill>
                  <a:schemeClr val="tx1"/>
                </a:solidFill>
                <a:latin typeface="Englebert" panose="020B0604020202020204" charset="0"/>
              </a:rPr>
              <a:t>Finally</a:t>
            </a:r>
            <a:r>
              <a:rPr lang="en-US" dirty="0">
                <a:solidFill>
                  <a:schemeClr val="tx1"/>
                </a:solidFill>
                <a:latin typeface="Englebert" panose="020B0604020202020204" charset="0"/>
              </a:rPr>
              <a:t>, it </a:t>
            </a:r>
            <a:r>
              <a:rPr lang="en-US" b="1" dirty="0">
                <a:solidFill>
                  <a:schemeClr val="tx1"/>
                </a:solidFill>
                <a:latin typeface="Englebert" panose="020B0604020202020204" charset="0"/>
              </a:rPr>
              <a:t>helps students become more proactive in learning</a:t>
            </a:r>
            <a:r>
              <a:rPr lang="en-US" dirty="0">
                <a:solidFill>
                  <a:schemeClr val="tx1"/>
                </a:solidFill>
                <a:latin typeface="Englebert" panose="020B0604020202020204" charset="0"/>
              </a:rPr>
              <a:t>. Unlike face-to-face learning, students become more independent and have to improve their self-awareness, time-management skills as well as concentrate on teachers’ E-lessons. </a:t>
            </a:r>
            <a:r>
              <a:rPr lang="en-US" b="1" dirty="0">
                <a:solidFill>
                  <a:schemeClr val="tx1"/>
                </a:solidFill>
                <a:latin typeface="Englebert" panose="020B0604020202020204" charset="0"/>
              </a:rPr>
              <a:t>In short</a:t>
            </a:r>
            <a:r>
              <a:rPr lang="en-US" dirty="0">
                <a:solidFill>
                  <a:schemeClr val="tx1"/>
                </a:solidFill>
                <a:latin typeface="Englebert" panose="020B0604020202020204" charset="0"/>
              </a:rPr>
              <a:t>, students had better </a:t>
            </a:r>
            <a:r>
              <a:rPr lang="en-US" b="1" dirty="0">
                <a:solidFill>
                  <a:schemeClr val="tx1"/>
                </a:solidFill>
                <a:latin typeface="Englebert" panose="020B0604020202020204" charset="0"/>
              </a:rPr>
              <a:t>take advantage of online learning effectively </a:t>
            </a:r>
            <a:r>
              <a:rPr lang="en-US" dirty="0">
                <a:solidFill>
                  <a:schemeClr val="tx1"/>
                </a:solidFill>
                <a:latin typeface="Englebert" panose="020B0604020202020204" charset="0"/>
              </a:rPr>
              <a:t>with a view to </a:t>
            </a:r>
            <a:r>
              <a:rPr lang="en-US" b="1" dirty="0">
                <a:solidFill>
                  <a:schemeClr val="tx1"/>
                </a:solidFill>
                <a:latin typeface="Englebert" panose="020B0604020202020204" charset="0"/>
              </a:rPr>
              <a:t>getting good study results.</a:t>
            </a:r>
          </a:p>
        </p:txBody>
      </p:sp>
      <p:cxnSp>
        <p:nvCxnSpPr>
          <p:cNvPr id="3" name="Straight Connector 2"/>
          <p:cNvCxnSpPr/>
          <p:nvPr/>
        </p:nvCxnSpPr>
        <p:spPr>
          <a:xfrm>
            <a:off x="679269" y="1502229"/>
            <a:ext cx="4767942"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Sample</a:t>
            </a:r>
            <a:endParaRPr lang="en-US" sz="1800" dirty="0">
              <a:latin typeface="Englebert" panose="020B0604020202020204"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2561333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2" grpId="0" animBg="1"/>
      <p:bldP spid="17" grpId="0" animBg="1"/>
      <p:bldP spid="20" grpId="0" animBg="1"/>
      <p:bldP spid="3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smtClean="0">
                <a:solidFill>
                  <a:srgbClr val="2D1B61"/>
                </a:solidFill>
                <a:latin typeface="Fredoka One"/>
              </a:rPr>
              <a:t>Read the sample and answer the questions!</a:t>
            </a:r>
            <a:endParaRPr lang="en-US" sz="1600" b="1" dirty="0">
              <a:solidFill>
                <a:srgbClr val="2D1B61"/>
              </a:solidFill>
              <a:latin typeface="Fredoka One"/>
            </a:endParaRP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cxnSp>
        <p:nvCxnSpPr>
          <p:cNvPr id="15" name="Straight Connector 14"/>
          <p:cNvCxnSpPr/>
          <p:nvPr/>
        </p:nvCxnSpPr>
        <p:spPr>
          <a:xfrm flipV="1">
            <a:off x="679269" y="4023360"/>
            <a:ext cx="6230982" cy="5721"/>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 name="Straight Connector 18"/>
          <p:cNvCxnSpPr/>
          <p:nvPr/>
        </p:nvCxnSpPr>
        <p:spPr>
          <a:xfrm>
            <a:off x="6557553" y="3716597"/>
            <a:ext cx="1580606"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6" name="Rounded Rectangle 15"/>
          <p:cNvSpPr/>
          <p:nvPr/>
        </p:nvSpPr>
        <p:spPr>
          <a:xfrm>
            <a:off x="6514011" y="3453903"/>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561702" y="4231339"/>
            <a:ext cx="5786847"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How many advantages are mentioned in the paragraph?</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17" name="Rounded Rectangle 16"/>
          <p:cNvSpPr/>
          <p:nvPr/>
        </p:nvSpPr>
        <p:spPr>
          <a:xfrm>
            <a:off x="6688182" y="4686298"/>
            <a:ext cx="1619795"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3</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20" name="TextBox 19"/>
          <p:cNvSpPr txBox="1"/>
          <p:nvPr/>
        </p:nvSpPr>
        <p:spPr>
          <a:xfrm>
            <a:off x="561702" y="1141910"/>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a:t>
            </a:r>
            <a:r>
              <a:rPr lang="en-US" b="1" dirty="0">
                <a:solidFill>
                  <a:schemeClr val="tx1"/>
                </a:solidFill>
                <a:latin typeface="Englebert" panose="020B0604020202020204" charset="0"/>
              </a:rPr>
              <a:t>First</a:t>
            </a:r>
            <a:r>
              <a:rPr lang="en-US" dirty="0">
                <a:solidFill>
                  <a:schemeClr val="tx1"/>
                </a:solidFill>
                <a:latin typeface="Englebert" panose="020B0604020202020204" charset="0"/>
              </a:rPr>
              <a:t>, it is undeniable that studying in E-classes is </a:t>
            </a:r>
            <a:r>
              <a:rPr lang="en-US" b="1" dirty="0">
                <a:solidFill>
                  <a:schemeClr val="tx1"/>
                </a:solidFill>
                <a:latin typeface="Englebert" panose="020B0604020202020204" charset="0"/>
              </a:rPr>
              <a:t>a safe and convenient way for students to keep track of their study at home </a:t>
            </a:r>
            <a:r>
              <a:rPr lang="en-US" dirty="0">
                <a:solidFill>
                  <a:schemeClr val="tx1"/>
                </a:solidFill>
                <a:latin typeface="Englebert" panose="020B0604020202020204" charset="0"/>
              </a:rPr>
              <a:t>if an outbreak of disease occurs like the Coronavirus pandemic. Students do not need to go to school, so they can avoid being infected with fatal diseases. </a:t>
            </a:r>
            <a:r>
              <a:rPr lang="en-US" b="1" dirty="0">
                <a:solidFill>
                  <a:schemeClr val="tx1"/>
                </a:solidFill>
                <a:latin typeface="Englebert" panose="020B0604020202020204" charset="0"/>
              </a:rPr>
              <a:t>Second</a:t>
            </a:r>
            <a:r>
              <a:rPr lang="en-US" dirty="0">
                <a:solidFill>
                  <a:schemeClr val="tx1"/>
                </a:solidFill>
                <a:latin typeface="Englebert" panose="020B0604020202020204" charset="0"/>
              </a:rPr>
              <a:t>, it enables students </a:t>
            </a:r>
            <a:r>
              <a:rPr lang="en-US" b="1" dirty="0">
                <a:solidFill>
                  <a:schemeClr val="tx1"/>
                </a:solidFill>
                <a:latin typeface="Englebert" panose="020B0604020202020204" charset="0"/>
              </a:rPr>
              <a:t>to take advantage of new technology in studying</a:t>
            </a:r>
            <a:r>
              <a:rPr lang="en-US" dirty="0">
                <a:solidFill>
                  <a:schemeClr val="tx1"/>
                </a:solidFill>
                <a:latin typeface="Englebert" panose="020B0604020202020204" charset="0"/>
              </a:rPr>
              <a:t>. They are able to review the videos of E-lessons after class, actively communicate with their teachers via free, easy-to-use apps with various supporting tools, do assignments, and get feedback quickly. </a:t>
            </a:r>
            <a:r>
              <a:rPr lang="en-US" b="1" dirty="0">
                <a:solidFill>
                  <a:schemeClr val="tx1"/>
                </a:solidFill>
                <a:latin typeface="Englebert" panose="020B0604020202020204" charset="0"/>
              </a:rPr>
              <a:t>Finally</a:t>
            </a:r>
            <a:r>
              <a:rPr lang="en-US" dirty="0">
                <a:solidFill>
                  <a:schemeClr val="tx1"/>
                </a:solidFill>
                <a:latin typeface="Englebert" panose="020B0604020202020204" charset="0"/>
              </a:rPr>
              <a:t>, it </a:t>
            </a:r>
            <a:r>
              <a:rPr lang="en-US" b="1" dirty="0">
                <a:solidFill>
                  <a:schemeClr val="tx1"/>
                </a:solidFill>
                <a:latin typeface="Englebert" panose="020B0604020202020204" charset="0"/>
              </a:rPr>
              <a:t>helps students become more proactive in learning</a:t>
            </a:r>
            <a:r>
              <a:rPr lang="en-US" dirty="0">
                <a:solidFill>
                  <a:schemeClr val="tx1"/>
                </a:solidFill>
                <a:latin typeface="Englebert" panose="020B0604020202020204" charset="0"/>
              </a:rPr>
              <a:t>.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Sample</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12" name="Rounded Rectangle 11"/>
          <p:cNvSpPr/>
          <p:nvPr/>
        </p:nvSpPr>
        <p:spPr>
          <a:xfrm>
            <a:off x="5464627" y="1228687"/>
            <a:ext cx="470263" cy="261257"/>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619792" y="2201601"/>
            <a:ext cx="605247" cy="268058"/>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p:cNvSpPr/>
          <p:nvPr/>
        </p:nvSpPr>
        <p:spPr>
          <a:xfrm>
            <a:off x="5556067" y="2818957"/>
            <a:ext cx="513807" cy="2515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90085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2" grpId="0" animBg="1"/>
      <p:bldP spid="17" grpId="0" animBg="1"/>
      <p:bldP spid="20" grpId="0" animBg="1"/>
      <p:bldP spid="32" grpId="0" animBg="1"/>
      <p:bldP spid="12" grpId="0" animBg="1"/>
      <p:bldP spid="13"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smtClean="0">
                <a:solidFill>
                  <a:srgbClr val="2D1B61"/>
                </a:solidFill>
                <a:latin typeface="Fredoka One"/>
              </a:rPr>
              <a:t>Read the sample and answer the questions!</a:t>
            </a:r>
            <a:endParaRPr lang="en-US" sz="1600" b="1" dirty="0">
              <a:solidFill>
                <a:srgbClr val="2D1B61"/>
              </a:solidFill>
              <a:latin typeface="Fredoka One"/>
            </a:endParaRP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cxnSp>
        <p:nvCxnSpPr>
          <p:cNvPr id="15" name="Straight Connector 14"/>
          <p:cNvCxnSpPr/>
          <p:nvPr/>
        </p:nvCxnSpPr>
        <p:spPr>
          <a:xfrm flipV="1">
            <a:off x="679269" y="4023360"/>
            <a:ext cx="6230982" cy="5721"/>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 name="Straight Connector 18"/>
          <p:cNvCxnSpPr/>
          <p:nvPr/>
        </p:nvCxnSpPr>
        <p:spPr>
          <a:xfrm>
            <a:off x="6557553" y="3716597"/>
            <a:ext cx="1580606"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6" name="Rounded Rectangle 15"/>
          <p:cNvSpPr/>
          <p:nvPr/>
        </p:nvSpPr>
        <p:spPr>
          <a:xfrm>
            <a:off x="6514011" y="3453903"/>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561702" y="4231339"/>
            <a:ext cx="5786847"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What did the writer use to link the ideas together?</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17" name="Rounded Rectangle 16"/>
          <p:cNvSpPr/>
          <p:nvPr/>
        </p:nvSpPr>
        <p:spPr>
          <a:xfrm>
            <a:off x="6688182" y="4686298"/>
            <a:ext cx="1619795"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Linking divides </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20" name="TextBox 19"/>
          <p:cNvSpPr txBox="1"/>
          <p:nvPr/>
        </p:nvSpPr>
        <p:spPr>
          <a:xfrm>
            <a:off x="561702" y="1141910"/>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a:t>
            </a:r>
            <a:r>
              <a:rPr lang="en-US" b="1" dirty="0">
                <a:solidFill>
                  <a:schemeClr val="tx1"/>
                </a:solidFill>
                <a:latin typeface="Englebert" panose="020B0604020202020204" charset="0"/>
              </a:rPr>
              <a:t>First</a:t>
            </a:r>
            <a:r>
              <a:rPr lang="en-US" dirty="0">
                <a:solidFill>
                  <a:schemeClr val="tx1"/>
                </a:solidFill>
                <a:latin typeface="Englebert" panose="020B0604020202020204" charset="0"/>
              </a:rPr>
              <a:t>, it is undeniable that studying in E-classes is </a:t>
            </a:r>
            <a:r>
              <a:rPr lang="en-US" b="1" dirty="0">
                <a:solidFill>
                  <a:schemeClr val="tx1"/>
                </a:solidFill>
                <a:latin typeface="Englebert" panose="020B0604020202020204" charset="0"/>
              </a:rPr>
              <a:t>a safe and convenient way for students to keep track of their study at home </a:t>
            </a:r>
            <a:r>
              <a:rPr lang="en-US" dirty="0">
                <a:solidFill>
                  <a:schemeClr val="tx1"/>
                </a:solidFill>
                <a:latin typeface="Englebert" panose="020B0604020202020204" charset="0"/>
              </a:rPr>
              <a:t>if an outbreak of disease occurs like the Coronavirus pandemic. Students do not need to go to school, so they can avoid being infected with fatal diseases. </a:t>
            </a:r>
            <a:r>
              <a:rPr lang="en-US" b="1" dirty="0">
                <a:solidFill>
                  <a:schemeClr val="tx1"/>
                </a:solidFill>
                <a:latin typeface="Englebert" panose="020B0604020202020204" charset="0"/>
              </a:rPr>
              <a:t>Second</a:t>
            </a:r>
            <a:r>
              <a:rPr lang="en-US" dirty="0">
                <a:solidFill>
                  <a:schemeClr val="tx1"/>
                </a:solidFill>
                <a:latin typeface="Englebert" panose="020B0604020202020204" charset="0"/>
              </a:rPr>
              <a:t>, it enables students </a:t>
            </a:r>
            <a:r>
              <a:rPr lang="en-US" b="1" dirty="0">
                <a:solidFill>
                  <a:schemeClr val="tx1"/>
                </a:solidFill>
                <a:latin typeface="Englebert" panose="020B0604020202020204" charset="0"/>
              </a:rPr>
              <a:t>to take advantage of new technology in studying</a:t>
            </a:r>
            <a:r>
              <a:rPr lang="en-US" dirty="0">
                <a:solidFill>
                  <a:schemeClr val="tx1"/>
                </a:solidFill>
                <a:latin typeface="Englebert" panose="020B0604020202020204" charset="0"/>
              </a:rPr>
              <a:t>. They are able to review the videos of E-lessons after class, actively communicate with their teachers via free, easy-to-use apps with various supporting tools, do assignments, and get feedback quickly. </a:t>
            </a:r>
            <a:r>
              <a:rPr lang="en-US" b="1" dirty="0">
                <a:solidFill>
                  <a:schemeClr val="tx1"/>
                </a:solidFill>
                <a:latin typeface="Englebert" panose="020B0604020202020204" charset="0"/>
              </a:rPr>
              <a:t>Finally</a:t>
            </a:r>
            <a:r>
              <a:rPr lang="en-US" dirty="0">
                <a:solidFill>
                  <a:schemeClr val="tx1"/>
                </a:solidFill>
                <a:latin typeface="Englebert" panose="020B0604020202020204" charset="0"/>
              </a:rPr>
              <a:t>, it </a:t>
            </a:r>
            <a:r>
              <a:rPr lang="en-US" b="1" dirty="0">
                <a:solidFill>
                  <a:schemeClr val="tx1"/>
                </a:solidFill>
                <a:latin typeface="Englebert" panose="020B0604020202020204" charset="0"/>
              </a:rPr>
              <a:t>helps students become more proactive in learning</a:t>
            </a:r>
            <a:r>
              <a:rPr lang="en-US" dirty="0">
                <a:solidFill>
                  <a:schemeClr val="tx1"/>
                </a:solidFill>
                <a:latin typeface="Englebert" panose="020B0604020202020204" charset="0"/>
              </a:rPr>
              <a:t>. Unlike face-to-face learning, students become more independent and have to improve their self-awareness, time-management skills as well as concentrate on teachers’ E-lessons. </a:t>
            </a:r>
            <a:r>
              <a:rPr lang="en-US" b="1" dirty="0">
                <a:solidFill>
                  <a:schemeClr val="tx1"/>
                </a:solidFill>
                <a:latin typeface="Englebert" panose="020B0604020202020204" charset="0"/>
              </a:rPr>
              <a:t>In short</a:t>
            </a:r>
            <a:r>
              <a:rPr lang="en-US" dirty="0">
                <a:solidFill>
                  <a:schemeClr val="tx1"/>
                </a:solidFill>
                <a:latin typeface="Englebert" panose="020B0604020202020204" charset="0"/>
              </a:rPr>
              <a:t>, students had better </a:t>
            </a:r>
            <a:r>
              <a:rPr lang="en-US" b="1" dirty="0">
                <a:solidFill>
                  <a:schemeClr val="tx1"/>
                </a:solidFill>
                <a:latin typeface="Englebert" panose="020B0604020202020204" charset="0"/>
              </a:rPr>
              <a:t>take advantage of online learning effectively </a:t>
            </a:r>
            <a:r>
              <a:rPr lang="en-US" dirty="0">
                <a:solidFill>
                  <a:schemeClr val="tx1"/>
                </a:solidFill>
                <a:latin typeface="Englebert" panose="020B0604020202020204" charset="0"/>
              </a:rPr>
              <a:t>with a view to </a:t>
            </a:r>
            <a:r>
              <a:rPr lang="en-US" b="1" dirty="0">
                <a:solidFill>
                  <a:schemeClr val="tx1"/>
                </a:solidFill>
                <a:latin typeface="Englebert" panose="020B0604020202020204" charset="0"/>
              </a:rPr>
              <a:t>getting good study results.</a:t>
            </a:r>
          </a:p>
        </p:txBody>
      </p: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Sample</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12" name="Rounded Rectangle 11"/>
          <p:cNvSpPr/>
          <p:nvPr/>
        </p:nvSpPr>
        <p:spPr>
          <a:xfrm>
            <a:off x="5464627" y="1228687"/>
            <a:ext cx="470263" cy="261257"/>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619792" y="2201601"/>
            <a:ext cx="605247" cy="268058"/>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p:cNvSpPr/>
          <p:nvPr/>
        </p:nvSpPr>
        <p:spPr>
          <a:xfrm>
            <a:off x="5556067" y="2818957"/>
            <a:ext cx="513807" cy="2515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p:cNvSpPr/>
          <p:nvPr/>
        </p:nvSpPr>
        <p:spPr>
          <a:xfrm>
            <a:off x="6518364" y="3467745"/>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3349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2" grpId="0" animBg="1"/>
      <p:bldP spid="17" grpId="0" animBg="1"/>
      <p:bldP spid="20" grpId="0" animBg="1"/>
      <p:bldP spid="32" grpId="0" animBg="1"/>
      <p:bldP spid="12" grpId="0" animBg="1"/>
      <p:bldP spid="13" grpId="0" animBg="1"/>
      <p:bldP spid="14" grpId="0" animBg="1"/>
      <p:bldP spid="1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smtClean="0">
                <a:solidFill>
                  <a:srgbClr val="2D1B61"/>
                </a:solidFill>
                <a:latin typeface="Fredoka One"/>
              </a:rPr>
              <a:t>Read the sample and answer the questions!</a:t>
            </a:r>
            <a:endParaRPr lang="en-US" sz="1600" b="1" dirty="0">
              <a:solidFill>
                <a:srgbClr val="2D1B61"/>
              </a:solidFill>
              <a:latin typeface="Fredoka One"/>
            </a:endParaRPr>
          </a:p>
        </p:txBody>
      </p:sp>
      <p:sp>
        <p:nvSpPr>
          <p:cNvPr id="6" name="TextBox 5"/>
          <p:cNvSpPr txBox="1"/>
          <p:nvPr/>
        </p:nvSpPr>
        <p:spPr>
          <a:xfrm>
            <a:off x="561702" y="1128068"/>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First, it is undeniable that studying in E-classes is a safe and convenient way for students to keep track of their study at home if an outbreak of disease occurs like the Coronavirus pandemic. Students do not need to go to school, so they can avoid being infected with fatal diseases. Second, it enables students to take advantage of new technology in studying. They are able to review the videos of E-lessons after class, actively communicate with their teachers via free, easy-to-use apps with various supporting tools, do assignments, and get feedback quickly. Finally, it helps students become more proactive in learning. Unlike face-to-face learning, students become more independent and have to improve their self-awareness, time-management skills as well as concentrate on teachers’ E-lessons. In short, students had better take advantage of online learning effectively with a view to getting good study results.</a:t>
            </a:r>
          </a:p>
        </p:txBody>
      </p:sp>
      <p:cxnSp>
        <p:nvCxnSpPr>
          <p:cNvPr id="15" name="Straight Connector 14"/>
          <p:cNvCxnSpPr/>
          <p:nvPr/>
        </p:nvCxnSpPr>
        <p:spPr>
          <a:xfrm flipV="1">
            <a:off x="679269" y="4023360"/>
            <a:ext cx="6230982" cy="5721"/>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 name="Straight Connector 18"/>
          <p:cNvCxnSpPr/>
          <p:nvPr/>
        </p:nvCxnSpPr>
        <p:spPr>
          <a:xfrm>
            <a:off x="6557553" y="3716597"/>
            <a:ext cx="1580606" cy="0"/>
          </a:xfrm>
          <a:prstGeom prst="line">
            <a:avLst/>
          </a:prstGeom>
          <a:ln w="3810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6" name="Rounded Rectangle 15"/>
          <p:cNvSpPr/>
          <p:nvPr/>
        </p:nvSpPr>
        <p:spPr>
          <a:xfrm>
            <a:off x="6514011" y="3453903"/>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561702" y="4231339"/>
            <a:ext cx="5786847"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What is the last sentences used for? </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17" name="Rounded Rectangle 16"/>
          <p:cNvSpPr/>
          <p:nvPr/>
        </p:nvSpPr>
        <p:spPr>
          <a:xfrm>
            <a:off x="6635930" y="4531007"/>
            <a:ext cx="1619795" cy="715089"/>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To conclude the paragra</a:t>
            </a:r>
            <a:r>
              <a:rPr lang="en-US" sz="1800" dirty="0">
                <a:latin typeface="Englebert" panose="020B0604020202020204" charset="0"/>
                <a:ea typeface="Ebrima" panose="02000000000000000000" pitchFamily="2" charset="0"/>
                <a:cs typeface="Ebrima" panose="02000000000000000000" pitchFamily="2" charset="0"/>
              </a:rPr>
              <a:t>p</a:t>
            </a:r>
            <a:r>
              <a:rPr lang="en-US" sz="1800" dirty="0" smtClean="0">
                <a:latin typeface="Englebert" panose="020B0604020202020204" charset="0"/>
                <a:ea typeface="Ebrima" panose="02000000000000000000" pitchFamily="2" charset="0"/>
                <a:cs typeface="Ebrima" panose="02000000000000000000" pitchFamily="2" charset="0"/>
              </a:rPr>
              <a:t>h</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20" name="TextBox 19"/>
          <p:cNvSpPr txBox="1"/>
          <p:nvPr/>
        </p:nvSpPr>
        <p:spPr>
          <a:xfrm>
            <a:off x="561702" y="1141910"/>
            <a:ext cx="8020594" cy="3000821"/>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rtlCol="0">
            <a:spAutoFit/>
          </a:bodyPr>
          <a:lstStyle/>
          <a:p>
            <a:pPr>
              <a:lnSpc>
                <a:spcPct val="150000"/>
              </a:lnSpc>
            </a:pPr>
            <a:r>
              <a:rPr lang="en-US" dirty="0">
                <a:solidFill>
                  <a:schemeClr val="tx1"/>
                </a:solidFill>
                <a:latin typeface="Englebert" panose="020B0604020202020204" charset="0"/>
              </a:rPr>
              <a:t>Today online learning plays an important role in students’ academic life. </a:t>
            </a:r>
            <a:r>
              <a:rPr lang="en-US" b="1" dirty="0">
                <a:solidFill>
                  <a:schemeClr val="tx1"/>
                </a:solidFill>
                <a:latin typeface="Englebert" panose="020B0604020202020204" charset="0"/>
              </a:rPr>
              <a:t>First</a:t>
            </a:r>
            <a:r>
              <a:rPr lang="en-US" dirty="0">
                <a:solidFill>
                  <a:schemeClr val="tx1"/>
                </a:solidFill>
                <a:latin typeface="Englebert" panose="020B0604020202020204" charset="0"/>
              </a:rPr>
              <a:t>, it is undeniable that studying in E-classes is </a:t>
            </a:r>
            <a:r>
              <a:rPr lang="en-US" b="1" dirty="0">
                <a:solidFill>
                  <a:schemeClr val="tx1"/>
                </a:solidFill>
                <a:latin typeface="Englebert" panose="020B0604020202020204" charset="0"/>
              </a:rPr>
              <a:t>a safe and convenient way for students to keep track of their study at home </a:t>
            </a:r>
            <a:r>
              <a:rPr lang="en-US" dirty="0">
                <a:solidFill>
                  <a:schemeClr val="tx1"/>
                </a:solidFill>
                <a:latin typeface="Englebert" panose="020B0604020202020204" charset="0"/>
              </a:rPr>
              <a:t>if an outbreak of disease occurs like the Coronavirus pandemic. Students do not need to go to school, so they can avoid being infected with fatal diseases. </a:t>
            </a:r>
            <a:r>
              <a:rPr lang="en-US" b="1" dirty="0">
                <a:solidFill>
                  <a:schemeClr val="tx1"/>
                </a:solidFill>
                <a:latin typeface="Englebert" panose="020B0604020202020204" charset="0"/>
              </a:rPr>
              <a:t>Second</a:t>
            </a:r>
            <a:r>
              <a:rPr lang="en-US" dirty="0">
                <a:solidFill>
                  <a:schemeClr val="tx1"/>
                </a:solidFill>
                <a:latin typeface="Englebert" panose="020B0604020202020204" charset="0"/>
              </a:rPr>
              <a:t>, it enables students </a:t>
            </a:r>
            <a:r>
              <a:rPr lang="en-US" b="1" dirty="0">
                <a:solidFill>
                  <a:schemeClr val="tx1"/>
                </a:solidFill>
                <a:latin typeface="Englebert" panose="020B0604020202020204" charset="0"/>
              </a:rPr>
              <a:t>to take advantage of new technology in studying</a:t>
            </a:r>
            <a:r>
              <a:rPr lang="en-US" dirty="0">
                <a:solidFill>
                  <a:schemeClr val="tx1"/>
                </a:solidFill>
                <a:latin typeface="Englebert" panose="020B0604020202020204" charset="0"/>
              </a:rPr>
              <a:t>. They are able to review the videos of E-lessons after class, actively communicate with their teachers via free, easy-to-use apps with various supporting tools, do assignments, and get feedback quickly. </a:t>
            </a:r>
            <a:r>
              <a:rPr lang="en-US" b="1" dirty="0">
                <a:solidFill>
                  <a:schemeClr val="tx1"/>
                </a:solidFill>
                <a:latin typeface="Englebert" panose="020B0604020202020204" charset="0"/>
              </a:rPr>
              <a:t>Finally</a:t>
            </a:r>
            <a:r>
              <a:rPr lang="en-US" dirty="0">
                <a:solidFill>
                  <a:schemeClr val="tx1"/>
                </a:solidFill>
                <a:latin typeface="Englebert" panose="020B0604020202020204" charset="0"/>
              </a:rPr>
              <a:t>, it </a:t>
            </a:r>
            <a:r>
              <a:rPr lang="en-US" b="1" dirty="0">
                <a:solidFill>
                  <a:schemeClr val="tx1"/>
                </a:solidFill>
                <a:latin typeface="Englebert" panose="020B0604020202020204" charset="0"/>
              </a:rPr>
              <a:t>helps students become more proactive in learning</a:t>
            </a:r>
            <a:r>
              <a:rPr lang="en-US" dirty="0">
                <a:solidFill>
                  <a:schemeClr val="tx1"/>
                </a:solidFill>
                <a:latin typeface="Englebert" panose="020B0604020202020204" charset="0"/>
              </a:rPr>
              <a:t>. Unlike face-to-face learning, students become more independent and have to improve their self-awareness, time-management skills as well as concentrate on teachers’ E-lessons. </a:t>
            </a:r>
            <a:r>
              <a:rPr lang="en-US" b="1" dirty="0">
                <a:solidFill>
                  <a:schemeClr val="tx1"/>
                </a:solidFill>
                <a:latin typeface="Englebert" panose="020B0604020202020204" charset="0"/>
              </a:rPr>
              <a:t>In short</a:t>
            </a:r>
            <a:r>
              <a:rPr lang="en-US" dirty="0">
                <a:solidFill>
                  <a:schemeClr val="tx1"/>
                </a:solidFill>
                <a:latin typeface="Englebert" panose="020B0604020202020204" charset="0"/>
              </a:rPr>
              <a:t>, students had better </a:t>
            </a:r>
            <a:r>
              <a:rPr lang="en-US" b="1" dirty="0">
                <a:solidFill>
                  <a:schemeClr val="tx1"/>
                </a:solidFill>
                <a:latin typeface="Englebert" panose="020B0604020202020204" charset="0"/>
              </a:rPr>
              <a:t>take advantage of online learning effectively </a:t>
            </a:r>
            <a:r>
              <a:rPr lang="en-US" dirty="0">
                <a:solidFill>
                  <a:schemeClr val="tx1"/>
                </a:solidFill>
                <a:latin typeface="Englebert" panose="020B0604020202020204" charset="0"/>
              </a:rPr>
              <a:t>with a view to </a:t>
            </a:r>
            <a:r>
              <a:rPr lang="en-US" b="1" dirty="0">
                <a:solidFill>
                  <a:schemeClr val="tx1"/>
                </a:solidFill>
                <a:latin typeface="Englebert" panose="020B0604020202020204" charset="0"/>
              </a:rPr>
              <a:t>getting good study results.</a:t>
            </a:r>
          </a:p>
        </p:txBody>
      </p:sp>
      <p:sp>
        <p:nvSpPr>
          <p:cNvPr id="32" name="Rounded Rectangle 31"/>
          <p:cNvSpPr/>
          <p:nvPr/>
        </p:nvSpPr>
        <p:spPr>
          <a:xfrm>
            <a:off x="7132319" y="3924577"/>
            <a:ext cx="1449977" cy="412292"/>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Sample</a:t>
            </a:r>
            <a:endParaRPr lang="en-US" sz="1800" dirty="0">
              <a:latin typeface="Englebert" panose="020B0604020202020204" charset="0"/>
              <a:ea typeface="Ebrima" panose="02000000000000000000" pitchFamily="2" charset="0"/>
              <a:cs typeface="Ebrima" panose="02000000000000000000" pitchFamily="2" charset="0"/>
            </a:endParaRPr>
          </a:p>
        </p:txBody>
      </p:sp>
      <p:sp>
        <p:nvSpPr>
          <p:cNvPr id="12" name="Rounded Rectangle 11"/>
          <p:cNvSpPr/>
          <p:nvPr/>
        </p:nvSpPr>
        <p:spPr>
          <a:xfrm>
            <a:off x="5464627" y="1228687"/>
            <a:ext cx="470263" cy="261257"/>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619792" y="2201601"/>
            <a:ext cx="605247" cy="268058"/>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p:cNvSpPr/>
          <p:nvPr/>
        </p:nvSpPr>
        <p:spPr>
          <a:xfrm>
            <a:off x="5556067" y="2818957"/>
            <a:ext cx="513807" cy="2515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p:cNvSpPr/>
          <p:nvPr/>
        </p:nvSpPr>
        <p:spPr>
          <a:xfrm>
            <a:off x="6518364" y="3467745"/>
            <a:ext cx="618308" cy="262694"/>
          </a:xfrm>
          <a:prstGeom prst="roundRect">
            <a:avLst/>
          </a:prstGeom>
          <a:noFill/>
          <a:ln w="38100">
            <a:solidFill>
              <a:schemeClr val="bg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77172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2" grpId="0" animBg="1"/>
      <p:bldP spid="17" grpId="0" animBg="1"/>
      <p:bldP spid="20" grpId="0" animBg="1"/>
      <p:bldP spid="32" grpId="0" animBg="1"/>
      <p:bldP spid="12" grpId="0" animBg="1"/>
      <p:bldP spid="13" grpId="0" animBg="1"/>
      <p:bldP spid="14" grpId="0" animBg="1"/>
      <p:bldP spid="1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29"/>
        <p:cNvGrpSpPr/>
        <p:nvPr/>
      </p:nvGrpSpPr>
      <p:grpSpPr>
        <a:xfrm>
          <a:off x="0" y="0"/>
          <a:ext cx="0" cy="0"/>
          <a:chOff x="0" y="0"/>
          <a:chExt cx="0" cy="0"/>
        </a:xfrm>
      </p:grpSpPr>
      <p:sp>
        <p:nvSpPr>
          <p:cNvPr id="1430" name="Google Shape;1430;p51"/>
          <p:cNvSpPr/>
          <p:nvPr/>
        </p:nvSpPr>
        <p:spPr>
          <a:xfrm>
            <a:off x="3543600" y="1503750"/>
            <a:ext cx="2056800" cy="23430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1"/>
          <p:cNvSpPr/>
          <p:nvPr/>
        </p:nvSpPr>
        <p:spPr>
          <a:xfrm>
            <a:off x="6367200" y="1509700"/>
            <a:ext cx="2056800" cy="2343000"/>
          </a:xfrm>
          <a:prstGeom prst="roundRect">
            <a:avLst>
              <a:gd name="adj" fmla="val 16667"/>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1"/>
          <p:cNvSpPr/>
          <p:nvPr/>
        </p:nvSpPr>
        <p:spPr>
          <a:xfrm>
            <a:off x="720000" y="1503750"/>
            <a:ext cx="2056800" cy="2343000"/>
          </a:xfrm>
          <a:prstGeom prst="roundRect">
            <a:avLst>
              <a:gd name="adj" fmla="val 16667"/>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1"/>
          <p:cNvSpPr txBox="1">
            <a:spLocks noGrp="1"/>
          </p:cNvSpPr>
          <p:nvPr>
            <p:ph type="title" idx="6"/>
          </p:nvPr>
        </p:nvSpPr>
        <p:spPr>
          <a:xfrm>
            <a:off x="720000" y="37779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OBJECTIVES</a:t>
            </a:r>
            <a:endParaRPr dirty="0"/>
          </a:p>
        </p:txBody>
      </p:sp>
      <p:sp>
        <p:nvSpPr>
          <p:cNvPr id="1434" name="Google Shape;1434;p51"/>
          <p:cNvSpPr txBox="1">
            <a:spLocks noGrp="1"/>
          </p:cNvSpPr>
          <p:nvPr>
            <p:ph type="title"/>
          </p:nvPr>
        </p:nvSpPr>
        <p:spPr>
          <a:xfrm>
            <a:off x="893088" y="1503750"/>
            <a:ext cx="1710600" cy="527700"/>
          </a:xfrm>
          <a:prstGeom prst="rect">
            <a:avLst/>
          </a:prstGeom>
        </p:spPr>
        <p:txBody>
          <a:bodyPr spcFirstLastPara="1" wrap="square" lIns="91425" tIns="91425" rIns="91425" bIns="91425" anchor="ctr" anchorCtr="0">
            <a:noAutofit/>
          </a:bodyPr>
          <a:lstStyle/>
          <a:p>
            <a:pPr lvl="0"/>
            <a:r>
              <a:rPr lang="en-US" sz="2400" dirty="0"/>
              <a:t>Knowledge</a:t>
            </a:r>
            <a:endParaRPr sz="2400" dirty="0"/>
          </a:p>
        </p:txBody>
      </p:sp>
      <p:sp>
        <p:nvSpPr>
          <p:cNvPr id="1435" name="Google Shape;1435;p51"/>
          <p:cNvSpPr txBox="1">
            <a:spLocks noGrp="1"/>
          </p:cNvSpPr>
          <p:nvPr>
            <p:ph type="subTitle" idx="1"/>
          </p:nvPr>
        </p:nvSpPr>
        <p:spPr>
          <a:xfrm>
            <a:off x="893088" y="2307237"/>
            <a:ext cx="1710600" cy="1181444"/>
          </a:xfrm>
          <a:prstGeom prst="rect">
            <a:avLst/>
          </a:prstGeom>
        </p:spPr>
        <p:txBody>
          <a:bodyPr spcFirstLastPara="1" wrap="square" lIns="91425" tIns="91425" rIns="91425" bIns="91425" anchor="ctr" anchorCtr="0">
            <a:noAutofit/>
          </a:bodyPr>
          <a:lstStyle/>
          <a:p>
            <a:pPr marL="0" lvl="0" indent="0"/>
            <a:r>
              <a:rPr lang="en-US" dirty="0"/>
              <a:t>- Listen to someone’s opinion about the impact of modern technology</a:t>
            </a:r>
          </a:p>
          <a:p>
            <a:pPr marL="0" lvl="0" indent="0"/>
            <a:r>
              <a:rPr lang="en-US" dirty="0"/>
              <a:t>- Write a paragraph about the advantages or disadvantages of online learning</a:t>
            </a:r>
          </a:p>
        </p:txBody>
      </p:sp>
      <p:sp>
        <p:nvSpPr>
          <p:cNvPr id="1436" name="Google Shape;1436;p51"/>
          <p:cNvSpPr txBox="1">
            <a:spLocks noGrp="1"/>
          </p:cNvSpPr>
          <p:nvPr>
            <p:ph type="title" idx="2"/>
          </p:nvPr>
        </p:nvSpPr>
        <p:spPr>
          <a:xfrm>
            <a:off x="3495468" y="1767612"/>
            <a:ext cx="2104932" cy="527700"/>
          </a:xfrm>
          <a:prstGeom prst="rect">
            <a:avLst/>
          </a:prstGeom>
        </p:spPr>
        <p:txBody>
          <a:bodyPr spcFirstLastPara="1" wrap="square" lIns="91425" tIns="91425" rIns="91425" bIns="91425" anchor="ctr" anchorCtr="0">
            <a:noAutofit/>
          </a:bodyPr>
          <a:lstStyle/>
          <a:p>
            <a:pPr lvl="0"/>
            <a:r>
              <a:rPr lang="en-US" sz="2400" dirty="0"/>
              <a:t>Competences</a:t>
            </a:r>
            <a:endParaRPr sz="2400" dirty="0"/>
          </a:p>
        </p:txBody>
      </p:sp>
      <p:sp>
        <p:nvSpPr>
          <p:cNvPr id="1437" name="Google Shape;1437;p51"/>
          <p:cNvSpPr txBox="1">
            <a:spLocks noGrp="1"/>
          </p:cNvSpPr>
          <p:nvPr>
            <p:ph type="subTitle" idx="3"/>
          </p:nvPr>
        </p:nvSpPr>
        <p:spPr>
          <a:xfrm>
            <a:off x="3716700" y="2307237"/>
            <a:ext cx="1710600" cy="1169519"/>
          </a:xfrm>
          <a:prstGeom prst="rect">
            <a:avLst/>
          </a:prstGeom>
        </p:spPr>
        <p:txBody>
          <a:bodyPr spcFirstLastPara="1" wrap="square" lIns="91425" tIns="91425" rIns="91425" bIns="91425" anchor="ctr" anchorCtr="0">
            <a:noAutofit/>
          </a:bodyPr>
          <a:lstStyle/>
          <a:p>
            <a:pPr marL="0" lvl="0" indent="0"/>
            <a:r>
              <a:rPr lang="en-US" dirty="0"/>
              <a:t>Develop communication skills, teamwork skills and creativity </a:t>
            </a:r>
            <a:endParaRPr dirty="0"/>
          </a:p>
        </p:txBody>
      </p:sp>
      <p:sp>
        <p:nvSpPr>
          <p:cNvPr id="1438" name="Google Shape;1438;p51"/>
          <p:cNvSpPr txBox="1">
            <a:spLocks noGrp="1"/>
          </p:cNvSpPr>
          <p:nvPr>
            <p:ph type="title" idx="4"/>
          </p:nvPr>
        </p:nvSpPr>
        <p:spPr>
          <a:xfrm>
            <a:off x="6516234" y="1761637"/>
            <a:ext cx="1710600" cy="527700"/>
          </a:xfrm>
          <a:prstGeom prst="rect">
            <a:avLst/>
          </a:prstGeom>
        </p:spPr>
        <p:txBody>
          <a:bodyPr spcFirstLastPara="1" wrap="square" lIns="91425" tIns="91425" rIns="91425" bIns="91425" anchor="ctr" anchorCtr="0">
            <a:noAutofit/>
          </a:bodyPr>
          <a:lstStyle/>
          <a:p>
            <a:pPr lvl="0"/>
            <a:r>
              <a:rPr lang="en-US" dirty="0"/>
              <a:t>Personal qualities</a:t>
            </a:r>
            <a:endParaRPr dirty="0"/>
          </a:p>
        </p:txBody>
      </p:sp>
      <p:sp>
        <p:nvSpPr>
          <p:cNvPr id="1439" name="Google Shape;1439;p51"/>
          <p:cNvSpPr txBox="1">
            <a:spLocks noGrp="1"/>
          </p:cNvSpPr>
          <p:nvPr>
            <p:ph type="subTitle" idx="5"/>
          </p:nvPr>
        </p:nvSpPr>
        <p:spPr>
          <a:xfrm>
            <a:off x="6540300" y="2541274"/>
            <a:ext cx="1710600" cy="929507"/>
          </a:xfrm>
          <a:prstGeom prst="rect">
            <a:avLst/>
          </a:prstGeom>
        </p:spPr>
        <p:txBody>
          <a:bodyPr spcFirstLastPara="1" wrap="square" lIns="91425" tIns="91425" rIns="91425" bIns="91425" anchor="ctr" anchorCtr="0">
            <a:noAutofit/>
          </a:bodyPr>
          <a:lstStyle/>
          <a:p>
            <a:pPr marL="0" lvl="0" indent="0"/>
            <a:r>
              <a:rPr lang="en-US" dirty="0" smtClean="0"/>
              <a:t>Love </a:t>
            </a:r>
            <a:r>
              <a:rPr lang="en-US" dirty="0"/>
              <a:t>and respect the lifestyles of Viet Nam and other countries around the world</a:t>
            </a:r>
            <a:endParaRPr dirty="0"/>
          </a:p>
        </p:txBody>
      </p:sp>
      <p:sp>
        <p:nvSpPr>
          <p:cNvPr id="1446" name="Google Shape;1446;p51"/>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1"/>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27" name="Rounded Rectangle 26"/>
          <p:cNvSpPr/>
          <p:nvPr/>
        </p:nvSpPr>
        <p:spPr>
          <a:xfrm>
            <a:off x="796836" y="460414"/>
            <a:ext cx="7511141" cy="374571"/>
          </a:xfrm>
          <a:prstGeom prst="roundRect">
            <a:avLst/>
          </a:prstGeom>
          <a:solidFill>
            <a:srgbClr val="FFFFFF"/>
          </a:solidFill>
          <a:ln w="28575">
            <a:noFill/>
          </a:ln>
        </p:spPr>
        <p:txBody>
          <a:bodyPr wrap="square">
            <a:spAutoFit/>
          </a:bodyPr>
          <a:lstStyle/>
          <a:p>
            <a:pPr lvl="0"/>
            <a:r>
              <a:rPr lang="en-US" sz="1600" b="1" dirty="0" smtClean="0">
                <a:solidFill>
                  <a:srgbClr val="2D1B61"/>
                </a:solidFill>
                <a:latin typeface="Fredoka One"/>
              </a:rPr>
              <a:t>PARAGRAPH OUTLINE</a:t>
            </a:r>
            <a:endParaRPr lang="en-US" sz="1600" b="1" dirty="0">
              <a:solidFill>
                <a:srgbClr val="2D1B61"/>
              </a:solidFill>
              <a:latin typeface="Fredoka One"/>
            </a:endParaRPr>
          </a:p>
        </p:txBody>
      </p:sp>
      <p:sp>
        <p:nvSpPr>
          <p:cNvPr id="22" name="Rectangle 21"/>
          <p:cNvSpPr/>
          <p:nvPr/>
        </p:nvSpPr>
        <p:spPr>
          <a:xfrm>
            <a:off x="796836" y="991750"/>
            <a:ext cx="7791992" cy="3416320"/>
          </a:xfrm>
          <a:prstGeom prst="rect">
            <a:avLst/>
          </a:prstGeom>
          <a:noFill/>
          <a:ln w="28575">
            <a:noFill/>
          </a:ln>
        </p:spPr>
        <p:style>
          <a:lnRef idx="2">
            <a:schemeClr val="dk1"/>
          </a:lnRef>
          <a:fillRef idx="1">
            <a:schemeClr val="lt1"/>
          </a:fillRef>
          <a:effectRef idx="0">
            <a:schemeClr val="dk1"/>
          </a:effectRef>
          <a:fontRef idx="minor">
            <a:schemeClr val="dk1"/>
          </a:fontRef>
        </p:style>
        <p:txBody>
          <a:bodyPr wrap="square">
            <a:spAutoFit/>
          </a:bodyPr>
          <a:lstStyle/>
          <a:p>
            <a:r>
              <a:rPr lang="en-US" sz="1800" b="1" dirty="0" smtClean="0">
                <a:latin typeface="Englebert" panose="020B0604020202020204" charset="0"/>
                <a:ea typeface="Ebrima" panose="02000000000000000000" pitchFamily="2" charset="0"/>
                <a:cs typeface="Ebrima" panose="02000000000000000000" pitchFamily="2" charset="0"/>
              </a:rPr>
              <a:t>1. OPENING: </a:t>
            </a:r>
          </a:p>
          <a:p>
            <a:r>
              <a:rPr lang="en-US" sz="1800" b="1" dirty="0" err="1" smtClean="0">
                <a:latin typeface="Englebert" panose="020B0604020202020204" charset="0"/>
                <a:ea typeface="Ebrima" panose="02000000000000000000" pitchFamily="2" charset="0"/>
                <a:cs typeface="Ebrima" panose="02000000000000000000" pitchFamily="2" charset="0"/>
              </a:rPr>
              <a:t>Eg</a:t>
            </a:r>
            <a:r>
              <a:rPr lang="en-US" sz="1800" b="1" dirty="0" smtClean="0">
                <a:latin typeface="Englebert" panose="020B0604020202020204" charset="0"/>
                <a:ea typeface="Ebrima" panose="02000000000000000000" pitchFamily="2" charset="0"/>
                <a:cs typeface="Ebrima" panose="02000000000000000000" pitchFamily="2" charset="0"/>
              </a:rPr>
              <a:t>: </a:t>
            </a:r>
            <a:r>
              <a:rPr lang="en-US" sz="1800" dirty="0">
                <a:solidFill>
                  <a:schemeClr val="tx1"/>
                </a:solidFill>
                <a:latin typeface="Englebert" panose="020B0604020202020204" charset="0"/>
              </a:rPr>
              <a:t>Today online learning plays an important role in students’ academic life. </a:t>
            </a:r>
            <a:endParaRPr lang="en-US" sz="1800" dirty="0" smtClean="0">
              <a:latin typeface="Englebert" panose="020B0604020202020204" charset="0"/>
              <a:ea typeface="Ebrima" panose="02000000000000000000" pitchFamily="2" charset="0"/>
              <a:cs typeface="Ebrima" panose="02000000000000000000" pitchFamily="2" charset="0"/>
            </a:endParaRPr>
          </a:p>
          <a:p>
            <a:r>
              <a:rPr lang="en-US" sz="1800" b="1" dirty="0" smtClean="0">
                <a:latin typeface="Englebert" panose="020B0604020202020204" charset="0"/>
                <a:ea typeface="Ebrima" panose="02000000000000000000" pitchFamily="2" charset="0"/>
                <a:cs typeface="Ebrima" panose="02000000000000000000" pitchFamily="2" charset="0"/>
              </a:rPr>
              <a:t>2. </a:t>
            </a:r>
            <a:r>
              <a:rPr lang="en-US" sz="1800" b="1" dirty="0" smtClean="0">
                <a:latin typeface="Englebert" panose="020B0604020202020204" charset="0"/>
                <a:ea typeface="Ebrima" panose="02000000000000000000" pitchFamily="2" charset="0"/>
                <a:cs typeface="Ebrima" panose="02000000000000000000" pitchFamily="2" charset="0"/>
              </a:rPr>
              <a:t>MAIN POINTS:</a:t>
            </a:r>
          </a:p>
          <a:p>
            <a:pPr marL="285750" indent="-285750">
              <a:buFontTx/>
              <a:buChar char="-"/>
            </a:pPr>
            <a:r>
              <a:rPr lang="en-US" sz="1800" dirty="0" smtClean="0">
                <a:latin typeface="Englebert" panose="020B0604020202020204" charset="0"/>
                <a:ea typeface="Ebrima" panose="02000000000000000000" pitchFamily="2" charset="0"/>
                <a:cs typeface="Ebrima" panose="02000000000000000000" pitchFamily="2" charset="0"/>
              </a:rPr>
              <a:t>First,….</a:t>
            </a:r>
          </a:p>
          <a:p>
            <a:pPr marL="285750" indent="-285750">
              <a:buFontTx/>
              <a:buChar char="-"/>
            </a:pPr>
            <a:r>
              <a:rPr lang="en-US" sz="1800" dirty="0" smtClean="0">
                <a:latin typeface="Englebert" panose="020B0604020202020204" charset="0"/>
                <a:ea typeface="Ebrima" panose="02000000000000000000" pitchFamily="2" charset="0"/>
                <a:cs typeface="Ebrima" panose="02000000000000000000" pitchFamily="2" charset="0"/>
              </a:rPr>
              <a:t>Second,…..</a:t>
            </a:r>
          </a:p>
          <a:p>
            <a:pPr marL="285750" indent="-285750">
              <a:buFontTx/>
              <a:buChar char="-"/>
            </a:pPr>
            <a:r>
              <a:rPr lang="en-US" sz="1800" dirty="0" smtClean="0">
                <a:latin typeface="Englebert" panose="020B0604020202020204" charset="0"/>
                <a:ea typeface="Ebrima" panose="02000000000000000000" pitchFamily="2" charset="0"/>
                <a:cs typeface="Ebrima" panose="02000000000000000000" pitchFamily="2" charset="0"/>
              </a:rPr>
              <a:t>Finally,….</a:t>
            </a:r>
          </a:p>
          <a:p>
            <a:r>
              <a:rPr lang="en-US" sz="1800" b="1" dirty="0" smtClean="0">
                <a:latin typeface="Englebert" panose="020B0604020202020204" charset="0"/>
                <a:ea typeface="Ebrima" panose="02000000000000000000" pitchFamily="2" charset="0"/>
                <a:cs typeface="Ebrima" panose="02000000000000000000" pitchFamily="2" charset="0"/>
              </a:rPr>
              <a:t>3. </a:t>
            </a:r>
            <a:r>
              <a:rPr lang="en-US" sz="1800" b="1" dirty="0" smtClean="0">
                <a:latin typeface="Englebert" panose="020B0604020202020204" charset="0"/>
                <a:ea typeface="Ebrima" panose="02000000000000000000" pitchFamily="2" charset="0"/>
                <a:cs typeface="Ebrima" panose="02000000000000000000" pitchFamily="2" charset="0"/>
              </a:rPr>
              <a:t>ENDING:</a:t>
            </a:r>
            <a:r>
              <a:rPr lang="en-US" sz="1800" b="1" dirty="0">
                <a:latin typeface="Englebert" panose="020B0604020202020204" charset="0"/>
                <a:ea typeface="Ebrima" panose="02000000000000000000" pitchFamily="2" charset="0"/>
                <a:cs typeface="Ebrima" panose="02000000000000000000" pitchFamily="2" charset="0"/>
              </a:rPr>
              <a:t> </a:t>
            </a:r>
            <a:endParaRPr lang="en-US" sz="1800" b="1" dirty="0" smtClean="0">
              <a:latin typeface="Englebert" panose="020B0604020202020204" charset="0"/>
              <a:ea typeface="Ebrima" panose="02000000000000000000" pitchFamily="2" charset="0"/>
              <a:cs typeface="Ebrima" panose="02000000000000000000" pitchFamily="2" charset="0"/>
            </a:endParaRPr>
          </a:p>
          <a:p>
            <a:pPr marL="285750" indent="-285750">
              <a:buFontTx/>
              <a:buChar char="-"/>
            </a:pPr>
            <a:r>
              <a:rPr lang="en-US" sz="1800" dirty="0" smtClean="0">
                <a:latin typeface="Englebert" panose="020B0604020202020204" charset="0"/>
                <a:ea typeface="Ebrima" panose="02000000000000000000" pitchFamily="2" charset="0"/>
                <a:cs typeface="Ebrima" panose="02000000000000000000" pitchFamily="2" charset="0"/>
              </a:rPr>
              <a:t>In conclusion, in short, …</a:t>
            </a:r>
          </a:p>
          <a:p>
            <a:pPr marL="285750" indent="-285750">
              <a:buFontTx/>
              <a:buChar char="-"/>
            </a:pPr>
            <a:r>
              <a:rPr lang="en-US" sz="1800" dirty="0" smtClean="0">
                <a:latin typeface="Englebert" panose="020B0604020202020204" charset="0"/>
                <a:ea typeface="Ebrima" panose="02000000000000000000" pitchFamily="2" charset="0"/>
                <a:cs typeface="Ebrima" panose="02000000000000000000" pitchFamily="2" charset="0"/>
              </a:rPr>
              <a:t>Sum up the points (optional)</a:t>
            </a:r>
          </a:p>
          <a:p>
            <a:pPr marL="285750" indent="-285750">
              <a:buFontTx/>
              <a:buChar char="-"/>
            </a:pPr>
            <a:r>
              <a:rPr lang="en-US" sz="1800" dirty="0" smtClean="0">
                <a:latin typeface="Englebert" panose="020B0604020202020204" charset="0"/>
                <a:ea typeface="Ebrima" panose="02000000000000000000" pitchFamily="2" charset="0"/>
                <a:cs typeface="Ebrima" panose="02000000000000000000" pitchFamily="2" charset="0"/>
              </a:rPr>
              <a:t>Give suggestions/feelings </a:t>
            </a:r>
            <a:r>
              <a:rPr lang="en-US" sz="1800" dirty="0">
                <a:latin typeface="Englebert" panose="020B0604020202020204" charset="0"/>
                <a:ea typeface="Ebrima" panose="02000000000000000000" pitchFamily="2" charset="0"/>
                <a:cs typeface="Ebrima" panose="02000000000000000000" pitchFamily="2" charset="0"/>
              </a:rPr>
              <a:t>(optional</a:t>
            </a:r>
            <a:r>
              <a:rPr lang="en-US" sz="1800" dirty="0" smtClean="0">
                <a:latin typeface="Englebert" panose="020B0604020202020204" charset="0"/>
                <a:ea typeface="Ebrima" panose="02000000000000000000" pitchFamily="2" charset="0"/>
                <a:cs typeface="Ebrima" panose="02000000000000000000" pitchFamily="2" charset="0"/>
              </a:rPr>
              <a:t>)</a:t>
            </a:r>
            <a:endParaRPr lang="en-US" sz="1800" dirty="0">
              <a:latin typeface="Englebert" panose="020B0604020202020204" charset="0"/>
              <a:ea typeface="Ebrima" panose="02000000000000000000" pitchFamily="2" charset="0"/>
              <a:cs typeface="Ebrima" panose="02000000000000000000" pitchFamily="2" charset="0"/>
            </a:endParaRPr>
          </a:p>
          <a:p>
            <a:r>
              <a:rPr lang="en-US" sz="1800" b="1" dirty="0" err="1">
                <a:latin typeface="Englebert" panose="020B0604020202020204" charset="0"/>
                <a:ea typeface="Ebrima" panose="02000000000000000000" pitchFamily="2" charset="0"/>
                <a:cs typeface="Ebrima" panose="02000000000000000000" pitchFamily="2" charset="0"/>
              </a:rPr>
              <a:t>Eg</a:t>
            </a:r>
            <a:r>
              <a:rPr lang="en-US" sz="1800" b="1" dirty="0">
                <a:latin typeface="Englebert" panose="020B0604020202020204" charset="0"/>
                <a:ea typeface="Ebrima" panose="02000000000000000000" pitchFamily="2" charset="0"/>
                <a:cs typeface="Ebrima" panose="02000000000000000000" pitchFamily="2" charset="0"/>
              </a:rPr>
              <a:t>: </a:t>
            </a:r>
            <a:r>
              <a:rPr lang="en-US" sz="1800" dirty="0">
                <a:latin typeface="Englebert" panose="020B0604020202020204" charset="0"/>
                <a:ea typeface="Ebrima" panose="02000000000000000000" pitchFamily="2" charset="0"/>
                <a:cs typeface="Ebrima" panose="02000000000000000000" pitchFamily="2" charset="0"/>
              </a:rPr>
              <a:t>In short, students had better take advantage of online learning effectively with a view to getting good study results</a:t>
            </a:r>
            <a:r>
              <a:rPr lang="en-US" sz="1800" dirty="0" smtClean="0">
                <a:latin typeface="Englebert" panose="020B0604020202020204" charset="0"/>
                <a:ea typeface="Ebrima" panose="02000000000000000000" pitchFamily="2" charset="0"/>
                <a:cs typeface="Ebrima" panose="02000000000000000000" pitchFamily="2" charset="0"/>
              </a:rPr>
              <a:t>.</a:t>
            </a:r>
            <a:endParaRPr lang="en-US" sz="1800" dirty="0">
              <a:latin typeface="Englebert" panose="020B0604020202020204" charset="0"/>
              <a:ea typeface="Ebrima" panose="02000000000000000000" pitchFamily="2" charset="0"/>
              <a:cs typeface="Ebrima" panose="02000000000000000000" pitchFamily="2" charset="0"/>
            </a:endParaRPr>
          </a:p>
        </p:txBody>
      </p:sp>
      <p:pic>
        <p:nvPicPr>
          <p:cNvPr id="2" name="Timer for Kids 10 Minutes! Timer with Music for Classroom, Children! Instrumental Music for Kids!">
            <a:hlinkClick r:id="" action="ppaction://media"/>
          </p:cNvPr>
          <p:cNvPicPr>
            <a:picLocks noChangeAspect="1"/>
          </p:cNvPicPr>
          <p:nvPr>
            <a:videoFile r:link="rId1"/>
            <p:extLst>
              <p:ext uri="{DAA4B4D4-6D71-4841-9C94-3DE7FCFB9230}">
                <p14:media xmlns:p14="http://schemas.microsoft.com/office/powerpoint/2010/main" r:embed="rId2">
                  <p14:trim st="300207"/>
                </p14:media>
              </p:ext>
            </p:extLst>
          </p:nvPr>
        </p:nvPicPr>
        <p:blipFill>
          <a:blip r:embed="rId5"/>
          <a:stretch>
            <a:fillRect/>
          </a:stretch>
        </p:blipFill>
        <p:spPr>
          <a:xfrm>
            <a:off x="6258559" y="2228014"/>
            <a:ext cx="2049418" cy="1152798"/>
          </a:xfrm>
          <a:prstGeom prst="rect">
            <a:avLst/>
          </a:prstGeom>
        </p:spPr>
      </p:pic>
    </p:spTree>
    <p:extLst>
      <p:ext uri="{BB962C8B-B14F-4D97-AF65-F5344CB8AC3E}">
        <p14:creationId xmlns:p14="http://schemas.microsoft.com/office/powerpoint/2010/main" val="154630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1" restart="whenNotActive" fill="hold" evtFilter="cancelBubble" nodeType="interactiveSeq">
                <p:stCondLst>
                  <p:cond evt="onClick" delay="0">
                    <p:tgtEl>
                      <p:spTgt spid="2"/>
                    </p:tgtEl>
                  </p:cond>
                </p:stCondLst>
                <p:endSync evt="end" delay="0">
                  <p:rtn val="all"/>
                </p:endSync>
                <p:childTnLst>
                  <p:par>
                    <p:cTn id="12" fill="hold">
                      <p:stCondLst>
                        <p:cond delay="0"/>
                      </p:stCondLst>
                      <p:childTnLst>
                        <p:par>
                          <p:cTn id="13" fill="hold">
                            <p:stCondLst>
                              <p:cond delay="0"/>
                            </p:stCondLst>
                            <p:childTnLst>
                              <p:par>
                                <p:cTn id="14" presetID="2" presetClass="mediacall" presetSubtype="0" fill="hold" nodeType="clickEffect">
                                  <p:stCondLst>
                                    <p:cond delay="0"/>
                                  </p:stCondLst>
                                  <p:childTnLst>
                                    <p:cmd type="call" cmd="togglePause">
                                      <p:cBhvr>
                                        <p:cTn id="15" dur="1" fill="hold"/>
                                        <p:tgtEl>
                                          <p:spTgt spid="2"/>
                                        </p:tgtEl>
                                      </p:cBhvr>
                                    </p:cmd>
                                  </p:childTnLst>
                                </p:cTn>
                              </p:par>
                            </p:childTnLst>
                          </p:cTn>
                        </p:par>
                      </p:childTnLst>
                    </p:cTn>
                  </p:par>
                </p:childTnLst>
              </p:cTn>
              <p:nextCondLst>
                <p:cond evt="onClick" delay="0">
                  <p:tgtEl>
                    <p:spTgt spid="2"/>
                  </p:tgtEl>
                </p:cond>
              </p:nextCondLst>
            </p:seq>
            <p:video>
              <p:cMediaNode vol="80000">
                <p:cTn id="16" fill="hold" display="0">
                  <p:stCondLst>
                    <p:cond delay="indefinite"/>
                  </p:stCondLst>
                </p:cTn>
                <p:tgtEl>
                  <p:spTgt spid="2"/>
                </p:tgtEl>
              </p:cMediaNode>
            </p:video>
          </p:childTnLst>
        </p:cTn>
      </p:par>
    </p:tnLst>
    <p:bldLst>
      <p:bldP spid="27" grpId="0" animBg="1"/>
      <p:bldP spid="2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56"/>
        <p:cNvGrpSpPr/>
        <p:nvPr/>
      </p:nvGrpSpPr>
      <p:grpSpPr>
        <a:xfrm>
          <a:off x="0" y="0"/>
          <a:ext cx="0" cy="0"/>
          <a:chOff x="0" y="0"/>
          <a:chExt cx="0" cy="0"/>
        </a:xfrm>
      </p:grpSpPr>
      <p:sp>
        <p:nvSpPr>
          <p:cNvPr id="557" name="Google Shape;557;p31"/>
          <p:cNvSpPr/>
          <p:nvPr/>
        </p:nvSpPr>
        <p:spPr>
          <a:xfrm flipH="1">
            <a:off x="3415329" y="1375525"/>
            <a:ext cx="4907442" cy="7611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1"/>
          <p:cNvSpPr/>
          <p:nvPr/>
        </p:nvSpPr>
        <p:spPr>
          <a:xfrm flipH="1">
            <a:off x="7862585" y="1115200"/>
            <a:ext cx="442800" cy="4056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1"/>
          <p:cNvSpPr/>
          <p:nvPr/>
        </p:nvSpPr>
        <p:spPr>
          <a:xfrm flipH="1">
            <a:off x="719841" y="3022600"/>
            <a:ext cx="7568157" cy="7611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1"/>
          <p:cNvSpPr/>
          <p:nvPr/>
        </p:nvSpPr>
        <p:spPr>
          <a:xfrm flipH="1">
            <a:off x="7836194" y="2788088"/>
            <a:ext cx="442800" cy="4056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US" sz="1600" b="1" dirty="0" smtClean="0">
                <a:latin typeface="Englebert" panose="020B0604020202020204" charset="0"/>
              </a:rPr>
              <a:t>03</a:t>
            </a:r>
            <a:endParaRPr sz="1600" b="1" dirty="0">
              <a:latin typeface="Englebert" panose="020B0604020202020204" charset="0"/>
            </a:endParaRPr>
          </a:p>
        </p:txBody>
      </p:sp>
      <p:sp>
        <p:nvSpPr>
          <p:cNvPr id="567" name="Google Shape;567;p31"/>
          <p:cNvSpPr/>
          <p:nvPr/>
        </p:nvSpPr>
        <p:spPr>
          <a:xfrm flipH="1">
            <a:off x="719842" y="1375525"/>
            <a:ext cx="2314800" cy="7611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1"/>
          <p:cNvSpPr/>
          <p:nvPr/>
        </p:nvSpPr>
        <p:spPr>
          <a:xfrm flipH="1">
            <a:off x="2591842" y="1115200"/>
            <a:ext cx="442800" cy="4056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1"/>
          <p:cNvSpPr/>
          <p:nvPr/>
        </p:nvSpPr>
        <p:spPr>
          <a:xfrm flipH="1">
            <a:off x="715000" y="388500"/>
            <a:ext cx="7713900" cy="5193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1"/>
          <p:cNvSpPr txBox="1">
            <a:spLocks noGrp="1"/>
          </p:cNvSpPr>
          <p:nvPr>
            <p:ph type="title"/>
          </p:nvPr>
        </p:nvSpPr>
        <p:spPr>
          <a:xfrm>
            <a:off x="834192" y="1462050"/>
            <a:ext cx="2085900"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What did we listen about?</a:t>
            </a:r>
            <a:endParaRPr dirty="0"/>
          </a:p>
        </p:txBody>
      </p:sp>
      <p:sp>
        <p:nvSpPr>
          <p:cNvPr id="571" name="Google Shape;571;p31"/>
          <p:cNvSpPr txBox="1">
            <a:spLocks noGrp="1"/>
          </p:cNvSpPr>
          <p:nvPr>
            <p:ph type="title" idx="2"/>
          </p:nvPr>
        </p:nvSpPr>
        <p:spPr>
          <a:xfrm>
            <a:off x="2591842" y="1172625"/>
            <a:ext cx="442800" cy="29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72" name="Google Shape;572;p31"/>
          <p:cNvSpPr txBox="1">
            <a:spLocks noGrp="1"/>
          </p:cNvSpPr>
          <p:nvPr>
            <p:ph type="subTitle" idx="1"/>
          </p:nvPr>
        </p:nvSpPr>
        <p:spPr>
          <a:xfrm>
            <a:off x="719842" y="2198075"/>
            <a:ext cx="2314800" cy="484800"/>
          </a:xfrm>
          <a:prstGeom prst="rect">
            <a:avLst/>
          </a:prstGeom>
        </p:spPr>
        <p:txBody>
          <a:bodyPr spcFirstLastPara="1" wrap="square" lIns="91425" tIns="91425" rIns="91425" bIns="91425" anchor="ctr" anchorCtr="0">
            <a:noAutofit/>
          </a:bodyPr>
          <a:lstStyle/>
          <a:p>
            <a:pPr marL="0" lvl="0" indent="0"/>
            <a:r>
              <a:rPr lang="en-US" sz="1800" dirty="0"/>
              <a:t>. the impact of modern technology </a:t>
            </a:r>
            <a:endParaRPr sz="1800" dirty="0"/>
          </a:p>
        </p:txBody>
      </p:sp>
      <p:sp>
        <p:nvSpPr>
          <p:cNvPr id="573" name="Google Shape;573;p31"/>
          <p:cNvSpPr/>
          <p:nvPr/>
        </p:nvSpPr>
        <p:spPr>
          <a:xfrm>
            <a:off x="-393075" y="3521345"/>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1"/>
          <p:cNvSpPr/>
          <p:nvPr/>
        </p:nvSpPr>
        <p:spPr>
          <a:xfrm>
            <a:off x="8710501" y="152081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1"/>
          <p:cNvSpPr txBox="1">
            <a:spLocks noGrp="1"/>
          </p:cNvSpPr>
          <p:nvPr>
            <p:ph type="title" idx="4"/>
          </p:nvPr>
        </p:nvSpPr>
        <p:spPr>
          <a:xfrm>
            <a:off x="7862585" y="1172625"/>
            <a:ext cx="442800" cy="29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80" name="Google Shape;580;p31"/>
          <p:cNvSpPr txBox="1">
            <a:spLocks noGrp="1"/>
          </p:cNvSpPr>
          <p:nvPr>
            <p:ph type="title" idx="3"/>
          </p:nvPr>
        </p:nvSpPr>
        <p:spPr>
          <a:xfrm>
            <a:off x="3518274" y="1462050"/>
            <a:ext cx="4769725" cy="59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Can you name some advantages of online learning</a:t>
            </a:r>
            <a:endParaRPr dirty="0"/>
          </a:p>
        </p:txBody>
      </p:sp>
      <p:sp>
        <p:nvSpPr>
          <p:cNvPr id="581" name="Google Shape;581;p31"/>
          <p:cNvSpPr txBox="1">
            <a:spLocks noGrp="1"/>
          </p:cNvSpPr>
          <p:nvPr>
            <p:ph type="subTitle" idx="5"/>
          </p:nvPr>
        </p:nvSpPr>
        <p:spPr>
          <a:xfrm>
            <a:off x="3415329" y="2198075"/>
            <a:ext cx="4907442" cy="743350"/>
          </a:xfrm>
          <a:prstGeom prst="rect">
            <a:avLst/>
          </a:prstGeom>
        </p:spPr>
        <p:txBody>
          <a:bodyPr spcFirstLastPara="1" wrap="square" lIns="91425" tIns="91425" rIns="91425" bIns="91425" anchor="ctr" anchorCtr="0">
            <a:noAutofit/>
          </a:bodyPr>
          <a:lstStyle/>
          <a:p>
            <a:pPr>
              <a:lnSpc>
                <a:spcPct val="150000"/>
              </a:lnSpc>
            </a:pPr>
            <a:r>
              <a:rPr lang="en-VN" sz="1800" dirty="0">
                <a:latin typeface="Englebert" panose="020B0604020202020204" charset="0"/>
                <a:cs typeface="Arial" panose="020B0604020202020204" pitchFamily="34" charset="0"/>
              </a:rPr>
              <a:t>﻿</a:t>
            </a:r>
            <a:r>
              <a:rPr lang="en-VN" sz="1800" dirty="0" smtClean="0">
                <a:latin typeface="Englebert" panose="020B0604020202020204" charset="0"/>
                <a:cs typeface="Arial" panose="020B0604020202020204" pitchFamily="34" charset="0"/>
              </a:rPr>
              <a:t>convenient</a:t>
            </a:r>
            <a:r>
              <a:rPr lang="en-US" sz="1800" dirty="0">
                <a:latin typeface="Englebert" panose="020B0604020202020204" charset="0"/>
                <a:cs typeface="Arial" panose="020B0604020202020204" pitchFamily="34" charset="0"/>
              </a:rPr>
              <a:t>,</a:t>
            </a:r>
            <a:r>
              <a:rPr lang="en-US" sz="1800" dirty="0" smtClean="0">
                <a:latin typeface="Englebert" panose="020B0604020202020204" charset="0"/>
                <a:cs typeface="Arial" panose="020B0604020202020204" pitchFamily="34" charset="0"/>
              </a:rPr>
              <a:t> </a:t>
            </a:r>
            <a:r>
              <a:rPr lang="en-VN" sz="1800" dirty="0" smtClean="0">
                <a:latin typeface="Englebert" panose="020B0604020202020204" charset="0"/>
                <a:cs typeface="Arial" panose="020B0604020202020204" pitchFamily="34" charset="0"/>
              </a:rPr>
              <a:t>comfortable</a:t>
            </a:r>
            <a:r>
              <a:rPr lang="en-US" sz="1800" dirty="0" smtClean="0">
                <a:latin typeface="Englebert" panose="020B0604020202020204" charset="0"/>
                <a:cs typeface="Arial" panose="020B0604020202020204" pitchFamily="34" charset="0"/>
              </a:rPr>
              <a:t>; </a:t>
            </a:r>
            <a:r>
              <a:rPr lang="en-VN" sz="1800" dirty="0" smtClean="0">
                <a:latin typeface="Englebert" panose="020B0604020202020204" charset="0"/>
                <a:cs typeface="Arial" panose="020B0604020202020204" pitchFamily="34" charset="0"/>
              </a:rPr>
              <a:t>more freedom</a:t>
            </a:r>
            <a:r>
              <a:rPr lang="en-US" sz="1800" dirty="0" smtClean="0">
                <a:latin typeface="Englebert" panose="020B0604020202020204" charset="0"/>
                <a:cs typeface="Arial" panose="020B0604020202020204" pitchFamily="34" charset="0"/>
              </a:rPr>
              <a:t>; </a:t>
            </a:r>
            <a:r>
              <a:rPr lang="en-US" sz="1800" dirty="0" err="1" smtClean="0">
                <a:latin typeface="Englebert" panose="020B0604020202020204" charset="0"/>
                <a:cs typeface="Arial" panose="020B0604020202020204" pitchFamily="34" charset="0"/>
              </a:rPr>
              <a:t>i</a:t>
            </a:r>
            <a:r>
              <a:rPr lang="en-VN" sz="1800" dirty="0" smtClean="0">
                <a:latin typeface="Englebert" panose="020B0604020202020204" charset="0"/>
                <a:cs typeface="Arial" panose="020B0604020202020204" pitchFamily="34" charset="0"/>
              </a:rPr>
              <a:t>ndependent</a:t>
            </a:r>
            <a:endParaRPr lang="en-VN" sz="1800" dirty="0">
              <a:latin typeface="Englebert" panose="020B0604020202020204" charset="0"/>
              <a:cs typeface="Arial" panose="020B0604020202020204" pitchFamily="34" charset="0"/>
            </a:endParaRPr>
          </a:p>
        </p:txBody>
      </p:sp>
      <p:sp>
        <p:nvSpPr>
          <p:cNvPr id="584" name="Google Shape;584;p31"/>
          <p:cNvSpPr txBox="1">
            <a:spLocks noGrp="1"/>
          </p:cNvSpPr>
          <p:nvPr>
            <p:ph type="title" idx="9"/>
          </p:nvPr>
        </p:nvSpPr>
        <p:spPr>
          <a:xfrm>
            <a:off x="834191" y="3109125"/>
            <a:ext cx="7264779" cy="593400"/>
          </a:xfrm>
          <a:prstGeom prst="rect">
            <a:avLst/>
          </a:prstGeom>
        </p:spPr>
        <p:txBody>
          <a:bodyPr spcFirstLastPara="1" wrap="square" lIns="91425" tIns="91425" rIns="91425" bIns="91425" anchor="ctr" anchorCtr="0">
            <a:noAutofit/>
          </a:bodyPr>
          <a:lstStyle/>
          <a:p>
            <a:pPr lvl="0"/>
            <a:r>
              <a:rPr lang="en-US" dirty="0"/>
              <a:t>Can you name some </a:t>
            </a:r>
            <a:r>
              <a:rPr lang="en-US" dirty="0" smtClean="0"/>
              <a:t>disadvantages </a:t>
            </a:r>
            <a:r>
              <a:rPr lang="en-US" dirty="0"/>
              <a:t>of online learning</a:t>
            </a:r>
            <a:endParaRPr lang="en-US" dirty="0"/>
          </a:p>
        </p:txBody>
      </p:sp>
      <p:sp>
        <p:nvSpPr>
          <p:cNvPr id="585" name="Google Shape;585;p31"/>
          <p:cNvSpPr txBox="1">
            <a:spLocks noGrp="1"/>
          </p:cNvSpPr>
          <p:nvPr>
            <p:ph type="subTitle" idx="14"/>
          </p:nvPr>
        </p:nvSpPr>
        <p:spPr>
          <a:xfrm>
            <a:off x="714999" y="3845150"/>
            <a:ext cx="7995501" cy="484800"/>
          </a:xfrm>
          <a:prstGeom prst="rect">
            <a:avLst/>
          </a:prstGeom>
        </p:spPr>
        <p:txBody>
          <a:bodyPr spcFirstLastPara="1" wrap="square" lIns="91425" tIns="91425" rIns="91425" bIns="91425" anchor="ctr" anchorCtr="0">
            <a:noAutofit/>
          </a:bodyPr>
          <a:lstStyle/>
          <a:p>
            <a:pPr algn="l">
              <a:lnSpc>
                <a:spcPct val="150000"/>
              </a:lnSpc>
            </a:pPr>
            <a:r>
              <a:rPr lang="en-US" sz="1800" dirty="0" smtClean="0">
                <a:latin typeface="Englebert" panose="020B0604020202020204" charset="0"/>
                <a:cs typeface="Arial" panose="020B0604020202020204" pitchFamily="34" charset="0"/>
              </a:rPr>
              <a:t>difficult </a:t>
            </a:r>
            <a:r>
              <a:rPr lang="en-US" sz="1800" dirty="0">
                <a:latin typeface="Englebert" panose="020B0604020202020204" charset="0"/>
                <a:cs typeface="Arial" panose="020B0604020202020204" pitchFamily="34" charset="0"/>
              </a:rPr>
              <a:t>to </a:t>
            </a:r>
            <a:r>
              <a:rPr lang="en-US" sz="1800" dirty="0" smtClean="0">
                <a:latin typeface="Englebert" panose="020B0604020202020204" charset="0"/>
                <a:cs typeface="Arial" panose="020B0604020202020204" pitchFamily="34" charset="0"/>
              </a:rPr>
              <a:t>concentrate;  </a:t>
            </a:r>
            <a:r>
              <a:rPr lang="en-US" sz="1800" dirty="0">
                <a:latin typeface="Englebert" panose="020B0604020202020204" charset="0"/>
                <a:cs typeface="Arial" panose="020B0604020202020204" pitchFamily="34" charset="0"/>
              </a:rPr>
              <a:t>no real </a:t>
            </a:r>
            <a:r>
              <a:rPr lang="en-US" sz="1800" dirty="0" smtClean="0">
                <a:latin typeface="Englebert" panose="020B0604020202020204" charset="0"/>
                <a:cs typeface="Arial" panose="020B0604020202020204" pitchFamily="34" charset="0"/>
              </a:rPr>
              <a:t>interaction; </a:t>
            </a:r>
            <a:r>
              <a:rPr lang="en-US" sz="1800" dirty="0">
                <a:latin typeface="Englebert" panose="020B0604020202020204" charset="0"/>
                <a:cs typeface="Arial" panose="020B0604020202020204" pitchFamily="34" charset="0"/>
              </a:rPr>
              <a:t>harmful to our </a:t>
            </a:r>
            <a:r>
              <a:rPr lang="en-US" sz="1800" dirty="0" smtClean="0">
                <a:latin typeface="Englebert" panose="020B0604020202020204" charset="0"/>
                <a:cs typeface="Arial" panose="020B0604020202020204" pitchFamily="34" charset="0"/>
              </a:rPr>
              <a:t>eyes; </a:t>
            </a:r>
            <a:r>
              <a:rPr lang="en-US" sz="1800" dirty="0">
                <a:latin typeface="Englebert" panose="020B0604020202020204" charset="0"/>
                <a:cs typeface="Arial" panose="020B0604020202020204" pitchFamily="34" charset="0"/>
              </a:rPr>
              <a:t>expensive equipment</a:t>
            </a:r>
            <a:endParaRPr lang="en-VN" sz="1800" dirty="0">
              <a:latin typeface="Englebert" panose="020B0604020202020204" charset="0"/>
              <a:cs typeface="Arial" panose="020B0604020202020204" pitchFamily="34" charset="0"/>
            </a:endParaRPr>
          </a:p>
        </p:txBody>
      </p:sp>
      <p:sp>
        <p:nvSpPr>
          <p:cNvPr id="596" name="Google Shape;596;p31"/>
          <p:cNvSpPr txBox="1">
            <a:spLocks noGrp="1"/>
          </p:cNvSpPr>
          <p:nvPr>
            <p:ph type="title" idx="21"/>
          </p:nvPr>
        </p:nvSpPr>
        <p:spPr>
          <a:xfrm>
            <a:off x="720000" y="37779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Let’s recap</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6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7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7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72">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5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7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8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8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6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8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7" grpId="0" animBg="1"/>
      <p:bldP spid="558" grpId="0" animBg="1"/>
      <p:bldP spid="561" grpId="0" animBg="1"/>
      <p:bldP spid="562" grpId="0" animBg="1"/>
      <p:bldP spid="567" grpId="0" animBg="1"/>
      <p:bldP spid="568" grpId="0" animBg="1"/>
      <p:bldP spid="570" grpId="0"/>
      <p:bldP spid="571" grpId="0"/>
      <p:bldP spid="572" grpId="0" build="p"/>
      <p:bldP spid="575" grpId="0"/>
      <p:bldP spid="580" grpId="0"/>
      <p:bldP spid="581" grpId="0" build="p"/>
      <p:bldP spid="584" grpId="0"/>
      <p:bldP spid="585"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27"/>
        <p:cNvGrpSpPr/>
        <p:nvPr/>
      </p:nvGrpSpPr>
      <p:grpSpPr>
        <a:xfrm>
          <a:off x="0" y="0"/>
          <a:ext cx="0" cy="0"/>
          <a:chOff x="0" y="0"/>
          <a:chExt cx="0" cy="0"/>
        </a:xfrm>
      </p:grpSpPr>
      <p:sp>
        <p:nvSpPr>
          <p:cNvPr id="928" name="Google Shape;928;p40"/>
          <p:cNvSpPr/>
          <p:nvPr/>
        </p:nvSpPr>
        <p:spPr>
          <a:xfrm flipH="1">
            <a:off x="756235" y="1396745"/>
            <a:ext cx="7716000" cy="25371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0"/>
          <p:cNvSpPr/>
          <p:nvPr/>
        </p:nvSpPr>
        <p:spPr>
          <a:xfrm>
            <a:off x="2641269" y="3105818"/>
            <a:ext cx="3880472" cy="487628"/>
          </a:xfrm>
          <a:prstGeom prst="rect">
            <a:avLst/>
          </a:prstGeom>
        </p:spPr>
        <p:txBody>
          <a:bodyPr>
            <a:prstTxWarp prst="textPlain">
              <a:avLst/>
            </a:prstTxWarp>
          </a:bodyPr>
          <a:lstStyle/>
          <a:p>
            <a:pPr lvl="0" algn="ctr"/>
            <a:r>
              <a:rPr lang="en-US" b="1" dirty="0">
                <a:ln w="28575" cap="flat" cmpd="sng">
                  <a:solidFill>
                    <a:schemeClr val="dk1"/>
                  </a:solidFill>
                  <a:prstDash val="solid"/>
                  <a:round/>
                  <a:headEnd type="none" w="sm" len="sm"/>
                  <a:tailEnd type="none" w="sm" len="sm"/>
                </a:ln>
                <a:solidFill>
                  <a:schemeClr val="accent2"/>
                </a:solidFill>
                <a:latin typeface="Fredoka One"/>
              </a:rPr>
              <a:t>Thanks for listening</a:t>
            </a:r>
            <a:endParaRPr lang="en-US" b="1" dirty="0">
              <a:ln w="28575" cap="flat" cmpd="sng">
                <a:solidFill>
                  <a:schemeClr val="dk1"/>
                </a:solidFill>
                <a:prstDash val="solid"/>
                <a:round/>
                <a:headEnd type="none" w="sm" len="sm"/>
                <a:tailEnd type="none" w="sm" len="sm"/>
              </a:ln>
              <a:solidFill>
                <a:schemeClr val="accent2"/>
              </a:solidFill>
              <a:latin typeface="Fredoka One"/>
            </a:endParaRPr>
          </a:p>
        </p:txBody>
      </p:sp>
      <p:sp>
        <p:nvSpPr>
          <p:cNvPr id="931" name="Google Shape;931;p40"/>
          <p:cNvSpPr/>
          <p:nvPr/>
        </p:nvSpPr>
        <p:spPr>
          <a:xfrm>
            <a:off x="-393075" y="3521345"/>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0"/>
          <p:cNvSpPr/>
          <p:nvPr/>
        </p:nvSpPr>
        <p:spPr>
          <a:xfrm>
            <a:off x="8710501" y="152081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 name="Google Shape;933;p40"/>
          <p:cNvGrpSpPr/>
          <p:nvPr/>
        </p:nvGrpSpPr>
        <p:grpSpPr>
          <a:xfrm>
            <a:off x="7323246" y="2859518"/>
            <a:ext cx="1567799" cy="1533363"/>
            <a:chOff x="1929935" y="951609"/>
            <a:chExt cx="1688347" cy="1651441"/>
          </a:xfrm>
        </p:grpSpPr>
        <p:sp>
          <p:nvSpPr>
            <p:cNvPr id="934" name="Google Shape;934;p40"/>
            <p:cNvSpPr/>
            <p:nvPr/>
          </p:nvSpPr>
          <p:spPr>
            <a:xfrm rot="796906">
              <a:off x="2067641" y="1095680"/>
              <a:ext cx="1412936" cy="1363299"/>
            </a:xfrm>
            <a:custGeom>
              <a:avLst/>
              <a:gdLst/>
              <a:ahLst/>
              <a:cxnLst/>
              <a:rect l="l" t="t" r="r" b="b"/>
              <a:pathLst>
                <a:path w="22203" h="21423" extrusionOk="0">
                  <a:moveTo>
                    <a:pt x="9506" y="0"/>
                  </a:moveTo>
                  <a:cubicBezTo>
                    <a:pt x="9221" y="0"/>
                    <a:pt x="8936" y="42"/>
                    <a:pt x="8665" y="123"/>
                  </a:cubicBezTo>
                  <a:cubicBezTo>
                    <a:pt x="8079" y="295"/>
                    <a:pt x="6977" y="781"/>
                    <a:pt x="6906" y="1145"/>
                  </a:cubicBezTo>
                  <a:cubicBezTo>
                    <a:pt x="6743" y="766"/>
                    <a:pt x="6323" y="611"/>
                    <a:pt x="5915" y="611"/>
                  </a:cubicBezTo>
                  <a:cubicBezTo>
                    <a:pt x="5691" y="611"/>
                    <a:pt x="5470" y="658"/>
                    <a:pt x="5298" y="740"/>
                  </a:cubicBezTo>
                  <a:cubicBezTo>
                    <a:pt x="4672" y="1043"/>
                    <a:pt x="4156" y="2095"/>
                    <a:pt x="4611" y="2742"/>
                  </a:cubicBezTo>
                  <a:cubicBezTo>
                    <a:pt x="4445" y="2667"/>
                    <a:pt x="4238" y="2631"/>
                    <a:pt x="4007" y="2631"/>
                  </a:cubicBezTo>
                  <a:cubicBezTo>
                    <a:pt x="2955" y="2631"/>
                    <a:pt x="1388" y="3369"/>
                    <a:pt x="800" y="4521"/>
                  </a:cubicBezTo>
                  <a:cubicBezTo>
                    <a:pt x="284" y="5522"/>
                    <a:pt x="587" y="6341"/>
                    <a:pt x="1032" y="7292"/>
                  </a:cubicBezTo>
                  <a:cubicBezTo>
                    <a:pt x="304" y="7898"/>
                    <a:pt x="1" y="8393"/>
                    <a:pt x="193" y="9384"/>
                  </a:cubicBezTo>
                  <a:cubicBezTo>
                    <a:pt x="284" y="9880"/>
                    <a:pt x="557" y="10375"/>
                    <a:pt x="1052" y="10516"/>
                  </a:cubicBezTo>
                  <a:cubicBezTo>
                    <a:pt x="749" y="11082"/>
                    <a:pt x="173" y="11659"/>
                    <a:pt x="153" y="12336"/>
                  </a:cubicBezTo>
                  <a:cubicBezTo>
                    <a:pt x="142" y="13003"/>
                    <a:pt x="324" y="13812"/>
                    <a:pt x="618" y="14399"/>
                  </a:cubicBezTo>
                  <a:cubicBezTo>
                    <a:pt x="860" y="14884"/>
                    <a:pt x="1396" y="15329"/>
                    <a:pt x="1912" y="15551"/>
                  </a:cubicBezTo>
                  <a:cubicBezTo>
                    <a:pt x="2245" y="15693"/>
                    <a:pt x="2640" y="15693"/>
                    <a:pt x="2973" y="15865"/>
                  </a:cubicBezTo>
                  <a:cubicBezTo>
                    <a:pt x="2781" y="16906"/>
                    <a:pt x="2447" y="17462"/>
                    <a:pt x="3186" y="18372"/>
                  </a:cubicBezTo>
                  <a:cubicBezTo>
                    <a:pt x="3408" y="18635"/>
                    <a:pt x="3711" y="18837"/>
                    <a:pt x="4035" y="18938"/>
                  </a:cubicBezTo>
                  <a:cubicBezTo>
                    <a:pt x="4105" y="18959"/>
                    <a:pt x="4206" y="18959"/>
                    <a:pt x="4308" y="18959"/>
                  </a:cubicBezTo>
                  <a:cubicBezTo>
                    <a:pt x="4429" y="18959"/>
                    <a:pt x="4550" y="18959"/>
                    <a:pt x="4611" y="18989"/>
                  </a:cubicBezTo>
                  <a:cubicBezTo>
                    <a:pt x="4934" y="19171"/>
                    <a:pt x="5107" y="20030"/>
                    <a:pt x="5329" y="20354"/>
                  </a:cubicBezTo>
                  <a:cubicBezTo>
                    <a:pt x="5511" y="20617"/>
                    <a:pt x="5703" y="20808"/>
                    <a:pt x="5986" y="20970"/>
                  </a:cubicBezTo>
                  <a:cubicBezTo>
                    <a:pt x="6508" y="21278"/>
                    <a:pt x="7176" y="21422"/>
                    <a:pt x="7843" y="21422"/>
                  </a:cubicBezTo>
                  <a:cubicBezTo>
                    <a:pt x="8468" y="21422"/>
                    <a:pt x="9092" y="21296"/>
                    <a:pt x="9596" y="21062"/>
                  </a:cubicBezTo>
                  <a:cubicBezTo>
                    <a:pt x="9807" y="20960"/>
                    <a:pt x="10425" y="20626"/>
                    <a:pt x="10425" y="20626"/>
                  </a:cubicBezTo>
                  <a:cubicBezTo>
                    <a:pt x="10438" y="20625"/>
                    <a:pt x="10452" y="20625"/>
                    <a:pt x="10465" y="20625"/>
                  </a:cubicBezTo>
                  <a:cubicBezTo>
                    <a:pt x="10712" y="20625"/>
                    <a:pt x="10944" y="20797"/>
                    <a:pt x="11203" y="20960"/>
                  </a:cubicBezTo>
                  <a:cubicBezTo>
                    <a:pt x="11459" y="21134"/>
                    <a:pt x="11724" y="21299"/>
                    <a:pt x="12048" y="21299"/>
                  </a:cubicBezTo>
                  <a:cubicBezTo>
                    <a:pt x="12083" y="21299"/>
                    <a:pt x="12117" y="21297"/>
                    <a:pt x="12153" y="21294"/>
                  </a:cubicBezTo>
                  <a:cubicBezTo>
                    <a:pt x="13195" y="21203"/>
                    <a:pt x="14368" y="20435"/>
                    <a:pt x="14923" y="19545"/>
                  </a:cubicBezTo>
                  <a:cubicBezTo>
                    <a:pt x="15156" y="19191"/>
                    <a:pt x="15227" y="18676"/>
                    <a:pt x="15480" y="18382"/>
                  </a:cubicBezTo>
                  <a:cubicBezTo>
                    <a:pt x="15469" y="18341"/>
                    <a:pt x="15449" y="18312"/>
                    <a:pt x="15429" y="18271"/>
                  </a:cubicBezTo>
                  <a:cubicBezTo>
                    <a:pt x="15477" y="18267"/>
                    <a:pt x="15525" y="18264"/>
                    <a:pt x="15571" y="18264"/>
                  </a:cubicBezTo>
                  <a:cubicBezTo>
                    <a:pt x="15834" y="18264"/>
                    <a:pt x="16065" y="18332"/>
                    <a:pt x="16288" y="18392"/>
                  </a:cubicBezTo>
                  <a:cubicBezTo>
                    <a:pt x="16522" y="18454"/>
                    <a:pt x="16752" y="18515"/>
                    <a:pt x="17003" y="18515"/>
                  </a:cubicBezTo>
                  <a:cubicBezTo>
                    <a:pt x="17165" y="18515"/>
                    <a:pt x="17336" y="18490"/>
                    <a:pt x="17522" y="18422"/>
                  </a:cubicBezTo>
                  <a:cubicBezTo>
                    <a:pt x="17976" y="18251"/>
                    <a:pt x="18573" y="17917"/>
                    <a:pt x="18846" y="17533"/>
                  </a:cubicBezTo>
                  <a:cubicBezTo>
                    <a:pt x="19038" y="17270"/>
                    <a:pt x="18998" y="16966"/>
                    <a:pt x="19140" y="16694"/>
                  </a:cubicBezTo>
                  <a:cubicBezTo>
                    <a:pt x="19291" y="16400"/>
                    <a:pt x="19554" y="16421"/>
                    <a:pt x="19897" y="16290"/>
                  </a:cubicBezTo>
                  <a:cubicBezTo>
                    <a:pt x="20443" y="16087"/>
                    <a:pt x="20838" y="15784"/>
                    <a:pt x="21131" y="15299"/>
                  </a:cubicBezTo>
                  <a:cubicBezTo>
                    <a:pt x="21647" y="14449"/>
                    <a:pt x="21596" y="14136"/>
                    <a:pt x="21162" y="13307"/>
                  </a:cubicBezTo>
                  <a:cubicBezTo>
                    <a:pt x="21667" y="13044"/>
                    <a:pt x="22202" y="12902"/>
                    <a:pt x="22112" y="12316"/>
                  </a:cubicBezTo>
                  <a:cubicBezTo>
                    <a:pt x="22041" y="11831"/>
                    <a:pt x="21667" y="11416"/>
                    <a:pt x="21293" y="11154"/>
                  </a:cubicBezTo>
                  <a:cubicBezTo>
                    <a:pt x="21647" y="10584"/>
                    <a:pt x="21381" y="9419"/>
                    <a:pt x="20615" y="9419"/>
                  </a:cubicBezTo>
                  <a:cubicBezTo>
                    <a:pt x="20551" y="9419"/>
                    <a:pt x="20484" y="9428"/>
                    <a:pt x="20413" y="9445"/>
                  </a:cubicBezTo>
                  <a:cubicBezTo>
                    <a:pt x="20646" y="8929"/>
                    <a:pt x="20939" y="8484"/>
                    <a:pt x="20868" y="7888"/>
                  </a:cubicBezTo>
                  <a:cubicBezTo>
                    <a:pt x="20777" y="7190"/>
                    <a:pt x="20423" y="6584"/>
                    <a:pt x="20090" y="5987"/>
                  </a:cubicBezTo>
                  <a:cubicBezTo>
                    <a:pt x="19844" y="5530"/>
                    <a:pt x="19154" y="4759"/>
                    <a:pt x="18505" y="4759"/>
                  </a:cubicBezTo>
                  <a:cubicBezTo>
                    <a:pt x="18408" y="4759"/>
                    <a:pt x="18313" y="4776"/>
                    <a:pt x="18219" y="4814"/>
                  </a:cubicBezTo>
                  <a:cubicBezTo>
                    <a:pt x="18219" y="4481"/>
                    <a:pt x="18401" y="4137"/>
                    <a:pt x="18340" y="3793"/>
                  </a:cubicBezTo>
                  <a:cubicBezTo>
                    <a:pt x="18260" y="3338"/>
                    <a:pt x="17906" y="2742"/>
                    <a:pt x="17552" y="2469"/>
                  </a:cubicBezTo>
                  <a:cubicBezTo>
                    <a:pt x="17208" y="2206"/>
                    <a:pt x="16662" y="2034"/>
                    <a:pt x="16208" y="2003"/>
                  </a:cubicBezTo>
                  <a:cubicBezTo>
                    <a:pt x="16201" y="2003"/>
                    <a:pt x="16195" y="2003"/>
                    <a:pt x="16188" y="2003"/>
                  </a:cubicBezTo>
                  <a:cubicBezTo>
                    <a:pt x="15808" y="2003"/>
                    <a:pt x="15095" y="2277"/>
                    <a:pt x="15095" y="2277"/>
                  </a:cubicBezTo>
                  <a:cubicBezTo>
                    <a:pt x="14529" y="2277"/>
                    <a:pt x="14438" y="1306"/>
                    <a:pt x="13943" y="963"/>
                  </a:cubicBezTo>
                  <a:cubicBezTo>
                    <a:pt x="13687" y="790"/>
                    <a:pt x="13374" y="704"/>
                    <a:pt x="13065" y="704"/>
                  </a:cubicBezTo>
                  <a:cubicBezTo>
                    <a:pt x="12556" y="704"/>
                    <a:pt x="12056" y="939"/>
                    <a:pt x="11830" y="1417"/>
                  </a:cubicBezTo>
                  <a:cubicBezTo>
                    <a:pt x="11417" y="460"/>
                    <a:pt x="10460" y="0"/>
                    <a:pt x="9506"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0"/>
            <p:cNvSpPr/>
            <p:nvPr/>
          </p:nvSpPr>
          <p:spPr>
            <a:xfrm rot="796906">
              <a:off x="2225341" y="1327181"/>
              <a:ext cx="271540" cy="237876"/>
            </a:xfrm>
            <a:custGeom>
              <a:avLst/>
              <a:gdLst/>
              <a:ahLst/>
              <a:cxnLst/>
              <a:rect l="l" t="t" r="r" b="b"/>
              <a:pathLst>
                <a:path w="4267" h="3738" extrusionOk="0">
                  <a:moveTo>
                    <a:pt x="2120" y="1"/>
                  </a:moveTo>
                  <a:cubicBezTo>
                    <a:pt x="1827" y="1"/>
                    <a:pt x="1531" y="69"/>
                    <a:pt x="1254" y="213"/>
                  </a:cubicBezTo>
                  <a:cubicBezTo>
                    <a:pt x="344" y="699"/>
                    <a:pt x="1" y="1831"/>
                    <a:pt x="476" y="2741"/>
                  </a:cubicBezTo>
                  <a:cubicBezTo>
                    <a:pt x="814" y="3374"/>
                    <a:pt x="1464" y="3738"/>
                    <a:pt x="2134" y="3738"/>
                  </a:cubicBezTo>
                  <a:cubicBezTo>
                    <a:pt x="2428" y="3738"/>
                    <a:pt x="2726" y="3668"/>
                    <a:pt x="3004" y="3520"/>
                  </a:cubicBezTo>
                  <a:cubicBezTo>
                    <a:pt x="3914" y="3044"/>
                    <a:pt x="4267" y="1912"/>
                    <a:pt x="3782" y="1002"/>
                  </a:cubicBezTo>
                  <a:cubicBezTo>
                    <a:pt x="3444" y="362"/>
                    <a:pt x="2792" y="1"/>
                    <a:pt x="2120"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0"/>
            <p:cNvSpPr/>
            <p:nvPr/>
          </p:nvSpPr>
          <p:spPr>
            <a:xfrm rot="796906">
              <a:off x="2297621" y="1366655"/>
              <a:ext cx="123011" cy="156357"/>
            </a:xfrm>
            <a:custGeom>
              <a:avLst/>
              <a:gdLst/>
              <a:ahLst/>
              <a:cxnLst/>
              <a:rect l="l" t="t" r="r" b="b"/>
              <a:pathLst>
                <a:path w="1933" h="2457" extrusionOk="0">
                  <a:moveTo>
                    <a:pt x="1447" y="0"/>
                  </a:moveTo>
                  <a:cubicBezTo>
                    <a:pt x="962" y="0"/>
                    <a:pt x="497" y="283"/>
                    <a:pt x="284" y="758"/>
                  </a:cubicBezTo>
                  <a:cubicBezTo>
                    <a:pt x="1" y="1405"/>
                    <a:pt x="294" y="2164"/>
                    <a:pt x="931" y="2447"/>
                  </a:cubicBezTo>
                  <a:cubicBezTo>
                    <a:pt x="941" y="2457"/>
                    <a:pt x="962" y="2457"/>
                    <a:pt x="971" y="2457"/>
                  </a:cubicBezTo>
                  <a:lnTo>
                    <a:pt x="1164" y="2032"/>
                  </a:lnTo>
                  <a:cubicBezTo>
                    <a:pt x="1335" y="1345"/>
                    <a:pt x="1598" y="697"/>
                    <a:pt x="1932" y="101"/>
                  </a:cubicBezTo>
                  <a:cubicBezTo>
                    <a:pt x="1771" y="30"/>
                    <a:pt x="1609" y="0"/>
                    <a:pt x="1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0"/>
            <p:cNvSpPr/>
            <p:nvPr/>
          </p:nvSpPr>
          <p:spPr>
            <a:xfrm rot="796906">
              <a:off x="2843666" y="1166709"/>
              <a:ext cx="269631" cy="237621"/>
            </a:xfrm>
            <a:custGeom>
              <a:avLst/>
              <a:gdLst/>
              <a:ahLst/>
              <a:cxnLst/>
              <a:rect l="l" t="t" r="r" b="b"/>
              <a:pathLst>
                <a:path w="4237" h="3734" extrusionOk="0">
                  <a:moveTo>
                    <a:pt x="2124" y="1"/>
                  </a:moveTo>
                  <a:cubicBezTo>
                    <a:pt x="1749" y="1"/>
                    <a:pt x="1371" y="113"/>
                    <a:pt x="1042" y="347"/>
                  </a:cubicBezTo>
                  <a:cubicBezTo>
                    <a:pt x="202" y="944"/>
                    <a:pt x="0" y="2106"/>
                    <a:pt x="597" y="2946"/>
                  </a:cubicBezTo>
                  <a:cubicBezTo>
                    <a:pt x="962" y="3458"/>
                    <a:pt x="1541" y="3733"/>
                    <a:pt x="2129" y="3733"/>
                  </a:cubicBezTo>
                  <a:cubicBezTo>
                    <a:pt x="2503" y="3733"/>
                    <a:pt x="2879" y="3622"/>
                    <a:pt x="3206" y="3390"/>
                  </a:cubicBezTo>
                  <a:cubicBezTo>
                    <a:pt x="4044" y="2793"/>
                    <a:pt x="4237" y="1621"/>
                    <a:pt x="3640" y="782"/>
                  </a:cubicBezTo>
                  <a:cubicBezTo>
                    <a:pt x="3277" y="272"/>
                    <a:pt x="2705" y="1"/>
                    <a:pt x="2124"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0"/>
            <p:cNvSpPr/>
            <p:nvPr/>
          </p:nvSpPr>
          <p:spPr>
            <a:xfrm rot="796906">
              <a:off x="2901201" y="1234903"/>
              <a:ext cx="169275" cy="106210"/>
            </a:xfrm>
            <a:custGeom>
              <a:avLst/>
              <a:gdLst/>
              <a:ahLst/>
              <a:cxnLst/>
              <a:rect l="l" t="t" r="r" b="b"/>
              <a:pathLst>
                <a:path w="2660" h="1669" extrusionOk="0">
                  <a:moveTo>
                    <a:pt x="1234" y="1"/>
                  </a:moveTo>
                  <a:cubicBezTo>
                    <a:pt x="678" y="1"/>
                    <a:pt x="172" y="365"/>
                    <a:pt x="11" y="920"/>
                  </a:cubicBezTo>
                  <a:cubicBezTo>
                    <a:pt x="0" y="931"/>
                    <a:pt x="0" y="941"/>
                    <a:pt x="0" y="951"/>
                  </a:cubicBezTo>
                  <a:lnTo>
                    <a:pt x="51" y="971"/>
                  </a:lnTo>
                  <a:cubicBezTo>
                    <a:pt x="870" y="1072"/>
                    <a:pt x="1678" y="1305"/>
                    <a:pt x="2447" y="1669"/>
                  </a:cubicBezTo>
                  <a:cubicBezTo>
                    <a:pt x="2447" y="1659"/>
                    <a:pt x="2457" y="1648"/>
                    <a:pt x="2457" y="1639"/>
                  </a:cubicBezTo>
                  <a:cubicBezTo>
                    <a:pt x="2659" y="961"/>
                    <a:pt x="2265" y="253"/>
                    <a:pt x="1588" y="51"/>
                  </a:cubicBezTo>
                  <a:cubicBezTo>
                    <a:pt x="1476" y="21"/>
                    <a:pt x="1355" y="1"/>
                    <a:pt x="1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0"/>
            <p:cNvSpPr/>
            <p:nvPr/>
          </p:nvSpPr>
          <p:spPr>
            <a:xfrm rot="796906">
              <a:off x="2798322" y="2302355"/>
              <a:ext cx="247803" cy="229857"/>
            </a:xfrm>
            <a:custGeom>
              <a:avLst/>
              <a:gdLst/>
              <a:ahLst/>
              <a:cxnLst/>
              <a:rect l="l" t="t" r="r" b="b"/>
              <a:pathLst>
                <a:path w="3894" h="3612" extrusionOk="0">
                  <a:moveTo>
                    <a:pt x="1757" y="0"/>
                  </a:moveTo>
                  <a:cubicBezTo>
                    <a:pt x="1631" y="0"/>
                    <a:pt x="1510" y="24"/>
                    <a:pt x="1406" y="82"/>
                  </a:cubicBezTo>
                  <a:cubicBezTo>
                    <a:pt x="1133" y="224"/>
                    <a:pt x="546" y="972"/>
                    <a:pt x="566" y="1356"/>
                  </a:cubicBezTo>
                  <a:cubicBezTo>
                    <a:pt x="375" y="1700"/>
                    <a:pt x="0" y="3389"/>
                    <a:pt x="557" y="3591"/>
                  </a:cubicBezTo>
                  <a:cubicBezTo>
                    <a:pt x="597" y="3605"/>
                    <a:pt x="634" y="3612"/>
                    <a:pt x="669" y="3612"/>
                  </a:cubicBezTo>
                  <a:cubicBezTo>
                    <a:pt x="1035" y="3612"/>
                    <a:pt x="1153" y="2904"/>
                    <a:pt x="1153" y="2701"/>
                  </a:cubicBezTo>
                  <a:cubicBezTo>
                    <a:pt x="1264" y="2974"/>
                    <a:pt x="1416" y="3217"/>
                    <a:pt x="1638" y="3358"/>
                  </a:cubicBezTo>
                  <a:cubicBezTo>
                    <a:pt x="2022" y="3257"/>
                    <a:pt x="2073" y="2883"/>
                    <a:pt x="2033" y="2540"/>
                  </a:cubicBezTo>
                  <a:lnTo>
                    <a:pt x="2033" y="2540"/>
                  </a:lnTo>
                  <a:cubicBezTo>
                    <a:pt x="2201" y="2733"/>
                    <a:pt x="2490" y="3068"/>
                    <a:pt x="2756" y="3068"/>
                  </a:cubicBezTo>
                  <a:cubicBezTo>
                    <a:pt x="2809" y="3068"/>
                    <a:pt x="2862" y="3055"/>
                    <a:pt x="2912" y="3025"/>
                  </a:cubicBezTo>
                  <a:cubicBezTo>
                    <a:pt x="3246" y="2823"/>
                    <a:pt x="3033" y="2428"/>
                    <a:pt x="2862" y="2155"/>
                  </a:cubicBezTo>
                  <a:cubicBezTo>
                    <a:pt x="2883" y="2152"/>
                    <a:pt x="2904" y="2151"/>
                    <a:pt x="2925" y="2151"/>
                  </a:cubicBezTo>
                  <a:cubicBezTo>
                    <a:pt x="3180" y="2151"/>
                    <a:pt x="3440" y="2360"/>
                    <a:pt x="3692" y="2360"/>
                  </a:cubicBezTo>
                  <a:cubicBezTo>
                    <a:pt x="3760" y="2360"/>
                    <a:pt x="3827" y="2345"/>
                    <a:pt x="3893" y="2307"/>
                  </a:cubicBezTo>
                  <a:cubicBezTo>
                    <a:pt x="3812" y="1488"/>
                    <a:pt x="3307" y="628"/>
                    <a:pt x="2599" y="244"/>
                  </a:cubicBezTo>
                  <a:cubicBezTo>
                    <a:pt x="2366" y="125"/>
                    <a:pt x="2046" y="0"/>
                    <a:pt x="1757"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0"/>
            <p:cNvSpPr/>
            <p:nvPr/>
          </p:nvSpPr>
          <p:spPr>
            <a:xfrm rot="796906">
              <a:off x="2209762" y="1261382"/>
              <a:ext cx="1153042" cy="1102705"/>
            </a:xfrm>
            <a:custGeom>
              <a:avLst/>
              <a:gdLst/>
              <a:ahLst/>
              <a:cxnLst/>
              <a:rect l="l" t="t" r="r" b="b"/>
              <a:pathLst>
                <a:path w="18119" h="17328" extrusionOk="0">
                  <a:moveTo>
                    <a:pt x="8046" y="0"/>
                  </a:moveTo>
                  <a:cubicBezTo>
                    <a:pt x="6960" y="0"/>
                    <a:pt x="5886" y="249"/>
                    <a:pt x="4894" y="773"/>
                  </a:cubicBezTo>
                  <a:cubicBezTo>
                    <a:pt x="1163" y="2745"/>
                    <a:pt x="1" y="7870"/>
                    <a:pt x="2306" y="12238"/>
                  </a:cubicBezTo>
                  <a:cubicBezTo>
                    <a:pt x="3998" y="15437"/>
                    <a:pt x="7085" y="17328"/>
                    <a:pt x="10082" y="17328"/>
                  </a:cubicBezTo>
                  <a:cubicBezTo>
                    <a:pt x="11168" y="17328"/>
                    <a:pt x="12242" y="17079"/>
                    <a:pt x="13234" y="16555"/>
                  </a:cubicBezTo>
                  <a:cubicBezTo>
                    <a:pt x="16966" y="14583"/>
                    <a:pt x="18118" y="9447"/>
                    <a:pt x="15823" y="5090"/>
                  </a:cubicBezTo>
                  <a:cubicBezTo>
                    <a:pt x="14131" y="1891"/>
                    <a:pt x="11044" y="0"/>
                    <a:pt x="8046"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0"/>
            <p:cNvSpPr/>
            <p:nvPr/>
          </p:nvSpPr>
          <p:spPr>
            <a:xfrm rot="796906">
              <a:off x="2288373" y="1390053"/>
              <a:ext cx="799156" cy="787955"/>
            </a:xfrm>
            <a:custGeom>
              <a:avLst/>
              <a:gdLst/>
              <a:ahLst/>
              <a:cxnLst/>
              <a:rect l="l" t="t" r="r" b="b"/>
              <a:pathLst>
                <a:path w="12558" h="12382" extrusionOk="0">
                  <a:moveTo>
                    <a:pt x="5342" y="0"/>
                  </a:moveTo>
                  <a:cubicBezTo>
                    <a:pt x="4626" y="0"/>
                    <a:pt x="3923" y="163"/>
                    <a:pt x="3276" y="507"/>
                  </a:cubicBezTo>
                  <a:cubicBezTo>
                    <a:pt x="718" y="1852"/>
                    <a:pt x="0" y="5492"/>
                    <a:pt x="1659" y="8635"/>
                  </a:cubicBezTo>
                  <a:cubicBezTo>
                    <a:pt x="2897" y="10977"/>
                    <a:pt x="5118" y="12382"/>
                    <a:pt x="7225" y="12382"/>
                  </a:cubicBezTo>
                  <a:cubicBezTo>
                    <a:pt x="7938" y="12382"/>
                    <a:pt x="8637" y="12221"/>
                    <a:pt x="9282" y="11881"/>
                  </a:cubicBezTo>
                  <a:cubicBezTo>
                    <a:pt x="11839" y="10526"/>
                    <a:pt x="12557" y="6887"/>
                    <a:pt x="10899" y="3753"/>
                  </a:cubicBezTo>
                  <a:cubicBezTo>
                    <a:pt x="9662" y="1406"/>
                    <a:pt x="7446" y="0"/>
                    <a:pt x="5342" y="0"/>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0"/>
            <p:cNvSpPr/>
            <p:nvPr/>
          </p:nvSpPr>
          <p:spPr>
            <a:xfrm rot="796906">
              <a:off x="2559657" y="1475710"/>
              <a:ext cx="52119" cy="46073"/>
            </a:xfrm>
            <a:custGeom>
              <a:avLst/>
              <a:gdLst/>
              <a:ahLst/>
              <a:cxnLst/>
              <a:rect l="l" t="t" r="r" b="b"/>
              <a:pathLst>
                <a:path w="819" h="724" extrusionOk="0">
                  <a:moveTo>
                    <a:pt x="412" y="1"/>
                  </a:moveTo>
                  <a:cubicBezTo>
                    <a:pt x="354" y="1"/>
                    <a:pt x="296" y="16"/>
                    <a:pt x="243" y="47"/>
                  </a:cubicBezTo>
                  <a:cubicBezTo>
                    <a:pt x="61" y="138"/>
                    <a:pt x="0" y="350"/>
                    <a:pt x="91" y="532"/>
                  </a:cubicBezTo>
                  <a:cubicBezTo>
                    <a:pt x="155" y="653"/>
                    <a:pt x="284" y="724"/>
                    <a:pt x="414" y="724"/>
                  </a:cubicBezTo>
                  <a:cubicBezTo>
                    <a:pt x="469" y="724"/>
                    <a:pt x="525" y="711"/>
                    <a:pt x="576" y="684"/>
                  </a:cubicBezTo>
                  <a:cubicBezTo>
                    <a:pt x="758" y="593"/>
                    <a:pt x="819" y="370"/>
                    <a:pt x="728" y="199"/>
                  </a:cubicBezTo>
                  <a:cubicBezTo>
                    <a:pt x="665" y="74"/>
                    <a:pt x="540" y="1"/>
                    <a:pt x="412"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0"/>
            <p:cNvSpPr/>
            <p:nvPr/>
          </p:nvSpPr>
          <p:spPr>
            <a:xfrm rot="796906">
              <a:off x="2789307" y="1415967"/>
              <a:ext cx="52819" cy="45882"/>
            </a:xfrm>
            <a:custGeom>
              <a:avLst/>
              <a:gdLst/>
              <a:ahLst/>
              <a:cxnLst/>
              <a:rect l="l" t="t" r="r" b="b"/>
              <a:pathLst>
                <a:path w="830" h="721" extrusionOk="0">
                  <a:moveTo>
                    <a:pt x="419" y="0"/>
                  </a:moveTo>
                  <a:cubicBezTo>
                    <a:pt x="360" y="0"/>
                    <a:pt x="299" y="14"/>
                    <a:pt x="243" y="42"/>
                  </a:cubicBezTo>
                  <a:cubicBezTo>
                    <a:pt x="70" y="133"/>
                    <a:pt x="0" y="355"/>
                    <a:pt x="101" y="528"/>
                  </a:cubicBezTo>
                  <a:cubicBezTo>
                    <a:pt x="164" y="653"/>
                    <a:pt x="284" y="721"/>
                    <a:pt x="413" y="721"/>
                  </a:cubicBezTo>
                  <a:cubicBezTo>
                    <a:pt x="471" y="721"/>
                    <a:pt x="530" y="707"/>
                    <a:pt x="586" y="679"/>
                  </a:cubicBezTo>
                  <a:cubicBezTo>
                    <a:pt x="758" y="588"/>
                    <a:pt x="829" y="366"/>
                    <a:pt x="738" y="194"/>
                  </a:cubicBezTo>
                  <a:cubicBezTo>
                    <a:pt x="675" y="68"/>
                    <a:pt x="550" y="0"/>
                    <a:pt x="419"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0"/>
            <p:cNvSpPr/>
            <p:nvPr/>
          </p:nvSpPr>
          <p:spPr>
            <a:xfrm rot="796906">
              <a:off x="2686937" y="1470586"/>
              <a:ext cx="31564" cy="28128"/>
            </a:xfrm>
            <a:custGeom>
              <a:avLst/>
              <a:gdLst/>
              <a:ahLst/>
              <a:cxnLst/>
              <a:rect l="l" t="t" r="r" b="b"/>
              <a:pathLst>
                <a:path w="496" h="442" extrusionOk="0">
                  <a:moveTo>
                    <a:pt x="250" y="1"/>
                  </a:moveTo>
                  <a:cubicBezTo>
                    <a:pt x="214" y="1"/>
                    <a:pt x="177" y="10"/>
                    <a:pt x="142" y="29"/>
                  </a:cubicBezTo>
                  <a:cubicBezTo>
                    <a:pt x="41" y="79"/>
                    <a:pt x="1" y="211"/>
                    <a:pt x="51" y="321"/>
                  </a:cubicBezTo>
                  <a:cubicBezTo>
                    <a:pt x="93" y="398"/>
                    <a:pt x="168" y="441"/>
                    <a:pt x="243" y="441"/>
                  </a:cubicBezTo>
                  <a:cubicBezTo>
                    <a:pt x="278" y="441"/>
                    <a:pt x="313" y="432"/>
                    <a:pt x="345" y="413"/>
                  </a:cubicBezTo>
                  <a:cubicBezTo>
                    <a:pt x="455" y="352"/>
                    <a:pt x="496" y="220"/>
                    <a:pt x="435" y="119"/>
                  </a:cubicBezTo>
                  <a:cubicBezTo>
                    <a:pt x="401" y="43"/>
                    <a:pt x="328" y="1"/>
                    <a:pt x="250"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0"/>
            <p:cNvSpPr/>
            <p:nvPr/>
          </p:nvSpPr>
          <p:spPr>
            <a:xfrm rot="796906">
              <a:off x="2689682" y="1490310"/>
              <a:ext cx="49573" cy="91065"/>
            </a:xfrm>
            <a:custGeom>
              <a:avLst/>
              <a:gdLst/>
              <a:ahLst/>
              <a:cxnLst/>
              <a:rect l="l" t="t" r="r" b="b"/>
              <a:pathLst>
                <a:path w="779" h="1431" extrusionOk="0">
                  <a:moveTo>
                    <a:pt x="48" y="1"/>
                  </a:moveTo>
                  <a:cubicBezTo>
                    <a:pt x="42" y="1"/>
                    <a:pt x="36" y="2"/>
                    <a:pt x="30" y="5"/>
                  </a:cubicBezTo>
                  <a:cubicBezTo>
                    <a:pt x="10" y="15"/>
                    <a:pt x="0" y="46"/>
                    <a:pt x="21" y="66"/>
                  </a:cubicBezTo>
                  <a:cubicBezTo>
                    <a:pt x="50" y="126"/>
                    <a:pt x="91" y="207"/>
                    <a:pt x="152" y="308"/>
                  </a:cubicBezTo>
                  <a:cubicBezTo>
                    <a:pt x="334" y="652"/>
                    <a:pt x="677" y="1299"/>
                    <a:pt x="688" y="1390"/>
                  </a:cubicBezTo>
                  <a:cubicBezTo>
                    <a:pt x="697" y="1421"/>
                    <a:pt x="718" y="1430"/>
                    <a:pt x="738" y="1430"/>
                  </a:cubicBezTo>
                  <a:lnTo>
                    <a:pt x="748" y="1430"/>
                  </a:lnTo>
                  <a:cubicBezTo>
                    <a:pt x="769" y="1421"/>
                    <a:pt x="778" y="1400"/>
                    <a:pt x="778" y="1380"/>
                  </a:cubicBezTo>
                  <a:cubicBezTo>
                    <a:pt x="769" y="1279"/>
                    <a:pt x="516" y="814"/>
                    <a:pt x="223" y="268"/>
                  </a:cubicBezTo>
                  <a:cubicBezTo>
                    <a:pt x="172" y="167"/>
                    <a:pt x="122" y="86"/>
                    <a:pt x="91" y="25"/>
                  </a:cubicBezTo>
                  <a:cubicBezTo>
                    <a:pt x="84" y="11"/>
                    <a:pt x="65" y="1"/>
                    <a:pt x="48"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0"/>
            <p:cNvSpPr/>
            <p:nvPr/>
          </p:nvSpPr>
          <p:spPr>
            <a:xfrm rot="796906">
              <a:off x="2672287" y="1525315"/>
              <a:ext cx="97874" cy="67137"/>
            </a:xfrm>
            <a:custGeom>
              <a:avLst/>
              <a:gdLst/>
              <a:ahLst/>
              <a:cxnLst/>
              <a:rect l="l" t="t" r="r" b="b"/>
              <a:pathLst>
                <a:path w="1538" h="1055" extrusionOk="0">
                  <a:moveTo>
                    <a:pt x="1481" y="1"/>
                  </a:moveTo>
                  <a:cubicBezTo>
                    <a:pt x="1467" y="1"/>
                    <a:pt x="1454" y="10"/>
                    <a:pt x="1447" y="25"/>
                  </a:cubicBezTo>
                  <a:cubicBezTo>
                    <a:pt x="1416" y="96"/>
                    <a:pt x="1407" y="156"/>
                    <a:pt x="1396" y="207"/>
                  </a:cubicBezTo>
                  <a:cubicBezTo>
                    <a:pt x="1366" y="298"/>
                    <a:pt x="1346" y="389"/>
                    <a:pt x="1275" y="490"/>
                  </a:cubicBezTo>
                  <a:cubicBezTo>
                    <a:pt x="1164" y="651"/>
                    <a:pt x="1083" y="763"/>
                    <a:pt x="911" y="844"/>
                  </a:cubicBezTo>
                  <a:cubicBezTo>
                    <a:pt x="777" y="911"/>
                    <a:pt x="588" y="965"/>
                    <a:pt x="419" y="965"/>
                  </a:cubicBezTo>
                  <a:cubicBezTo>
                    <a:pt x="280" y="965"/>
                    <a:pt x="154" y="929"/>
                    <a:pt x="82" y="833"/>
                  </a:cubicBezTo>
                  <a:cubicBezTo>
                    <a:pt x="76" y="821"/>
                    <a:pt x="62" y="813"/>
                    <a:pt x="47" y="813"/>
                  </a:cubicBezTo>
                  <a:cubicBezTo>
                    <a:pt x="38" y="813"/>
                    <a:pt x="29" y="816"/>
                    <a:pt x="21" y="824"/>
                  </a:cubicBezTo>
                  <a:cubicBezTo>
                    <a:pt x="1" y="833"/>
                    <a:pt x="1" y="864"/>
                    <a:pt x="11" y="884"/>
                  </a:cubicBezTo>
                  <a:cubicBezTo>
                    <a:pt x="106" y="1010"/>
                    <a:pt x="256" y="1054"/>
                    <a:pt x="415" y="1054"/>
                  </a:cubicBezTo>
                  <a:cubicBezTo>
                    <a:pt x="613" y="1054"/>
                    <a:pt x="822" y="986"/>
                    <a:pt x="951" y="925"/>
                  </a:cubicBezTo>
                  <a:cubicBezTo>
                    <a:pt x="962" y="914"/>
                    <a:pt x="982" y="914"/>
                    <a:pt x="992" y="905"/>
                  </a:cubicBezTo>
                  <a:cubicBezTo>
                    <a:pt x="1153" y="813"/>
                    <a:pt x="1245" y="692"/>
                    <a:pt x="1356" y="530"/>
                  </a:cubicBezTo>
                  <a:cubicBezTo>
                    <a:pt x="1427" y="429"/>
                    <a:pt x="1447" y="328"/>
                    <a:pt x="1477" y="227"/>
                  </a:cubicBezTo>
                  <a:cubicBezTo>
                    <a:pt x="1487" y="177"/>
                    <a:pt x="1508" y="116"/>
                    <a:pt x="1528" y="65"/>
                  </a:cubicBezTo>
                  <a:cubicBezTo>
                    <a:pt x="1538" y="35"/>
                    <a:pt x="1528" y="15"/>
                    <a:pt x="1497" y="4"/>
                  </a:cubicBezTo>
                  <a:cubicBezTo>
                    <a:pt x="1492" y="2"/>
                    <a:pt x="1486" y="1"/>
                    <a:pt x="1481" y="1"/>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0"/>
            <p:cNvSpPr/>
            <p:nvPr/>
          </p:nvSpPr>
          <p:spPr>
            <a:xfrm rot="796906">
              <a:off x="2895877" y="1413975"/>
              <a:ext cx="107483" cy="93992"/>
            </a:xfrm>
            <a:custGeom>
              <a:avLst/>
              <a:gdLst/>
              <a:ahLst/>
              <a:cxnLst/>
              <a:rect l="l" t="t" r="r" b="b"/>
              <a:pathLst>
                <a:path w="1689" h="1477" extrusionOk="0">
                  <a:moveTo>
                    <a:pt x="850" y="0"/>
                  </a:moveTo>
                  <a:cubicBezTo>
                    <a:pt x="729" y="0"/>
                    <a:pt x="607" y="30"/>
                    <a:pt x="506" y="81"/>
                  </a:cubicBezTo>
                  <a:cubicBezTo>
                    <a:pt x="142" y="273"/>
                    <a:pt x="1" y="728"/>
                    <a:pt x="192" y="1081"/>
                  </a:cubicBezTo>
                  <a:cubicBezTo>
                    <a:pt x="324" y="1335"/>
                    <a:pt x="587" y="1476"/>
                    <a:pt x="850" y="1476"/>
                  </a:cubicBezTo>
                  <a:cubicBezTo>
                    <a:pt x="961" y="1476"/>
                    <a:pt x="1082" y="1456"/>
                    <a:pt x="1194" y="1395"/>
                  </a:cubicBezTo>
                  <a:cubicBezTo>
                    <a:pt x="1558" y="1203"/>
                    <a:pt x="1689" y="758"/>
                    <a:pt x="1497" y="394"/>
                  </a:cubicBezTo>
                  <a:cubicBezTo>
                    <a:pt x="1365" y="142"/>
                    <a:pt x="1113" y="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0"/>
            <p:cNvSpPr/>
            <p:nvPr/>
          </p:nvSpPr>
          <p:spPr>
            <a:xfrm rot="796906">
              <a:off x="2761587" y="1368670"/>
              <a:ext cx="38691" cy="37419"/>
            </a:xfrm>
            <a:custGeom>
              <a:avLst/>
              <a:gdLst/>
              <a:ahLst/>
              <a:cxnLst/>
              <a:rect l="l" t="t" r="r" b="b"/>
              <a:pathLst>
                <a:path w="608" h="588" extrusionOk="0">
                  <a:moveTo>
                    <a:pt x="445" y="1"/>
                  </a:moveTo>
                  <a:cubicBezTo>
                    <a:pt x="263" y="113"/>
                    <a:pt x="142" y="345"/>
                    <a:pt x="0" y="547"/>
                  </a:cubicBezTo>
                  <a:cubicBezTo>
                    <a:pt x="91" y="557"/>
                    <a:pt x="182" y="567"/>
                    <a:pt x="273" y="587"/>
                  </a:cubicBezTo>
                  <a:cubicBezTo>
                    <a:pt x="405" y="456"/>
                    <a:pt x="526" y="264"/>
                    <a:pt x="607" y="203"/>
                  </a:cubicBezTo>
                  <a:cubicBezTo>
                    <a:pt x="587" y="113"/>
                    <a:pt x="536" y="41"/>
                    <a:pt x="4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0"/>
            <p:cNvSpPr/>
            <p:nvPr/>
          </p:nvSpPr>
          <p:spPr>
            <a:xfrm rot="796906">
              <a:off x="2749172" y="1399496"/>
              <a:ext cx="25137" cy="12346"/>
            </a:xfrm>
            <a:custGeom>
              <a:avLst/>
              <a:gdLst/>
              <a:ahLst/>
              <a:cxnLst/>
              <a:rect l="l" t="t" r="r" b="b"/>
              <a:pathLst>
                <a:path w="395" h="194" extrusionOk="0">
                  <a:moveTo>
                    <a:pt x="121" y="1"/>
                  </a:moveTo>
                  <a:cubicBezTo>
                    <a:pt x="81" y="52"/>
                    <a:pt x="41" y="102"/>
                    <a:pt x="0" y="142"/>
                  </a:cubicBezTo>
                  <a:cubicBezTo>
                    <a:pt x="41" y="173"/>
                    <a:pt x="91" y="193"/>
                    <a:pt x="131" y="193"/>
                  </a:cubicBezTo>
                  <a:cubicBezTo>
                    <a:pt x="223" y="193"/>
                    <a:pt x="303" y="122"/>
                    <a:pt x="394" y="41"/>
                  </a:cubicBezTo>
                  <a:cubicBezTo>
                    <a:pt x="303" y="21"/>
                    <a:pt x="212" y="1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0"/>
            <p:cNvSpPr/>
            <p:nvPr/>
          </p:nvSpPr>
          <p:spPr>
            <a:xfrm rot="796906">
              <a:off x="2546673" y="1436546"/>
              <a:ext cx="59310" cy="21955"/>
            </a:xfrm>
            <a:custGeom>
              <a:avLst/>
              <a:gdLst/>
              <a:ahLst/>
              <a:cxnLst/>
              <a:rect l="l" t="t" r="r" b="b"/>
              <a:pathLst>
                <a:path w="932" h="345" extrusionOk="0">
                  <a:moveTo>
                    <a:pt x="891" y="0"/>
                  </a:moveTo>
                  <a:lnTo>
                    <a:pt x="891" y="0"/>
                  </a:lnTo>
                  <a:cubicBezTo>
                    <a:pt x="810" y="11"/>
                    <a:pt x="718" y="11"/>
                    <a:pt x="638" y="11"/>
                  </a:cubicBezTo>
                  <a:lnTo>
                    <a:pt x="426" y="11"/>
                  </a:lnTo>
                  <a:cubicBezTo>
                    <a:pt x="274" y="11"/>
                    <a:pt x="132" y="21"/>
                    <a:pt x="11" y="81"/>
                  </a:cubicBezTo>
                  <a:cubicBezTo>
                    <a:pt x="1" y="173"/>
                    <a:pt x="21" y="263"/>
                    <a:pt x="82" y="324"/>
                  </a:cubicBezTo>
                  <a:cubicBezTo>
                    <a:pt x="284" y="253"/>
                    <a:pt x="931" y="344"/>
                    <a:pt x="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0"/>
            <p:cNvSpPr/>
            <p:nvPr/>
          </p:nvSpPr>
          <p:spPr>
            <a:xfrm rot="796906">
              <a:off x="2463102" y="1546150"/>
              <a:ext cx="107483" cy="93992"/>
            </a:xfrm>
            <a:custGeom>
              <a:avLst/>
              <a:gdLst/>
              <a:ahLst/>
              <a:cxnLst/>
              <a:rect l="l" t="t" r="r" b="b"/>
              <a:pathLst>
                <a:path w="1689" h="1477" extrusionOk="0">
                  <a:moveTo>
                    <a:pt x="850" y="0"/>
                  </a:moveTo>
                  <a:cubicBezTo>
                    <a:pt x="729" y="0"/>
                    <a:pt x="607" y="30"/>
                    <a:pt x="506" y="81"/>
                  </a:cubicBezTo>
                  <a:cubicBezTo>
                    <a:pt x="142" y="273"/>
                    <a:pt x="1" y="728"/>
                    <a:pt x="192" y="1081"/>
                  </a:cubicBezTo>
                  <a:cubicBezTo>
                    <a:pt x="324" y="1335"/>
                    <a:pt x="587" y="1476"/>
                    <a:pt x="850" y="1476"/>
                  </a:cubicBezTo>
                  <a:cubicBezTo>
                    <a:pt x="961" y="1476"/>
                    <a:pt x="1082" y="1456"/>
                    <a:pt x="1194" y="1395"/>
                  </a:cubicBezTo>
                  <a:cubicBezTo>
                    <a:pt x="1558" y="1203"/>
                    <a:pt x="1689" y="758"/>
                    <a:pt x="1497" y="394"/>
                  </a:cubicBezTo>
                  <a:cubicBezTo>
                    <a:pt x="1365" y="142"/>
                    <a:pt x="1113" y="0"/>
                    <a:pt x="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952;p40"/>
            <p:cNvGrpSpPr/>
            <p:nvPr/>
          </p:nvGrpSpPr>
          <p:grpSpPr>
            <a:xfrm rot="-413231">
              <a:off x="2780979" y="1672706"/>
              <a:ext cx="394992" cy="612899"/>
              <a:chOff x="1514314" y="1637035"/>
              <a:chExt cx="338082" cy="524594"/>
            </a:xfrm>
          </p:grpSpPr>
          <p:sp>
            <p:nvSpPr>
              <p:cNvPr id="953" name="Google Shape;953;p40"/>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0"/>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0"/>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0"/>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0"/>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0"/>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 name="Rectangle 32"/>
          <p:cNvSpPr/>
          <p:nvPr/>
        </p:nvSpPr>
        <p:spPr>
          <a:xfrm>
            <a:off x="720524" y="1754667"/>
            <a:ext cx="7721962" cy="1169551"/>
          </a:xfrm>
          <a:prstGeom prst="rect">
            <a:avLst/>
          </a:prstGeom>
          <a:noFill/>
          <a:ln w="28575">
            <a:noFill/>
          </a:ln>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3000" b="1" dirty="0" smtClean="0">
                <a:latin typeface="Englebert" panose="020B0604020202020204" charset="0"/>
                <a:ea typeface="Ebrima" panose="02000000000000000000" pitchFamily="2" charset="0"/>
                <a:cs typeface="Ebrima" panose="02000000000000000000" pitchFamily="2" charset="0"/>
              </a:rPr>
              <a:t>Homework</a:t>
            </a:r>
          </a:p>
          <a:p>
            <a:pPr algn="ctr"/>
            <a:r>
              <a:rPr lang="en-US" sz="2000" b="1" dirty="0" smtClean="0">
                <a:latin typeface="Englebert" panose="020B0604020202020204" charset="0"/>
                <a:ea typeface="Ebrima" panose="02000000000000000000" pitchFamily="2" charset="0"/>
                <a:cs typeface="Ebrima" panose="02000000000000000000" pitchFamily="2" charset="0"/>
              </a:rPr>
              <a:t>1. Workbook part E</a:t>
            </a:r>
            <a:endParaRPr lang="en-US" sz="2000" dirty="0">
              <a:latin typeface="Englebert" panose="020B0604020202020204" charset="0"/>
              <a:ea typeface="Ebrima" panose="02000000000000000000" pitchFamily="2" charset="0"/>
              <a:cs typeface="Ebrima" panose="02000000000000000000" pitchFamily="2" charset="0"/>
            </a:endParaRPr>
          </a:p>
          <a:p>
            <a:pPr algn="ctr"/>
            <a:r>
              <a:rPr lang="en-US" sz="2000" b="1" dirty="0" smtClean="0">
                <a:latin typeface="Englebert" panose="020B0604020202020204" charset="0"/>
                <a:ea typeface="Ebrima" panose="02000000000000000000" pitchFamily="2" charset="0"/>
                <a:cs typeface="Ebrima" panose="02000000000000000000" pitchFamily="2" charset="0"/>
              </a:rPr>
              <a:t>2. Prepare for the next lesson</a:t>
            </a:r>
          </a:p>
        </p:txBody>
      </p:sp>
      <p:grpSp>
        <p:nvGrpSpPr>
          <p:cNvPr id="34" name="Google Shape;2007;p65"/>
          <p:cNvGrpSpPr/>
          <p:nvPr/>
        </p:nvGrpSpPr>
        <p:grpSpPr>
          <a:xfrm rot="20120346">
            <a:off x="348648" y="992704"/>
            <a:ext cx="1315831" cy="1201285"/>
            <a:chOff x="1200876" y="3043814"/>
            <a:chExt cx="951339" cy="1033189"/>
          </a:xfrm>
        </p:grpSpPr>
        <p:sp>
          <p:nvSpPr>
            <p:cNvPr id="35" name="Google Shape;2008;p65"/>
            <p:cNvSpPr/>
            <p:nvPr/>
          </p:nvSpPr>
          <p:spPr>
            <a:xfrm>
              <a:off x="1321584" y="3204807"/>
              <a:ext cx="704743" cy="732223"/>
            </a:xfrm>
            <a:custGeom>
              <a:avLst/>
              <a:gdLst/>
              <a:ahLst/>
              <a:cxnLst/>
              <a:rect l="l" t="t" r="r" b="b"/>
              <a:pathLst>
                <a:path w="14362" h="14922" extrusionOk="0">
                  <a:moveTo>
                    <a:pt x="4540" y="1433"/>
                  </a:moveTo>
                  <a:cubicBezTo>
                    <a:pt x="4553" y="1433"/>
                    <a:pt x="4565" y="1434"/>
                    <a:pt x="4578" y="1436"/>
                  </a:cubicBezTo>
                  <a:cubicBezTo>
                    <a:pt x="4674" y="1447"/>
                    <a:pt x="4759" y="1574"/>
                    <a:pt x="4812" y="1617"/>
                  </a:cubicBezTo>
                  <a:cubicBezTo>
                    <a:pt x="4812" y="1862"/>
                    <a:pt x="4695" y="1947"/>
                    <a:pt x="4557" y="1947"/>
                  </a:cubicBezTo>
                  <a:cubicBezTo>
                    <a:pt x="4418" y="1947"/>
                    <a:pt x="4312" y="1851"/>
                    <a:pt x="4312" y="1681"/>
                  </a:cubicBezTo>
                  <a:cubicBezTo>
                    <a:pt x="4322" y="1526"/>
                    <a:pt x="4419" y="1433"/>
                    <a:pt x="4540" y="1433"/>
                  </a:cubicBezTo>
                  <a:close/>
                  <a:moveTo>
                    <a:pt x="3907" y="2202"/>
                  </a:moveTo>
                  <a:cubicBezTo>
                    <a:pt x="4070" y="2202"/>
                    <a:pt x="4224" y="2325"/>
                    <a:pt x="4174" y="2458"/>
                  </a:cubicBezTo>
                  <a:cubicBezTo>
                    <a:pt x="4141" y="2575"/>
                    <a:pt x="4003" y="2714"/>
                    <a:pt x="3907" y="2724"/>
                  </a:cubicBezTo>
                  <a:cubicBezTo>
                    <a:pt x="3812" y="2724"/>
                    <a:pt x="3663" y="2586"/>
                    <a:pt x="3620" y="2480"/>
                  </a:cubicBezTo>
                  <a:cubicBezTo>
                    <a:pt x="3566" y="2341"/>
                    <a:pt x="3727" y="2203"/>
                    <a:pt x="3886" y="2203"/>
                  </a:cubicBezTo>
                  <a:cubicBezTo>
                    <a:pt x="3893" y="2202"/>
                    <a:pt x="3900" y="2202"/>
                    <a:pt x="3907" y="2202"/>
                  </a:cubicBezTo>
                  <a:close/>
                  <a:moveTo>
                    <a:pt x="4810" y="2415"/>
                  </a:moveTo>
                  <a:cubicBezTo>
                    <a:pt x="4818" y="2415"/>
                    <a:pt x="4826" y="2415"/>
                    <a:pt x="4834" y="2416"/>
                  </a:cubicBezTo>
                  <a:cubicBezTo>
                    <a:pt x="4841" y="2415"/>
                    <a:pt x="4848" y="2415"/>
                    <a:pt x="4855" y="2415"/>
                  </a:cubicBezTo>
                  <a:cubicBezTo>
                    <a:pt x="5018" y="2415"/>
                    <a:pt x="5058" y="2538"/>
                    <a:pt x="5078" y="2671"/>
                  </a:cubicBezTo>
                  <a:cubicBezTo>
                    <a:pt x="5099" y="2795"/>
                    <a:pt x="4930" y="2948"/>
                    <a:pt x="4774" y="2948"/>
                  </a:cubicBezTo>
                  <a:cubicBezTo>
                    <a:pt x="4769" y="2948"/>
                    <a:pt x="4764" y="2948"/>
                    <a:pt x="4759" y="2948"/>
                  </a:cubicBezTo>
                  <a:cubicBezTo>
                    <a:pt x="4610" y="2937"/>
                    <a:pt x="4514" y="2852"/>
                    <a:pt x="4514" y="2693"/>
                  </a:cubicBezTo>
                  <a:cubicBezTo>
                    <a:pt x="4514" y="2530"/>
                    <a:pt x="4641" y="2415"/>
                    <a:pt x="4810" y="2415"/>
                  </a:cubicBezTo>
                  <a:close/>
                  <a:moveTo>
                    <a:pt x="11828" y="3118"/>
                  </a:moveTo>
                  <a:cubicBezTo>
                    <a:pt x="11988" y="3118"/>
                    <a:pt x="12083" y="3192"/>
                    <a:pt x="12073" y="3363"/>
                  </a:cubicBezTo>
                  <a:cubicBezTo>
                    <a:pt x="12062" y="3533"/>
                    <a:pt x="11967" y="3618"/>
                    <a:pt x="11796" y="3618"/>
                  </a:cubicBezTo>
                  <a:cubicBezTo>
                    <a:pt x="11636" y="3618"/>
                    <a:pt x="11541" y="3533"/>
                    <a:pt x="11530" y="3374"/>
                  </a:cubicBezTo>
                  <a:cubicBezTo>
                    <a:pt x="11530" y="3192"/>
                    <a:pt x="11657" y="3129"/>
                    <a:pt x="11828" y="3118"/>
                  </a:cubicBezTo>
                  <a:close/>
                  <a:moveTo>
                    <a:pt x="10942" y="3949"/>
                  </a:moveTo>
                  <a:cubicBezTo>
                    <a:pt x="10963" y="3949"/>
                    <a:pt x="10985" y="3952"/>
                    <a:pt x="11008" y="3959"/>
                  </a:cubicBezTo>
                  <a:cubicBezTo>
                    <a:pt x="11104" y="3980"/>
                    <a:pt x="11243" y="4098"/>
                    <a:pt x="11253" y="4183"/>
                  </a:cubicBezTo>
                  <a:cubicBezTo>
                    <a:pt x="11274" y="4332"/>
                    <a:pt x="11168" y="4449"/>
                    <a:pt x="11008" y="4449"/>
                  </a:cubicBezTo>
                  <a:cubicBezTo>
                    <a:pt x="10817" y="4438"/>
                    <a:pt x="10763" y="4332"/>
                    <a:pt x="10774" y="4183"/>
                  </a:cubicBezTo>
                  <a:cubicBezTo>
                    <a:pt x="10774" y="4040"/>
                    <a:pt x="10834" y="3949"/>
                    <a:pt x="10942" y="3949"/>
                  </a:cubicBezTo>
                  <a:close/>
                  <a:moveTo>
                    <a:pt x="12105" y="4172"/>
                  </a:moveTo>
                  <a:cubicBezTo>
                    <a:pt x="12179" y="4268"/>
                    <a:pt x="12275" y="4353"/>
                    <a:pt x="12307" y="4460"/>
                  </a:cubicBezTo>
                  <a:cubicBezTo>
                    <a:pt x="12328" y="4593"/>
                    <a:pt x="12149" y="4747"/>
                    <a:pt x="12012" y="4747"/>
                  </a:cubicBezTo>
                  <a:cubicBezTo>
                    <a:pt x="12007" y="4747"/>
                    <a:pt x="12003" y="4747"/>
                    <a:pt x="11998" y="4747"/>
                  </a:cubicBezTo>
                  <a:cubicBezTo>
                    <a:pt x="11839" y="4725"/>
                    <a:pt x="11743" y="4651"/>
                    <a:pt x="11732" y="4491"/>
                  </a:cubicBezTo>
                  <a:cubicBezTo>
                    <a:pt x="11732" y="4342"/>
                    <a:pt x="11913" y="4204"/>
                    <a:pt x="12105" y="4172"/>
                  </a:cubicBezTo>
                  <a:close/>
                  <a:moveTo>
                    <a:pt x="7576" y="5770"/>
                  </a:moveTo>
                  <a:cubicBezTo>
                    <a:pt x="7690" y="5770"/>
                    <a:pt x="7832" y="5913"/>
                    <a:pt x="7804" y="6024"/>
                  </a:cubicBezTo>
                  <a:cubicBezTo>
                    <a:pt x="7772" y="6131"/>
                    <a:pt x="7676" y="6216"/>
                    <a:pt x="7559" y="6376"/>
                  </a:cubicBezTo>
                  <a:cubicBezTo>
                    <a:pt x="7431" y="6216"/>
                    <a:pt x="7293" y="6121"/>
                    <a:pt x="7293" y="6024"/>
                  </a:cubicBezTo>
                  <a:cubicBezTo>
                    <a:pt x="7293" y="5939"/>
                    <a:pt x="7431" y="5822"/>
                    <a:pt x="7527" y="5780"/>
                  </a:cubicBezTo>
                  <a:cubicBezTo>
                    <a:pt x="7542" y="5773"/>
                    <a:pt x="7559" y="5770"/>
                    <a:pt x="7576" y="5770"/>
                  </a:cubicBezTo>
                  <a:close/>
                  <a:moveTo>
                    <a:pt x="9691" y="6029"/>
                  </a:moveTo>
                  <a:cubicBezTo>
                    <a:pt x="9849" y="6029"/>
                    <a:pt x="10140" y="6199"/>
                    <a:pt x="10178" y="6333"/>
                  </a:cubicBezTo>
                  <a:cubicBezTo>
                    <a:pt x="10284" y="6706"/>
                    <a:pt x="10327" y="7068"/>
                    <a:pt x="10188" y="7441"/>
                  </a:cubicBezTo>
                  <a:cubicBezTo>
                    <a:pt x="10132" y="7590"/>
                    <a:pt x="10027" y="7714"/>
                    <a:pt x="9888" y="7714"/>
                  </a:cubicBezTo>
                  <a:cubicBezTo>
                    <a:pt x="9868" y="7714"/>
                    <a:pt x="9847" y="7712"/>
                    <a:pt x="9826" y="7706"/>
                  </a:cubicBezTo>
                  <a:cubicBezTo>
                    <a:pt x="9699" y="7675"/>
                    <a:pt x="9539" y="7547"/>
                    <a:pt x="9497" y="7430"/>
                  </a:cubicBezTo>
                  <a:cubicBezTo>
                    <a:pt x="9400" y="7195"/>
                    <a:pt x="9379" y="6951"/>
                    <a:pt x="9337" y="6706"/>
                  </a:cubicBezTo>
                  <a:cubicBezTo>
                    <a:pt x="9348" y="6706"/>
                    <a:pt x="9358" y="6706"/>
                    <a:pt x="9369" y="6695"/>
                  </a:cubicBezTo>
                  <a:lnTo>
                    <a:pt x="9369" y="6493"/>
                  </a:lnTo>
                  <a:cubicBezTo>
                    <a:pt x="9369" y="6291"/>
                    <a:pt x="9422" y="6109"/>
                    <a:pt x="9646" y="6035"/>
                  </a:cubicBezTo>
                  <a:cubicBezTo>
                    <a:pt x="9659" y="6031"/>
                    <a:pt x="9674" y="6029"/>
                    <a:pt x="9691" y="6029"/>
                  </a:cubicBezTo>
                  <a:close/>
                  <a:moveTo>
                    <a:pt x="4778" y="6221"/>
                  </a:moveTo>
                  <a:cubicBezTo>
                    <a:pt x="4935" y="6221"/>
                    <a:pt x="5055" y="6313"/>
                    <a:pt x="5111" y="6461"/>
                  </a:cubicBezTo>
                  <a:cubicBezTo>
                    <a:pt x="5270" y="6866"/>
                    <a:pt x="5270" y="7280"/>
                    <a:pt x="5068" y="7664"/>
                  </a:cubicBezTo>
                  <a:cubicBezTo>
                    <a:pt x="5017" y="7765"/>
                    <a:pt x="4859" y="7867"/>
                    <a:pt x="4752" y="7867"/>
                  </a:cubicBezTo>
                  <a:cubicBezTo>
                    <a:pt x="4747" y="7867"/>
                    <a:pt x="4742" y="7867"/>
                    <a:pt x="4738" y="7866"/>
                  </a:cubicBezTo>
                  <a:cubicBezTo>
                    <a:pt x="4621" y="7866"/>
                    <a:pt x="4472" y="7739"/>
                    <a:pt x="4418" y="7632"/>
                  </a:cubicBezTo>
                  <a:cubicBezTo>
                    <a:pt x="4344" y="7441"/>
                    <a:pt x="4323" y="7228"/>
                    <a:pt x="4290" y="7057"/>
                  </a:cubicBezTo>
                  <a:cubicBezTo>
                    <a:pt x="4312" y="6855"/>
                    <a:pt x="4323" y="6695"/>
                    <a:pt x="4344" y="6546"/>
                  </a:cubicBezTo>
                  <a:cubicBezTo>
                    <a:pt x="4376" y="6333"/>
                    <a:pt x="4525" y="6258"/>
                    <a:pt x="4706" y="6227"/>
                  </a:cubicBezTo>
                  <a:cubicBezTo>
                    <a:pt x="4731" y="6223"/>
                    <a:pt x="4755" y="6221"/>
                    <a:pt x="4778" y="6221"/>
                  </a:cubicBezTo>
                  <a:close/>
                  <a:moveTo>
                    <a:pt x="1735" y="7398"/>
                  </a:moveTo>
                  <a:cubicBezTo>
                    <a:pt x="1896" y="7398"/>
                    <a:pt x="2023" y="7483"/>
                    <a:pt x="2002" y="7642"/>
                  </a:cubicBezTo>
                  <a:cubicBezTo>
                    <a:pt x="1981" y="7749"/>
                    <a:pt x="1863" y="7834"/>
                    <a:pt x="1821" y="7909"/>
                  </a:cubicBezTo>
                  <a:cubicBezTo>
                    <a:pt x="1576" y="7888"/>
                    <a:pt x="1470" y="7813"/>
                    <a:pt x="1470" y="7642"/>
                  </a:cubicBezTo>
                  <a:cubicBezTo>
                    <a:pt x="1470" y="7483"/>
                    <a:pt x="1576" y="7398"/>
                    <a:pt x="1735" y="7398"/>
                  </a:cubicBezTo>
                  <a:close/>
                  <a:moveTo>
                    <a:pt x="13049" y="7951"/>
                  </a:moveTo>
                  <a:cubicBezTo>
                    <a:pt x="13053" y="7951"/>
                    <a:pt x="13058" y="7951"/>
                    <a:pt x="13063" y="7952"/>
                  </a:cubicBezTo>
                  <a:cubicBezTo>
                    <a:pt x="13223" y="7962"/>
                    <a:pt x="13361" y="8026"/>
                    <a:pt x="13361" y="8217"/>
                  </a:cubicBezTo>
                  <a:cubicBezTo>
                    <a:pt x="13372" y="8388"/>
                    <a:pt x="13254" y="8484"/>
                    <a:pt x="13041" y="8494"/>
                  </a:cubicBezTo>
                  <a:cubicBezTo>
                    <a:pt x="13021" y="8498"/>
                    <a:pt x="13001" y="8500"/>
                    <a:pt x="12983" y="8500"/>
                  </a:cubicBezTo>
                  <a:cubicBezTo>
                    <a:pt x="12849" y="8500"/>
                    <a:pt x="12772" y="8401"/>
                    <a:pt x="12743" y="8260"/>
                  </a:cubicBezTo>
                  <a:cubicBezTo>
                    <a:pt x="12713" y="8126"/>
                    <a:pt x="12892" y="7951"/>
                    <a:pt x="13049" y="7951"/>
                  </a:cubicBezTo>
                  <a:close/>
                  <a:moveTo>
                    <a:pt x="1152" y="8408"/>
                  </a:moveTo>
                  <a:cubicBezTo>
                    <a:pt x="1297" y="8408"/>
                    <a:pt x="1384" y="8502"/>
                    <a:pt x="1384" y="8654"/>
                  </a:cubicBezTo>
                  <a:cubicBezTo>
                    <a:pt x="1384" y="8796"/>
                    <a:pt x="1317" y="8899"/>
                    <a:pt x="1173" y="8899"/>
                  </a:cubicBezTo>
                  <a:cubicBezTo>
                    <a:pt x="1165" y="8899"/>
                    <a:pt x="1158" y="8899"/>
                    <a:pt x="1150" y="8899"/>
                  </a:cubicBezTo>
                  <a:cubicBezTo>
                    <a:pt x="980" y="8899"/>
                    <a:pt x="895" y="8835"/>
                    <a:pt x="895" y="8676"/>
                  </a:cubicBezTo>
                  <a:cubicBezTo>
                    <a:pt x="895" y="8515"/>
                    <a:pt x="980" y="8409"/>
                    <a:pt x="1129" y="8409"/>
                  </a:cubicBezTo>
                  <a:cubicBezTo>
                    <a:pt x="1137" y="8408"/>
                    <a:pt x="1144" y="8408"/>
                    <a:pt x="1152" y="8408"/>
                  </a:cubicBezTo>
                  <a:close/>
                  <a:moveTo>
                    <a:pt x="11120" y="8282"/>
                  </a:moveTo>
                  <a:cubicBezTo>
                    <a:pt x="11309" y="8282"/>
                    <a:pt x="11492" y="8319"/>
                    <a:pt x="11647" y="8399"/>
                  </a:cubicBezTo>
                  <a:cubicBezTo>
                    <a:pt x="11818" y="8494"/>
                    <a:pt x="11913" y="8633"/>
                    <a:pt x="11924" y="8825"/>
                  </a:cubicBezTo>
                  <a:cubicBezTo>
                    <a:pt x="11934" y="9026"/>
                    <a:pt x="11806" y="9165"/>
                    <a:pt x="11636" y="9218"/>
                  </a:cubicBezTo>
                  <a:cubicBezTo>
                    <a:pt x="11381" y="9314"/>
                    <a:pt x="11104" y="9367"/>
                    <a:pt x="10891" y="9421"/>
                  </a:cubicBezTo>
                  <a:cubicBezTo>
                    <a:pt x="10646" y="9388"/>
                    <a:pt x="10455" y="9388"/>
                    <a:pt x="10273" y="9325"/>
                  </a:cubicBezTo>
                  <a:cubicBezTo>
                    <a:pt x="9975" y="9229"/>
                    <a:pt x="9911" y="8920"/>
                    <a:pt x="10124" y="8686"/>
                  </a:cubicBezTo>
                  <a:cubicBezTo>
                    <a:pt x="10364" y="8426"/>
                    <a:pt x="10752" y="8282"/>
                    <a:pt x="11120" y="8282"/>
                  </a:cubicBezTo>
                  <a:close/>
                  <a:moveTo>
                    <a:pt x="3758" y="8952"/>
                  </a:moveTo>
                  <a:cubicBezTo>
                    <a:pt x="3992" y="9005"/>
                    <a:pt x="4205" y="9026"/>
                    <a:pt x="4387" y="9123"/>
                  </a:cubicBezTo>
                  <a:cubicBezTo>
                    <a:pt x="4493" y="9175"/>
                    <a:pt x="4588" y="9346"/>
                    <a:pt x="4600" y="9463"/>
                  </a:cubicBezTo>
                  <a:cubicBezTo>
                    <a:pt x="4600" y="9580"/>
                    <a:pt x="4503" y="9750"/>
                    <a:pt x="4397" y="9804"/>
                  </a:cubicBezTo>
                  <a:cubicBezTo>
                    <a:pt x="4145" y="9930"/>
                    <a:pt x="3891" y="10005"/>
                    <a:pt x="3630" y="10005"/>
                  </a:cubicBezTo>
                  <a:cubicBezTo>
                    <a:pt x="3428" y="10005"/>
                    <a:pt x="3223" y="9959"/>
                    <a:pt x="3013" y="9857"/>
                  </a:cubicBezTo>
                  <a:cubicBezTo>
                    <a:pt x="2864" y="9783"/>
                    <a:pt x="2747" y="9665"/>
                    <a:pt x="2779" y="9516"/>
                  </a:cubicBezTo>
                  <a:cubicBezTo>
                    <a:pt x="2800" y="9388"/>
                    <a:pt x="2906" y="9239"/>
                    <a:pt x="3024" y="9175"/>
                  </a:cubicBezTo>
                  <a:cubicBezTo>
                    <a:pt x="3258" y="9069"/>
                    <a:pt x="3514" y="9016"/>
                    <a:pt x="3758" y="8952"/>
                  </a:cubicBezTo>
                  <a:close/>
                  <a:moveTo>
                    <a:pt x="8237" y="8632"/>
                  </a:moveTo>
                  <a:cubicBezTo>
                    <a:pt x="8241" y="8632"/>
                    <a:pt x="8246" y="8632"/>
                    <a:pt x="8251" y="8633"/>
                  </a:cubicBezTo>
                  <a:cubicBezTo>
                    <a:pt x="8347" y="8643"/>
                    <a:pt x="8442" y="8782"/>
                    <a:pt x="8485" y="8888"/>
                  </a:cubicBezTo>
                  <a:cubicBezTo>
                    <a:pt x="8517" y="8974"/>
                    <a:pt x="8496" y="9090"/>
                    <a:pt x="8496" y="9197"/>
                  </a:cubicBezTo>
                  <a:cubicBezTo>
                    <a:pt x="8464" y="9878"/>
                    <a:pt x="8378" y="10549"/>
                    <a:pt x="7995" y="11145"/>
                  </a:cubicBezTo>
                  <a:cubicBezTo>
                    <a:pt x="7832" y="11401"/>
                    <a:pt x="7586" y="11534"/>
                    <a:pt x="7343" y="11534"/>
                  </a:cubicBezTo>
                  <a:cubicBezTo>
                    <a:pt x="7110" y="11534"/>
                    <a:pt x="6880" y="11411"/>
                    <a:pt x="6729" y="11156"/>
                  </a:cubicBezTo>
                  <a:cubicBezTo>
                    <a:pt x="6516" y="10794"/>
                    <a:pt x="6388" y="10368"/>
                    <a:pt x="6260" y="9953"/>
                  </a:cubicBezTo>
                  <a:cubicBezTo>
                    <a:pt x="6185" y="9665"/>
                    <a:pt x="6175" y="9357"/>
                    <a:pt x="6154" y="9059"/>
                  </a:cubicBezTo>
                  <a:cubicBezTo>
                    <a:pt x="6133" y="8825"/>
                    <a:pt x="6271" y="8664"/>
                    <a:pt x="6431" y="8654"/>
                  </a:cubicBezTo>
                  <a:cubicBezTo>
                    <a:pt x="6590" y="8654"/>
                    <a:pt x="6718" y="8803"/>
                    <a:pt x="6718" y="9048"/>
                  </a:cubicBezTo>
                  <a:cubicBezTo>
                    <a:pt x="6718" y="9580"/>
                    <a:pt x="6824" y="10091"/>
                    <a:pt x="7037" y="10581"/>
                  </a:cubicBezTo>
                  <a:cubicBezTo>
                    <a:pt x="7091" y="10720"/>
                    <a:pt x="7240" y="10815"/>
                    <a:pt x="7346" y="10932"/>
                  </a:cubicBezTo>
                  <a:cubicBezTo>
                    <a:pt x="7453" y="10826"/>
                    <a:pt x="7580" y="10730"/>
                    <a:pt x="7644" y="10592"/>
                  </a:cubicBezTo>
                  <a:cubicBezTo>
                    <a:pt x="7846" y="10166"/>
                    <a:pt x="7900" y="9708"/>
                    <a:pt x="7921" y="9229"/>
                  </a:cubicBezTo>
                  <a:cubicBezTo>
                    <a:pt x="7921" y="9090"/>
                    <a:pt x="7910" y="8931"/>
                    <a:pt x="7964" y="8814"/>
                  </a:cubicBezTo>
                  <a:cubicBezTo>
                    <a:pt x="8014" y="8723"/>
                    <a:pt x="8150" y="8632"/>
                    <a:pt x="8237" y="8632"/>
                  </a:cubicBezTo>
                  <a:close/>
                  <a:moveTo>
                    <a:pt x="9422" y="12220"/>
                  </a:moveTo>
                  <a:cubicBezTo>
                    <a:pt x="9551" y="12220"/>
                    <a:pt x="9751" y="12394"/>
                    <a:pt x="9710" y="12518"/>
                  </a:cubicBezTo>
                  <a:cubicBezTo>
                    <a:pt x="9667" y="12646"/>
                    <a:pt x="9539" y="12742"/>
                    <a:pt x="9443" y="12849"/>
                  </a:cubicBezTo>
                  <a:cubicBezTo>
                    <a:pt x="9230" y="12785"/>
                    <a:pt x="9135" y="12700"/>
                    <a:pt x="9135" y="12529"/>
                  </a:cubicBezTo>
                  <a:cubicBezTo>
                    <a:pt x="9124" y="12348"/>
                    <a:pt x="9230" y="12231"/>
                    <a:pt x="9412" y="12220"/>
                  </a:cubicBezTo>
                  <a:cubicBezTo>
                    <a:pt x="9415" y="12220"/>
                    <a:pt x="9419" y="12220"/>
                    <a:pt x="9422" y="12220"/>
                  </a:cubicBezTo>
                  <a:close/>
                  <a:moveTo>
                    <a:pt x="3694" y="12571"/>
                  </a:moveTo>
                  <a:cubicBezTo>
                    <a:pt x="3701" y="12571"/>
                    <a:pt x="3708" y="12571"/>
                    <a:pt x="3716" y="12572"/>
                  </a:cubicBezTo>
                  <a:cubicBezTo>
                    <a:pt x="3897" y="12572"/>
                    <a:pt x="4014" y="12646"/>
                    <a:pt x="4025" y="12816"/>
                  </a:cubicBezTo>
                  <a:cubicBezTo>
                    <a:pt x="4025" y="12987"/>
                    <a:pt x="3918" y="13062"/>
                    <a:pt x="3748" y="13072"/>
                  </a:cubicBezTo>
                  <a:cubicBezTo>
                    <a:pt x="3738" y="13072"/>
                    <a:pt x="3729" y="13073"/>
                    <a:pt x="3720" y="13073"/>
                  </a:cubicBezTo>
                  <a:cubicBezTo>
                    <a:pt x="3556" y="13073"/>
                    <a:pt x="3460" y="12978"/>
                    <a:pt x="3460" y="12827"/>
                  </a:cubicBezTo>
                  <a:cubicBezTo>
                    <a:pt x="3450" y="12685"/>
                    <a:pt x="3537" y="12571"/>
                    <a:pt x="3694" y="12571"/>
                  </a:cubicBezTo>
                  <a:close/>
                  <a:moveTo>
                    <a:pt x="8721" y="13135"/>
                  </a:moveTo>
                  <a:cubicBezTo>
                    <a:pt x="8728" y="13135"/>
                    <a:pt x="8734" y="13135"/>
                    <a:pt x="8740" y="13136"/>
                  </a:cubicBezTo>
                  <a:cubicBezTo>
                    <a:pt x="8911" y="13136"/>
                    <a:pt x="8996" y="13232"/>
                    <a:pt x="9017" y="13381"/>
                  </a:cubicBezTo>
                  <a:cubicBezTo>
                    <a:pt x="9007" y="13594"/>
                    <a:pt x="8889" y="13668"/>
                    <a:pt x="8719" y="13668"/>
                  </a:cubicBezTo>
                  <a:cubicBezTo>
                    <a:pt x="8711" y="13669"/>
                    <a:pt x="8704" y="13669"/>
                    <a:pt x="8696" y="13669"/>
                  </a:cubicBezTo>
                  <a:cubicBezTo>
                    <a:pt x="8560" y="13669"/>
                    <a:pt x="8474" y="13575"/>
                    <a:pt x="8464" y="13424"/>
                  </a:cubicBezTo>
                  <a:cubicBezTo>
                    <a:pt x="8454" y="13260"/>
                    <a:pt x="8561" y="13135"/>
                    <a:pt x="8721" y="13135"/>
                  </a:cubicBezTo>
                  <a:close/>
                  <a:moveTo>
                    <a:pt x="9773" y="13211"/>
                  </a:moveTo>
                  <a:cubicBezTo>
                    <a:pt x="9933" y="13211"/>
                    <a:pt x="10050" y="13296"/>
                    <a:pt x="10039" y="13445"/>
                  </a:cubicBezTo>
                  <a:cubicBezTo>
                    <a:pt x="10029" y="13551"/>
                    <a:pt x="9911" y="13647"/>
                    <a:pt x="9848" y="13743"/>
                  </a:cubicBezTo>
                  <a:cubicBezTo>
                    <a:pt x="9635" y="13711"/>
                    <a:pt x="9561" y="13637"/>
                    <a:pt x="9550" y="13476"/>
                  </a:cubicBezTo>
                  <a:cubicBezTo>
                    <a:pt x="9550" y="13317"/>
                    <a:pt x="9592" y="13211"/>
                    <a:pt x="9773" y="13211"/>
                  </a:cubicBezTo>
                  <a:close/>
                  <a:moveTo>
                    <a:pt x="7364" y="0"/>
                  </a:moveTo>
                  <a:cubicBezTo>
                    <a:pt x="6911" y="0"/>
                    <a:pt x="6448" y="53"/>
                    <a:pt x="5972" y="169"/>
                  </a:cubicBezTo>
                  <a:cubicBezTo>
                    <a:pt x="4056" y="637"/>
                    <a:pt x="2608" y="1713"/>
                    <a:pt x="1586" y="3374"/>
                  </a:cubicBezTo>
                  <a:cubicBezTo>
                    <a:pt x="1246" y="3938"/>
                    <a:pt x="1011" y="4566"/>
                    <a:pt x="746" y="5173"/>
                  </a:cubicBezTo>
                  <a:cubicBezTo>
                    <a:pt x="128" y="6578"/>
                    <a:pt x="1" y="8026"/>
                    <a:pt x="320" y="9527"/>
                  </a:cubicBezTo>
                  <a:cubicBezTo>
                    <a:pt x="703" y="11358"/>
                    <a:pt x="1714" y="12721"/>
                    <a:pt x="3301" y="13668"/>
                  </a:cubicBezTo>
                  <a:cubicBezTo>
                    <a:pt x="4418" y="14339"/>
                    <a:pt x="5600" y="14765"/>
                    <a:pt x="6888" y="14882"/>
                  </a:cubicBezTo>
                  <a:cubicBezTo>
                    <a:pt x="7150" y="14908"/>
                    <a:pt x="7409" y="14922"/>
                    <a:pt x="7665" y="14922"/>
                  </a:cubicBezTo>
                  <a:cubicBezTo>
                    <a:pt x="8958" y="14922"/>
                    <a:pt x="10167" y="14573"/>
                    <a:pt x="11243" y="13764"/>
                  </a:cubicBezTo>
                  <a:cubicBezTo>
                    <a:pt x="13361" y="12199"/>
                    <a:pt x="14309" y="10048"/>
                    <a:pt x="14361" y="8068"/>
                  </a:cubicBezTo>
                  <a:cubicBezTo>
                    <a:pt x="14330" y="5982"/>
                    <a:pt x="14011" y="4832"/>
                    <a:pt x="13254" y="3384"/>
                  </a:cubicBezTo>
                  <a:cubicBezTo>
                    <a:pt x="12743" y="2394"/>
                    <a:pt x="12030" y="1628"/>
                    <a:pt x="11061" y="1085"/>
                  </a:cubicBezTo>
                  <a:cubicBezTo>
                    <a:pt x="9877" y="437"/>
                    <a:pt x="8664" y="0"/>
                    <a:pt x="73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009;p65"/>
            <p:cNvSpPr/>
            <p:nvPr/>
          </p:nvSpPr>
          <p:spPr>
            <a:xfrm>
              <a:off x="1607995" y="3043814"/>
              <a:ext cx="129447" cy="129152"/>
            </a:xfrm>
            <a:custGeom>
              <a:avLst/>
              <a:gdLst/>
              <a:ahLst/>
              <a:cxnLst/>
              <a:rect l="l" t="t" r="r" b="b"/>
              <a:pathLst>
                <a:path w="2638" h="2632" extrusionOk="0">
                  <a:moveTo>
                    <a:pt x="1303" y="0"/>
                  </a:moveTo>
                  <a:cubicBezTo>
                    <a:pt x="1297" y="0"/>
                    <a:pt x="1291" y="0"/>
                    <a:pt x="1285" y="1"/>
                  </a:cubicBezTo>
                  <a:cubicBezTo>
                    <a:pt x="998" y="12"/>
                    <a:pt x="892" y="256"/>
                    <a:pt x="796" y="469"/>
                  </a:cubicBezTo>
                  <a:cubicBezTo>
                    <a:pt x="561" y="1001"/>
                    <a:pt x="338" y="1545"/>
                    <a:pt x="135" y="2077"/>
                  </a:cubicBezTo>
                  <a:cubicBezTo>
                    <a:pt x="1" y="2420"/>
                    <a:pt x="150" y="2631"/>
                    <a:pt x="504" y="2631"/>
                  </a:cubicBezTo>
                  <a:cubicBezTo>
                    <a:pt x="513" y="2631"/>
                    <a:pt x="521" y="2631"/>
                    <a:pt x="530" y="2631"/>
                  </a:cubicBezTo>
                  <a:cubicBezTo>
                    <a:pt x="945" y="2609"/>
                    <a:pt x="1349" y="2577"/>
                    <a:pt x="1765" y="2556"/>
                  </a:cubicBezTo>
                  <a:lnTo>
                    <a:pt x="1765" y="2567"/>
                  </a:lnTo>
                  <a:cubicBezTo>
                    <a:pt x="1881" y="2567"/>
                    <a:pt x="1988" y="2556"/>
                    <a:pt x="2105" y="2556"/>
                  </a:cubicBezTo>
                  <a:cubicBezTo>
                    <a:pt x="2489" y="2556"/>
                    <a:pt x="2638" y="2364"/>
                    <a:pt x="2499" y="2002"/>
                  </a:cubicBezTo>
                  <a:cubicBezTo>
                    <a:pt x="2286" y="1481"/>
                    <a:pt x="2063" y="970"/>
                    <a:pt x="1818" y="459"/>
                  </a:cubicBezTo>
                  <a:cubicBezTo>
                    <a:pt x="1713" y="239"/>
                    <a:pt x="1588"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010;p65"/>
            <p:cNvSpPr/>
            <p:nvPr/>
          </p:nvSpPr>
          <p:spPr>
            <a:xfrm>
              <a:off x="1635522" y="3967920"/>
              <a:ext cx="133029" cy="109083"/>
            </a:xfrm>
            <a:custGeom>
              <a:avLst/>
              <a:gdLst/>
              <a:ahLst/>
              <a:cxnLst/>
              <a:rect l="l" t="t" r="r" b="b"/>
              <a:pathLst>
                <a:path w="2711" h="2223" extrusionOk="0">
                  <a:moveTo>
                    <a:pt x="1576" y="1"/>
                  </a:moveTo>
                  <a:cubicBezTo>
                    <a:pt x="1320" y="22"/>
                    <a:pt x="1033" y="43"/>
                    <a:pt x="746" y="65"/>
                  </a:cubicBezTo>
                  <a:cubicBezTo>
                    <a:pt x="714" y="65"/>
                    <a:pt x="671" y="75"/>
                    <a:pt x="639" y="75"/>
                  </a:cubicBezTo>
                  <a:cubicBezTo>
                    <a:pt x="128" y="181"/>
                    <a:pt x="0" y="448"/>
                    <a:pt x="256" y="884"/>
                  </a:cubicBezTo>
                  <a:cubicBezTo>
                    <a:pt x="490" y="1278"/>
                    <a:pt x="746" y="1651"/>
                    <a:pt x="1012" y="2012"/>
                  </a:cubicBezTo>
                  <a:cubicBezTo>
                    <a:pt x="1118" y="2153"/>
                    <a:pt x="1239" y="2222"/>
                    <a:pt x="1365" y="2222"/>
                  </a:cubicBezTo>
                  <a:cubicBezTo>
                    <a:pt x="1477" y="2222"/>
                    <a:pt x="1593" y="2166"/>
                    <a:pt x="1704" y="2055"/>
                  </a:cubicBezTo>
                  <a:cubicBezTo>
                    <a:pt x="2119" y="1640"/>
                    <a:pt x="2396" y="1140"/>
                    <a:pt x="2609" y="607"/>
                  </a:cubicBezTo>
                  <a:cubicBezTo>
                    <a:pt x="2711" y="343"/>
                    <a:pt x="2599" y="20"/>
                    <a:pt x="2263" y="20"/>
                  </a:cubicBezTo>
                  <a:cubicBezTo>
                    <a:pt x="2247" y="20"/>
                    <a:pt x="2231" y="21"/>
                    <a:pt x="2215" y="22"/>
                  </a:cubicBezTo>
                  <a:cubicBezTo>
                    <a:pt x="2177" y="24"/>
                    <a:pt x="2140" y="25"/>
                    <a:pt x="2102" y="25"/>
                  </a:cubicBezTo>
                  <a:cubicBezTo>
                    <a:pt x="1937" y="25"/>
                    <a:pt x="1767" y="9"/>
                    <a:pt x="1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011;p65"/>
            <p:cNvSpPr/>
            <p:nvPr/>
          </p:nvSpPr>
          <p:spPr>
            <a:xfrm>
              <a:off x="2053633" y="3489405"/>
              <a:ext cx="98582" cy="110407"/>
            </a:xfrm>
            <a:custGeom>
              <a:avLst/>
              <a:gdLst/>
              <a:ahLst/>
              <a:cxnLst/>
              <a:rect l="l" t="t" r="r" b="b"/>
              <a:pathLst>
                <a:path w="2009" h="2250" extrusionOk="0">
                  <a:moveTo>
                    <a:pt x="499" y="0"/>
                  </a:moveTo>
                  <a:cubicBezTo>
                    <a:pt x="324" y="0"/>
                    <a:pt x="192" y="119"/>
                    <a:pt x="156" y="352"/>
                  </a:cubicBezTo>
                  <a:cubicBezTo>
                    <a:pt x="81" y="832"/>
                    <a:pt x="50" y="1331"/>
                    <a:pt x="17" y="1821"/>
                  </a:cubicBezTo>
                  <a:cubicBezTo>
                    <a:pt x="0" y="2076"/>
                    <a:pt x="146" y="2250"/>
                    <a:pt x="358" y="2250"/>
                  </a:cubicBezTo>
                  <a:cubicBezTo>
                    <a:pt x="411" y="2250"/>
                    <a:pt x="468" y="2239"/>
                    <a:pt x="528" y="2215"/>
                  </a:cubicBezTo>
                  <a:cubicBezTo>
                    <a:pt x="933" y="2066"/>
                    <a:pt x="1327" y="1864"/>
                    <a:pt x="1710" y="1662"/>
                  </a:cubicBezTo>
                  <a:cubicBezTo>
                    <a:pt x="1881" y="1566"/>
                    <a:pt x="2009" y="1406"/>
                    <a:pt x="1997" y="1182"/>
                  </a:cubicBezTo>
                  <a:cubicBezTo>
                    <a:pt x="1987" y="917"/>
                    <a:pt x="1838" y="714"/>
                    <a:pt x="1625" y="576"/>
                  </a:cubicBezTo>
                  <a:cubicBezTo>
                    <a:pt x="1349" y="395"/>
                    <a:pt x="1061" y="235"/>
                    <a:pt x="763" y="75"/>
                  </a:cubicBezTo>
                  <a:cubicBezTo>
                    <a:pt x="669" y="25"/>
                    <a:pt x="579"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012;p65"/>
            <p:cNvSpPr/>
            <p:nvPr/>
          </p:nvSpPr>
          <p:spPr>
            <a:xfrm>
              <a:off x="1200876" y="3537197"/>
              <a:ext cx="107856" cy="103587"/>
            </a:xfrm>
            <a:custGeom>
              <a:avLst/>
              <a:gdLst/>
              <a:ahLst/>
              <a:cxnLst/>
              <a:rect l="l" t="t" r="r" b="b"/>
              <a:pathLst>
                <a:path w="2198" h="2111" extrusionOk="0">
                  <a:moveTo>
                    <a:pt x="1658" y="1"/>
                  </a:moveTo>
                  <a:cubicBezTo>
                    <a:pt x="1581" y="1"/>
                    <a:pt x="1506" y="19"/>
                    <a:pt x="1439" y="59"/>
                  </a:cubicBezTo>
                  <a:cubicBezTo>
                    <a:pt x="1023" y="326"/>
                    <a:pt x="629" y="624"/>
                    <a:pt x="246" y="943"/>
                  </a:cubicBezTo>
                  <a:cubicBezTo>
                    <a:pt x="1" y="1135"/>
                    <a:pt x="33" y="1443"/>
                    <a:pt x="267" y="1592"/>
                  </a:cubicBezTo>
                  <a:cubicBezTo>
                    <a:pt x="672" y="1869"/>
                    <a:pt x="1140" y="2029"/>
                    <a:pt x="1619" y="2103"/>
                  </a:cubicBezTo>
                  <a:cubicBezTo>
                    <a:pt x="1657" y="2108"/>
                    <a:pt x="1692" y="2111"/>
                    <a:pt x="1725" y="2111"/>
                  </a:cubicBezTo>
                  <a:cubicBezTo>
                    <a:pt x="1974" y="2111"/>
                    <a:pt x="2100" y="1970"/>
                    <a:pt x="2109" y="1689"/>
                  </a:cubicBezTo>
                  <a:cubicBezTo>
                    <a:pt x="2141" y="1284"/>
                    <a:pt x="2151" y="868"/>
                    <a:pt x="2173" y="454"/>
                  </a:cubicBezTo>
                  <a:cubicBezTo>
                    <a:pt x="2198" y="214"/>
                    <a:pt x="1922" y="1"/>
                    <a:pt x="16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013;p65"/>
            <p:cNvSpPr/>
            <p:nvPr/>
          </p:nvSpPr>
          <p:spPr>
            <a:xfrm>
              <a:off x="1913396" y="3813502"/>
              <a:ext cx="112370" cy="99269"/>
            </a:xfrm>
            <a:custGeom>
              <a:avLst/>
              <a:gdLst/>
              <a:ahLst/>
              <a:cxnLst/>
              <a:rect l="l" t="t" r="r" b="b"/>
              <a:pathLst>
                <a:path w="2290" h="2023" extrusionOk="0">
                  <a:moveTo>
                    <a:pt x="1536" y="0"/>
                  </a:moveTo>
                  <a:cubicBezTo>
                    <a:pt x="1415" y="0"/>
                    <a:pt x="1289" y="50"/>
                    <a:pt x="1183" y="156"/>
                  </a:cubicBezTo>
                  <a:cubicBezTo>
                    <a:pt x="864" y="465"/>
                    <a:pt x="566" y="795"/>
                    <a:pt x="278" y="1125"/>
                  </a:cubicBezTo>
                  <a:cubicBezTo>
                    <a:pt x="1" y="1444"/>
                    <a:pt x="107" y="1731"/>
                    <a:pt x="512" y="1817"/>
                  </a:cubicBezTo>
                  <a:cubicBezTo>
                    <a:pt x="959" y="1902"/>
                    <a:pt x="1406" y="1966"/>
                    <a:pt x="1853" y="2019"/>
                  </a:cubicBezTo>
                  <a:cubicBezTo>
                    <a:pt x="1873" y="2022"/>
                    <a:pt x="1891" y="2023"/>
                    <a:pt x="1910" y="2023"/>
                  </a:cubicBezTo>
                  <a:cubicBezTo>
                    <a:pt x="2135" y="2023"/>
                    <a:pt x="2289" y="1845"/>
                    <a:pt x="2279" y="1540"/>
                  </a:cubicBezTo>
                  <a:cubicBezTo>
                    <a:pt x="2194" y="1199"/>
                    <a:pt x="2099" y="795"/>
                    <a:pt x="1992" y="390"/>
                  </a:cubicBezTo>
                  <a:cubicBezTo>
                    <a:pt x="1932" y="142"/>
                    <a:pt x="1740" y="0"/>
                    <a:pt x="1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014;p65"/>
            <p:cNvSpPr/>
            <p:nvPr/>
          </p:nvSpPr>
          <p:spPr>
            <a:xfrm>
              <a:off x="1353527" y="3840588"/>
              <a:ext cx="110702" cy="98140"/>
            </a:xfrm>
            <a:custGeom>
              <a:avLst/>
              <a:gdLst/>
              <a:ahLst/>
              <a:cxnLst/>
              <a:rect l="l" t="t" r="r" b="b"/>
              <a:pathLst>
                <a:path w="2256" h="2000" extrusionOk="0">
                  <a:moveTo>
                    <a:pt x="855" y="1"/>
                  </a:moveTo>
                  <a:cubicBezTo>
                    <a:pt x="677" y="1"/>
                    <a:pt x="518" y="129"/>
                    <a:pt x="435" y="370"/>
                  </a:cubicBezTo>
                  <a:lnTo>
                    <a:pt x="148" y="1265"/>
                  </a:lnTo>
                  <a:cubicBezTo>
                    <a:pt x="1" y="1704"/>
                    <a:pt x="204" y="2000"/>
                    <a:pt x="809" y="2000"/>
                  </a:cubicBezTo>
                  <a:cubicBezTo>
                    <a:pt x="819" y="2000"/>
                    <a:pt x="829" y="2000"/>
                    <a:pt x="840" y="2000"/>
                  </a:cubicBezTo>
                  <a:cubicBezTo>
                    <a:pt x="1042" y="1946"/>
                    <a:pt x="1382" y="1872"/>
                    <a:pt x="1723" y="1765"/>
                  </a:cubicBezTo>
                  <a:cubicBezTo>
                    <a:pt x="2160" y="1627"/>
                    <a:pt x="2255" y="1350"/>
                    <a:pt x="1979" y="978"/>
                  </a:cubicBezTo>
                  <a:cubicBezTo>
                    <a:pt x="1756" y="690"/>
                    <a:pt x="1479" y="434"/>
                    <a:pt x="1223" y="179"/>
                  </a:cubicBezTo>
                  <a:cubicBezTo>
                    <a:pt x="1103" y="59"/>
                    <a:pt x="975" y="1"/>
                    <a:pt x="8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015;p65"/>
            <p:cNvSpPr/>
            <p:nvPr/>
          </p:nvSpPr>
          <p:spPr>
            <a:xfrm>
              <a:off x="1922817" y="3194258"/>
              <a:ext cx="101869" cy="110947"/>
            </a:xfrm>
            <a:custGeom>
              <a:avLst/>
              <a:gdLst/>
              <a:ahLst/>
              <a:cxnLst/>
              <a:rect l="l" t="t" r="r" b="b"/>
              <a:pathLst>
                <a:path w="2076" h="2261" extrusionOk="0">
                  <a:moveTo>
                    <a:pt x="1592" y="0"/>
                  </a:moveTo>
                  <a:cubicBezTo>
                    <a:pt x="1583" y="0"/>
                    <a:pt x="1575" y="0"/>
                    <a:pt x="1566" y="1"/>
                  </a:cubicBezTo>
                  <a:cubicBezTo>
                    <a:pt x="1140" y="150"/>
                    <a:pt x="629" y="289"/>
                    <a:pt x="213" y="629"/>
                  </a:cubicBezTo>
                  <a:cubicBezTo>
                    <a:pt x="12" y="778"/>
                    <a:pt x="1" y="1034"/>
                    <a:pt x="171" y="1225"/>
                  </a:cubicBezTo>
                  <a:cubicBezTo>
                    <a:pt x="437" y="1545"/>
                    <a:pt x="714" y="1853"/>
                    <a:pt x="1001" y="2141"/>
                  </a:cubicBezTo>
                  <a:cubicBezTo>
                    <a:pt x="1081" y="2220"/>
                    <a:pt x="1162" y="2260"/>
                    <a:pt x="1236" y="2260"/>
                  </a:cubicBezTo>
                  <a:cubicBezTo>
                    <a:pt x="1332" y="2260"/>
                    <a:pt x="1416" y="2193"/>
                    <a:pt x="1470" y="2056"/>
                  </a:cubicBezTo>
                  <a:cubicBezTo>
                    <a:pt x="1672" y="1512"/>
                    <a:pt x="1853" y="970"/>
                    <a:pt x="2013" y="416"/>
                  </a:cubicBezTo>
                  <a:cubicBezTo>
                    <a:pt x="2075" y="178"/>
                    <a:pt x="1895" y="0"/>
                    <a:pt x="15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016;p65"/>
            <p:cNvSpPr/>
            <p:nvPr/>
          </p:nvSpPr>
          <p:spPr>
            <a:xfrm>
              <a:off x="1315548" y="3244798"/>
              <a:ext cx="99072" cy="103538"/>
            </a:xfrm>
            <a:custGeom>
              <a:avLst/>
              <a:gdLst/>
              <a:ahLst/>
              <a:cxnLst/>
              <a:rect l="l" t="t" r="r" b="b"/>
              <a:pathLst>
                <a:path w="2019" h="2110" extrusionOk="0">
                  <a:moveTo>
                    <a:pt x="416" y="1"/>
                  </a:moveTo>
                  <a:cubicBezTo>
                    <a:pt x="199" y="1"/>
                    <a:pt x="1" y="199"/>
                    <a:pt x="70" y="397"/>
                  </a:cubicBezTo>
                  <a:cubicBezTo>
                    <a:pt x="230" y="919"/>
                    <a:pt x="432" y="1441"/>
                    <a:pt x="645" y="1941"/>
                  </a:cubicBezTo>
                  <a:cubicBezTo>
                    <a:pt x="694" y="2052"/>
                    <a:pt x="807" y="2109"/>
                    <a:pt x="914" y="2109"/>
                  </a:cubicBezTo>
                  <a:cubicBezTo>
                    <a:pt x="993" y="2109"/>
                    <a:pt x="1068" y="2079"/>
                    <a:pt x="1113" y="2015"/>
                  </a:cubicBezTo>
                  <a:cubicBezTo>
                    <a:pt x="1390" y="1643"/>
                    <a:pt x="1657" y="1260"/>
                    <a:pt x="1912" y="877"/>
                  </a:cubicBezTo>
                  <a:cubicBezTo>
                    <a:pt x="1965" y="792"/>
                    <a:pt x="1986" y="695"/>
                    <a:pt x="2019" y="621"/>
                  </a:cubicBezTo>
                  <a:cubicBezTo>
                    <a:pt x="1997" y="397"/>
                    <a:pt x="1891" y="270"/>
                    <a:pt x="1688" y="227"/>
                  </a:cubicBezTo>
                  <a:cubicBezTo>
                    <a:pt x="1284" y="153"/>
                    <a:pt x="879" y="68"/>
                    <a:pt x="464" y="4"/>
                  </a:cubicBezTo>
                  <a:cubicBezTo>
                    <a:pt x="448" y="2"/>
                    <a:pt x="432"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017;p65"/>
            <p:cNvSpPr/>
            <p:nvPr/>
          </p:nvSpPr>
          <p:spPr>
            <a:xfrm>
              <a:off x="1622470" y="3628367"/>
              <a:ext cx="117081" cy="142401"/>
            </a:xfrm>
            <a:custGeom>
              <a:avLst/>
              <a:gdLst/>
              <a:ahLst/>
              <a:cxnLst/>
              <a:rect l="l" t="t" r="r" b="b"/>
              <a:pathLst>
                <a:path w="2386" h="2902" extrusionOk="0">
                  <a:moveTo>
                    <a:pt x="2105" y="0"/>
                  </a:moveTo>
                  <a:cubicBezTo>
                    <a:pt x="2018" y="0"/>
                    <a:pt x="1882" y="91"/>
                    <a:pt x="1832" y="182"/>
                  </a:cubicBezTo>
                  <a:cubicBezTo>
                    <a:pt x="1778" y="299"/>
                    <a:pt x="1789" y="458"/>
                    <a:pt x="1789" y="597"/>
                  </a:cubicBezTo>
                  <a:cubicBezTo>
                    <a:pt x="1768" y="1076"/>
                    <a:pt x="1714" y="1534"/>
                    <a:pt x="1512" y="1960"/>
                  </a:cubicBezTo>
                  <a:cubicBezTo>
                    <a:pt x="1448" y="2098"/>
                    <a:pt x="1321" y="2194"/>
                    <a:pt x="1214" y="2300"/>
                  </a:cubicBezTo>
                  <a:cubicBezTo>
                    <a:pt x="1108" y="2183"/>
                    <a:pt x="959" y="2088"/>
                    <a:pt x="905" y="1949"/>
                  </a:cubicBezTo>
                  <a:cubicBezTo>
                    <a:pt x="692" y="1459"/>
                    <a:pt x="586" y="948"/>
                    <a:pt x="586" y="416"/>
                  </a:cubicBezTo>
                  <a:cubicBezTo>
                    <a:pt x="586" y="171"/>
                    <a:pt x="458" y="22"/>
                    <a:pt x="299" y="22"/>
                  </a:cubicBezTo>
                  <a:cubicBezTo>
                    <a:pt x="139" y="32"/>
                    <a:pt x="1" y="193"/>
                    <a:pt x="22" y="427"/>
                  </a:cubicBezTo>
                  <a:cubicBezTo>
                    <a:pt x="43" y="725"/>
                    <a:pt x="53" y="1033"/>
                    <a:pt x="128" y="1321"/>
                  </a:cubicBezTo>
                  <a:cubicBezTo>
                    <a:pt x="256" y="1736"/>
                    <a:pt x="384" y="2162"/>
                    <a:pt x="597" y="2524"/>
                  </a:cubicBezTo>
                  <a:cubicBezTo>
                    <a:pt x="748" y="2779"/>
                    <a:pt x="978" y="2902"/>
                    <a:pt x="1211" y="2902"/>
                  </a:cubicBezTo>
                  <a:cubicBezTo>
                    <a:pt x="1454" y="2902"/>
                    <a:pt x="1700" y="2769"/>
                    <a:pt x="1863" y="2513"/>
                  </a:cubicBezTo>
                  <a:cubicBezTo>
                    <a:pt x="2246" y="1917"/>
                    <a:pt x="2332" y="1246"/>
                    <a:pt x="2364" y="565"/>
                  </a:cubicBezTo>
                  <a:cubicBezTo>
                    <a:pt x="2364" y="458"/>
                    <a:pt x="2385" y="342"/>
                    <a:pt x="2353" y="256"/>
                  </a:cubicBezTo>
                  <a:cubicBezTo>
                    <a:pt x="2310" y="150"/>
                    <a:pt x="2215" y="11"/>
                    <a:pt x="2119" y="1"/>
                  </a:cubicBezTo>
                  <a:cubicBezTo>
                    <a:pt x="2114" y="0"/>
                    <a:pt x="2109" y="0"/>
                    <a:pt x="2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018;p65"/>
            <p:cNvSpPr/>
            <p:nvPr/>
          </p:nvSpPr>
          <p:spPr>
            <a:xfrm>
              <a:off x="1807899" y="3611144"/>
              <a:ext cx="99318" cy="55940"/>
            </a:xfrm>
            <a:custGeom>
              <a:avLst/>
              <a:gdLst/>
              <a:ahLst/>
              <a:cxnLst/>
              <a:rect l="l" t="t" r="r" b="b"/>
              <a:pathLst>
                <a:path w="2024" h="1140" extrusionOk="0">
                  <a:moveTo>
                    <a:pt x="1209" y="1"/>
                  </a:moveTo>
                  <a:cubicBezTo>
                    <a:pt x="841" y="1"/>
                    <a:pt x="453" y="145"/>
                    <a:pt x="213" y="405"/>
                  </a:cubicBezTo>
                  <a:cubicBezTo>
                    <a:pt x="0" y="639"/>
                    <a:pt x="64" y="948"/>
                    <a:pt x="362" y="1044"/>
                  </a:cubicBezTo>
                  <a:cubicBezTo>
                    <a:pt x="544" y="1107"/>
                    <a:pt x="735" y="1107"/>
                    <a:pt x="980" y="1140"/>
                  </a:cubicBezTo>
                  <a:cubicBezTo>
                    <a:pt x="1193" y="1086"/>
                    <a:pt x="1470" y="1033"/>
                    <a:pt x="1725" y="937"/>
                  </a:cubicBezTo>
                  <a:cubicBezTo>
                    <a:pt x="1895" y="884"/>
                    <a:pt x="2023" y="745"/>
                    <a:pt x="2013" y="544"/>
                  </a:cubicBezTo>
                  <a:cubicBezTo>
                    <a:pt x="2002" y="352"/>
                    <a:pt x="1907" y="213"/>
                    <a:pt x="1736" y="118"/>
                  </a:cubicBezTo>
                  <a:cubicBezTo>
                    <a:pt x="1581" y="38"/>
                    <a:pt x="1398" y="1"/>
                    <a:pt x="1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019;p65"/>
            <p:cNvSpPr/>
            <p:nvPr/>
          </p:nvSpPr>
          <p:spPr>
            <a:xfrm>
              <a:off x="1456374" y="3644068"/>
              <a:ext cx="90927" cy="51671"/>
            </a:xfrm>
            <a:custGeom>
              <a:avLst/>
              <a:gdLst/>
              <a:ahLst/>
              <a:cxnLst/>
              <a:rect l="l" t="t" r="r" b="b"/>
              <a:pathLst>
                <a:path w="1853" h="1053" extrusionOk="0">
                  <a:moveTo>
                    <a:pt x="1011" y="0"/>
                  </a:moveTo>
                  <a:cubicBezTo>
                    <a:pt x="767" y="64"/>
                    <a:pt x="511" y="117"/>
                    <a:pt x="277" y="223"/>
                  </a:cubicBezTo>
                  <a:cubicBezTo>
                    <a:pt x="159" y="287"/>
                    <a:pt x="53" y="436"/>
                    <a:pt x="32" y="564"/>
                  </a:cubicBezTo>
                  <a:cubicBezTo>
                    <a:pt x="0" y="713"/>
                    <a:pt x="117" y="831"/>
                    <a:pt x="266" y="905"/>
                  </a:cubicBezTo>
                  <a:cubicBezTo>
                    <a:pt x="476" y="1007"/>
                    <a:pt x="681" y="1053"/>
                    <a:pt x="883" y="1053"/>
                  </a:cubicBezTo>
                  <a:cubicBezTo>
                    <a:pt x="1144" y="1053"/>
                    <a:pt x="1398" y="978"/>
                    <a:pt x="1650" y="852"/>
                  </a:cubicBezTo>
                  <a:cubicBezTo>
                    <a:pt x="1756" y="798"/>
                    <a:pt x="1853" y="628"/>
                    <a:pt x="1853" y="511"/>
                  </a:cubicBezTo>
                  <a:cubicBezTo>
                    <a:pt x="1841" y="394"/>
                    <a:pt x="1746" y="223"/>
                    <a:pt x="1640" y="171"/>
                  </a:cubicBezTo>
                  <a:cubicBezTo>
                    <a:pt x="1458" y="74"/>
                    <a:pt x="1245" y="53"/>
                    <a:pt x="10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020;p65"/>
            <p:cNvSpPr/>
            <p:nvPr/>
          </p:nvSpPr>
          <p:spPr>
            <a:xfrm>
              <a:off x="1779685" y="3500641"/>
              <a:ext cx="48677" cy="82732"/>
            </a:xfrm>
            <a:custGeom>
              <a:avLst/>
              <a:gdLst/>
              <a:ahLst/>
              <a:cxnLst/>
              <a:rect l="l" t="t" r="r" b="b"/>
              <a:pathLst>
                <a:path w="992" h="1686" extrusionOk="0">
                  <a:moveTo>
                    <a:pt x="355" y="0"/>
                  </a:moveTo>
                  <a:cubicBezTo>
                    <a:pt x="338" y="0"/>
                    <a:pt x="323" y="2"/>
                    <a:pt x="310" y="6"/>
                  </a:cubicBezTo>
                  <a:cubicBezTo>
                    <a:pt x="86" y="80"/>
                    <a:pt x="33" y="262"/>
                    <a:pt x="33" y="464"/>
                  </a:cubicBezTo>
                  <a:lnTo>
                    <a:pt x="33" y="666"/>
                  </a:lnTo>
                  <a:cubicBezTo>
                    <a:pt x="22" y="677"/>
                    <a:pt x="12" y="677"/>
                    <a:pt x="1" y="677"/>
                  </a:cubicBezTo>
                  <a:cubicBezTo>
                    <a:pt x="43" y="922"/>
                    <a:pt x="64" y="1166"/>
                    <a:pt x="161" y="1401"/>
                  </a:cubicBezTo>
                  <a:cubicBezTo>
                    <a:pt x="203" y="1518"/>
                    <a:pt x="363" y="1646"/>
                    <a:pt x="490" y="1677"/>
                  </a:cubicBezTo>
                  <a:cubicBezTo>
                    <a:pt x="511" y="1683"/>
                    <a:pt x="532" y="1685"/>
                    <a:pt x="552" y="1685"/>
                  </a:cubicBezTo>
                  <a:cubicBezTo>
                    <a:pt x="691" y="1685"/>
                    <a:pt x="796" y="1561"/>
                    <a:pt x="852" y="1412"/>
                  </a:cubicBezTo>
                  <a:cubicBezTo>
                    <a:pt x="991" y="1039"/>
                    <a:pt x="948" y="677"/>
                    <a:pt x="842" y="304"/>
                  </a:cubicBezTo>
                  <a:cubicBezTo>
                    <a:pt x="804" y="170"/>
                    <a:pt x="513"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021;p65"/>
            <p:cNvSpPr/>
            <p:nvPr/>
          </p:nvSpPr>
          <p:spPr>
            <a:xfrm>
              <a:off x="1532086" y="3510013"/>
              <a:ext cx="48089" cy="80867"/>
            </a:xfrm>
            <a:custGeom>
              <a:avLst/>
              <a:gdLst/>
              <a:ahLst/>
              <a:cxnLst/>
              <a:rect l="l" t="t" r="r" b="b"/>
              <a:pathLst>
                <a:path w="980" h="1648" extrusionOk="0">
                  <a:moveTo>
                    <a:pt x="488" y="1"/>
                  </a:moveTo>
                  <a:cubicBezTo>
                    <a:pt x="465" y="1"/>
                    <a:pt x="441" y="3"/>
                    <a:pt x="416" y="7"/>
                  </a:cubicBezTo>
                  <a:cubicBezTo>
                    <a:pt x="235" y="38"/>
                    <a:pt x="86" y="113"/>
                    <a:pt x="54" y="326"/>
                  </a:cubicBezTo>
                  <a:cubicBezTo>
                    <a:pt x="33" y="475"/>
                    <a:pt x="22" y="635"/>
                    <a:pt x="0" y="837"/>
                  </a:cubicBezTo>
                  <a:cubicBezTo>
                    <a:pt x="33" y="1008"/>
                    <a:pt x="54" y="1221"/>
                    <a:pt x="128" y="1412"/>
                  </a:cubicBezTo>
                  <a:cubicBezTo>
                    <a:pt x="182" y="1519"/>
                    <a:pt x="331" y="1646"/>
                    <a:pt x="448" y="1646"/>
                  </a:cubicBezTo>
                  <a:cubicBezTo>
                    <a:pt x="452" y="1647"/>
                    <a:pt x="457" y="1647"/>
                    <a:pt x="462" y="1647"/>
                  </a:cubicBezTo>
                  <a:cubicBezTo>
                    <a:pt x="569" y="1647"/>
                    <a:pt x="727" y="1545"/>
                    <a:pt x="778" y="1444"/>
                  </a:cubicBezTo>
                  <a:cubicBezTo>
                    <a:pt x="980" y="1060"/>
                    <a:pt x="980" y="646"/>
                    <a:pt x="821" y="241"/>
                  </a:cubicBezTo>
                  <a:cubicBezTo>
                    <a:pt x="765" y="93"/>
                    <a:pt x="64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022;p65"/>
            <p:cNvSpPr/>
            <p:nvPr/>
          </p:nvSpPr>
          <p:spPr>
            <a:xfrm>
              <a:off x="1945339" y="3594951"/>
              <a:ext cx="32386" cy="26939"/>
            </a:xfrm>
            <a:custGeom>
              <a:avLst/>
              <a:gdLst/>
              <a:ahLst/>
              <a:cxnLst/>
              <a:rect l="l" t="t" r="r" b="b"/>
              <a:pathLst>
                <a:path w="660" h="549" extrusionOk="0">
                  <a:moveTo>
                    <a:pt x="337" y="0"/>
                  </a:moveTo>
                  <a:cubicBezTo>
                    <a:pt x="180" y="0"/>
                    <a:pt x="1" y="175"/>
                    <a:pt x="31" y="309"/>
                  </a:cubicBezTo>
                  <a:cubicBezTo>
                    <a:pt x="60" y="450"/>
                    <a:pt x="137" y="549"/>
                    <a:pt x="271" y="549"/>
                  </a:cubicBezTo>
                  <a:cubicBezTo>
                    <a:pt x="289" y="549"/>
                    <a:pt x="309" y="547"/>
                    <a:pt x="329" y="543"/>
                  </a:cubicBezTo>
                  <a:cubicBezTo>
                    <a:pt x="542" y="533"/>
                    <a:pt x="660" y="437"/>
                    <a:pt x="649" y="266"/>
                  </a:cubicBezTo>
                  <a:cubicBezTo>
                    <a:pt x="649" y="75"/>
                    <a:pt x="511" y="11"/>
                    <a:pt x="351" y="1"/>
                  </a:cubicBezTo>
                  <a:cubicBezTo>
                    <a:pt x="346" y="0"/>
                    <a:pt x="341"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023;p65"/>
            <p:cNvSpPr/>
            <p:nvPr/>
          </p:nvSpPr>
          <p:spPr>
            <a:xfrm>
              <a:off x="1769233" y="3804375"/>
              <a:ext cx="30865" cy="30914"/>
            </a:xfrm>
            <a:custGeom>
              <a:avLst/>
              <a:gdLst/>
              <a:ahLst/>
              <a:cxnLst/>
              <a:rect l="l" t="t" r="r" b="b"/>
              <a:pathLst>
                <a:path w="629" h="630" extrusionOk="0">
                  <a:moveTo>
                    <a:pt x="299" y="1"/>
                  </a:moveTo>
                  <a:cubicBezTo>
                    <a:pt x="296" y="1"/>
                    <a:pt x="292" y="1"/>
                    <a:pt x="289" y="1"/>
                  </a:cubicBezTo>
                  <a:cubicBezTo>
                    <a:pt x="107" y="12"/>
                    <a:pt x="1" y="129"/>
                    <a:pt x="12" y="310"/>
                  </a:cubicBezTo>
                  <a:cubicBezTo>
                    <a:pt x="12" y="481"/>
                    <a:pt x="107" y="566"/>
                    <a:pt x="320" y="630"/>
                  </a:cubicBezTo>
                  <a:cubicBezTo>
                    <a:pt x="416" y="523"/>
                    <a:pt x="544" y="427"/>
                    <a:pt x="587" y="299"/>
                  </a:cubicBezTo>
                  <a:cubicBezTo>
                    <a:pt x="628" y="175"/>
                    <a:pt x="428"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024;p65"/>
            <p:cNvSpPr/>
            <p:nvPr/>
          </p:nvSpPr>
          <p:spPr>
            <a:xfrm>
              <a:off x="1543078" y="3322768"/>
              <a:ext cx="28706" cy="26743"/>
            </a:xfrm>
            <a:custGeom>
              <a:avLst/>
              <a:gdLst/>
              <a:ahLst/>
              <a:cxnLst/>
              <a:rect l="l" t="t" r="r" b="b"/>
              <a:pathLst>
                <a:path w="585" h="545" extrusionOk="0">
                  <a:moveTo>
                    <a:pt x="320" y="1"/>
                  </a:moveTo>
                  <a:cubicBezTo>
                    <a:pt x="138" y="1"/>
                    <a:pt x="0" y="118"/>
                    <a:pt x="0" y="289"/>
                  </a:cubicBezTo>
                  <a:cubicBezTo>
                    <a:pt x="0" y="448"/>
                    <a:pt x="96" y="533"/>
                    <a:pt x="245" y="544"/>
                  </a:cubicBezTo>
                  <a:cubicBezTo>
                    <a:pt x="250" y="544"/>
                    <a:pt x="255" y="544"/>
                    <a:pt x="260" y="544"/>
                  </a:cubicBezTo>
                  <a:cubicBezTo>
                    <a:pt x="416" y="544"/>
                    <a:pt x="585" y="391"/>
                    <a:pt x="564" y="267"/>
                  </a:cubicBezTo>
                  <a:cubicBezTo>
                    <a:pt x="543" y="128"/>
                    <a:pt x="500"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025;p65"/>
            <p:cNvSpPr/>
            <p:nvPr/>
          </p:nvSpPr>
          <p:spPr>
            <a:xfrm>
              <a:off x="1496561" y="3312856"/>
              <a:ext cx="32337" cy="25664"/>
            </a:xfrm>
            <a:custGeom>
              <a:avLst/>
              <a:gdLst/>
              <a:ahLst/>
              <a:cxnLst/>
              <a:rect l="l" t="t" r="r" b="b"/>
              <a:pathLst>
                <a:path w="659" h="523" extrusionOk="0">
                  <a:moveTo>
                    <a:pt x="341" y="0"/>
                  </a:moveTo>
                  <a:cubicBezTo>
                    <a:pt x="334" y="0"/>
                    <a:pt x="327" y="0"/>
                    <a:pt x="320" y="1"/>
                  </a:cubicBezTo>
                  <a:cubicBezTo>
                    <a:pt x="161" y="1"/>
                    <a:pt x="0" y="139"/>
                    <a:pt x="54" y="278"/>
                  </a:cubicBezTo>
                  <a:cubicBezTo>
                    <a:pt x="97" y="384"/>
                    <a:pt x="246" y="522"/>
                    <a:pt x="341" y="522"/>
                  </a:cubicBezTo>
                  <a:cubicBezTo>
                    <a:pt x="437" y="512"/>
                    <a:pt x="575" y="373"/>
                    <a:pt x="608" y="256"/>
                  </a:cubicBezTo>
                  <a:cubicBezTo>
                    <a:pt x="658" y="123"/>
                    <a:pt x="504"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026;p65"/>
            <p:cNvSpPr/>
            <p:nvPr/>
          </p:nvSpPr>
          <p:spPr>
            <a:xfrm>
              <a:off x="1897252" y="3409472"/>
              <a:ext cx="29246" cy="28313"/>
            </a:xfrm>
            <a:custGeom>
              <a:avLst/>
              <a:gdLst/>
              <a:ahLst/>
              <a:cxnLst/>
              <a:rect l="l" t="t" r="r" b="b"/>
              <a:pathLst>
                <a:path w="596" h="577" extrusionOk="0">
                  <a:moveTo>
                    <a:pt x="373" y="1"/>
                  </a:moveTo>
                  <a:cubicBezTo>
                    <a:pt x="181" y="33"/>
                    <a:pt x="0" y="171"/>
                    <a:pt x="0" y="320"/>
                  </a:cubicBezTo>
                  <a:cubicBezTo>
                    <a:pt x="11" y="480"/>
                    <a:pt x="107" y="554"/>
                    <a:pt x="266" y="576"/>
                  </a:cubicBezTo>
                  <a:cubicBezTo>
                    <a:pt x="271" y="576"/>
                    <a:pt x="275" y="576"/>
                    <a:pt x="280" y="576"/>
                  </a:cubicBezTo>
                  <a:cubicBezTo>
                    <a:pt x="417" y="576"/>
                    <a:pt x="596" y="422"/>
                    <a:pt x="575" y="289"/>
                  </a:cubicBezTo>
                  <a:cubicBezTo>
                    <a:pt x="543" y="182"/>
                    <a:pt x="447" y="97"/>
                    <a:pt x="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027;p65"/>
            <p:cNvSpPr/>
            <p:nvPr/>
          </p:nvSpPr>
          <p:spPr>
            <a:xfrm>
              <a:off x="1736358" y="3849322"/>
              <a:ext cx="27725" cy="26203"/>
            </a:xfrm>
            <a:custGeom>
              <a:avLst/>
              <a:gdLst/>
              <a:ahLst/>
              <a:cxnLst/>
              <a:rect l="l" t="t" r="r" b="b"/>
              <a:pathLst>
                <a:path w="565" h="534" extrusionOk="0">
                  <a:moveTo>
                    <a:pt x="268" y="0"/>
                  </a:moveTo>
                  <a:cubicBezTo>
                    <a:pt x="108" y="0"/>
                    <a:pt x="1" y="125"/>
                    <a:pt x="11" y="289"/>
                  </a:cubicBezTo>
                  <a:cubicBezTo>
                    <a:pt x="21" y="440"/>
                    <a:pt x="107" y="534"/>
                    <a:pt x="243" y="534"/>
                  </a:cubicBezTo>
                  <a:cubicBezTo>
                    <a:pt x="251" y="534"/>
                    <a:pt x="258" y="534"/>
                    <a:pt x="266" y="533"/>
                  </a:cubicBezTo>
                  <a:cubicBezTo>
                    <a:pt x="436" y="533"/>
                    <a:pt x="554" y="459"/>
                    <a:pt x="564" y="246"/>
                  </a:cubicBezTo>
                  <a:cubicBezTo>
                    <a:pt x="543" y="97"/>
                    <a:pt x="458" y="1"/>
                    <a:pt x="287" y="1"/>
                  </a:cubicBezTo>
                  <a:cubicBezTo>
                    <a:pt x="281" y="0"/>
                    <a:pt x="275" y="0"/>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028;p65"/>
            <p:cNvSpPr/>
            <p:nvPr/>
          </p:nvSpPr>
          <p:spPr>
            <a:xfrm>
              <a:off x="1490869" y="3821647"/>
              <a:ext cx="28215" cy="24633"/>
            </a:xfrm>
            <a:custGeom>
              <a:avLst/>
              <a:gdLst/>
              <a:ahLst/>
              <a:cxnLst/>
              <a:rect l="l" t="t" r="r" b="b"/>
              <a:pathLst>
                <a:path w="575" h="502" extrusionOk="0">
                  <a:moveTo>
                    <a:pt x="244" y="0"/>
                  </a:moveTo>
                  <a:cubicBezTo>
                    <a:pt x="87" y="0"/>
                    <a:pt x="0" y="114"/>
                    <a:pt x="10" y="256"/>
                  </a:cubicBezTo>
                  <a:cubicBezTo>
                    <a:pt x="10" y="407"/>
                    <a:pt x="106" y="502"/>
                    <a:pt x="270" y="502"/>
                  </a:cubicBezTo>
                  <a:cubicBezTo>
                    <a:pt x="279" y="502"/>
                    <a:pt x="288" y="501"/>
                    <a:pt x="298" y="501"/>
                  </a:cubicBezTo>
                  <a:cubicBezTo>
                    <a:pt x="468" y="491"/>
                    <a:pt x="575" y="416"/>
                    <a:pt x="575" y="245"/>
                  </a:cubicBezTo>
                  <a:cubicBezTo>
                    <a:pt x="564" y="75"/>
                    <a:pt x="447" y="1"/>
                    <a:pt x="266" y="1"/>
                  </a:cubicBezTo>
                  <a:cubicBezTo>
                    <a:pt x="258" y="0"/>
                    <a:pt x="25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029;p65"/>
            <p:cNvSpPr/>
            <p:nvPr/>
          </p:nvSpPr>
          <p:spPr>
            <a:xfrm>
              <a:off x="1887292" y="3357803"/>
              <a:ext cx="27234" cy="24584"/>
            </a:xfrm>
            <a:custGeom>
              <a:avLst/>
              <a:gdLst/>
              <a:ahLst/>
              <a:cxnLst/>
              <a:rect l="l" t="t" r="r" b="b"/>
              <a:pathLst>
                <a:path w="555" h="501" extrusionOk="0">
                  <a:moveTo>
                    <a:pt x="299" y="0"/>
                  </a:moveTo>
                  <a:cubicBezTo>
                    <a:pt x="128" y="11"/>
                    <a:pt x="1" y="74"/>
                    <a:pt x="1" y="256"/>
                  </a:cubicBezTo>
                  <a:cubicBezTo>
                    <a:pt x="12" y="415"/>
                    <a:pt x="107" y="500"/>
                    <a:pt x="267" y="500"/>
                  </a:cubicBezTo>
                  <a:cubicBezTo>
                    <a:pt x="438" y="500"/>
                    <a:pt x="533" y="415"/>
                    <a:pt x="544" y="245"/>
                  </a:cubicBezTo>
                  <a:cubicBezTo>
                    <a:pt x="554" y="74"/>
                    <a:pt x="459"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030;p65"/>
            <p:cNvSpPr/>
            <p:nvPr/>
          </p:nvSpPr>
          <p:spPr>
            <a:xfrm>
              <a:off x="1393665" y="3567816"/>
              <a:ext cx="27234" cy="25124"/>
            </a:xfrm>
            <a:custGeom>
              <a:avLst/>
              <a:gdLst/>
              <a:ahLst/>
              <a:cxnLst/>
              <a:rect l="l" t="t" r="r" b="b"/>
              <a:pathLst>
                <a:path w="555" h="512" extrusionOk="0">
                  <a:moveTo>
                    <a:pt x="266" y="0"/>
                  </a:moveTo>
                  <a:cubicBezTo>
                    <a:pt x="107" y="0"/>
                    <a:pt x="1" y="85"/>
                    <a:pt x="1" y="244"/>
                  </a:cubicBezTo>
                  <a:cubicBezTo>
                    <a:pt x="1" y="415"/>
                    <a:pt x="107" y="490"/>
                    <a:pt x="352" y="511"/>
                  </a:cubicBezTo>
                  <a:cubicBezTo>
                    <a:pt x="394" y="436"/>
                    <a:pt x="512" y="351"/>
                    <a:pt x="533" y="244"/>
                  </a:cubicBezTo>
                  <a:cubicBezTo>
                    <a:pt x="554" y="85"/>
                    <a:pt x="427" y="0"/>
                    <a:pt x="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031;p65"/>
            <p:cNvSpPr/>
            <p:nvPr/>
          </p:nvSpPr>
          <p:spPr>
            <a:xfrm>
              <a:off x="1533117" y="3275123"/>
              <a:ext cx="24633" cy="25271"/>
            </a:xfrm>
            <a:custGeom>
              <a:avLst/>
              <a:gdLst/>
              <a:ahLst/>
              <a:cxnLst/>
              <a:rect l="l" t="t" r="r" b="b"/>
              <a:pathLst>
                <a:path w="502" h="515" extrusionOk="0">
                  <a:moveTo>
                    <a:pt x="229" y="0"/>
                  </a:moveTo>
                  <a:cubicBezTo>
                    <a:pt x="108" y="0"/>
                    <a:pt x="11" y="93"/>
                    <a:pt x="1" y="248"/>
                  </a:cubicBezTo>
                  <a:cubicBezTo>
                    <a:pt x="1" y="418"/>
                    <a:pt x="107" y="514"/>
                    <a:pt x="246" y="514"/>
                  </a:cubicBezTo>
                  <a:cubicBezTo>
                    <a:pt x="384" y="514"/>
                    <a:pt x="501" y="429"/>
                    <a:pt x="501" y="184"/>
                  </a:cubicBezTo>
                  <a:cubicBezTo>
                    <a:pt x="448" y="141"/>
                    <a:pt x="363" y="14"/>
                    <a:pt x="267" y="3"/>
                  </a:cubicBezTo>
                  <a:cubicBezTo>
                    <a:pt x="254" y="1"/>
                    <a:pt x="242" y="0"/>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032;p65"/>
            <p:cNvSpPr/>
            <p:nvPr/>
          </p:nvSpPr>
          <p:spPr>
            <a:xfrm>
              <a:off x="1790136" y="3853002"/>
              <a:ext cx="24633" cy="26203"/>
            </a:xfrm>
            <a:custGeom>
              <a:avLst/>
              <a:gdLst/>
              <a:ahLst/>
              <a:cxnLst/>
              <a:rect l="l" t="t" r="r" b="b"/>
              <a:pathLst>
                <a:path w="502" h="534" extrusionOk="0">
                  <a:moveTo>
                    <a:pt x="224" y="1"/>
                  </a:moveTo>
                  <a:cubicBezTo>
                    <a:pt x="43" y="1"/>
                    <a:pt x="1" y="107"/>
                    <a:pt x="1" y="266"/>
                  </a:cubicBezTo>
                  <a:cubicBezTo>
                    <a:pt x="12" y="427"/>
                    <a:pt x="86" y="501"/>
                    <a:pt x="299" y="533"/>
                  </a:cubicBezTo>
                  <a:cubicBezTo>
                    <a:pt x="362" y="437"/>
                    <a:pt x="480" y="341"/>
                    <a:pt x="490" y="235"/>
                  </a:cubicBezTo>
                  <a:cubicBezTo>
                    <a:pt x="501" y="86"/>
                    <a:pt x="384"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033;p65"/>
            <p:cNvSpPr/>
            <p:nvPr/>
          </p:nvSpPr>
          <p:spPr>
            <a:xfrm>
              <a:off x="1679389" y="3487884"/>
              <a:ext cx="26498" cy="29785"/>
            </a:xfrm>
            <a:custGeom>
              <a:avLst/>
              <a:gdLst/>
              <a:ahLst/>
              <a:cxnLst/>
              <a:rect l="l" t="t" r="r" b="b"/>
              <a:pathLst>
                <a:path w="540" h="607" extrusionOk="0">
                  <a:moveTo>
                    <a:pt x="284" y="1"/>
                  </a:moveTo>
                  <a:cubicBezTo>
                    <a:pt x="267" y="1"/>
                    <a:pt x="250" y="4"/>
                    <a:pt x="235" y="11"/>
                  </a:cubicBezTo>
                  <a:cubicBezTo>
                    <a:pt x="139" y="53"/>
                    <a:pt x="1" y="170"/>
                    <a:pt x="1" y="255"/>
                  </a:cubicBezTo>
                  <a:cubicBezTo>
                    <a:pt x="1" y="352"/>
                    <a:pt x="139" y="447"/>
                    <a:pt x="267" y="607"/>
                  </a:cubicBezTo>
                  <a:cubicBezTo>
                    <a:pt x="384" y="447"/>
                    <a:pt x="480" y="362"/>
                    <a:pt x="512" y="255"/>
                  </a:cubicBezTo>
                  <a:cubicBezTo>
                    <a:pt x="540" y="144"/>
                    <a:pt x="398" y="1"/>
                    <a:pt x="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034;p65"/>
            <p:cNvSpPr/>
            <p:nvPr/>
          </p:nvSpPr>
          <p:spPr>
            <a:xfrm>
              <a:off x="1849705" y="3398530"/>
              <a:ext cx="25124" cy="24584"/>
            </a:xfrm>
            <a:custGeom>
              <a:avLst/>
              <a:gdLst/>
              <a:ahLst/>
              <a:cxnLst/>
              <a:rect l="l" t="t" r="r" b="b"/>
              <a:pathLst>
                <a:path w="512" h="501" extrusionOk="0">
                  <a:moveTo>
                    <a:pt x="179" y="1"/>
                  </a:moveTo>
                  <a:cubicBezTo>
                    <a:pt x="71" y="1"/>
                    <a:pt x="11" y="92"/>
                    <a:pt x="11" y="235"/>
                  </a:cubicBezTo>
                  <a:cubicBezTo>
                    <a:pt x="0" y="384"/>
                    <a:pt x="54" y="490"/>
                    <a:pt x="245" y="501"/>
                  </a:cubicBezTo>
                  <a:cubicBezTo>
                    <a:pt x="405" y="501"/>
                    <a:pt x="511" y="384"/>
                    <a:pt x="490" y="235"/>
                  </a:cubicBezTo>
                  <a:cubicBezTo>
                    <a:pt x="480" y="150"/>
                    <a:pt x="341" y="32"/>
                    <a:pt x="245" y="11"/>
                  </a:cubicBezTo>
                  <a:cubicBezTo>
                    <a:pt x="222" y="4"/>
                    <a:pt x="200"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035;p65"/>
            <p:cNvSpPr/>
            <p:nvPr/>
          </p:nvSpPr>
          <p:spPr>
            <a:xfrm>
              <a:off x="1365451" y="3617375"/>
              <a:ext cx="24093" cy="24142"/>
            </a:xfrm>
            <a:custGeom>
              <a:avLst/>
              <a:gdLst/>
              <a:ahLst/>
              <a:cxnLst/>
              <a:rect l="l" t="t" r="r" b="b"/>
              <a:pathLst>
                <a:path w="491" h="492" extrusionOk="0">
                  <a:moveTo>
                    <a:pt x="258" y="0"/>
                  </a:moveTo>
                  <a:cubicBezTo>
                    <a:pt x="250" y="0"/>
                    <a:pt x="243" y="0"/>
                    <a:pt x="235" y="1"/>
                  </a:cubicBezTo>
                  <a:cubicBezTo>
                    <a:pt x="86" y="1"/>
                    <a:pt x="1" y="107"/>
                    <a:pt x="1" y="268"/>
                  </a:cubicBezTo>
                  <a:cubicBezTo>
                    <a:pt x="1" y="427"/>
                    <a:pt x="86" y="491"/>
                    <a:pt x="256" y="491"/>
                  </a:cubicBezTo>
                  <a:cubicBezTo>
                    <a:pt x="264" y="491"/>
                    <a:pt x="271" y="491"/>
                    <a:pt x="279" y="491"/>
                  </a:cubicBezTo>
                  <a:cubicBezTo>
                    <a:pt x="423" y="491"/>
                    <a:pt x="490" y="388"/>
                    <a:pt x="490" y="246"/>
                  </a:cubicBezTo>
                  <a:cubicBezTo>
                    <a:pt x="490" y="94"/>
                    <a:pt x="403"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1940;p65"/>
          <p:cNvGrpSpPr/>
          <p:nvPr/>
        </p:nvGrpSpPr>
        <p:grpSpPr>
          <a:xfrm rot="1543616">
            <a:off x="7823362" y="1027681"/>
            <a:ext cx="909073" cy="1008510"/>
            <a:chOff x="3011234" y="1468788"/>
            <a:chExt cx="797713" cy="885046"/>
          </a:xfrm>
        </p:grpSpPr>
        <p:sp>
          <p:nvSpPr>
            <p:cNvPr id="64" name="Google Shape;1941;p65"/>
            <p:cNvSpPr/>
            <p:nvPr/>
          </p:nvSpPr>
          <p:spPr>
            <a:xfrm>
              <a:off x="3011234" y="1468788"/>
              <a:ext cx="727160" cy="836741"/>
            </a:xfrm>
            <a:custGeom>
              <a:avLst/>
              <a:gdLst/>
              <a:ahLst/>
              <a:cxnLst/>
              <a:rect l="l" t="t" r="r" b="b"/>
              <a:pathLst>
                <a:path w="15362" h="17677" extrusionOk="0">
                  <a:moveTo>
                    <a:pt x="6515" y="9649"/>
                  </a:moveTo>
                  <a:cubicBezTo>
                    <a:pt x="6579" y="9745"/>
                    <a:pt x="6653" y="9830"/>
                    <a:pt x="6707" y="9936"/>
                  </a:cubicBezTo>
                  <a:cubicBezTo>
                    <a:pt x="6728" y="9969"/>
                    <a:pt x="6717" y="10021"/>
                    <a:pt x="6717" y="10160"/>
                  </a:cubicBezTo>
                  <a:cubicBezTo>
                    <a:pt x="6696" y="10224"/>
                    <a:pt x="6686" y="10383"/>
                    <a:pt x="6622" y="10522"/>
                  </a:cubicBezTo>
                  <a:cubicBezTo>
                    <a:pt x="6601" y="10586"/>
                    <a:pt x="6494" y="10660"/>
                    <a:pt x="6419" y="10660"/>
                  </a:cubicBezTo>
                  <a:cubicBezTo>
                    <a:pt x="6355" y="10660"/>
                    <a:pt x="6239" y="10565"/>
                    <a:pt x="6227" y="10501"/>
                  </a:cubicBezTo>
                  <a:cubicBezTo>
                    <a:pt x="6217" y="10288"/>
                    <a:pt x="6217" y="10075"/>
                    <a:pt x="6260" y="9862"/>
                  </a:cubicBezTo>
                  <a:cubicBezTo>
                    <a:pt x="6281" y="9777"/>
                    <a:pt x="6430" y="9723"/>
                    <a:pt x="6515" y="9649"/>
                  </a:cubicBezTo>
                  <a:close/>
                  <a:moveTo>
                    <a:pt x="10327" y="9734"/>
                  </a:moveTo>
                  <a:cubicBezTo>
                    <a:pt x="10401" y="9734"/>
                    <a:pt x="10476" y="9883"/>
                    <a:pt x="10528" y="9990"/>
                  </a:cubicBezTo>
                  <a:cubicBezTo>
                    <a:pt x="10561" y="10033"/>
                    <a:pt x="10540" y="10107"/>
                    <a:pt x="10540" y="10171"/>
                  </a:cubicBezTo>
                  <a:lnTo>
                    <a:pt x="10561" y="10171"/>
                  </a:lnTo>
                  <a:cubicBezTo>
                    <a:pt x="10528" y="10341"/>
                    <a:pt x="10497" y="10511"/>
                    <a:pt x="10433" y="10660"/>
                  </a:cubicBezTo>
                  <a:cubicBezTo>
                    <a:pt x="10413" y="10720"/>
                    <a:pt x="10301" y="10789"/>
                    <a:pt x="10234" y="10789"/>
                  </a:cubicBezTo>
                  <a:cubicBezTo>
                    <a:pt x="10229" y="10789"/>
                    <a:pt x="10224" y="10789"/>
                    <a:pt x="10220" y="10788"/>
                  </a:cubicBezTo>
                  <a:cubicBezTo>
                    <a:pt x="10145" y="10778"/>
                    <a:pt x="10039" y="10682"/>
                    <a:pt x="10039" y="10607"/>
                  </a:cubicBezTo>
                  <a:cubicBezTo>
                    <a:pt x="10017" y="10383"/>
                    <a:pt x="10017" y="10149"/>
                    <a:pt x="10060" y="9926"/>
                  </a:cubicBezTo>
                  <a:cubicBezTo>
                    <a:pt x="10071" y="9841"/>
                    <a:pt x="10230" y="9734"/>
                    <a:pt x="10327" y="9734"/>
                  </a:cubicBezTo>
                  <a:close/>
                  <a:moveTo>
                    <a:pt x="12182" y="12298"/>
                  </a:moveTo>
                  <a:cubicBezTo>
                    <a:pt x="12380" y="12298"/>
                    <a:pt x="12579" y="12341"/>
                    <a:pt x="12711" y="12427"/>
                  </a:cubicBezTo>
                  <a:cubicBezTo>
                    <a:pt x="12903" y="12566"/>
                    <a:pt x="12913" y="12811"/>
                    <a:pt x="12700" y="12928"/>
                  </a:cubicBezTo>
                  <a:cubicBezTo>
                    <a:pt x="12572" y="13002"/>
                    <a:pt x="12402" y="13013"/>
                    <a:pt x="12210" y="13066"/>
                  </a:cubicBezTo>
                  <a:cubicBezTo>
                    <a:pt x="12030" y="13002"/>
                    <a:pt x="11806" y="12971"/>
                    <a:pt x="11625" y="12864"/>
                  </a:cubicBezTo>
                  <a:cubicBezTo>
                    <a:pt x="11434" y="12758"/>
                    <a:pt x="11444" y="12588"/>
                    <a:pt x="11625" y="12449"/>
                  </a:cubicBezTo>
                  <a:cubicBezTo>
                    <a:pt x="11753" y="12349"/>
                    <a:pt x="11967" y="12298"/>
                    <a:pt x="12182" y="12298"/>
                  </a:cubicBezTo>
                  <a:close/>
                  <a:moveTo>
                    <a:pt x="4401" y="12624"/>
                  </a:moveTo>
                  <a:cubicBezTo>
                    <a:pt x="4582" y="12624"/>
                    <a:pt x="4761" y="12636"/>
                    <a:pt x="4929" y="12673"/>
                  </a:cubicBezTo>
                  <a:cubicBezTo>
                    <a:pt x="5025" y="12694"/>
                    <a:pt x="5153" y="12886"/>
                    <a:pt x="5131" y="12971"/>
                  </a:cubicBezTo>
                  <a:cubicBezTo>
                    <a:pt x="5120" y="13066"/>
                    <a:pt x="4950" y="13151"/>
                    <a:pt x="4844" y="13205"/>
                  </a:cubicBezTo>
                  <a:cubicBezTo>
                    <a:pt x="4801" y="13226"/>
                    <a:pt x="4753" y="13232"/>
                    <a:pt x="4691" y="13232"/>
                  </a:cubicBezTo>
                  <a:cubicBezTo>
                    <a:pt x="4628" y="13232"/>
                    <a:pt x="4551" y="13226"/>
                    <a:pt x="4450" y="13226"/>
                  </a:cubicBezTo>
                  <a:cubicBezTo>
                    <a:pt x="4386" y="13215"/>
                    <a:pt x="4216" y="13184"/>
                    <a:pt x="4077" y="13109"/>
                  </a:cubicBezTo>
                  <a:cubicBezTo>
                    <a:pt x="4003" y="13066"/>
                    <a:pt x="3928" y="12917"/>
                    <a:pt x="3949" y="12843"/>
                  </a:cubicBezTo>
                  <a:cubicBezTo>
                    <a:pt x="3960" y="12758"/>
                    <a:pt x="4077" y="12640"/>
                    <a:pt x="4152" y="12630"/>
                  </a:cubicBezTo>
                  <a:cubicBezTo>
                    <a:pt x="4235" y="12627"/>
                    <a:pt x="4318" y="12624"/>
                    <a:pt x="4401" y="12624"/>
                  </a:cubicBezTo>
                  <a:close/>
                  <a:moveTo>
                    <a:pt x="4145" y="1"/>
                  </a:moveTo>
                  <a:cubicBezTo>
                    <a:pt x="3438" y="1"/>
                    <a:pt x="2796" y="248"/>
                    <a:pt x="2246" y="717"/>
                  </a:cubicBezTo>
                  <a:cubicBezTo>
                    <a:pt x="1522" y="1334"/>
                    <a:pt x="873" y="2005"/>
                    <a:pt x="415" y="2846"/>
                  </a:cubicBezTo>
                  <a:cubicBezTo>
                    <a:pt x="170" y="3283"/>
                    <a:pt x="0" y="3719"/>
                    <a:pt x="21" y="4230"/>
                  </a:cubicBezTo>
                  <a:cubicBezTo>
                    <a:pt x="46" y="4960"/>
                    <a:pt x="481" y="5406"/>
                    <a:pt x="1107" y="5406"/>
                  </a:cubicBezTo>
                  <a:cubicBezTo>
                    <a:pt x="1276" y="5406"/>
                    <a:pt x="1458" y="5373"/>
                    <a:pt x="1650" y="5306"/>
                  </a:cubicBezTo>
                  <a:cubicBezTo>
                    <a:pt x="1607" y="5060"/>
                    <a:pt x="1661" y="4837"/>
                    <a:pt x="1831" y="4646"/>
                  </a:cubicBezTo>
                  <a:cubicBezTo>
                    <a:pt x="2288" y="4156"/>
                    <a:pt x="2714" y="3624"/>
                    <a:pt x="3204" y="3165"/>
                  </a:cubicBezTo>
                  <a:cubicBezTo>
                    <a:pt x="3497" y="2882"/>
                    <a:pt x="3873" y="2737"/>
                    <a:pt x="4277" y="2737"/>
                  </a:cubicBezTo>
                  <a:cubicBezTo>
                    <a:pt x="4372" y="2737"/>
                    <a:pt x="4469" y="2745"/>
                    <a:pt x="4567" y="2761"/>
                  </a:cubicBezTo>
                  <a:cubicBezTo>
                    <a:pt x="4748" y="2793"/>
                    <a:pt x="4929" y="2889"/>
                    <a:pt x="5068" y="3006"/>
                  </a:cubicBezTo>
                  <a:cubicBezTo>
                    <a:pt x="5418" y="3283"/>
                    <a:pt x="5642" y="3666"/>
                    <a:pt x="5823" y="4071"/>
                  </a:cubicBezTo>
                  <a:cubicBezTo>
                    <a:pt x="6036" y="4571"/>
                    <a:pt x="6249" y="5082"/>
                    <a:pt x="6440" y="5593"/>
                  </a:cubicBezTo>
                  <a:cubicBezTo>
                    <a:pt x="6568" y="5933"/>
                    <a:pt x="6504" y="6008"/>
                    <a:pt x="6121" y="6061"/>
                  </a:cubicBezTo>
                  <a:cubicBezTo>
                    <a:pt x="5834" y="6210"/>
                    <a:pt x="5525" y="6349"/>
                    <a:pt x="5248" y="6508"/>
                  </a:cubicBezTo>
                  <a:cubicBezTo>
                    <a:pt x="3833" y="7317"/>
                    <a:pt x="2736" y="8457"/>
                    <a:pt x="1905" y="9830"/>
                  </a:cubicBezTo>
                  <a:cubicBezTo>
                    <a:pt x="1299" y="10820"/>
                    <a:pt x="990" y="11906"/>
                    <a:pt x="1001" y="13045"/>
                  </a:cubicBezTo>
                  <a:cubicBezTo>
                    <a:pt x="1001" y="14301"/>
                    <a:pt x="1405" y="15451"/>
                    <a:pt x="2203" y="16441"/>
                  </a:cubicBezTo>
                  <a:cubicBezTo>
                    <a:pt x="2501" y="16814"/>
                    <a:pt x="2853" y="17165"/>
                    <a:pt x="3353" y="17293"/>
                  </a:cubicBezTo>
                  <a:cubicBezTo>
                    <a:pt x="3577" y="16548"/>
                    <a:pt x="3939" y="15867"/>
                    <a:pt x="4365" y="15228"/>
                  </a:cubicBezTo>
                  <a:cubicBezTo>
                    <a:pt x="4971" y="14301"/>
                    <a:pt x="5610" y="13375"/>
                    <a:pt x="6270" y="12491"/>
                  </a:cubicBezTo>
                  <a:cubicBezTo>
                    <a:pt x="6664" y="11970"/>
                    <a:pt x="7164" y="11554"/>
                    <a:pt x="7739" y="11246"/>
                  </a:cubicBezTo>
                  <a:cubicBezTo>
                    <a:pt x="7718" y="11171"/>
                    <a:pt x="7686" y="11097"/>
                    <a:pt x="7665" y="11022"/>
                  </a:cubicBezTo>
                  <a:cubicBezTo>
                    <a:pt x="7601" y="10820"/>
                    <a:pt x="7686" y="10650"/>
                    <a:pt x="7888" y="10650"/>
                  </a:cubicBezTo>
                  <a:cubicBezTo>
                    <a:pt x="8357" y="10650"/>
                    <a:pt x="8825" y="10671"/>
                    <a:pt x="9283" y="10724"/>
                  </a:cubicBezTo>
                  <a:cubicBezTo>
                    <a:pt x="9454" y="10745"/>
                    <a:pt x="9539" y="10906"/>
                    <a:pt x="9454" y="11097"/>
                  </a:cubicBezTo>
                  <a:cubicBezTo>
                    <a:pt x="9411" y="11171"/>
                    <a:pt x="9357" y="11256"/>
                    <a:pt x="9315" y="11331"/>
                  </a:cubicBezTo>
                  <a:cubicBezTo>
                    <a:pt x="9581" y="11533"/>
                    <a:pt x="9911" y="11693"/>
                    <a:pt x="9911" y="12098"/>
                  </a:cubicBezTo>
                  <a:cubicBezTo>
                    <a:pt x="10029" y="12172"/>
                    <a:pt x="10188" y="12215"/>
                    <a:pt x="10252" y="12321"/>
                  </a:cubicBezTo>
                  <a:cubicBezTo>
                    <a:pt x="10731" y="13162"/>
                    <a:pt x="11188" y="14014"/>
                    <a:pt x="11647" y="14866"/>
                  </a:cubicBezTo>
                  <a:cubicBezTo>
                    <a:pt x="12125" y="15749"/>
                    <a:pt x="12413" y="16707"/>
                    <a:pt x="12679" y="17676"/>
                  </a:cubicBezTo>
                  <a:cubicBezTo>
                    <a:pt x="12754" y="17665"/>
                    <a:pt x="12839" y="17665"/>
                    <a:pt x="12903" y="17623"/>
                  </a:cubicBezTo>
                  <a:cubicBezTo>
                    <a:pt x="13861" y="17069"/>
                    <a:pt x="14595" y="16324"/>
                    <a:pt x="14978" y="15270"/>
                  </a:cubicBezTo>
                  <a:cubicBezTo>
                    <a:pt x="15362" y="14195"/>
                    <a:pt x="15309" y="13087"/>
                    <a:pt x="15085" y="11980"/>
                  </a:cubicBezTo>
                  <a:cubicBezTo>
                    <a:pt x="14808" y="10639"/>
                    <a:pt x="14169" y="9436"/>
                    <a:pt x="13360" y="8361"/>
                  </a:cubicBezTo>
                  <a:cubicBezTo>
                    <a:pt x="12690" y="7478"/>
                    <a:pt x="11870" y="6690"/>
                    <a:pt x="10859" y="6157"/>
                  </a:cubicBezTo>
                  <a:lnTo>
                    <a:pt x="10795" y="6157"/>
                  </a:lnTo>
                  <a:cubicBezTo>
                    <a:pt x="10784" y="6317"/>
                    <a:pt x="10763" y="6477"/>
                    <a:pt x="10774" y="6626"/>
                  </a:cubicBezTo>
                  <a:cubicBezTo>
                    <a:pt x="10816" y="7094"/>
                    <a:pt x="11051" y="7328"/>
                    <a:pt x="11519" y="7392"/>
                  </a:cubicBezTo>
                  <a:cubicBezTo>
                    <a:pt x="11902" y="7445"/>
                    <a:pt x="12009" y="7627"/>
                    <a:pt x="11796" y="7956"/>
                  </a:cubicBezTo>
                  <a:cubicBezTo>
                    <a:pt x="11463" y="8483"/>
                    <a:pt x="10803" y="8810"/>
                    <a:pt x="10162" y="8810"/>
                  </a:cubicBezTo>
                  <a:cubicBezTo>
                    <a:pt x="9713" y="8810"/>
                    <a:pt x="9275" y="8650"/>
                    <a:pt x="8964" y="8287"/>
                  </a:cubicBezTo>
                  <a:cubicBezTo>
                    <a:pt x="8740" y="8020"/>
                    <a:pt x="8655" y="7712"/>
                    <a:pt x="8591" y="7392"/>
                  </a:cubicBezTo>
                  <a:cubicBezTo>
                    <a:pt x="8538" y="7094"/>
                    <a:pt x="8463" y="6806"/>
                    <a:pt x="8378" y="6519"/>
                  </a:cubicBezTo>
                  <a:cubicBezTo>
                    <a:pt x="8283" y="6253"/>
                    <a:pt x="8101" y="6082"/>
                    <a:pt x="7793" y="6030"/>
                  </a:cubicBezTo>
                  <a:cubicBezTo>
                    <a:pt x="7590" y="6008"/>
                    <a:pt x="7377" y="5997"/>
                    <a:pt x="7261" y="5774"/>
                  </a:cubicBezTo>
                  <a:cubicBezTo>
                    <a:pt x="7197" y="5668"/>
                    <a:pt x="7100" y="5561"/>
                    <a:pt x="7069" y="5433"/>
                  </a:cubicBezTo>
                  <a:cubicBezTo>
                    <a:pt x="6835" y="4348"/>
                    <a:pt x="6643" y="3251"/>
                    <a:pt x="6377" y="2176"/>
                  </a:cubicBezTo>
                  <a:cubicBezTo>
                    <a:pt x="6270" y="1718"/>
                    <a:pt x="6047" y="1260"/>
                    <a:pt x="5802" y="856"/>
                  </a:cubicBezTo>
                  <a:cubicBezTo>
                    <a:pt x="5525" y="398"/>
                    <a:pt x="5099" y="89"/>
                    <a:pt x="4535" y="25"/>
                  </a:cubicBezTo>
                  <a:cubicBezTo>
                    <a:pt x="4403" y="9"/>
                    <a:pt x="4273" y="1"/>
                    <a:pt x="4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942;p65"/>
            <p:cNvSpPr/>
            <p:nvPr/>
          </p:nvSpPr>
          <p:spPr>
            <a:xfrm>
              <a:off x="3169940" y="2001094"/>
              <a:ext cx="441446" cy="352740"/>
            </a:xfrm>
            <a:custGeom>
              <a:avLst/>
              <a:gdLst/>
              <a:ahLst/>
              <a:cxnLst/>
              <a:rect l="l" t="t" r="r" b="b"/>
              <a:pathLst>
                <a:path w="9326" h="7452" extrusionOk="0">
                  <a:moveTo>
                    <a:pt x="3652" y="1129"/>
                  </a:moveTo>
                  <a:cubicBezTo>
                    <a:pt x="3716" y="1139"/>
                    <a:pt x="3769" y="1203"/>
                    <a:pt x="3854" y="1267"/>
                  </a:cubicBezTo>
                  <a:cubicBezTo>
                    <a:pt x="3765" y="1326"/>
                    <a:pt x="3713" y="1385"/>
                    <a:pt x="3663" y="1385"/>
                  </a:cubicBezTo>
                  <a:cubicBezTo>
                    <a:pt x="3660" y="1385"/>
                    <a:pt x="3656" y="1385"/>
                    <a:pt x="3652" y="1384"/>
                  </a:cubicBezTo>
                  <a:cubicBezTo>
                    <a:pt x="3609" y="1384"/>
                    <a:pt x="3556" y="1299"/>
                    <a:pt x="3546" y="1235"/>
                  </a:cubicBezTo>
                  <a:cubicBezTo>
                    <a:pt x="3535" y="1214"/>
                    <a:pt x="3620" y="1129"/>
                    <a:pt x="3652" y="1129"/>
                  </a:cubicBezTo>
                  <a:close/>
                  <a:moveTo>
                    <a:pt x="5824" y="1288"/>
                  </a:moveTo>
                  <a:cubicBezTo>
                    <a:pt x="5877" y="1373"/>
                    <a:pt x="5962" y="1448"/>
                    <a:pt x="5952" y="1480"/>
                  </a:cubicBezTo>
                  <a:cubicBezTo>
                    <a:pt x="5919" y="1543"/>
                    <a:pt x="5834" y="1586"/>
                    <a:pt x="5781" y="1640"/>
                  </a:cubicBezTo>
                  <a:cubicBezTo>
                    <a:pt x="5739" y="1586"/>
                    <a:pt x="5664" y="1522"/>
                    <a:pt x="5664" y="1469"/>
                  </a:cubicBezTo>
                  <a:cubicBezTo>
                    <a:pt x="5664" y="1416"/>
                    <a:pt x="5749" y="1363"/>
                    <a:pt x="5824" y="1288"/>
                  </a:cubicBezTo>
                  <a:close/>
                  <a:moveTo>
                    <a:pt x="3120" y="1661"/>
                  </a:moveTo>
                  <a:cubicBezTo>
                    <a:pt x="3173" y="1661"/>
                    <a:pt x="3226" y="1725"/>
                    <a:pt x="3311" y="1789"/>
                  </a:cubicBezTo>
                  <a:cubicBezTo>
                    <a:pt x="3240" y="1859"/>
                    <a:pt x="3179" y="1949"/>
                    <a:pt x="3146" y="1949"/>
                  </a:cubicBezTo>
                  <a:cubicBezTo>
                    <a:pt x="3145" y="1949"/>
                    <a:pt x="3143" y="1949"/>
                    <a:pt x="3141" y="1948"/>
                  </a:cubicBezTo>
                  <a:cubicBezTo>
                    <a:pt x="3066" y="1916"/>
                    <a:pt x="3024" y="1841"/>
                    <a:pt x="2971" y="1789"/>
                  </a:cubicBezTo>
                  <a:cubicBezTo>
                    <a:pt x="3013" y="1746"/>
                    <a:pt x="3066" y="1661"/>
                    <a:pt x="3120" y="1661"/>
                  </a:cubicBezTo>
                  <a:close/>
                  <a:moveTo>
                    <a:pt x="6473" y="1661"/>
                  </a:moveTo>
                  <a:cubicBezTo>
                    <a:pt x="6537" y="1746"/>
                    <a:pt x="6633" y="1810"/>
                    <a:pt x="6622" y="1841"/>
                  </a:cubicBezTo>
                  <a:cubicBezTo>
                    <a:pt x="6601" y="1916"/>
                    <a:pt x="6515" y="1969"/>
                    <a:pt x="6463" y="2033"/>
                  </a:cubicBezTo>
                  <a:cubicBezTo>
                    <a:pt x="6409" y="1969"/>
                    <a:pt x="6335" y="1916"/>
                    <a:pt x="6314" y="1841"/>
                  </a:cubicBezTo>
                  <a:cubicBezTo>
                    <a:pt x="6302" y="1810"/>
                    <a:pt x="6399" y="1735"/>
                    <a:pt x="6473" y="1661"/>
                  </a:cubicBezTo>
                  <a:close/>
                  <a:moveTo>
                    <a:pt x="3811" y="1915"/>
                  </a:moveTo>
                  <a:cubicBezTo>
                    <a:pt x="3866" y="1915"/>
                    <a:pt x="3960" y="1993"/>
                    <a:pt x="3960" y="2033"/>
                  </a:cubicBezTo>
                  <a:cubicBezTo>
                    <a:pt x="3950" y="2108"/>
                    <a:pt x="3886" y="2172"/>
                    <a:pt x="3811" y="2300"/>
                  </a:cubicBezTo>
                  <a:cubicBezTo>
                    <a:pt x="3737" y="2182"/>
                    <a:pt x="3662" y="2108"/>
                    <a:pt x="3652" y="2044"/>
                  </a:cubicBezTo>
                  <a:cubicBezTo>
                    <a:pt x="3652" y="2002"/>
                    <a:pt x="3747" y="1916"/>
                    <a:pt x="3801" y="1916"/>
                  </a:cubicBezTo>
                  <a:cubicBezTo>
                    <a:pt x="3804" y="1916"/>
                    <a:pt x="3808" y="1915"/>
                    <a:pt x="3811" y="1915"/>
                  </a:cubicBezTo>
                  <a:close/>
                  <a:moveTo>
                    <a:pt x="4386" y="0"/>
                  </a:moveTo>
                  <a:cubicBezTo>
                    <a:pt x="3811" y="308"/>
                    <a:pt x="3311" y="724"/>
                    <a:pt x="2917" y="1245"/>
                  </a:cubicBezTo>
                  <a:cubicBezTo>
                    <a:pt x="2257" y="2129"/>
                    <a:pt x="1618" y="3055"/>
                    <a:pt x="1012" y="3982"/>
                  </a:cubicBezTo>
                  <a:cubicBezTo>
                    <a:pt x="586" y="4621"/>
                    <a:pt x="224" y="5302"/>
                    <a:pt x="0" y="6047"/>
                  </a:cubicBezTo>
                  <a:cubicBezTo>
                    <a:pt x="85" y="6154"/>
                    <a:pt x="149" y="6292"/>
                    <a:pt x="267" y="6345"/>
                  </a:cubicBezTo>
                  <a:cubicBezTo>
                    <a:pt x="969" y="6728"/>
                    <a:pt x="1682" y="7090"/>
                    <a:pt x="2513" y="7186"/>
                  </a:cubicBezTo>
                  <a:cubicBezTo>
                    <a:pt x="2917" y="7228"/>
                    <a:pt x="3311" y="7346"/>
                    <a:pt x="3726" y="7377"/>
                  </a:cubicBezTo>
                  <a:cubicBezTo>
                    <a:pt x="4147" y="7407"/>
                    <a:pt x="4577" y="7452"/>
                    <a:pt x="5004" y="7452"/>
                  </a:cubicBezTo>
                  <a:cubicBezTo>
                    <a:pt x="5193" y="7452"/>
                    <a:pt x="5382" y="7443"/>
                    <a:pt x="5568" y="7420"/>
                  </a:cubicBezTo>
                  <a:cubicBezTo>
                    <a:pt x="6494" y="7303"/>
                    <a:pt x="7421" y="7079"/>
                    <a:pt x="8346" y="6866"/>
                  </a:cubicBezTo>
                  <a:cubicBezTo>
                    <a:pt x="8687" y="6781"/>
                    <a:pt x="8996" y="6579"/>
                    <a:pt x="9326" y="6430"/>
                  </a:cubicBezTo>
                  <a:cubicBezTo>
                    <a:pt x="9060" y="5461"/>
                    <a:pt x="8772" y="4503"/>
                    <a:pt x="8294" y="3620"/>
                  </a:cubicBezTo>
                  <a:cubicBezTo>
                    <a:pt x="7835" y="2768"/>
                    <a:pt x="7378" y="1916"/>
                    <a:pt x="6899" y="1075"/>
                  </a:cubicBezTo>
                  <a:cubicBezTo>
                    <a:pt x="6835" y="969"/>
                    <a:pt x="6676" y="926"/>
                    <a:pt x="6558" y="852"/>
                  </a:cubicBezTo>
                  <a:lnTo>
                    <a:pt x="6558" y="852"/>
                  </a:lnTo>
                  <a:cubicBezTo>
                    <a:pt x="6558" y="894"/>
                    <a:pt x="6579" y="958"/>
                    <a:pt x="6558" y="990"/>
                  </a:cubicBezTo>
                  <a:cubicBezTo>
                    <a:pt x="6515" y="1043"/>
                    <a:pt x="6463" y="1096"/>
                    <a:pt x="6399" y="1118"/>
                  </a:cubicBezTo>
                  <a:cubicBezTo>
                    <a:pt x="6398" y="1118"/>
                    <a:pt x="6396" y="1118"/>
                    <a:pt x="6395" y="1118"/>
                  </a:cubicBezTo>
                  <a:cubicBezTo>
                    <a:pt x="6367" y="1118"/>
                    <a:pt x="6282" y="1031"/>
                    <a:pt x="6292" y="1011"/>
                  </a:cubicBezTo>
                  <a:cubicBezTo>
                    <a:pt x="6314" y="947"/>
                    <a:pt x="6366" y="883"/>
                    <a:pt x="6420" y="852"/>
                  </a:cubicBezTo>
                  <a:cubicBezTo>
                    <a:pt x="6431" y="845"/>
                    <a:pt x="6445" y="842"/>
                    <a:pt x="6460" y="842"/>
                  </a:cubicBezTo>
                  <a:cubicBezTo>
                    <a:pt x="6492" y="842"/>
                    <a:pt x="6530" y="852"/>
                    <a:pt x="6558" y="852"/>
                  </a:cubicBezTo>
                  <a:cubicBezTo>
                    <a:pt x="6558" y="447"/>
                    <a:pt x="6228" y="287"/>
                    <a:pt x="5962" y="85"/>
                  </a:cubicBezTo>
                  <a:cubicBezTo>
                    <a:pt x="5717" y="213"/>
                    <a:pt x="5472" y="341"/>
                    <a:pt x="5238" y="469"/>
                  </a:cubicBezTo>
                  <a:cubicBezTo>
                    <a:pt x="5259" y="969"/>
                    <a:pt x="5270" y="1480"/>
                    <a:pt x="5323" y="1969"/>
                  </a:cubicBezTo>
                  <a:cubicBezTo>
                    <a:pt x="5377" y="2364"/>
                    <a:pt x="5462" y="2747"/>
                    <a:pt x="5557" y="3119"/>
                  </a:cubicBezTo>
                  <a:cubicBezTo>
                    <a:pt x="5600" y="3279"/>
                    <a:pt x="5728" y="3417"/>
                    <a:pt x="5855" y="3641"/>
                  </a:cubicBezTo>
                  <a:cubicBezTo>
                    <a:pt x="5983" y="3438"/>
                    <a:pt x="6079" y="3300"/>
                    <a:pt x="6153" y="3162"/>
                  </a:cubicBezTo>
                  <a:cubicBezTo>
                    <a:pt x="6217" y="3055"/>
                    <a:pt x="6250" y="2927"/>
                    <a:pt x="6314" y="2821"/>
                  </a:cubicBezTo>
                  <a:cubicBezTo>
                    <a:pt x="6332" y="2784"/>
                    <a:pt x="6407" y="2755"/>
                    <a:pt x="6454" y="2755"/>
                  </a:cubicBezTo>
                  <a:cubicBezTo>
                    <a:pt x="6461" y="2755"/>
                    <a:pt x="6467" y="2756"/>
                    <a:pt x="6473" y="2757"/>
                  </a:cubicBezTo>
                  <a:cubicBezTo>
                    <a:pt x="6515" y="2768"/>
                    <a:pt x="6590" y="2853"/>
                    <a:pt x="6579" y="2885"/>
                  </a:cubicBezTo>
                  <a:cubicBezTo>
                    <a:pt x="6515" y="3279"/>
                    <a:pt x="6388" y="3662"/>
                    <a:pt x="6047" y="3897"/>
                  </a:cubicBezTo>
                  <a:cubicBezTo>
                    <a:pt x="6012" y="3922"/>
                    <a:pt x="5966" y="3931"/>
                    <a:pt x="5914" y="3931"/>
                  </a:cubicBezTo>
                  <a:cubicBezTo>
                    <a:pt x="5794" y="3931"/>
                    <a:pt x="5641" y="3882"/>
                    <a:pt x="5515" y="3875"/>
                  </a:cubicBezTo>
                  <a:lnTo>
                    <a:pt x="5515" y="3875"/>
                  </a:lnTo>
                  <a:cubicBezTo>
                    <a:pt x="5547" y="4152"/>
                    <a:pt x="5579" y="4429"/>
                    <a:pt x="5590" y="4716"/>
                  </a:cubicBezTo>
                  <a:cubicBezTo>
                    <a:pt x="5590" y="4822"/>
                    <a:pt x="5568" y="4982"/>
                    <a:pt x="5493" y="5046"/>
                  </a:cubicBezTo>
                  <a:cubicBezTo>
                    <a:pt x="5353" y="5176"/>
                    <a:pt x="5193" y="5215"/>
                    <a:pt x="5029" y="5215"/>
                  </a:cubicBezTo>
                  <a:cubicBezTo>
                    <a:pt x="4871" y="5215"/>
                    <a:pt x="4709" y="5179"/>
                    <a:pt x="4557" y="5153"/>
                  </a:cubicBezTo>
                  <a:cubicBezTo>
                    <a:pt x="4301" y="5099"/>
                    <a:pt x="4280" y="4855"/>
                    <a:pt x="4280" y="4621"/>
                  </a:cubicBezTo>
                  <a:cubicBezTo>
                    <a:pt x="4280" y="4354"/>
                    <a:pt x="4258" y="4088"/>
                    <a:pt x="4258" y="3833"/>
                  </a:cubicBezTo>
                  <a:cubicBezTo>
                    <a:pt x="4096" y="3917"/>
                    <a:pt x="3930" y="3975"/>
                    <a:pt x="3769" y="3975"/>
                  </a:cubicBezTo>
                  <a:cubicBezTo>
                    <a:pt x="3605" y="3975"/>
                    <a:pt x="3446" y="3914"/>
                    <a:pt x="3300" y="3758"/>
                  </a:cubicBezTo>
                  <a:cubicBezTo>
                    <a:pt x="3056" y="3481"/>
                    <a:pt x="2789" y="3194"/>
                    <a:pt x="2864" y="2778"/>
                  </a:cubicBezTo>
                  <a:cubicBezTo>
                    <a:pt x="2896" y="2768"/>
                    <a:pt x="2938" y="2747"/>
                    <a:pt x="2971" y="2726"/>
                  </a:cubicBezTo>
                  <a:cubicBezTo>
                    <a:pt x="3077" y="2885"/>
                    <a:pt x="3194" y="3045"/>
                    <a:pt x="3300" y="3204"/>
                  </a:cubicBezTo>
                  <a:cubicBezTo>
                    <a:pt x="3421" y="3375"/>
                    <a:pt x="3522" y="3612"/>
                    <a:pt x="3774" y="3612"/>
                  </a:cubicBezTo>
                  <a:cubicBezTo>
                    <a:pt x="3789" y="3612"/>
                    <a:pt x="3806" y="3611"/>
                    <a:pt x="3822" y="3609"/>
                  </a:cubicBezTo>
                  <a:cubicBezTo>
                    <a:pt x="4120" y="3587"/>
                    <a:pt x="4248" y="3332"/>
                    <a:pt x="4312" y="3098"/>
                  </a:cubicBezTo>
                  <a:cubicBezTo>
                    <a:pt x="4482" y="2513"/>
                    <a:pt x="4620" y="1927"/>
                    <a:pt x="4759" y="1330"/>
                  </a:cubicBezTo>
                  <a:cubicBezTo>
                    <a:pt x="4833" y="1043"/>
                    <a:pt x="4897" y="756"/>
                    <a:pt x="4961" y="469"/>
                  </a:cubicBezTo>
                  <a:cubicBezTo>
                    <a:pt x="4769" y="320"/>
                    <a:pt x="4578" y="159"/>
                    <a:pt x="4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943;p65"/>
            <p:cNvSpPr/>
            <p:nvPr/>
          </p:nvSpPr>
          <p:spPr>
            <a:xfrm>
              <a:off x="3510546" y="1500832"/>
              <a:ext cx="298400" cy="274022"/>
            </a:xfrm>
            <a:custGeom>
              <a:avLst/>
              <a:gdLst/>
              <a:ahLst/>
              <a:cxnLst/>
              <a:rect l="l" t="t" r="r" b="b"/>
              <a:pathLst>
                <a:path w="6304" h="5789" extrusionOk="0">
                  <a:moveTo>
                    <a:pt x="3118" y="0"/>
                  </a:moveTo>
                  <a:cubicBezTo>
                    <a:pt x="2669" y="0"/>
                    <a:pt x="2227" y="106"/>
                    <a:pt x="1864" y="328"/>
                  </a:cubicBezTo>
                  <a:cubicBezTo>
                    <a:pt x="1225" y="721"/>
                    <a:pt x="810" y="1307"/>
                    <a:pt x="502" y="1977"/>
                  </a:cubicBezTo>
                  <a:cubicBezTo>
                    <a:pt x="310" y="2382"/>
                    <a:pt x="171" y="2819"/>
                    <a:pt x="1" y="3234"/>
                  </a:cubicBezTo>
                  <a:cubicBezTo>
                    <a:pt x="214" y="3649"/>
                    <a:pt x="352" y="4064"/>
                    <a:pt x="299" y="4544"/>
                  </a:cubicBezTo>
                  <a:cubicBezTo>
                    <a:pt x="384" y="4437"/>
                    <a:pt x="502" y="4341"/>
                    <a:pt x="565" y="4224"/>
                  </a:cubicBezTo>
                  <a:cubicBezTo>
                    <a:pt x="852" y="3756"/>
                    <a:pt x="1162" y="3298"/>
                    <a:pt x="1587" y="2947"/>
                  </a:cubicBezTo>
                  <a:cubicBezTo>
                    <a:pt x="1736" y="2819"/>
                    <a:pt x="1896" y="2712"/>
                    <a:pt x="2066" y="2638"/>
                  </a:cubicBezTo>
                  <a:cubicBezTo>
                    <a:pt x="2216" y="2570"/>
                    <a:pt x="2360" y="2536"/>
                    <a:pt x="2495" y="2536"/>
                  </a:cubicBezTo>
                  <a:cubicBezTo>
                    <a:pt x="2763" y="2536"/>
                    <a:pt x="2997" y="2670"/>
                    <a:pt x="3173" y="2947"/>
                  </a:cubicBezTo>
                  <a:cubicBezTo>
                    <a:pt x="3386" y="3276"/>
                    <a:pt x="3568" y="3628"/>
                    <a:pt x="3727" y="3990"/>
                  </a:cubicBezTo>
                  <a:cubicBezTo>
                    <a:pt x="3866" y="4288"/>
                    <a:pt x="3961" y="4596"/>
                    <a:pt x="4067" y="4916"/>
                  </a:cubicBezTo>
                  <a:cubicBezTo>
                    <a:pt x="4131" y="5076"/>
                    <a:pt x="4185" y="5246"/>
                    <a:pt x="4015" y="5384"/>
                  </a:cubicBezTo>
                  <a:cubicBezTo>
                    <a:pt x="4263" y="5655"/>
                    <a:pt x="4552" y="5788"/>
                    <a:pt x="4843" y="5788"/>
                  </a:cubicBezTo>
                  <a:cubicBezTo>
                    <a:pt x="5114" y="5788"/>
                    <a:pt x="5387" y="5673"/>
                    <a:pt x="5633" y="5448"/>
                  </a:cubicBezTo>
                  <a:cubicBezTo>
                    <a:pt x="6090" y="5043"/>
                    <a:pt x="6303" y="4532"/>
                    <a:pt x="6303" y="3947"/>
                  </a:cubicBezTo>
                  <a:cubicBezTo>
                    <a:pt x="6293" y="2680"/>
                    <a:pt x="5910" y="1552"/>
                    <a:pt x="4940" y="668"/>
                  </a:cubicBezTo>
                  <a:cubicBezTo>
                    <a:pt x="4475" y="235"/>
                    <a:pt x="3789" y="0"/>
                    <a:pt x="3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944;p65"/>
            <p:cNvSpPr/>
            <p:nvPr/>
          </p:nvSpPr>
          <p:spPr>
            <a:xfrm>
              <a:off x="3354869" y="1639281"/>
              <a:ext cx="224794" cy="246521"/>
            </a:xfrm>
            <a:custGeom>
              <a:avLst/>
              <a:gdLst/>
              <a:ahLst/>
              <a:cxnLst/>
              <a:rect l="l" t="t" r="r" b="b"/>
              <a:pathLst>
                <a:path w="4749" h="5208" extrusionOk="0">
                  <a:moveTo>
                    <a:pt x="1805" y="1855"/>
                  </a:moveTo>
                  <a:cubicBezTo>
                    <a:pt x="2071" y="1855"/>
                    <a:pt x="2198" y="2064"/>
                    <a:pt x="2225" y="2534"/>
                  </a:cubicBezTo>
                  <a:cubicBezTo>
                    <a:pt x="1906" y="2417"/>
                    <a:pt x="1746" y="2225"/>
                    <a:pt x="1650" y="1874"/>
                  </a:cubicBezTo>
                  <a:cubicBezTo>
                    <a:pt x="1706" y="1861"/>
                    <a:pt x="1758" y="1855"/>
                    <a:pt x="1805" y="1855"/>
                  </a:cubicBezTo>
                  <a:close/>
                  <a:moveTo>
                    <a:pt x="1923" y="707"/>
                  </a:moveTo>
                  <a:cubicBezTo>
                    <a:pt x="1967" y="707"/>
                    <a:pt x="2011" y="709"/>
                    <a:pt x="2055" y="713"/>
                  </a:cubicBezTo>
                  <a:cubicBezTo>
                    <a:pt x="2545" y="756"/>
                    <a:pt x="2843" y="1108"/>
                    <a:pt x="2928" y="1576"/>
                  </a:cubicBezTo>
                  <a:cubicBezTo>
                    <a:pt x="2992" y="1927"/>
                    <a:pt x="3013" y="2289"/>
                    <a:pt x="2981" y="2641"/>
                  </a:cubicBezTo>
                  <a:cubicBezTo>
                    <a:pt x="2928" y="3130"/>
                    <a:pt x="2885" y="3577"/>
                    <a:pt x="3322" y="3928"/>
                  </a:cubicBezTo>
                  <a:cubicBezTo>
                    <a:pt x="3375" y="3971"/>
                    <a:pt x="3386" y="4088"/>
                    <a:pt x="3429" y="4237"/>
                  </a:cubicBezTo>
                  <a:cubicBezTo>
                    <a:pt x="3013" y="4195"/>
                    <a:pt x="2832" y="3961"/>
                    <a:pt x="2736" y="3705"/>
                  </a:cubicBezTo>
                  <a:cubicBezTo>
                    <a:pt x="2641" y="3450"/>
                    <a:pt x="2619" y="3162"/>
                    <a:pt x="2630" y="2885"/>
                  </a:cubicBezTo>
                  <a:cubicBezTo>
                    <a:pt x="2641" y="2438"/>
                    <a:pt x="2726" y="1981"/>
                    <a:pt x="2556" y="1544"/>
                  </a:cubicBezTo>
                  <a:cubicBezTo>
                    <a:pt x="2437" y="1211"/>
                    <a:pt x="2253" y="1050"/>
                    <a:pt x="1984" y="1050"/>
                  </a:cubicBezTo>
                  <a:cubicBezTo>
                    <a:pt x="1890" y="1050"/>
                    <a:pt x="1787" y="1069"/>
                    <a:pt x="1672" y="1108"/>
                  </a:cubicBezTo>
                  <a:cubicBezTo>
                    <a:pt x="1534" y="1150"/>
                    <a:pt x="1416" y="1214"/>
                    <a:pt x="1288" y="1288"/>
                  </a:cubicBezTo>
                  <a:cubicBezTo>
                    <a:pt x="1172" y="1352"/>
                    <a:pt x="1044" y="1427"/>
                    <a:pt x="937" y="1491"/>
                  </a:cubicBezTo>
                  <a:cubicBezTo>
                    <a:pt x="756" y="1406"/>
                    <a:pt x="746" y="1299"/>
                    <a:pt x="862" y="1182"/>
                  </a:cubicBezTo>
                  <a:cubicBezTo>
                    <a:pt x="1151" y="884"/>
                    <a:pt x="1518" y="707"/>
                    <a:pt x="1923" y="707"/>
                  </a:cubicBezTo>
                  <a:close/>
                  <a:moveTo>
                    <a:pt x="603" y="1792"/>
                  </a:moveTo>
                  <a:cubicBezTo>
                    <a:pt x="1007" y="1792"/>
                    <a:pt x="1435" y="2020"/>
                    <a:pt x="1619" y="2406"/>
                  </a:cubicBezTo>
                  <a:cubicBezTo>
                    <a:pt x="1778" y="2726"/>
                    <a:pt x="1853" y="3088"/>
                    <a:pt x="1981" y="3428"/>
                  </a:cubicBezTo>
                  <a:cubicBezTo>
                    <a:pt x="2076" y="3673"/>
                    <a:pt x="2172" y="3918"/>
                    <a:pt x="2310" y="4141"/>
                  </a:cubicBezTo>
                  <a:cubicBezTo>
                    <a:pt x="2492" y="4422"/>
                    <a:pt x="2745" y="4543"/>
                    <a:pt x="3039" y="4543"/>
                  </a:cubicBezTo>
                  <a:cubicBezTo>
                    <a:pt x="3123" y="4543"/>
                    <a:pt x="3211" y="4533"/>
                    <a:pt x="3301" y="4514"/>
                  </a:cubicBezTo>
                  <a:cubicBezTo>
                    <a:pt x="3407" y="4493"/>
                    <a:pt x="3514" y="4482"/>
                    <a:pt x="3641" y="4450"/>
                  </a:cubicBezTo>
                  <a:lnTo>
                    <a:pt x="3641" y="4450"/>
                  </a:lnTo>
                  <a:cubicBezTo>
                    <a:pt x="3716" y="4674"/>
                    <a:pt x="3630" y="4748"/>
                    <a:pt x="3503" y="4801"/>
                  </a:cubicBezTo>
                  <a:cubicBezTo>
                    <a:pt x="3357" y="4867"/>
                    <a:pt x="3194" y="4900"/>
                    <a:pt x="3031" y="4900"/>
                  </a:cubicBezTo>
                  <a:cubicBezTo>
                    <a:pt x="2667" y="4900"/>
                    <a:pt x="2299" y="4741"/>
                    <a:pt x="2108" y="4439"/>
                  </a:cubicBezTo>
                  <a:cubicBezTo>
                    <a:pt x="1896" y="4110"/>
                    <a:pt x="1757" y="3737"/>
                    <a:pt x="1608" y="3386"/>
                  </a:cubicBezTo>
                  <a:cubicBezTo>
                    <a:pt x="1501" y="3119"/>
                    <a:pt x="1459" y="2832"/>
                    <a:pt x="1331" y="2587"/>
                  </a:cubicBezTo>
                  <a:cubicBezTo>
                    <a:pt x="1177" y="2268"/>
                    <a:pt x="893" y="2108"/>
                    <a:pt x="517" y="2108"/>
                  </a:cubicBezTo>
                  <a:cubicBezTo>
                    <a:pt x="505" y="2108"/>
                    <a:pt x="492" y="2108"/>
                    <a:pt x="479" y="2108"/>
                  </a:cubicBezTo>
                  <a:cubicBezTo>
                    <a:pt x="473" y="2109"/>
                    <a:pt x="467" y="2109"/>
                    <a:pt x="460" y="2109"/>
                  </a:cubicBezTo>
                  <a:cubicBezTo>
                    <a:pt x="372" y="2109"/>
                    <a:pt x="235" y="2051"/>
                    <a:pt x="235" y="2002"/>
                  </a:cubicBezTo>
                  <a:cubicBezTo>
                    <a:pt x="202" y="1842"/>
                    <a:pt x="351" y="1820"/>
                    <a:pt x="479" y="1799"/>
                  </a:cubicBezTo>
                  <a:cubicBezTo>
                    <a:pt x="520" y="1794"/>
                    <a:pt x="561" y="1792"/>
                    <a:pt x="603" y="1792"/>
                  </a:cubicBezTo>
                  <a:close/>
                  <a:moveTo>
                    <a:pt x="2213" y="0"/>
                  </a:moveTo>
                  <a:cubicBezTo>
                    <a:pt x="1752" y="0"/>
                    <a:pt x="1318" y="186"/>
                    <a:pt x="916" y="564"/>
                  </a:cubicBezTo>
                  <a:cubicBezTo>
                    <a:pt x="437" y="1001"/>
                    <a:pt x="150" y="1555"/>
                    <a:pt x="1" y="2172"/>
                  </a:cubicBezTo>
                  <a:cubicBezTo>
                    <a:pt x="117" y="2395"/>
                    <a:pt x="330" y="2406"/>
                    <a:pt x="533" y="2428"/>
                  </a:cubicBezTo>
                  <a:cubicBezTo>
                    <a:pt x="841" y="2480"/>
                    <a:pt x="1023" y="2651"/>
                    <a:pt x="1118" y="2917"/>
                  </a:cubicBezTo>
                  <a:cubicBezTo>
                    <a:pt x="1203" y="3204"/>
                    <a:pt x="1278" y="3492"/>
                    <a:pt x="1331" y="3790"/>
                  </a:cubicBezTo>
                  <a:cubicBezTo>
                    <a:pt x="1395" y="4110"/>
                    <a:pt x="1480" y="4418"/>
                    <a:pt x="1704" y="4685"/>
                  </a:cubicBezTo>
                  <a:cubicBezTo>
                    <a:pt x="2015" y="5048"/>
                    <a:pt x="2453" y="5208"/>
                    <a:pt x="2902" y="5208"/>
                  </a:cubicBezTo>
                  <a:cubicBezTo>
                    <a:pt x="3543" y="5208"/>
                    <a:pt x="4203" y="4881"/>
                    <a:pt x="4536" y="4354"/>
                  </a:cubicBezTo>
                  <a:cubicBezTo>
                    <a:pt x="4749" y="4025"/>
                    <a:pt x="4642" y="3843"/>
                    <a:pt x="4259" y="3790"/>
                  </a:cubicBezTo>
                  <a:cubicBezTo>
                    <a:pt x="3791" y="3726"/>
                    <a:pt x="3556" y="3492"/>
                    <a:pt x="3514" y="3024"/>
                  </a:cubicBezTo>
                  <a:cubicBezTo>
                    <a:pt x="3503" y="2875"/>
                    <a:pt x="3524" y="2715"/>
                    <a:pt x="3535" y="2555"/>
                  </a:cubicBezTo>
                  <a:cubicBezTo>
                    <a:pt x="3545" y="2246"/>
                    <a:pt x="3567" y="1927"/>
                    <a:pt x="3588" y="1607"/>
                  </a:cubicBezTo>
                  <a:cubicBezTo>
                    <a:pt x="3641" y="1139"/>
                    <a:pt x="3503" y="724"/>
                    <a:pt x="3290" y="309"/>
                  </a:cubicBezTo>
                  <a:cubicBezTo>
                    <a:pt x="2917" y="104"/>
                    <a:pt x="2557" y="0"/>
                    <a:pt x="2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945;p65"/>
            <p:cNvSpPr/>
            <p:nvPr/>
          </p:nvSpPr>
          <p:spPr>
            <a:xfrm>
              <a:off x="3087297" y="1598291"/>
              <a:ext cx="234876" cy="157436"/>
            </a:xfrm>
            <a:custGeom>
              <a:avLst/>
              <a:gdLst/>
              <a:ahLst/>
              <a:cxnLst/>
              <a:rect l="l" t="t" r="r" b="b"/>
              <a:pathLst>
                <a:path w="4962" h="3326" extrusionOk="0">
                  <a:moveTo>
                    <a:pt x="2670" y="1"/>
                  </a:moveTo>
                  <a:cubicBezTo>
                    <a:pt x="2266" y="1"/>
                    <a:pt x="1890" y="146"/>
                    <a:pt x="1597" y="429"/>
                  </a:cubicBezTo>
                  <a:cubicBezTo>
                    <a:pt x="1107" y="888"/>
                    <a:pt x="681" y="1420"/>
                    <a:pt x="224" y="1910"/>
                  </a:cubicBezTo>
                  <a:cubicBezTo>
                    <a:pt x="54" y="2101"/>
                    <a:pt x="0" y="2324"/>
                    <a:pt x="43" y="2570"/>
                  </a:cubicBezTo>
                  <a:cubicBezTo>
                    <a:pt x="245" y="2452"/>
                    <a:pt x="447" y="2346"/>
                    <a:pt x="639" y="2208"/>
                  </a:cubicBezTo>
                  <a:cubicBezTo>
                    <a:pt x="1161" y="1803"/>
                    <a:pt x="1661" y="1377"/>
                    <a:pt x="2193" y="994"/>
                  </a:cubicBezTo>
                  <a:cubicBezTo>
                    <a:pt x="2399" y="841"/>
                    <a:pt x="2578" y="765"/>
                    <a:pt x="2746" y="765"/>
                  </a:cubicBezTo>
                  <a:cubicBezTo>
                    <a:pt x="2952" y="765"/>
                    <a:pt x="3143" y="878"/>
                    <a:pt x="3354" y="1101"/>
                  </a:cubicBezTo>
                  <a:cubicBezTo>
                    <a:pt x="3950" y="1739"/>
                    <a:pt x="4301" y="2495"/>
                    <a:pt x="4514" y="3325"/>
                  </a:cubicBezTo>
                  <a:cubicBezTo>
                    <a:pt x="4897" y="3272"/>
                    <a:pt x="4961" y="3197"/>
                    <a:pt x="4833" y="2857"/>
                  </a:cubicBezTo>
                  <a:cubicBezTo>
                    <a:pt x="4642" y="2346"/>
                    <a:pt x="4429" y="1835"/>
                    <a:pt x="4216" y="1335"/>
                  </a:cubicBezTo>
                  <a:cubicBezTo>
                    <a:pt x="4035" y="930"/>
                    <a:pt x="3811" y="547"/>
                    <a:pt x="3461" y="270"/>
                  </a:cubicBezTo>
                  <a:cubicBezTo>
                    <a:pt x="3322" y="153"/>
                    <a:pt x="3141" y="57"/>
                    <a:pt x="2960" y="25"/>
                  </a:cubicBezTo>
                  <a:cubicBezTo>
                    <a:pt x="2862" y="9"/>
                    <a:pt x="2765" y="1"/>
                    <a:pt x="26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946;p65"/>
            <p:cNvSpPr/>
            <p:nvPr/>
          </p:nvSpPr>
          <p:spPr>
            <a:xfrm>
              <a:off x="3522190" y="1620821"/>
              <a:ext cx="186453" cy="139449"/>
            </a:xfrm>
            <a:custGeom>
              <a:avLst/>
              <a:gdLst/>
              <a:ahLst/>
              <a:cxnLst/>
              <a:rect l="l" t="t" r="r" b="b"/>
              <a:pathLst>
                <a:path w="3939" h="2946" extrusionOk="0">
                  <a:moveTo>
                    <a:pt x="2249" y="1"/>
                  </a:moveTo>
                  <a:cubicBezTo>
                    <a:pt x="2114" y="1"/>
                    <a:pt x="1970" y="35"/>
                    <a:pt x="1820" y="103"/>
                  </a:cubicBezTo>
                  <a:cubicBezTo>
                    <a:pt x="1650" y="177"/>
                    <a:pt x="1490" y="284"/>
                    <a:pt x="1341" y="412"/>
                  </a:cubicBezTo>
                  <a:cubicBezTo>
                    <a:pt x="916" y="763"/>
                    <a:pt x="606" y="1221"/>
                    <a:pt x="319" y="1689"/>
                  </a:cubicBezTo>
                  <a:cubicBezTo>
                    <a:pt x="256" y="1806"/>
                    <a:pt x="138" y="1902"/>
                    <a:pt x="53" y="1997"/>
                  </a:cubicBezTo>
                  <a:cubicBezTo>
                    <a:pt x="32" y="2317"/>
                    <a:pt x="10" y="2636"/>
                    <a:pt x="0" y="2945"/>
                  </a:cubicBezTo>
                  <a:lnTo>
                    <a:pt x="64" y="2945"/>
                  </a:lnTo>
                  <a:cubicBezTo>
                    <a:pt x="287" y="2605"/>
                    <a:pt x="490" y="2253"/>
                    <a:pt x="734" y="1923"/>
                  </a:cubicBezTo>
                  <a:cubicBezTo>
                    <a:pt x="968" y="1614"/>
                    <a:pt x="1214" y="1306"/>
                    <a:pt x="1490" y="1039"/>
                  </a:cubicBezTo>
                  <a:cubicBezTo>
                    <a:pt x="1606" y="929"/>
                    <a:pt x="1722" y="877"/>
                    <a:pt x="1835" y="877"/>
                  </a:cubicBezTo>
                  <a:cubicBezTo>
                    <a:pt x="1973" y="877"/>
                    <a:pt x="2107" y="953"/>
                    <a:pt x="2236" y="1093"/>
                  </a:cubicBezTo>
                  <a:cubicBezTo>
                    <a:pt x="2310" y="1167"/>
                    <a:pt x="2352" y="1274"/>
                    <a:pt x="2416" y="1370"/>
                  </a:cubicBezTo>
                  <a:cubicBezTo>
                    <a:pt x="2714" y="1785"/>
                    <a:pt x="3012" y="2210"/>
                    <a:pt x="3332" y="2615"/>
                  </a:cubicBezTo>
                  <a:cubicBezTo>
                    <a:pt x="3428" y="2732"/>
                    <a:pt x="3620" y="2775"/>
                    <a:pt x="3769" y="2849"/>
                  </a:cubicBezTo>
                  <a:cubicBezTo>
                    <a:pt x="3939" y="2711"/>
                    <a:pt x="3885" y="2541"/>
                    <a:pt x="3821" y="2381"/>
                  </a:cubicBezTo>
                  <a:cubicBezTo>
                    <a:pt x="3715" y="2061"/>
                    <a:pt x="3620" y="1753"/>
                    <a:pt x="3481" y="1455"/>
                  </a:cubicBezTo>
                  <a:cubicBezTo>
                    <a:pt x="3322" y="1093"/>
                    <a:pt x="3140" y="741"/>
                    <a:pt x="2927" y="412"/>
                  </a:cubicBezTo>
                  <a:cubicBezTo>
                    <a:pt x="2751" y="135"/>
                    <a:pt x="2517" y="1"/>
                    <a:pt x="2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947;p65"/>
            <p:cNvSpPr/>
            <p:nvPr/>
          </p:nvSpPr>
          <p:spPr>
            <a:xfrm>
              <a:off x="3371009" y="1972836"/>
              <a:ext cx="91735" cy="50459"/>
            </a:xfrm>
            <a:custGeom>
              <a:avLst/>
              <a:gdLst/>
              <a:ahLst/>
              <a:cxnLst/>
              <a:rect l="l" t="t" r="r" b="b"/>
              <a:pathLst>
                <a:path w="1938" h="1066" extrusionOk="0">
                  <a:moveTo>
                    <a:pt x="287" y="1"/>
                  </a:moveTo>
                  <a:cubicBezTo>
                    <a:pt x="85" y="1"/>
                    <a:pt x="0" y="171"/>
                    <a:pt x="64" y="373"/>
                  </a:cubicBezTo>
                  <a:cubicBezTo>
                    <a:pt x="85" y="448"/>
                    <a:pt x="117" y="522"/>
                    <a:pt x="138" y="597"/>
                  </a:cubicBezTo>
                  <a:cubicBezTo>
                    <a:pt x="330" y="756"/>
                    <a:pt x="521" y="917"/>
                    <a:pt x="713" y="1066"/>
                  </a:cubicBezTo>
                  <a:lnTo>
                    <a:pt x="990" y="1066"/>
                  </a:lnTo>
                  <a:cubicBezTo>
                    <a:pt x="1224" y="938"/>
                    <a:pt x="1469" y="810"/>
                    <a:pt x="1714" y="682"/>
                  </a:cubicBezTo>
                  <a:cubicBezTo>
                    <a:pt x="1756" y="607"/>
                    <a:pt x="1810" y="522"/>
                    <a:pt x="1853" y="448"/>
                  </a:cubicBezTo>
                  <a:cubicBezTo>
                    <a:pt x="1938" y="257"/>
                    <a:pt x="1853" y="96"/>
                    <a:pt x="1682" y="75"/>
                  </a:cubicBezTo>
                  <a:cubicBezTo>
                    <a:pt x="1224" y="22"/>
                    <a:pt x="756"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948;p65"/>
            <p:cNvSpPr/>
            <p:nvPr/>
          </p:nvSpPr>
          <p:spPr>
            <a:xfrm>
              <a:off x="3552388" y="2050888"/>
              <a:ext cx="70103" cy="36401"/>
            </a:xfrm>
            <a:custGeom>
              <a:avLst/>
              <a:gdLst/>
              <a:ahLst/>
              <a:cxnLst/>
              <a:rect l="l" t="t" r="r" b="b"/>
              <a:pathLst>
                <a:path w="1481" h="769" extrusionOk="0">
                  <a:moveTo>
                    <a:pt x="749" y="0"/>
                  </a:moveTo>
                  <a:cubicBezTo>
                    <a:pt x="534" y="0"/>
                    <a:pt x="320" y="51"/>
                    <a:pt x="192" y="151"/>
                  </a:cubicBezTo>
                  <a:cubicBezTo>
                    <a:pt x="11" y="290"/>
                    <a:pt x="1" y="460"/>
                    <a:pt x="192" y="566"/>
                  </a:cubicBezTo>
                  <a:cubicBezTo>
                    <a:pt x="373" y="673"/>
                    <a:pt x="597" y="704"/>
                    <a:pt x="777" y="768"/>
                  </a:cubicBezTo>
                  <a:cubicBezTo>
                    <a:pt x="969" y="715"/>
                    <a:pt x="1139" y="704"/>
                    <a:pt x="1267" y="630"/>
                  </a:cubicBezTo>
                  <a:cubicBezTo>
                    <a:pt x="1480" y="513"/>
                    <a:pt x="1470" y="268"/>
                    <a:pt x="1278" y="129"/>
                  </a:cubicBezTo>
                  <a:cubicBezTo>
                    <a:pt x="1146" y="43"/>
                    <a:pt x="947" y="0"/>
                    <a:pt x="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949;p65"/>
            <p:cNvSpPr/>
            <p:nvPr/>
          </p:nvSpPr>
          <p:spPr>
            <a:xfrm>
              <a:off x="3197109" y="2066319"/>
              <a:ext cx="58033" cy="28780"/>
            </a:xfrm>
            <a:custGeom>
              <a:avLst/>
              <a:gdLst/>
              <a:ahLst/>
              <a:cxnLst/>
              <a:rect l="l" t="t" r="r" b="b"/>
              <a:pathLst>
                <a:path w="1226" h="608" extrusionOk="0">
                  <a:moveTo>
                    <a:pt x="474" y="0"/>
                  </a:moveTo>
                  <a:cubicBezTo>
                    <a:pt x="391" y="0"/>
                    <a:pt x="308" y="3"/>
                    <a:pt x="225" y="6"/>
                  </a:cubicBezTo>
                  <a:cubicBezTo>
                    <a:pt x="150" y="16"/>
                    <a:pt x="33" y="134"/>
                    <a:pt x="22" y="219"/>
                  </a:cubicBezTo>
                  <a:cubicBezTo>
                    <a:pt x="1" y="293"/>
                    <a:pt x="76" y="442"/>
                    <a:pt x="150" y="485"/>
                  </a:cubicBezTo>
                  <a:cubicBezTo>
                    <a:pt x="289" y="560"/>
                    <a:pt x="459" y="591"/>
                    <a:pt x="523" y="602"/>
                  </a:cubicBezTo>
                  <a:cubicBezTo>
                    <a:pt x="624" y="602"/>
                    <a:pt x="701" y="608"/>
                    <a:pt x="764" y="608"/>
                  </a:cubicBezTo>
                  <a:cubicBezTo>
                    <a:pt x="826" y="608"/>
                    <a:pt x="874" y="602"/>
                    <a:pt x="917" y="581"/>
                  </a:cubicBezTo>
                  <a:cubicBezTo>
                    <a:pt x="1023" y="527"/>
                    <a:pt x="1193" y="442"/>
                    <a:pt x="1204" y="347"/>
                  </a:cubicBezTo>
                  <a:cubicBezTo>
                    <a:pt x="1226" y="262"/>
                    <a:pt x="1098" y="70"/>
                    <a:pt x="1002" y="49"/>
                  </a:cubicBezTo>
                  <a:cubicBezTo>
                    <a:pt x="834" y="12"/>
                    <a:pt x="655" y="0"/>
                    <a:pt x="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950;p65"/>
            <p:cNvSpPr/>
            <p:nvPr/>
          </p:nvSpPr>
          <p:spPr>
            <a:xfrm>
              <a:off x="3485365" y="1929527"/>
              <a:ext cx="25750" cy="49986"/>
            </a:xfrm>
            <a:custGeom>
              <a:avLst/>
              <a:gdLst/>
              <a:ahLst/>
              <a:cxnLst/>
              <a:rect l="l" t="t" r="r" b="b"/>
              <a:pathLst>
                <a:path w="544" h="1056" extrusionOk="0">
                  <a:moveTo>
                    <a:pt x="310" y="0"/>
                  </a:moveTo>
                  <a:cubicBezTo>
                    <a:pt x="213" y="0"/>
                    <a:pt x="54" y="107"/>
                    <a:pt x="43" y="192"/>
                  </a:cubicBezTo>
                  <a:cubicBezTo>
                    <a:pt x="0" y="415"/>
                    <a:pt x="0" y="649"/>
                    <a:pt x="22" y="873"/>
                  </a:cubicBezTo>
                  <a:cubicBezTo>
                    <a:pt x="22" y="948"/>
                    <a:pt x="128" y="1044"/>
                    <a:pt x="203" y="1054"/>
                  </a:cubicBezTo>
                  <a:cubicBezTo>
                    <a:pt x="207" y="1055"/>
                    <a:pt x="212" y="1055"/>
                    <a:pt x="217" y="1055"/>
                  </a:cubicBezTo>
                  <a:cubicBezTo>
                    <a:pt x="284" y="1055"/>
                    <a:pt x="396" y="986"/>
                    <a:pt x="416" y="926"/>
                  </a:cubicBezTo>
                  <a:cubicBezTo>
                    <a:pt x="480" y="777"/>
                    <a:pt x="511" y="607"/>
                    <a:pt x="544" y="437"/>
                  </a:cubicBezTo>
                  <a:lnTo>
                    <a:pt x="523" y="437"/>
                  </a:lnTo>
                  <a:cubicBezTo>
                    <a:pt x="523" y="373"/>
                    <a:pt x="544" y="299"/>
                    <a:pt x="511" y="256"/>
                  </a:cubicBezTo>
                  <a:cubicBezTo>
                    <a:pt x="459" y="149"/>
                    <a:pt x="38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951;p65"/>
            <p:cNvSpPr/>
            <p:nvPr/>
          </p:nvSpPr>
          <p:spPr>
            <a:xfrm>
              <a:off x="3305501" y="1925503"/>
              <a:ext cx="24236" cy="47903"/>
            </a:xfrm>
            <a:custGeom>
              <a:avLst/>
              <a:gdLst/>
              <a:ahLst/>
              <a:cxnLst/>
              <a:rect l="l" t="t" r="r" b="b"/>
              <a:pathLst>
                <a:path w="512" h="1012" extrusionOk="0">
                  <a:moveTo>
                    <a:pt x="298" y="0"/>
                  </a:moveTo>
                  <a:cubicBezTo>
                    <a:pt x="213" y="74"/>
                    <a:pt x="64" y="128"/>
                    <a:pt x="43" y="213"/>
                  </a:cubicBezTo>
                  <a:cubicBezTo>
                    <a:pt x="0" y="426"/>
                    <a:pt x="0" y="639"/>
                    <a:pt x="10" y="852"/>
                  </a:cubicBezTo>
                  <a:cubicBezTo>
                    <a:pt x="22" y="916"/>
                    <a:pt x="138" y="1011"/>
                    <a:pt x="202" y="1011"/>
                  </a:cubicBezTo>
                  <a:cubicBezTo>
                    <a:pt x="277" y="1011"/>
                    <a:pt x="384" y="937"/>
                    <a:pt x="405" y="873"/>
                  </a:cubicBezTo>
                  <a:cubicBezTo>
                    <a:pt x="469" y="734"/>
                    <a:pt x="479" y="575"/>
                    <a:pt x="500" y="511"/>
                  </a:cubicBezTo>
                  <a:cubicBezTo>
                    <a:pt x="500" y="372"/>
                    <a:pt x="511" y="320"/>
                    <a:pt x="490" y="287"/>
                  </a:cubicBezTo>
                  <a:cubicBezTo>
                    <a:pt x="436" y="181"/>
                    <a:pt x="362" y="96"/>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952;p65"/>
            <p:cNvSpPr/>
            <p:nvPr/>
          </p:nvSpPr>
          <p:spPr>
            <a:xfrm>
              <a:off x="3301951" y="2023246"/>
              <a:ext cx="179968" cy="166051"/>
            </a:xfrm>
            <a:custGeom>
              <a:avLst/>
              <a:gdLst/>
              <a:ahLst/>
              <a:cxnLst/>
              <a:rect l="l" t="t" r="r" b="b"/>
              <a:pathLst>
                <a:path w="3802" h="3508" extrusionOk="0">
                  <a:moveTo>
                    <a:pt x="2172" y="1"/>
                  </a:moveTo>
                  <a:cubicBezTo>
                    <a:pt x="2108" y="288"/>
                    <a:pt x="2044" y="575"/>
                    <a:pt x="1970" y="862"/>
                  </a:cubicBezTo>
                  <a:cubicBezTo>
                    <a:pt x="1831" y="1459"/>
                    <a:pt x="1693" y="2045"/>
                    <a:pt x="1523" y="2630"/>
                  </a:cubicBezTo>
                  <a:cubicBezTo>
                    <a:pt x="1459" y="2864"/>
                    <a:pt x="1331" y="3119"/>
                    <a:pt x="1033" y="3141"/>
                  </a:cubicBezTo>
                  <a:cubicBezTo>
                    <a:pt x="1017" y="3143"/>
                    <a:pt x="1000" y="3144"/>
                    <a:pt x="985" y="3144"/>
                  </a:cubicBezTo>
                  <a:cubicBezTo>
                    <a:pt x="733" y="3144"/>
                    <a:pt x="632" y="2907"/>
                    <a:pt x="511" y="2736"/>
                  </a:cubicBezTo>
                  <a:cubicBezTo>
                    <a:pt x="405" y="2577"/>
                    <a:pt x="288" y="2417"/>
                    <a:pt x="182" y="2258"/>
                  </a:cubicBezTo>
                  <a:cubicBezTo>
                    <a:pt x="149" y="2279"/>
                    <a:pt x="107" y="2300"/>
                    <a:pt x="75" y="2310"/>
                  </a:cubicBezTo>
                  <a:cubicBezTo>
                    <a:pt x="0" y="2726"/>
                    <a:pt x="267" y="3013"/>
                    <a:pt x="511" y="3290"/>
                  </a:cubicBezTo>
                  <a:cubicBezTo>
                    <a:pt x="657" y="3446"/>
                    <a:pt x="816" y="3507"/>
                    <a:pt x="980" y="3507"/>
                  </a:cubicBezTo>
                  <a:cubicBezTo>
                    <a:pt x="1141" y="3507"/>
                    <a:pt x="1307" y="3449"/>
                    <a:pt x="1469" y="3365"/>
                  </a:cubicBezTo>
                  <a:cubicBezTo>
                    <a:pt x="1704" y="2875"/>
                    <a:pt x="1938" y="2396"/>
                    <a:pt x="2183" y="1874"/>
                  </a:cubicBezTo>
                  <a:cubicBezTo>
                    <a:pt x="2257" y="2140"/>
                    <a:pt x="2321" y="2396"/>
                    <a:pt x="2406" y="2651"/>
                  </a:cubicBezTo>
                  <a:cubicBezTo>
                    <a:pt x="2503" y="2907"/>
                    <a:pt x="2619" y="3152"/>
                    <a:pt x="2726" y="3407"/>
                  </a:cubicBezTo>
                  <a:cubicBezTo>
                    <a:pt x="2852" y="3414"/>
                    <a:pt x="3005" y="3463"/>
                    <a:pt x="3125" y="3463"/>
                  </a:cubicBezTo>
                  <a:cubicBezTo>
                    <a:pt x="3177" y="3463"/>
                    <a:pt x="3223" y="3454"/>
                    <a:pt x="3258" y="3429"/>
                  </a:cubicBezTo>
                  <a:cubicBezTo>
                    <a:pt x="3599" y="3194"/>
                    <a:pt x="3726" y="2811"/>
                    <a:pt x="3790" y="2417"/>
                  </a:cubicBezTo>
                  <a:cubicBezTo>
                    <a:pt x="3801" y="2385"/>
                    <a:pt x="3726" y="2300"/>
                    <a:pt x="3684" y="2289"/>
                  </a:cubicBezTo>
                  <a:cubicBezTo>
                    <a:pt x="3678" y="2288"/>
                    <a:pt x="3672" y="2287"/>
                    <a:pt x="3665" y="2287"/>
                  </a:cubicBezTo>
                  <a:cubicBezTo>
                    <a:pt x="3618" y="2287"/>
                    <a:pt x="3543" y="2316"/>
                    <a:pt x="3525" y="2353"/>
                  </a:cubicBezTo>
                  <a:cubicBezTo>
                    <a:pt x="3461" y="2459"/>
                    <a:pt x="3428" y="2587"/>
                    <a:pt x="3364" y="2694"/>
                  </a:cubicBezTo>
                  <a:cubicBezTo>
                    <a:pt x="3290" y="2832"/>
                    <a:pt x="3194" y="2970"/>
                    <a:pt x="3066" y="3173"/>
                  </a:cubicBezTo>
                  <a:cubicBezTo>
                    <a:pt x="2939" y="2949"/>
                    <a:pt x="2811" y="2811"/>
                    <a:pt x="2768" y="2651"/>
                  </a:cubicBezTo>
                  <a:cubicBezTo>
                    <a:pt x="2673" y="2279"/>
                    <a:pt x="2588" y="1896"/>
                    <a:pt x="2534" y="1501"/>
                  </a:cubicBezTo>
                  <a:cubicBezTo>
                    <a:pt x="2481" y="1012"/>
                    <a:pt x="2470" y="501"/>
                    <a:pt x="2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953;p65"/>
            <p:cNvSpPr/>
            <p:nvPr/>
          </p:nvSpPr>
          <p:spPr>
            <a:xfrm>
              <a:off x="3371483" y="2111948"/>
              <a:ext cx="63050" cy="136041"/>
            </a:xfrm>
            <a:custGeom>
              <a:avLst/>
              <a:gdLst/>
              <a:ahLst/>
              <a:cxnLst/>
              <a:rect l="l" t="t" r="r" b="b"/>
              <a:pathLst>
                <a:path w="1332" h="2874" extrusionOk="0">
                  <a:moveTo>
                    <a:pt x="714" y="0"/>
                  </a:moveTo>
                  <a:cubicBezTo>
                    <a:pt x="469" y="522"/>
                    <a:pt x="235" y="1001"/>
                    <a:pt x="0" y="1491"/>
                  </a:cubicBezTo>
                  <a:cubicBezTo>
                    <a:pt x="0" y="1746"/>
                    <a:pt x="22" y="2012"/>
                    <a:pt x="22" y="2279"/>
                  </a:cubicBezTo>
                  <a:cubicBezTo>
                    <a:pt x="22" y="2513"/>
                    <a:pt x="43" y="2757"/>
                    <a:pt x="299" y="2811"/>
                  </a:cubicBezTo>
                  <a:cubicBezTo>
                    <a:pt x="451" y="2837"/>
                    <a:pt x="613" y="2873"/>
                    <a:pt x="771" y="2873"/>
                  </a:cubicBezTo>
                  <a:cubicBezTo>
                    <a:pt x="935" y="2873"/>
                    <a:pt x="1095" y="2834"/>
                    <a:pt x="1235" y="2704"/>
                  </a:cubicBezTo>
                  <a:cubicBezTo>
                    <a:pt x="1310" y="2640"/>
                    <a:pt x="1332" y="2480"/>
                    <a:pt x="1332" y="2374"/>
                  </a:cubicBezTo>
                  <a:cubicBezTo>
                    <a:pt x="1321" y="2087"/>
                    <a:pt x="1289" y="1810"/>
                    <a:pt x="1257" y="1533"/>
                  </a:cubicBezTo>
                  <a:cubicBezTo>
                    <a:pt x="1150" y="1278"/>
                    <a:pt x="1034" y="1033"/>
                    <a:pt x="937" y="777"/>
                  </a:cubicBezTo>
                  <a:cubicBezTo>
                    <a:pt x="852" y="522"/>
                    <a:pt x="788" y="266"/>
                    <a:pt x="714" y="0"/>
                  </a:cubicBezTo>
                  <a:close/>
                </a:path>
              </a:pathLst>
            </a:custGeom>
            <a:solidFill>
              <a:srgbClr val="FBF8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954;p65"/>
            <p:cNvSpPr/>
            <p:nvPr/>
          </p:nvSpPr>
          <p:spPr>
            <a:xfrm>
              <a:off x="3342799" y="2091737"/>
              <a:ext cx="14627" cy="18224"/>
            </a:xfrm>
            <a:custGeom>
              <a:avLst/>
              <a:gdLst/>
              <a:ahLst/>
              <a:cxnLst/>
              <a:rect l="l" t="t" r="r" b="b"/>
              <a:pathLst>
                <a:path w="309" h="385" extrusionOk="0">
                  <a:moveTo>
                    <a:pt x="159" y="0"/>
                  </a:moveTo>
                  <a:cubicBezTo>
                    <a:pt x="156" y="0"/>
                    <a:pt x="152" y="1"/>
                    <a:pt x="149" y="1"/>
                  </a:cubicBezTo>
                  <a:cubicBezTo>
                    <a:pt x="95" y="1"/>
                    <a:pt x="0" y="87"/>
                    <a:pt x="0" y="129"/>
                  </a:cubicBezTo>
                  <a:cubicBezTo>
                    <a:pt x="10" y="193"/>
                    <a:pt x="85" y="267"/>
                    <a:pt x="159" y="385"/>
                  </a:cubicBezTo>
                  <a:cubicBezTo>
                    <a:pt x="234" y="257"/>
                    <a:pt x="298" y="193"/>
                    <a:pt x="308" y="118"/>
                  </a:cubicBezTo>
                  <a:cubicBezTo>
                    <a:pt x="308" y="78"/>
                    <a:pt x="214"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955;p65"/>
            <p:cNvSpPr/>
            <p:nvPr/>
          </p:nvSpPr>
          <p:spPr>
            <a:xfrm>
              <a:off x="3437985" y="2062012"/>
              <a:ext cx="14153" cy="16709"/>
            </a:xfrm>
            <a:custGeom>
              <a:avLst/>
              <a:gdLst/>
              <a:ahLst/>
              <a:cxnLst/>
              <a:rect l="l" t="t" r="r" b="b"/>
              <a:pathLst>
                <a:path w="299" h="353" extrusionOk="0">
                  <a:moveTo>
                    <a:pt x="161" y="1"/>
                  </a:moveTo>
                  <a:cubicBezTo>
                    <a:pt x="86" y="76"/>
                    <a:pt x="1" y="129"/>
                    <a:pt x="1" y="182"/>
                  </a:cubicBezTo>
                  <a:cubicBezTo>
                    <a:pt x="1" y="235"/>
                    <a:pt x="76" y="299"/>
                    <a:pt x="118" y="353"/>
                  </a:cubicBezTo>
                  <a:cubicBezTo>
                    <a:pt x="171" y="299"/>
                    <a:pt x="256" y="256"/>
                    <a:pt x="289" y="193"/>
                  </a:cubicBezTo>
                  <a:cubicBezTo>
                    <a:pt x="299" y="161"/>
                    <a:pt x="214" y="86"/>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956;p65"/>
            <p:cNvSpPr/>
            <p:nvPr/>
          </p:nvSpPr>
          <p:spPr>
            <a:xfrm>
              <a:off x="3468231" y="2079667"/>
              <a:ext cx="15668" cy="17703"/>
            </a:xfrm>
            <a:custGeom>
              <a:avLst/>
              <a:gdLst/>
              <a:ahLst/>
              <a:cxnLst/>
              <a:rect l="l" t="t" r="r" b="b"/>
              <a:pathLst>
                <a:path w="331" h="374" extrusionOk="0">
                  <a:moveTo>
                    <a:pt x="171" y="1"/>
                  </a:moveTo>
                  <a:cubicBezTo>
                    <a:pt x="97" y="75"/>
                    <a:pt x="0" y="150"/>
                    <a:pt x="12" y="181"/>
                  </a:cubicBezTo>
                  <a:cubicBezTo>
                    <a:pt x="33" y="256"/>
                    <a:pt x="107" y="309"/>
                    <a:pt x="161" y="373"/>
                  </a:cubicBezTo>
                  <a:cubicBezTo>
                    <a:pt x="213" y="309"/>
                    <a:pt x="299" y="256"/>
                    <a:pt x="320" y="181"/>
                  </a:cubicBezTo>
                  <a:cubicBezTo>
                    <a:pt x="331" y="150"/>
                    <a:pt x="235" y="86"/>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957;p65"/>
            <p:cNvSpPr/>
            <p:nvPr/>
          </p:nvSpPr>
          <p:spPr>
            <a:xfrm>
              <a:off x="3310518" y="2079667"/>
              <a:ext cx="16189" cy="13680"/>
            </a:xfrm>
            <a:custGeom>
              <a:avLst/>
              <a:gdLst/>
              <a:ahLst/>
              <a:cxnLst/>
              <a:rect l="l" t="t" r="r" b="b"/>
              <a:pathLst>
                <a:path w="342" h="289" extrusionOk="0">
                  <a:moveTo>
                    <a:pt x="150" y="1"/>
                  </a:moveTo>
                  <a:cubicBezTo>
                    <a:pt x="96" y="1"/>
                    <a:pt x="43" y="86"/>
                    <a:pt x="1" y="129"/>
                  </a:cubicBezTo>
                  <a:cubicBezTo>
                    <a:pt x="54" y="181"/>
                    <a:pt x="96" y="256"/>
                    <a:pt x="171" y="288"/>
                  </a:cubicBezTo>
                  <a:cubicBezTo>
                    <a:pt x="173" y="289"/>
                    <a:pt x="175" y="289"/>
                    <a:pt x="176" y="289"/>
                  </a:cubicBezTo>
                  <a:cubicBezTo>
                    <a:pt x="209" y="289"/>
                    <a:pt x="270" y="199"/>
                    <a:pt x="341" y="129"/>
                  </a:cubicBezTo>
                  <a:cubicBezTo>
                    <a:pt x="256" y="65"/>
                    <a:pt x="203"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958;p65"/>
            <p:cNvSpPr/>
            <p:nvPr/>
          </p:nvSpPr>
          <p:spPr>
            <a:xfrm>
              <a:off x="3467237" y="2040948"/>
              <a:ext cx="14153" cy="13112"/>
            </a:xfrm>
            <a:custGeom>
              <a:avLst/>
              <a:gdLst/>
              <a:ahLst/>
              <a:cxnLst/>
              <a:rect l="l" t="t" r="r" b="b"/>
              <a:pathLst>
                <a:path w="299" h="277" extrusionOk="0">
                  <a:moveTo>
                    <a:pt x="179" y="0"/>
                  </a:moveTo>
                  <a:cubicBezTo>
                    <a:pt x="164" y="0"/>
                    <a:pt x="150" y="3"/>
                    <a:pt x="139" y="10"/>
                  </a:cubicBezTo>
                  <a:cubicBezTo>
                    <a:pt x="85" y="41"/>
                    <a:pt x="33" y="105"/>
                    <a:pt x="11" y="169"/>
                  </a:cubicBezTo>
                  <a:cubicBezTo>
                    <a:pt x="1" y="189"/>
                    <a:pt x="86" y="276"/>
                    <a:pt x="114" y="276"/>
                  </a:cubicBezTo>
                  <a:cubicBezTo>
                    <a:pt x="115" y="276"/>
                    <a:pt x="117" y="276"/>
                    <a:pt x="118" y="276"/>
                  </a:cubicBezTo>
                  <a:cubicBezTo>
                    <a:pt x="182" y="254"/>
                    <a:pt x="234" y="201"/>
                    <a:pt x="277" y="148"/>
                  </a:cubicBezTo>
                  <a:cubicBezTo>
                    <a:pt x="298" y="116"/>
                    <a:pt x="277" y="52"/>
                    <a:pt x="277" y="10"/>
                  </a:cubicBezTo>
                  <a:cubicBezTo>
                    <a:pt x="249" y="10"/>
                    <a:pt x="211"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959;p65"/>
            <p:cNvSpPr/>
            <p:nvPr/>
          </p:nvSpPr>
          <p:spPr>
            <a:xfrm>
              <a:off x="3337214" y="2054486"/>
              <a:ext cx="15147" cy="12212"/>
            </a:xfrm>
            <a:custGeom>
              <a:avLst/>
              <a:gdLst/>
              <a:ahLst/>
              <a:cxnLst/>
              <a:rect l="l" t="t" r="r" b="b"/>
              <a:pathLst>
                <a:path w="320" h="258" extrusionOk="0">
                  <a:moveTo>
                    <a:pt x="118" y="1"/>
                  </a:moveTo>
                  <a:cubicBezTo>
                    <a:pt x="86" y="1"/>
                    <a:pt x="1" y="86"/>
                    <a:pt x="12" y="107"/>
                  </a:cubicBezTo>
                  <a:cubicBezTo>
                    <a:pt x="22" y="171"/>
                    <a:pt x="75" y="256"/>
                    <a:pt x="118" y="256"/>
                  </a:cubicBezTo>
                  <a:cubicBezTo>
                    <a:pt x="122" y="257"/>
                    <a:pt x="126" y="257"/>
                    <a:pt x="129" y="257"/>
                  </a:cubicBezTo>
                  <a:cubicBezTo>
                    <a:pt x="179" y="257"/>
                    <a:pt x="231" y="198"/>
                    <a:pt x="320" y="139"/>
                  </a:cubicBezTo>
                  <a:cubicBezTo>
                    <a:pt x="235" y="75"/>
                    <a:pt x="182" y="1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960;p65"/>
            <p:cNvSpPr/>
            <p:nvPr/>
          </p:nvSpPr>
          <p:spPr>
            <a:xfrm>
              <a:off x="3390132" y="1672746"/>
              <a:ext cx="127047" cy="167140"/>
            </a:xfrm>
            <a:custGeom>
              <a:avLst/>
              <a:gdLst/>
              <a:ahLst/>
              <a:cxnLst/>
              <a:rect l="l" t="t" r="r" b="b"/>
              <a:pathLst>
                <a:path w="2684" h="3531" extrusionOk="0">
                  <a:moveTo>
                    <a:pt x="1178" y="0"/>
                  </a:moveTo>
                  <a:cubicBezTo>
                    <a:pt x="773" y="0"/>
                    <a:pt x="406" y="177"/>
                    <a:pt x="117" y="475"/>
                  </a:cubicBezTo>
                  <a:cubicBezTo>
                    <a:pt x="1" y="592"/>
                    <a:pt x="11" y="699"/>
                    <a:pt x="192" y="784"/>
                  </a:cubicBezTo>
                  <a:cubicBezTo>
                    <a:pt x="299" y="720"/>
                    <a:pt x="427" y="645"/>
                    <a:pt x="543" y="581"/>
                  </a:cubicBezTo>
                  <a:cubicBezTo>
                    <a:pt x="671" y="507"/>
                    <a:pt x="789" y="443"/>
                    <a:pt x="927" y="401"/>
                  </a:cubicBezTo>
                  <a:cubicBezTo>
                    <a:pt x="1042" y="362"/>
                    <a:pt x="1145" y="343"/>
                    <a:pt x="1239" y="343"/>
                  </a:cubicBezTo>
                  <a:cubicBezTo>
                    <a:pt x="1508" y="343"/>
                    <a:pt x="1692" y="504"/>
                    <a:pt x="1811" y="837"/>
                  </a:cubicBezTo>
                  <a:cubicBezTo>
                    <a:pt x="1981" y="1274"/>
                    <a:pt x="1896" y="1731"/>
                    <a:pt x="1885" y="2178"/>
                  </a:cubicBezTo>
                  <a:cubicBezTo>
                    <a:pt x="1874" y="2455"/>
                    <a:pt x="1896" y="2743"/>
                    <a:pt x="1991" y="2998"/>
                  </a:cubicBezTo>
                  <a:cubicBezTo>
                    <a:pt x="2087" y="3254"/>
                    <a:pt x="2268" y="3488"/>
                    <a:pt x="2684" y="3530"/>
                  </a:cubicBezTo>
                  <a:cubicBezTo>
                    <a:pt x="2641" y="3381"/>
                    <a:pt x="2630" y="3264"/>
                    <a:pt x="2577" y="3221"/>
                  </a:cubicBezTo>
                  <a:cubicBezTo>
                    <a:pt x="2140" y="2870"/>
                    <a:pt x="2183" y="2423"/>
                    <a:pt x="2236" y="1934"/>
                  </a:cubicBezTo>
                  <a:cubicBezTo>
                    <a:pt x="2268" y="1582"/>
                    <a:pt x="2247" y="1220"/>
                    <a:pt x="2183" y="869"/>
                  </a:cubicBezTo>
                  <a:cubicBezTo>
                    <a:pt x="2098" y="401"/>
                    <a:pt x="1800" y="49"/>
                    <a:pt x="1310" y="6"/>
                  </a:cubicBezTo>
                  <a:cubicBezTo>
                    <a:pt x="1266" y="2"/>
                    <a:pt x="1222" y="0"/>
                    <a:pt x="1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961;p65"/>
            <p:cNvSpPr/>
            <p:nvPr/>
          </p:nvSpPr>
          <p:spPr>
            <a:xfrm>
              <a:off x="3364430" y="1724054"/>
              <a:ext cx="166335" cy="147165"/>
            </a:xfrm>
            <a:custGeom>
              <a:avLst/>
              <a:gdLst/>
              <a:ahLst/>
              <a:cxnLst/>
              <a:rect l="l" t="t" r="r" b="b"/>
              <a:pathLst>
                <a:path w="3514" h="3109" extrusionOk="0">
                  <a:moveTo>
                    <a:pt x="401" y="1"/>
                  </a:moveTo>
                  <a:cubicBezTo>
                    <a:pt x="359" y="1"/>
                    <a:pt x="318" y="3"/>
                    <a:pt x="277" y="8"/>
                  </a:cubicBezTo>
                  <a:cubicBezTo>
                    <a:pt x="149" y="29"/>
                    <a:pt x="0" y="51"/>
                    <a:pt x="33" y="211"/>
                  </a:cubicBezTo>
                  <a:cubicBezTo>
                    <a:pt x="33" y="260"/>
                    <a:pt x="170" y="318"/>
                    <a:pt x="258" y="318"/>
                  </a:cubicBezTo>
                  <a:cubicBezTo>
                    <a:pt x="265" y="318"/>
                    <a:pt x="271" y="318"/>
                    <a:pt x="277" y="317"/>
                  </a:cubicBezTo>
                  <a:cubicBezTo>
                    <a:pt x="290" y="317"/>
                    <a:pt x="303" y="317"/>
                    <a:pt x="315" y="317"/>
                  </a:cubicBezTo>
                  <a:cubicBezTo>
                    <a:pt x="691" y="317"/>
                    <a:pt x="975" y="477"/>
                    <a:pt x="1129" y="796"/>
                  </a:cubicBezTo>
                  <a:cubicBezTo>
                    <a:pt x="1257" y="1041"/>
                    <a:pt x="1299" y="1328"/>
                    <a:pt x="1406" y="1595"/>
                  </a:cubicBezTo>
                  <a:cubicBezTo>
                    <a:pt x="1555" y="1946"/>
                    <a:pt x="1694" y="2319"/>
                    <a:pt x="1906" y="2648"/>
                  </a:cubicBezTo>
                  <a:cubicBezTo>
                    <a:pt x="2097" y="2950"/>
                    <a:pt x="2465" y="3109"/>
                    <a:pt x="2829" y="3109"/>
                  </a:cubicBezTo>
                  <a:cubicBezTo>
                    <a:pt x="2992" y="3109"/>
                    <a:pt x="3155" y="3076"/>
                    <a:pt x="3301" y="3010"/>
                  </a:cubicBezTo>
                  <a:cubicBezTo>
                    <a:pt x="3428" y="2957"/>
                    <a:pt x="3514" y="2883"/>
                    <a:pt x="3439" y="2659"/>
                  </a:cubicBezTo>
                  <a:lnTo>
                    <a:pt x="3439" y="2659"/>
                  </a:lnTo>
                  <a:cubicBezTo>
                    <a:pt x="3312" y="2691"/>
                    <a:pt x="3205" y="2702"/>
                    <a:pt x="3099" y="2723"/>
                  </a:cubicBezTo>
                  <a:cubicBezTo>
                    <a:pt x="3009" y="2742"/>
                    <a:pt x="2921" y="2752"/>
                    <a:pt x="2837" y="2752"/>
                  </a:cubicBezTo>
                  <a:cubicBezTo>
                    <a:pt x="2543" y="2752"/>
                    <a:pt x="2290" y="2631"/>
                    <a:pt x="2108" y="2350"/>
                  </a:cubicBezTo>
                  <a:cubicBezTo>
                    <a:pt x="1970" y="2127"/>
                    <a:pt x="1874" y="1882"/>
                    <a:pt x="1779" y="1637"/>
                  </a:cubicBezTo>
                  <a:cubicBezTo>
                    <a:pt x="1651" y="1297"/>
                    <a:pt x="1576" y="935"/>
                    <a:pt x="1417" y="615"/>
                  </a:cubicBezTo>
                  <a:cubicBezTo>
                    <a:pt x="1233" y="229"/>
                    <a:pt x="805" y="1"/>
                    <a:pt x="4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962;p65"/>
            <p:cNvSpPr/>
            <p:nvPr/>
          </p:nvSpPr>
          <p:spPr>
            <a:xfrm>
              <a:off x="3432968" y="1727036"/>
              <a:ext cx="27265" cy="32235"/>
            </a:xfrm>
            <a:custGeom>
              <a:avLst/>
              <a:gdLst/>
              <a:ahLst/>
              <a:cxnLst/>
              <a:rect l="l" t="t" r="r" b="b"/>
              <a:pathLst>
                <a:path w="576" h="681" extrusionOk="0">
                  <a:moveTo>
                    <a:pt x="155" y="1"/>
                  </a:moveTo>
                  <a:cubicBezTo>
                    <a:pt x="108" y="1"/>
                    <a:pt x="56" y="7"/>
                    <a:pt x="0" y="20"/>
                  </a:cubicBezTo>
                  <a:cubicBezTo>
                    <a:pt x="96" y="371"/>
                    <a:pt x="256" y="563"/>
                    <a:pt x="575" y="680"/>
                  </a:cubicBezTo>
                  <a:cubicBezTo>
                    <a:pt x="548" y="210"/>
                    <a:pt x="42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2036;p65"/>
          <p:cNvGrpSpPr/>
          <p:nvPr/>
        </p:nvGrpSpPr>
        <p:grpSpPr>
          <a:xfrm rot="20078991">
            <a:off x="594425" y="3200860"/>
            <a:ext cx="793240" cy="865938"/>
            <a:chOff x="3886970" y="3164032"/>
            <a:chExt cx="793240" cy="865938"/>
          </a:xfrm>
        </p:grpSpPr>
        <p:sp>
          <p:nvSpPr>
            <p:cNvPr id="113" name="Google Shape;2037;p65"/>
            <p:cNvSpPr/>
            <p:nvPr/>
          </p:nvSpPr>
          <p:spPr>
            <a:xfrm>
              <a:off x="3886970" y="3164032"/>
              <a:ext cx="738160" cy="865938"/>
            </a:xfrm>
            <a:custGeom>
              <a:avLst/>
              <a:gdLst/>
              <a:ahLst/>
              <a:cxnLst/>
              <a:rect l="l" t="t" r="r" b="b"/>
              <a:pathLst>
                <a:path w="15043" h="17647" extrusionOk="0">
                  <a:moveTo>
                    <a:pt x="8634" y="596"/>
                  </a:moveTo>
                  <a:cubicBezTo>
                    <a:pt x="8693" y="596"/>
                    <a:pt x="8784" y="635"/>
                    <a:pt x="8900" y="659"/>
                  </a:cubicBezTo>
                  <a:cubicBezTo>
                    <a:pt x="8773" y="787"/>
                    <a:pt x="8720" y="872"/>
                    <a:pt x="8645" y="926"/>
                  </a:cubicBezTo>
                  <a:cubicBezTo>
                    <a:pt x="8379" y="1106"/>
                    <a:pt x="8102" y="1288"/>
                    <a:pt x="7814" y="1458"/>
                  </a:cubicBezTo>
                  <a:cubicBezTo>
                    <a:pt x="7792" y="1472"/>
                    <a:pt x="7764" y="1475"/>
                    <a:pt x="7733" y="1475"/>
                  </a:cubicBezTo>
                  <a:cubicBezTo>
                    <a:pt x="7691" y="1475"/>
                    <a:pt x="7645" y="1468"/>
                    <a:pt x="7601" y="1468"/>
                  </a:cubicBezTo>
                  <a:cubicBezTo>
                    <a:pt x="7613" y="1394"/>
                    <a:pt x="7601" y="1277"/>
                    <a:pt x="7644" y="1245"/>
                  </a:cubicBezTo>
                  <a:cubicBezTo>
                    <a:pt x="7953" y="1021"/>
                    <a:pt x="8262" y="808"/>
                    <a:pt x="8592" y="607"/>
                  </a:cubicBezTo>
                  <a:cubicBezTo>
                    <a:pt x="8603" y="599"/>
                    <a:pt x="8618" y="596"/>
                    <a:pt x="8634" y="596"/>
                  </a:cubicBezTo>
                  <a:close/>
                  <a:moveTo>
                    <a:pt x="12846" y="920"/>
                  </a:moveTo>
                  <a:cubicBezTo>
                    <a:pt x="12896" y="920"/>
                    <a:pt x="12972" y="955"/>
                    <a:pt x="12999" y="990"/>
                  </a:cubicBezTo>
                  <a:cubicBezTo>
                    <a:pt x="13030" y="1021"/>
                    <a:pt x="12999" y="1128"/>
                    <a:pt x="12966" y="1160"/>
                  </a:cubicBezTo>
                  <a:cubicBezTo>
                    <a:pt x="12796" y="1298"/>
                    <a:pt x="12615" y="1416"/>
                    <a:pt x="12445" y="1543"/>
                  </a:cubicBezTo>
                  <a:cubicBezTo>
                    <a:pt x="12370" y="1596"/>
                    <a:pt x="12306" y="1660"/>
                    <a:pt x="12232" y="1724"/>
                  </a:cubicBezTo>
                  <a:cubicBezTo>
                    <a:pt x="12189" y="1692"/>
                    <a:pt x="12136" y="1671"/>
                    <a:pt x="12126" y="1639"/>
                  </a:cubicBezTo>
                  <a:cubicBezTo>
                    <a:pt x="12126" y="1554"/>
                    <a:pt x="12093" y="1426"/>
                    <a:pt x="12147" y="1394"/>
                  </a:cubicBezTo>
                  <a:cubicBezTo>
                    <a:pt x="12360" y="1224"/>
                    <a:pt x="12583" y="1064"/>
                    <a:pt x="12817" y="926"/>
                  </a:cubicBezTo>
                  <a:cubicBezTo>
                    <a:pt x="12825" y="922"/>
                    <a:pt x="12835" y="920"/>
                    <a:pt x="12846" y="920"/>
                  </a:cubicBezTo>
                  <a:close/>
                  <a:moveTo>
                    <a:pt x="9671" y="1451"/>
                  </a:moveTo>
                  <a:cubicBezTo>
                    <a:pt x="9718" y="1451"/>
                    <a:pt x="9781" y="1476"/>
                    <a:pt x="9806" y="1501"/>
                  </a:cubicBezTo>
                  <a:cubicBezTo>
                    <a:pt x="9827" y="1543"/>
                    <a:pt x="9816" y="1639"/>
                    <a:pt x="9784" y="1681"/>
                  </a:cubicBezTo>
                  <a:cubicBezTo>
                    <a:pt x="9742" y="1745"/>
                    <a:pt x="9657" y="1778"/>
                    <a:pt x="9593" y="1830"/>
                  </a:cubicBezTo>
                  <a:cubicBezTo>
                    <a:pt x="9390" y="2033"/>
                    <a:pt x="9188" y="2225"/>
                    <a:pt x="8997" y="2438"/>
                  </a:cubicBezTo>
                  <a:cubicBezTo>
                    <a:pt x="8964" y="2469"/>
                    <a:pt x="8964" y="2544"/>
                    <a:pt x="8933" y="2639"/>
                  </a:cubicBezTo>
                  <a:cubicBezTo>
                    <a:pt x="9039" y="2608"/>
                    <a:pt x="9124" y="2608"/>
                    <a:pt x="9177" y="2576"/>
                  </a:cubicBezTo>
                  <a:cubicBezTo>
                    <a:pt x="9380" y="2448"/>
                    <a:pt x="9571" y="2310"/>
                    <a:pt x="9763" y="2171"/>
                  </a:cubicBezTo>
                  <a:cubicBezTo>
                    <a:pt x="9827" y="2128"/>
                    <a:pt x="9848" y="2043"/>
                    <a:pt x="9891" y="1990"/>
                  </a:cubicBezTo>
                  <a:cubicBezTo>
                    <a:pt x="9944" y="1905"/>
                    <a:pt x="10007" y="1820"/>
                    <a:pt x="10082" y="1767"/>
                  </a:cubicBezTo>
                  <a:cubicBezTo>
                    <a:pt x="10087" y="1764"/>
                    <a:pt x="10093" y="1762"/>
                    <a:pt x="10101" y="1762"/>
                  </a:cubicBezTo>
                  <a:cubicBezTo>
                    <a:pt x="10149" y="1762"/>
                    <a:pt x="10254" y="1815"/>
                    <a:pt x="10263" y="1852"/>
                  </a:cubicBezTo>
                  <a:cubicBezTo>
                    <a:pt x="10274" y="1958"/>
                    <a:pt x="10295" y="2128"/>
                    <a:pt x="10231" y="2182"/>
                  </a:cubicBezTo>
                  <a:cubicBezTo>
                    <a:pt x="9986" y="2405"/>
                    <a:pt x="9731" y="2608"/>
                    <a:pt x="9454" y="2789"/>
                  </a:cubicBezTo>
                  <a:cubicBezTo>
                    <a:pt x="9337" y="2874"/>
                    <a:pt x="9188" y="2927"/>
                    <a:pt x="9039" y="2938"/>
                  </a:cubicBezTo>
                  <a:cubicBezTo>
                    <a:pt x="9008" y="2941"/>
                    <a:pt x="8979" y="2942"/>
                    <a:pt x="8952" y="2942"/>
                  </a:cubicBezTo>
                  <a:cubicBezTo>
                    <a:pt x="8623" y="2942"/>
                    <a:pt x="8558" y="2712"/>
                    <a:pt x="8656" y="2427"/>
                  </a:cubicBezTo>
                  <a:cubicBezTo>
                    <a:pt x="8815" y="1958"/>
                    <a:pt x="9188" y="1660"/>
                    <a:pt x="9635" y="1458"/>
                  </a:cubicBezTo>
                  <a:cubicBezTo>
                    <a:pt x="9645" y="1453"/>
                    <a:pt x="9657" y="1451"/>
                    <a:pt x="9671" y="1451"/>
                  </a:cubicBezTo>
                  <a:close/>
                  <a:moveTo>
                    <a:pt x="5912" y="2581"/>
                  </a:moveTo>
                  <a:cubicBezTo>
                    <a:pt x="6102" y="2581"/>
                    <a:pt x="6206" y="2774"/>
                    <a:pt x="6090" y="2949"/>
                  </a:cubicBezTo>
                  <a:cubicBezTo>
                    <a:pt x="5983" y="3119"/>
                    <a:pt x="5824" y="3268"/>
                    <a:pt x="5654" y="3374"/>
                  </a:cubicBezTo>
                  <a:cubicBezTo>
                    <a:pt x="5377" y="3545"/>
                    <a:pt x="5079" y="3673"/>
                    <a:pt x="4781" y="3822"/>
                  </a:cubicBezTo>
                  <a:cubicBezTo>
                    <a:pt x="4568" y="3779"/>
                    <a:pt x="4461" y="3619"/>
                    <a:pt x="4568" y="3460"/>
                  </a:cubicBezTo>
                  <a:cubicBezTo>
                    <a:pt x="4866" y="2980"/>
                    <a:pt x="5313" y="2703"/>
                    <a:pt x="5856" y="2587"/>
                  </a:cubicBezTo>
                  <a:cubicBezTo>
                    <a:pt x="5875" y="2583"/>
                    <a:pt x="5894" y="2581"/>
                    <a:pt x="5912" y="2581"/>
                  </a:cubicBezTo>
                  <a:close/>
                  <a:moveTo>
                    <a:pt x="7250" y="3737"/>
                  </a:moveTo>
                  <a:cubicBezTo>
                    <a:pt x="7322" y="3737"/>
                    <a:pt x="7378" y="3801"/>
                    <a:pt x="7378" y="3907"/>
                  </a:cubicBezTo>
                  <a:cubicBezTo>
                    <a:pt x="7367" y="3938"/>
                    <a:pt x="7336" y="3992"/>
                    <a:pt x="7303" y="4023"/>
                  </a:cubicBezTo>
                  <a:cubicBezTo>
                    <a:pt x="7176" y="4162"/>
                    <a:pt x="7048" y="4311"/>
                    <a:pt x="6899" y="4428"/>
                  </a:cubicBezTo>
                  <a:cubicBezTo>
                    <a:pt x="6846" y="4471"/>
                    <a:pt x="6750" y="4471"/>
                    <a:pt x="6676" y="4492"/>
                  </a:cubicBezTo>
                  <a:cubicBezTo>
                    <a:pt x="6665" y="4407"/>
                    <a:pt x="6633" y="4311"/>
                    <a:pt x="6665" y="4269"/>
                  </a:cubicBezTo>
                  <a:cubicBezTo>
                    <a:pt x="6803" y="4098"/>
                    <a:pt x="6963" y="3928"/>
                    <a:pt x="7133" y="3789"/>
                  </a:cubicBezTo>
                  <a:cubicBezTo>
                    <a:pt x="7173" y="3753"/>
                    <a:pt x="7213" y="3737"/>
                    <a:pt x="7250" y="3737"/>
                  </a:cubicBezTo>
                  <a:close/>
                  <a:moveTo>
                    <a:pt x="4689" y="5449"/>
                  </a:moveTo>
                  <a:cubicBezTo>
                    <a:pt x="4739" y="5449"/>
                    <a:pt x="4799" y="5461"/>
                    <a:pt x="4845" y="5461"/>
                  </a:cubicBezTo>
                  <a:cubicBezTo>
                    <a:pt x="4823" y="5546"/>
                    <a:pt x="4823" y="5653"/>
                    <a:pt x="4781" y="5727"/>
                  </a:cubicBezTo>
                  <a:cubicBezTo>
                    <a:pt x="4653" y="5897"/>
                    <a:pt x="4504" y="6046"/>
                    <a:pt x="4365" y="6206"/>
                  </a:cubicBezTo>
                  <a:cubicBezTo>
                    <a:pt x="4386" y="6228"/>
                    <a:pt x="4408" y="6238"/>
                    <a:pt x="4429" y="6259"/>
                  </a:cubicBezTo>
                  <a:cubicBezTo>
                    <a:pt x="4663" y="6206"/>
                    <a:pt x="4802" y="6015"/>
                    <a:pt x="4919" y="5823"/>
                  </a:cubicBezTo>
                  <a:cubicBezTo>
                    <a:pt x="4961" y="5759"/>
                    <a:pt x="5046" y="5738"/>
                    <a:pt x="5110" y="5706"/>
                  </a:cubicBezTo>
                  <a:cubicBezTo>
                    <a:pt x="5143" y="5791"/>
                    <a:pt x="5228" y="5897"/>
                    <a:pt x="5207" y="5961"/>
                  </a:cubicBezTo>
                  <a:cubicBezTo>
                    <a:pt x="5025" y="6334"/>
                    <a:pt x="4727" y="6568"/>
                    <a:pt x="4312" y="6632"/>
                  </a:cubicBezTo>
                  <a:cubicBezTo>
                    <a:pt x="4297" y="6634"/>
                    <a:pt x="4281" y="6635"/>
                    <a:pt x="4266" y="6635"/>
                  </a:cubicBezTo>
                  <a:cubicBezTo>
                    <a:pt x="4055" y="6635"/>
                    <a:pt x="3905" y="6437"/>
                    <a:pt x="4014" y="6249"/>
                  </a:cubicBezTo>
                  <a:cubicBezTo>
                    <a:pt x="4185" y="5972"/>
                    <a:pt x="4397" y="5717"/>
                    <a:pt x="4610" y="5471"/>
                  </a:cubicBezTo>
                  <a:cubicBezTo>
                    <a:pt x="4627" y="5454"/>
                    <a:pt x="4656" y="5449"/>
                    <a:pt x="4689" y="5449"/>
                  </a:cubicBezTo>
                  <a:close/>
                  <a:moveTo>
                    <a:pt x="1933" y="6887"/>
                  </a:moveTo>
                  <a:cubicBezTo>
                    <a:pt x="2011" y="6887"/>
                    <a:pt x="2087" y="6952"/>
                    <a:pt x="2087" y="7047"/>
                  </a:cubicBezTo>
                  <a:cubicBezTo>
                    <a:pt x="2066" y="7089"/>
                    <a:pt x="2034" y="7153"/>
                    <a:pt x="1991" y="7196"/>
                  </a:cubicBezTo>
                  <a:cubicBezTo>
                    <a:pt x="1874" y="7356"/>
                    <a:pt x="1746" y="7505"/>
                    <a:pt x="1608" y="7643"/>
                  </a:cubicBezTo>
                  <a:cubicBezTo>
                    <a:pt x="1566" y="7686"/>
                    <a:pt x="1469" y="7686"/>
                    <a:pt x="1395" y="7697"/>
                  </a:cubicBezTo>
                  <a:cubicBezTo>
                    <a:pt x="1384" y="7633"/>
                    <a:pt x="1331" y="7537"/>
                    <a:pt x="1363" y="7505"/>
                  </a:cubicBezTo>
                  <a:cubicBezTo>
                    <a:pt x="1512" y="7302"/>
                    <a:pt x="1661" y="7101"/>
                    <a:pt x="1831" y="6930"/>
                  </a:cubicBezTo>
                  <a:cubicBezTo>
                    <a:pt x="1861" y="6900"/>
                    <a:pt x="1898" y="6887"/>
                    <a:pt x="1933" y="6887"/>
                  </a:cubicBezTo>
                  <a:close/>
                  <a:moveTo>
                    <a:pt x="3375" y="8910"/>
                  </a:moveTo>
                  <a:cubicBezTo>
                    <a:pt x="3652" y="8910"/>
                    <a:pt x="3759" y="9048"/>
                    <a:pt x="3674" y="9240"/>
                  </a:cubicBezTo>
                  <a:cubicBezTo>
                    <a:pt x="3428" y="9805"/>
                    <a:pt x="3035" y="10252"/>
                    <a:pt x="2502" y="10571"/>
                  </a:cubicBezTo>
                  <a:cubicBezTo>
                    <a:pt x="2471" y="10589"/>
                    <a:pt x="2424" y="10597"/>
                    <a:pt x="2372" y="10597"/>
                  </a:cubicBezTo>
                  <a:cubicBezTo>
                    <a:pt x="2301" y="10597"/>
                    <a:pt x="2222" y="10581"/>
                    <a:pt x="2172" y="10550"/>
                  </a:cubicBezTo>
                  <a:cubicBezTo>
                    <a:pt x="2119" y="10507"/>
                    <a:pt x="2098" y="10337"/>
                    <a:pt x="2129" y="10252"/>
                  </a:cubicBezTo>
                  <a:cubicBezTo>
                    <a:pt x="2311" y="9783"/>
                    <a:pt x="2609" y="9379"/>
                    <a:pt x="2992" y="9048"/>
                  </a:cubicBezTo>
                  <a:cubicBezTo>
                    <a:pt x="3099" y="8953"/>
                    <a:pt x="3290" y="8942"/>
                    <a:pt x="3375" y="8910"/>
                  </a:cubicBezTo>
                  <a:close/>
                  <a:moveTo>
                    <a:pt x="3389" y="12100"/>
                  </a:moveTo>
                  <a:cubicBezTo>
                    <a:pt x="3407" y="12100"/>
                    <a:pt x="3424" y="12102"/>
                    <a:pt x="3439" y="12104"/>
                  </a:cubicBezTo>
                  <a:cubicBezTo>
                    <a:pt x="3482" y="12104"/>
                    <a:pt x="3503" y="12168"/>
                    <a:pt x="3546" y="12200"/>
                  </a:cubicBezTo>
                  <a:cubicBezTo>
                    <a:pt x="3525" y="12253"/>
                    <a:pt x="3513" y="12296"/>
                    <a:pt x="3492" y="12317"/>
                  </a:cubicBezTo>
                  <a:cubicBezTo>
                    <a:pt x="3301" y="12530"/>
                    <a:pt x="3120" y="12753"/>
                    <a:pt x="2917" y="12956"/>
                  </a:cubicBezTo>
                  <a:cubicBezTo>
                    <a:pt x="2900" y="12973"/>
                    <a:pt x="2872" y="12978"/>
                    <a:pt x="2838" y="12978"/>
                  </a:cubicBezTo>
                  <a:cubicBezTo>
                    <a:pt x="2787" y="12978"/>
                    <a:pt x="2724" y="12966"/>
                    <a:pt x="2673" y="12966"/>
                  </a:cubicBezTo>
                  <a:cubicBezTo>
                    <a:pt x="2683" y="12881"/>
                    <a:pt x="2673" y="12785"/>
                    <a:pt x="2715" y="12732"/>
                  </a:cubicBezTo>
                  <a:cubicBezTo>
                    <a:pt x="2875" y="12530"/>
                    <a:pt x="3056" y="12338"/>
                    <a:pt x="3237" y="12147"/>
                  </a:cubicBezTo>
                  <a:cubicBezTo>
                    <a:pt x="3269" y="12114"/>
                    <a:pt x="3333" y="12100"/>
                    <a:pt x="3389" y="12100"/>
                  </a:cubicBezTo>
                  <a:close/>
                  <a:moveTo>
                    <a:pt x="6165" y="12189"/>
                  </a:moveTo>
                  <a:cubicBezTo>
                    <a:pt x="6196" y="12285"/>
                    <a:pt x="6281" y="12391"/>
                    <a:pt x="6271" y="12476"/>
                  </a:cubicBezTo>
                  <a:cubicBezTo>
                    <a:pt x="6186" y="12945"/>
                    <a:pt x="5472" y="13595"/>
                    <a:pt x="5004" y="13637"/>
                  </a:cubicBezTo>
                  <a:cubicBezTo>
                    <a:pt x="4994" y="13638"/>
                    <a:pt x="4984" y="13639"/>
                    <a:pt x="4974" y="13639"/>
                  </a:cubicBezTo>
                  <a:cubicBezTo>
                    <a:pt x="4880" y="13639"/>
                    <a:pt x="4754" y="13598"/>
                    <a:pt x="4706" y="13541"/>
                  </a:cubicBezTo>
                  <a:cubicBezTo>
                    <a:pt x="4653" y="13456"/>
                    <a:pt x="4642" y="13307"/>
                    <a:pt x="4674" y="13211"/>
                  </a:cubicBezTo>
                  <a:cubicBezTo>
                    <a:pt x="4791" y="12871"/>
                    <a:pt x="5036" y="12615"/>
                    <a:pt x="5334" y="12424"/>
                  </a:cubicBezTo>
                  <a:cubicBezTo>
                    <a:pt x="5355" y="12410"/>
                    <a:pt x="5382" y="12405"/>
                    <a:pt x="5413" y="12405"/>
                  </a:cubicBezTo>
                  <a:cubicBezTo>
                    <a:pt x="5478" y="12405"/>
                    <a:pt x="5560" y="12427"/>
                    <a:pt x="5632" y="12434"/>
                  </a:cubicBezTo>
                  <a:cubicBezTo>
                    <a:pt x="5590" y="12509"/>
                    <a:pt x="5557" y="12594"/>
                    <a:pt x="5505" y="12658"/>
                  </a:cubicBezTo>
                  <a:cubicBezTo>
                    <a:pt x="5334" y="12849"/>
                    <a:pt x="5153" y="13030"/>
                    <a:pt x="4972" y="13222"/>
                  </a:cubicBezTo>
                  <a:cubicBezTo>
                    <a:pt x="4994" y="13243"/>
                    <a:pt x="5025" y="13264"/>
                    <a:pt x="5046" y="13285"/>
                  </a:cubicBezTo>
                  <a:cubicBezTo>
                    <a:pt x="5462" y="13105"/>
                    <a:pt x="5813" y="12860"/>
                    <a:pt x="5973" y="12391"/>
                  </a:cubicBezTo>
                  <a:cubicBezTo>
                    <a:pt x="6005" y="12317"/>
                    <a:pt x="6101" y="12263"/>
                    <a:pt x="6165" y="12189"/>
                  </a:cubicBezTo>
                  <a:close/>
                  <a:moveTo>
                    <a:pt x="8216" y="14524"/>
                  </a:moveTo>
                  <a:cubicBezTo>
                    <a:pt x="8279" y="14524"/>
                    <a:pt x="8345" y="14540"/>
                    <a:pt x="8379" y="14574"/>
                  </a:cubicBezTo>
                  <a:cubicBezTo>
                    <a:pt x="8422" y="14617"/>
                    <a:pt x="8432" y="14755"/>
                    <a:pt x="8400" y="14830"/>
                  </a:cubicBezTo>
                  <a:cubicBezTo>
                    <a:pt x="8166" y="15308"/>
                    <a:pt x="7783" y="15660"/>
                    <a:pt x="7325" y="15915"/>
                  </a:cubicBezTo>
                  <a:cubicBezTo>
                    <a:pt x="7261" y="15958"/>
                    <a:pt x="7187" y="15958"/>
                    <a:pt x="7144" y="15968"/>
                  </a:cubicBezTo>
                  <a:cubicBezTo>
                    <a:pt x="6910" y="15968"/>
                    <a:pt x="6792" y="15798"/>
                    <a:pt x="6920" y="15606"/>
                  </a:cubicBezTo>
                  <a:cubicBezTo>
                    <a:pt x="7080" y="15341"/>
                    <a:pt x="7282" y="15095"/>
                    <a:pt x="7516" y="14882"/>
                  </a:cubicBezTo>
                  <a:cubicBezTo>
                    <a:pt x="7676" y="14733"/>
                    <a:pt x="7911" y="14638"/>
                    <a:pt x="8112" y="14542"/>
                  </a:cubicBezTo>
                  <a:cubicBezTo>
                    <a:pt x="8141" y="14530"/>
                    <a:pt x="8177" y="14524"/>
                    <a:pt x="8216" y="14524"/>
                  </a:cubicBezTo>
                  <a:close/>
                  <a:moveTo>
                    <a:pt x="5295" y="15335"/>
                  </a:moveTo>
                  <a:cubicBezTo>
                    <a:pt x="5326" y="15335"/>
                    <a:pt x="5395" y="15368"/>
                    <a:pt x="5430" y="15393"/>
                  </a:cubicBezTo>
                  <a:cubicBezTo>
                    <a:pt x="5451" y="15426"/>
                    <a:pt x="5472" y="15500"/>
                    <a:pt x="5451" y="15532"/>
                  </a:cubicBezTo>
                  <a:cubicBezTo>
                    <a:pt x="5302" y="15724"/>
                    <a:pt x="5143" y="15915"/>
                    <a:pt x="4994" y="16107"/>
                  </a:cubicBezTo>
                  <a:cubicBezTo>
                    <a:pt x="4972" y="16128"/>
                    <a:pt x="4940" y="16139"/>
                    <a:pt x="4855" y="16171"/>
                  </a:cubicBezTo>
                  <a:cubicBezTo>
                    <a:pt x="4823" y="16086"/>
                    <a:pt x="4748" y="15968"/>
                    <a:pt x="4770" y="15926"/>
                  </a:cubicBezTo>
                  <a:cubicBezTo>
                    <a:pt x="4930" y="15713"/>
                    <a:pt x="5100" y="15532"/>
                    <a:pt x="5281" y="15341"/>
                  </a:cubicBezTo>
                  <a:cubicBezTo>
                    <a:pt x="5283" y="15337"/>
                    <a:pt x="5288" y="15335"/>
                    <a:pt x="5295" y="15335"/>
                  </a:cubicBezTo>
                  <a:close/>
                  <a:moveTo>
                    <a:pt x="11349" y="15170"/>
                  </a:moveTo>
                  <a:cubicBezTo>
                    <a:pt x="11349" y="15244"/>
                    <a:pt x="11391" y="15351"/>
                    <a:pt x="11349" y="15393"/>
                  </a:cubicBezTo>
                  <a:cubicBezTo>
                    <a:pt x="11126" y="15681"/>
                    <a:pt x="10891" y="15958"/>
                    <a:pt x="10646" y="16245"/>
                  </a:cubicBezTo>
                  <a:cubicBezTo>
                    <a:pt x="10625" y="16266"/>
                    <a:pt x="10572" y="16277"/>
                    <a:pt x="10518" y="16299"/>
                  </a:cubicBezTo>
                  <a:cubicBezTo>
                    <a:pt x="10476" y="16277"/>
                    <a:pt x="10402" y="16256"/>
                    <a:pt x="10402" y="16224"/>
                  </a:cubicBezTo>
                  <a:cubicBezTo>
                    <a:pt x="10391" y="16160"/>
                    <a:pt x="10402" y="16075"/>
                    <a:pt x="10444" y="16022"/>
                  </a:cubicBezTo>
                  <a:cubicBezTo>
                    <a:pt x="10582" y="15840"/>
                    <a:pt x="10731" y="15681"/>
                    <a:pt x="10880" y="15511"/>
                  </a:cubicBezTo>
                  <a:cubicBezTo>
                    <a:pt x="10966" y="15415"/>
                    <a:pt x="11029" y="15298"/>
                    <a:pt x="11126" y="15213"/>
                  </a:cubicBezTo>
                  <a:cubicBezTo>
                    <a:pt x="11179" y="15170"/>
                    <a:pt x="11275" y="15180"/>
                    <a:pt x="11349" y="15170"/>
                  </a:cubicBezTo>
                  <a:close/>
                  <a:moveTo>
                    <a:pt x="10360" y="1"/>
                  </a:moveTo>
                  <a:cubicBezTo>
                    <a:pt x="9556" y="1"/>
                    <a:pt x="8752" y="99"/>
                    <a:pt x="7953" y="266"/>
                  </a:cubicBezTo>
                  <a:cubicBezTo>
                    <a:pt x="6068" y="659"/>
                    <a:pt x="4461" y="1586"/>
                    <a:pt x="3077" y="2927"/>
                  </a:cubicBezTo>
                  <a:cubicBezTo>
                    <a:pt x="1022" y="4929"/>
                    <a:pt x="54" y="7399"/>
                    <a:pt x="0" y="10294"/>
                  </a:cubicBezTo>
                  <a:cubicBezTo>
                    <a:pt x="22" y="10560"/>
                    <a:pt x="43" y="10879"/>
                    <a:pt x="85" y="11199"/>
                  </a:cubicBezTo>
                  <a:cubicBezTo>
                    <a:pt x="213" y="12412"/>
                    <a:pt x="639" y="13531"/>
                    <a:pt x="1374" y="14499"/>
                  </a:cubicBezTo>
                  <a:cubicBezTo>
                    <a:pt x="2215" y="15596"/>
                    <a:pt x="3279" y="16394"/>
                    <a:pt x="4568" y="16905"/>
                  </a:cubicBezTo>
                  <a:cubicBezTo>
                    <a:pt x="5722" y="17359"/>
                    <a:pt x="6903" y="17646"/>
                    <a:pt x="8112" y="17646"/>
                  </a:cubicBezTo>
                  <a:cubicBezTo>
                    <a:pt x="8576" y="17646"/>
                    <a:pt x="9045" y="17604"/>
                    <a:pt x="9518" y="17512"/>
                  </a:cubicBezTo>
                  <a:cubicBezTo>
                    <a:pt x="10679" y="17288"/>
                    <a:pt x="11732" y="16788"/>
                    <a:pt x="12594" y="15947"/>
                  </a:cubicBezTo>
                  <a:cubicBezTo>
                    <a:pt x="13200" y="15351"/>
                    <a:pt x="13616" y="14627"/>
                    <a:pt x="13999" y="13882"/>
                  </a:cubicBezTo>
                  <a:cubicBezTo>
                    <a:pt x="14031" y="13818"/>
                    <a:pt x="13988" y="13711"/>
                    <a:pt x="13988" y="13637"/>
                  </a:cubicBezTo>
                  <a:cubicBezTo>
                    <a:pt x="13959" y="13637"/>
                    <a:pt x="13929" y="13636"/>
                    <a:pt x="13899" y="13636"/>
                  </a:cubicBezTo>
                  <a:cubicBezTo>
                    <a:pt x="13841" y="13636"/>
                    <a:pt x="13786" y="13641"/>
                    <a:pt x="13744" y="13669"/>
                  </a:cubicBezTo>
                  <a:cubicBezTo>
                    <a:pt x="13541" y="13765"/>
                    <a:pt x="13349" y="13914"/>
                    <a:pt x="13137" y="13978"/>
                  </a:cubicBezTo>
                  <a:cubicBezTo>
                    <a:pt x="12564" y="14136"/>
                    <a:pt x="11976" y="14230"/>
                    <a:pt x="11383" y="14230"/>
                  </a:cubicBezTo>
                  <a:cubicBezTo>
                    <a:pt x="11138" y="14230"/>
                    <a:pt x="10892" y="14214"/>
                    <a:pt x="10646" y="14180"/>
                  </a:cubicBezTo>
                  <a:cubicBezTo>
                    <a:pt x="9369" y="13988"/>
                    <a:pt x="8294" y="13403"/>
                    <a:pt x="7421" y="12466"/>
                  </a:cubicBezTo>
                  <a:cubicBezTo>
                    <a:pt x="6111" y="11071"/>
                    <a:pt x="5739" y="9453"/>
                    <a:pt x="6250" y="7633"/>
                  </a:cubicBezTo>
                  <a:cubicBezTo>
                    <a:pt x="6686" y="6046"/>
                    <a:pt x="7729" y="4929"/>
                    <a:pt x="9007" y="3992"/>
                  </a:cubicBezTo>
                  <a:cubicBezTo>
                    <a:pt x="9773" y="3406"/>
                    <a:pt x="10689" y="3087"/>
                    <a:pt x="11562" y="2714"/>
                  </a:cubicBezTo>
                  <a:cubicBezTo>
                    <a:pt x="12512" y="2319"/>
                    <a:pt x="13482" y="2031"/>
                    <a:pt x="14508" y="2031"/>
                  </a:cubicBezTo>
                  <a:cubicBezTo>
                    <a:pt x="14562" y="2031"/>
                    <a:pt x="14615" y="2031"/>
                    <a:pt x="14670" y="2033"/>
                  </a:cubicBezTo>
                  <a:cubicBezTo>
                    <a:pt x="14733" y="2033"/>
                    <a:pt x="14797" y="2022"/>
                    <a:pt x="14851" y="2001"/>
                  </a:cubicBezTo>
                  <a:cubicBezTo>
                    <a:pt x="14979" y="1937"/>
                    <a:pt x="15043" y="1830"/>
                    <a:pt x="14936" y="1703"/>
                  </a:cubicBezTo>
                  <a:cubicBezTo>
                    <a:pt x="14755" y="1490"/>
                    <a:pt x="14574" y="1267"/>
                    <a:pt x="14361" y="1085"/>
                  </a:cubicBezTo>
                  <a:cubicBezTo>
                    <a:pt x="13882" y="692"/>
                    <a:pt x="13318" y="489"/>
                    <a:pt x="12732" y="319"/>
                  </a:cubicBezTo>
                  <a:cubicBezTo>
                    <a:pt x="11945" y="97"/>
                    <a:pt x="11153" y="1"/>
                    <a:pt x="103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038;p65"/>
            <p:cNvSpPr/>
            <p:nvPr/>
          </p:nvSpPr>
          <p:spPr>
            <a:xfrm>
              <a:off x="4440166" y="3662862"/>
              <a:ext cx="92448" cy="116051"/>
            </a:xfrm>
            <a:custGeom>
              <a:avLst/>
              <a:gdLst/>
              <a:ahLst/>
              <a:cxnLst/>
              <a:rect l="l" t="t" r="r" b="b"/>
              <a:pathLst>
                <a:path w="1884" h="2365" extrusionOk="0">
                  <a:moveTo>
                    <a:pt x="798" y="1"/>
                  </a:moveTo>
                  <a:cubicBezTo>
                    <a:pt x="735" y="11"/>
                    <a:pt x="671" y="107"/>
                    <a:pt x="628" y="181"/>
                  </a:cubicBezTo>
                  <a:cubicBezTo>
                    <a:pt x="607" y="224"/>
                    <a:pt x="597" y="299"/>
                    <a:pt x="607" y="351"/>
                  </a:cubicBezTo>
                  <a:cubicBezTo>
                    <a:pt x="639" y="725"/>
                    <a:pt x="565" y="1012"/>
                    <a:pt x="139" y="1075"/>
                  </a:cubicBezTo>
                  <a:cubicBezTo>
                    <a:pt x="75" y="1086"/>
                    <a:pt x="11" y="1203"/>
                    <a:pt x="1" y="1278"/>
                  </a:cubicBezTo>
                  <a:cubicBezTo>
                    <a:pt x="1" y="1331"/>
                    <a:pt x="96" y="1395"/>
                    <a:pt x="160" y="1437"/>
                  </a:cubicBezTo>
                  <a:cubicBezTo>
                    <a:pt x="203" y="1470"/>
                    <a:pt x="278" y="1470"/>
                    <a:pt x="330" y="1480"/>
                  </a:cubicBezTo>
                  <a:cubicBezTo>
                    <a:pt x="479" y="1512"/>
                    <a:pt x="554" y="1597"/>
                    <a:pt x="522" y="1757"/>
                  </a:cubicBezTo>
                  <a:cubicBezTo>
                    <a:pt x="501" y="1874"/>
                    <a:pt x="479" y="2002"/>
                    <a:pt x="501" y="2108"/>
                  </a:cubicBezTo>
                  <a:cubicBezTo>
                    <a:pt x="522" y="2204"/>
                    <a:pt x="597" y="2364"/>
                    <a:pt x="661" y="2364"/>
                  </a:cubicBezTo>
                  <a:cubicBezTo>
                    <a:pt x="667" y="2365"/>
                    <a:pt x="673" y="2365"/>
                    <a:pt x="679" y="2365"/>
                  </a:cubicBezTo>
                  <a:cubicBezTo>
                    <a:pt x="770" y="2365"/>
                    <a:pt x="877" y="2295"/>
                    <a:pt x="947" y="2225"/>
                  </a:cubicBezTo>
                  <a:cubicBezTo>
                    <a:pt x="1032" y="2140"/>
                    <a:pt x="1086" y="2012"/>
                    <a:pt x="1150" y="1906"/>
                  </a:cubicBezTo>
                  <a:cubicBezTo>
                    <a:pt x="1235" y="1959"/>
                    <a:pt x="1277" y="2012"/>
                    <a:pt x="1341" y="2045"/>
                  </a:cubicBezTo>
                  <a:cubicBezTo>
                    <a:pt x="1429" y="2093"/>
                    <a:pt x="1512" y="2220"/>
                    <a:pt x="1615" y="2220"/>
                  </a:cubicBezTo>
                  <a:cubicBezTo>
                    <a:pt x="1649" y="2220"/>
                    <a:pt x="1685" y="2206"/>
                    <a:pt x="1725" y="2172"/>
                  </a:cubicBezTo>
                  <a:cubicBezTo>
                    <a:pt x="1884" y="2045"/>
                    <a:pt x="1756" y="1874"/>
                    <a:pt x="1682" y="1747"/>
                  </a:cubicBezTo>
                  <a:cubicBezTo>
                    <a:pt x="1522" y="1470"/>
                    <a:pt x="1490" y="1214"/>
                    <a:pt x="1735" y="969"/>
                  </a:cubicBezTo>
                  <a:cubicBezTo>
                    <a:pt x="1767" y="926"/>
                    <a:pt x="1810" y="862"/>
                    <a:pt x="1810" y="810"/>
                  </a:cubicBezTo>
                  <a:cubicBezTo>
                    <a:pt x="1820" y="713"/>
                    <a:pt x="1831" y="597"/>
                    <a:pt x="1777" y="543"/>
                  </a:cubicBezTo>
                  <a:cubicBezTo>
                    <a:pt x="1748" y="506"/>
                    <a:pt x="1677" y="495"/>
                    <a:pt x="1608" y="495"/>
                  </a:cubicBezTo>
                  <a:cubicBezTo>
                    <a:pt x="1578" y="495"/>
                    <a:pt x="1548" y="497"/>
                    <a:pt x="1522" y="501"/>
                  </a:cubicBezTo>
                  <a:cubicBezTo>
                    <a:pt x="1415" y="522"/>
                    <a:pt x="1320" y="575"/>
                    <a:pt x="1202" y="628"/>
                  </a:cubicBezTo>
                  <a:cubicBezTo>
                    <a:pt x="1128" y="448"/>
                    <a:pt x="1075" y="288"/>
                    <a:pt x="990" y="150"/>
                  </a:cubicBezTo>
                  <a:cubicBezTo>
                    <a:pt x="958" y="75"/>
                    <a:pt x="862"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039;p65"/>
            <p:cNvSpPr/>
            <p:nvPr/>
          </p:nvSpPr>
          <p:spPr>
            <a:xfrm>
              <a:off x="4598951" y="3785582"/>
              <a:ext cx="81260" cy="103979"/>
            </a:xfrm>
            <a:custGeom>
              <a:avLst/>
              <a:gdLst/>
              <a:ahLst/>
              <a:cxnLst/>
              <a:rect l="l" t="t" r="r" b="b"/>
              <a:pathLst>
                <a:path w="1656" h="2119" extrusionOk="0">
                  <a:moveTo>
                    <a:pt x="862" y="1"/>
                  </a:moveTo>
                  <a:cubicBezTo>
                    <a:pt x="798" y="1"/>
                    <a:pt x="713" y="65"/>
                    <a:pt x="671" y="129"/>
                  </a:cubicBezTo>
                  <a:cubicBezTo>
                    <a:pt x="618" y="225"/>
                    <a:pt x="585" y="331"/>
                    <a:pt x="554" y="438"/>
                  </a:cubicBezTo>
                  <a:cubicBezTo>
                    <a:pt x="521" y="608"/>
                    <a:pt x="436" y="693"/>
                    <a:pt x="256" y="715"/>
                  </a:cubicBezTo>
                  <a:cubicBezTo>
                    <a:pt x="160" y="725"/>
                    <a:pt x="22" y="800"/>
                    <a:pt x="10" y="864"/>
                  </a:cubicBezTo>
                  <a:cubicBezTo>
                    <a:pt x="0" y="949"/>
                    <a:pt x="74" y="1077"/>
                    <a:pt x="138" y="1141"/>
                  </a:cubicBezTo>
                  <a:cubicBezTo>
                    <a:pt x="256" y="1236"/>
                    <a:pt x="287" y="1332"/>
                    <a:pt x="234" y="1470"/>
                  </a:cubicBezTo>
                  <a:cubicBezTo>
                    <a:pt x="181" y="1598"/>
                    <a:pt x="160" y="1726"/>
                    <a:pt x="107" y="1896"/>
                  </a:cubicBezTo>
                  <a:cubicBezTo>
                    <a:pt x="149" y="1960"/>
                    <a:pt x="181" y="2077"/>
                    <a:pt x="245" y="2109"/>
                  </a:cubicBezTo>
                  <a:cubicBezTo>
                    <a:pt x="259" y="2116"/>
                    <a:pt x="275" y="2119"/>
                    <a:pt x="293" y="2119"/>
                  </a:cubicBezTo>
                  <a:cubicBezTo>
                    <a:pt x="358" y="2119"/>
                    <a:pt x="442" y="2081"/>
                    <a:pt x="500" y="2056"/>
                  </a:cubicBezTo>
                  <a:cubicBezTo>
                    <a:pt x="564" y="2024"/>
                    <a:pt x="618" y="1960"/>
                    <a:pt x="671" y="1907"/>
                  </a:cubicBezTo>
                  <a:cubicBezTo>
                    <a:pt x="706" y="1871"/>
                    <a:pt x="738" y="1856"/>
                    <a:pt x="769" y="1856"/>
                  </a:cubicBezTo>
                  <a:cubicBezTo>
                    <a:pt x="811" y="1856"/>
                    <a:pt x="851" y="1885"/>
                    <a:pt x="895" y="1928"/>
                  </a:cubicBezTo>
                  <a:cubicBezTo>
                    <a:pt x="969" y="1992"/>
                    <a:pt x="1086" y="2024"/>
                    <a:pt x="1171" y="2066"/>
                  </a:cubicBezTo>
                  <a:cubicBezTo>
                    <a:pt x="1203" y="1971"/>
                    <a:pt x="1256" y="1875"/>
                    <a:pt x="1245" y="1779"/>
                  </a:cubicBezTo>
                  <a:cubicBezTo>
                    <a:pt x="1214" y="1481"/>
                    <a:pt x="1245" y="1215"/>
                    <a:pt x="1480" y="1002"/>
                  </a:cubicBezTo>
                  <a:cubicBezTo>
                    <a:pt x="1522" y="970"/>
                    <a:pt x="1543" y="917"/>
                    <a:pt x="1565" y="864"/>
                  </a:cubicBezTo>
                  <a:cubicBezTo>
                    <a:pt x="1656" y="673"/>
                    <a:pt x="1575" y="510"/>
                    <a:pt x="1378" y="510"/>
                  </a:cubicBezTo>
                  <a:cubicBezTo>
                    <a:pt x="1367" y="510"/>
                    <a:pt x="1354" y="511"/>
                    <a:pt x="1342" y="512"/>
                  </a:cubicBezTo>
                  <a:cubicBezTo>
                    <a:pt x="1319" y="515"/>
                    <a:pt x="1299" y="516"/>
                    <a:pt x="1280" y="516"/>
                  </a:cubicBezTo>
                  <a:cubicBezTo>
                    <a:pt x="1145" y="516"/>
                    <a:pt x="1095" y="448"/>
                    <a:pt x="1086" y="299"/>
                  </a:cubicBezTo>
                  <a:cubicBezTo>
                    <a:pt x="1075" y="246"/>
                    <a:pt x="1065" y="193"/>
                    <a:pt x="1032" y="150"/>
                  </a:cubicBezTo>
                  <a:cubicBezTo>
                    <a:pt x="990" y="86"/>
                    <a:pt x="926" y="12"/>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040;p65"/>
            <p:cNvSpPr/>
            <p:nvPr/>
          </p:nvSpPr>
          <p:spPr>
            <a:xfrm>
              <a:off x="4587469" y="3691076"/>
              <a:ext cx="25615" cy="26645"/>
            </a:xfrm>
            <a:custGeom>
              <a:avLst/>
              <a:gdLst/>
              <a:ahLst/>
              <a:cxnLst/>
              <a:rect l="l" t="t" r="r" b="b"/>
              <a:pathLst>
                <a:path w="522" h="543" extrusionOk="0">
                  <a:moveTo>
                    <a:pt x="234" y="0"/>
                  </a:moveTo>
                  <a:cubicBezTo>
                    <a:pt x="159" y="96"/>
                    <a:pt x="43" y="181"/>
                    <a:pt x="32" y="287"/>
                  </a:cubicBezTo>
                  <a:cubicBezTo>
                    <a:pt x="0" y="437"/>
                    <a:pt x="95" y="543"/>
                    <a:pt x="266" y="543"/>
                  </a:cubicBezTo>
                  <a:cubicBezTo>
                    <a:pt x="436" y="543"/>
                    <a:pt x="511" y="426"/>
                    <a:pt x="511" y="277"/>
                  </a:cubicBezTo>
                  <a:cubicBezTo>
                    <a:pt x="521" y="138"/>
                    <a:pt x="447" y="43"/>
                    <a:pt x="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041;p65"/>
            <p:cNvSpPr/>
            <p:nvPr/>
          </p:nvSpPr>
          <p:spPr>
            <a:xfrm>
              <a:off x="4621375" y="3671203"/>
              <a:ext cx="23603" cy="22523"/>
            </a:xfrm>
            <a:custGeom>
              <a:avLst/>
              <a:gdLst/>
              <a:ahLst/>
              <a:cxnLst/>
              <a:rect l="l" t="t" r="r" b="b"/>
              <a:pathLst>
                <a:path w="481" h="459" extrusionOk="0">
                  <a:moveTo>
                    <a:pt x="256" y="1"/>
                  </a:moveTo>
                  <a:cubicBezTo>
                    <a:pt x="171" y="107"/>
                    <a:pt x="76" y="203"/>
                    <a:pt x="12" y="309"/>
                  </a:cubicBezTo>
                  <a:cubicBezTo>
                    <a:pt x="1" y="342"/>
                    <a:pt x="107" y="427"/>
                    <a:pt x="128" y="458"/>
                  </a:cubicBezTo>
                  <a:cubicBezTo>
                    <a:pt x="331" y="427"/>
                    <a:pt x="480" y="405"/>
                    <a:pt x="448" y="224"/>
                  </a:cubicBezTo>
                  <a:cubicBezTo>
                    <a:pt x="438" y="139"/>
                    <a:pt x="320" y="75"/>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042;p65"/>
            <p:cNvSpPr/>
            <p:nvPr/>
          </p:nvSpPr>
          <p:spPr>
            <a:xfrm>
              <a:off x="4613033" y="3722774"/>
              <a:ext cx="21983" cy="18499"/>
            </a:xfrm>
            <a:custGeom>
              <a:avLst/>
              <a:gdLst/>
              <a:ahLst/>
              <a:cxnLst/>
              <a:rect l="l" t="t" r="r" b="b"/>
              <a:pathLst>
                <a:path w="448" h="377" extrusionOk="0">
                  <a:moveTo>
                    <a:pt x="232" y="0"/>
                  </a:moveTo>
                  <a:cubicBezTo>
                    <a:pt x="226" y="0"/>
                    <a:pt x="219" y="1"/>
                    <a:pt x="213" y="3"/>
                  </a:cubicBezTo>
                  <a:cubicBezTo>
                    <a:pt x="128" y="15"/>
                    <a:pt x="64" y="131"/>
                    <a:pt x="0" y="195"/>
                  </a:cubicBezTo>
                  <a:cubicBezTo>
                    <a:pt x="64" y="259"/>
                    <a:pt x="139" y="376"/>
                    <a:pt x="203" y="376"/>
                  </a:cubicBezTo>
                  <a:cubicBezTo>
                    <a:pt x="288" y="376"/>
                    <a:pt x="373" y="280"/>
                    <a:pt x="447" y="227"/>
                  </a:cubicBezTo>
                  <a:lnTo>
                    <a:pt x="447" y="131"/>
                  </a:lnTo>
                  <a:cubicBezTo>
                    <a:pt x="370" y="84"/>
                    <a:pt x="294"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043;p65"/>
            <p:cNvSpPr/>
            <p:nvPr/>
          </p:nvSpPr>
          <p:spPr>
            <a:xfrm>
              <a:off x="4405180" y="3812766"/>
              <a:ext cx="22523" cy="17960"/>
            </a:xfrm>
            <a:custGeom>
              <a:avLst/>
              <a:gdLst/>
              <a:ahLst/>
              <a:cxnLst/>
              <a:rect l="l" t="t" r="r" b="b"/>
              <a:pathLst>
                <a:path w="459" h="366" extrusionOk="0">
                  <a:moveTo>
                    <a:pt x="277" y="1"/>
                  </a:moveTo>
                  <a:cubicBezTo>
                    <a:pt x="213" y="1"/>
                    <a:pt x="128" y="97"/>
                    <a:pt x="0" y="192"/>
                  </a:cubicBezTo>
                  <a:cubicBezTo>
                    <a:pt x="117" y="270"/>
                    <a:pt x="189" y="365"/>
                    <a:pt x="241" y="365"/>
                  </a:cubicBezTo>
                  <a:cubicBezTo>
                    <a:pt x="246" y="365"/>
                    <a:pt x="251" y="364"/>
                    <a:pt x="256" y="363"/>
                  </a:cubicBezTo>
                  <a:cubicBezTo>
                    <a:pt x="330" y="352"/>
                    <a:pt x="437" y="256"/>
                    <a:pt x="447" y="182"/>
                  </a:cubicBezTo>
                  <a:cubicBezTo>
                    <a:pt x="458" y="139"/>
                    <a:pt x="352" y="12"/>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044;p65"/>
            <p:cNvSpPr/>
            <p:nvPr/>
          </p:nvSpPr>
          <p:spPr>
            <a:xfrm>
              <a:off x="4553464" y="3943337"/>
              <a:ext cx="18843" cy="23063"/>
            </a:xfrm>
            <a:custGeom>
              <a:avLst/>
              <a:gdLst/>
              <a:ahLst/>
              <a:cxnLst/>
              <a:rect l="l" t="t" r="r" b="b"/>
              <a:pathLst>
                <a:path w="384" h="470" extrusionOk="0">
                  <a:moveTo>
                    <a:pt x="165" y="0"/>
                  </a:moveTo>
                  <a:cubicBezTo>
                    <a:pt x="118" y="0"/>
                    <a:pt x="1" y="110"/>
                    <a:pt x="1" y="161"/>
                  </a:cubicBezTo>
                  <a:cubicBezTo>
                    <a:pt x="12" y="246"/>
                    <a:pt x="97" y="320"/>
                    <a:pt x="192" y="469"/>
                  </a:cubicBezTo>
                  <a:cubicBezTo>
                    <a:pt x="288" y="331"/>
                    <a:pt x="384" y="246"/>
                    <a:pt x="374" y="193"/>
                  </a:cubicBezTo>
                  <a:cubicBezTo>
                    <a:pt x="352" y="108"/>
                    <a:pt x="256" y="22"/>
                    <a:pt x="171" y="1"/>
                  </a:cubicBezTo>
                  <a:cubicBezTo>
                    <a:pt x="169" y="1"/>
                    <a:pt x="16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045;p65"/>
            <p:cNvSpPr/>
            <p:nvPr/>
          </p:nvSpPr>
          <p:spPr>
            <a:xfrm>
              <a:off x="3989866" y="3601232"/>
              <a:ext cx="81554" cy="82830"/>
            </a:xfrm>
            <a:custGeom>
              <a:avLst/>
              <a:gdLst/>
              <a:ahLst/>
              <a:cxnLst/>
              <a:rect l="l" t="t" r="r" b="b"/>
              <a:pathLst>
                <a:path w="1662" h="1688" extrusionOk="0">
                  <a:moveTo>
                    <a:pt x="1278" y="0"/>
                  </a:moveTo>
                  <a:cubicBezTo>
                    <a:pt x="1193" y="32"/>
                    <a:pt x="1002" y="43"/>
                    <a:pt x="895" y="138"/>
                  </a:cubicBezTo>
                  <a:cubicBezTo>
                    <a:pt x="512" y="469"/>
                    <a:pt x="214" y="873"/>
                    <a:pt x="32" y="1342"/>
                  </a:cubicBezTo>
                  <a:cubicBezTo>
                    <a:pt x="1" y="1427"/>
                    <a:pt x="22" y="1597"/>
                    <a:pt x="75" y="1640"/>
                  </a:cubicBezTo>
                  <a:cubicBezTo>
                    <a:pt x="125" y="1671"/>
                    <a:pt x="204" y="1687"/>
                    <a:pt x="275" y="1687"/>
                  </a:cubicBezTo>
                  <a:cubicBezTo>
                    <a:pt x="327" y="1687"/>
                    <a:pt x="374" y="1679"/>
                    <a:pt x="405" y="1661"/>
                  </a:cubicBezTo>
                  <a:cubicBezTo>
                    <a:pt x="938" y="1342"/>
                    <a:pt x="1331" y="895"/>
                    <a:pt x="1577" y="330"/>
                  </a:cubicBezTo>
                  <a:cubicBezTo>
                    <a:pt x="1662" y="138"/>
                    <a:pt x="1555" y="0"/>
                    <a:pt x="1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046;p65"/>
            <p:cNvSpPr/>
            <p:nvPr/>
          </p:nvSpPr>
          <p:spPr>
            <a:xfrm>
              <a:off x="4306847" y="3235230"/>
              <a:ext cx="85333" cy="73212"/>
            </a:xfrm>
            <a:custGeom>
              <a:avLst/>
              <a:gdLst/>
              <a:ahLst/>
              <a:cxnLst/>
              <a:rect l="l" t="t" r="r" b="b"/>
              <a:pathLst>
                <a:path w="1739" h="1492" extrusionOk="0">
                  <a:moveTo>
                    <a:pt x="1114" y="0"/>
                  </a:moveTo>
                  <a:cubicBezTo>
                    <a:pt x="1100" y="0"/>
                    <a:pt x="1088" y="2"/>
                    <a:pt x="1078" y="7"/>
                  </a:cubicBezTo>
                  <a:cubicBezTo>
                    <a:pt x="631" y="209"/>
                    <a:pt x="258" y="507"/>
                    <a:pt x="99" y="976"/>
                  </a:cubicBezTo>
                  <a:cubicBezTo>
                    <a:pt x="1" y="1261"/>
                    <a:pt x="66" y="1491"/>
                    <a:pt x="395" y="1491"/>
                  </a:cubicBezTo>
                  <a:cubicBezTo>
                    <a:pt x="422" y="1491"/>
                    <a:pt x="451" y="1490"/>
                    <a:pt x="482" y="1487"/>
                  </a:cubicBezTo>
                  <a:cubicBezTo>
                    <a:pt x="631" y="1476"/>
                    <a:pt x="780" y="1423"/>
                    <a:pt x="897" y="1338"/>
                  </a:cubicBezTo>
                  <a:cubicBezTo>
                    <a:pt x="1174" y="1157"/>
                    <a:pt x="1429" y="954"/>
                    <a:pt x="1674" y="731"/>
                  </a:cubicBezTo>
                  <a:cubicBezTo>
                    <a:pt x="1738" y="677"/>
                    <a:pt x="1717" y="507"/>
                    <a:pt x="1706" y="401"/>
                  </a:cubicBezTo>
                  <a:cubicBezTo>
                    <a:pt x="1697" y="364"/>
                    <a:pt x="1592" y="311"/>
                    <a:pt x="1544" y="311"/>
                  </a:cubicBezTo>
                  <a:cubicBezTo>
                    <a:pt x="1536" y="311"/>
                    <a:pt x="1530" y="313"/>
                    <a:pt x="1525" y="316"/>
                  </a:cubicBezTo>
                  <a:cubicBezTo>
                    <a:pt x="1450" y="369"/>
                    <a:pt x="1387" y="454"/>
                    <a:pt x="1334" y="539"/>
                  </a:cubicBezTo>
                  <a:cubicBezTo>
                    <a:pt x="1291" y="592"/>
                    <a:pt x="1270" y="677"/>
                    <a:pt x="1206" y="720"/>
                  </a:cubicBezTo>
                  <a:cubicBezTo>
                    <a:pt x="1014" y="859"/>
                    <a:pt x="823" y="997"/>
                    <a:pt x="620" y="1125"/>
                  </a:cubicBezTo>
                  <a:cubicBezTo>
                    <a:pt x="567" y="1157"/>
                    <a:pt x="482" y="1157"/>
                    <a:pt x="376" y="1188"/>
                  </a:cubicBezTo>
                  <a:cubicBezTo>
                    <a:pt x="407" y="1093"/>
                    <a:pt x="407" y="1018"/>
                    <a:pt x="440" y="987"/>
                  </a:cubicBezTo>
                  <a:cubicBezTo>
                    <a:pt x="631" y="774"/>
                    <a:pt x="833" y="582"/>
                    <a:pt x="1036" y="379"/>
                  </a:cubicBezTo>
                  <a:cubicBezTo>
                    <a:pt x="1100" y="327"/>
                    <a:pt x="1185" y="294"/>
                    <a:pt x="1227" y="230"/>
                  </a:cubicBezTo>
                  <a:cubicBezTo>
                    <a:pt x="1259" y="188"/>
                    <a:pt x="1270" y="92"/>
                    <a:pt x="1249" y="50"/>
                  </a:cubicBezTo>
                  <a:cubicBezTo>
                    <a:pt x="1224" y="25"/>
                    <a:pt x="1161"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047;p65"/>
            <p:cNvSpPr/>
            <p:nvPr/>
          </p:nvSpPr>
          <p:spPr>
            <a:xfrm>
              <a:off x="4220242" y="3876653"/>
              <a:ext cx="80475" cy="70955"/>
            </a:xfrm>
            <a:custGeom>
              <a:avLst/>
              <a:gdLst/>
              <a:ahLst/>
              <a:cxnLst/>
              <a:rect l="l" t="t" r="r" b="b"/>
              <a:pathLst>
                <a:path w="1640" h="1446" extrusionOk="0">
                  <a:moveTo>
                    <a:pt x="1424" y="1"/>
                  </a:moveTo>
                  <a:cubicBezTo>
                    <a:pt x="1385" y="1"/>
                    <a:pt x="1349" y="7"/>
                    <a:pt x="1320" y="19"/>
                  </a:cubicBezTo>
                  <a:cubicBezTo>
                    <a:pt x="1119" y="115"/>
                    <a:pt x="884" y="210"/>
                    <a:pt x="724" y="359"/>
                  </a:cubicBezTo>
                  <a:cubicBezTo>
                    <a:pt x="490" y="572"/>
                    <a:pt x="288" y="818"/>
                    <a:pt x="128" y="1083"/>
                  </a:cubicBezTo>
                  <a:cubicBezTo>
                    <a:pt x="0" y="1275"/>
                    <a:pt x="118" y="1445"/>
                    <a:pt x="352" y="1445"/>
                  </a:cubicBezTo>
                  <a:cubicBezTo>
                    <a:pt x="395" y="1435"/>
                    <a:pt x="469" y="1435"/>
                    <a:pt x="533" y="1392"/>
                  </a:cubicBezTo>
                  <a:cubicBezTo>
                    <a:pt x="991" y="1137"/>
                    <a:pt x="1374" y="785"/>
                    <a:pt x="1608" y="307"/>
                  </a:cubicBezTo>
                  <a:cubicBezTo>
                    <a:pt x="1640" y="232"/>
                    <a:pt x="1630" y="94"/>
                    <a:pt x="1587" y="51"/>
                  </a:cubicBezTo>
                  <a:cubicBezTo>
                    <a:pt x="1553" y="17"/>
                    <a:pt x="1487" y="1"/>
                    <a:pt x="14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048;p65"/>
            <p:cNvSpPr/>
            <p:nvPr/>
          </p:nvSpPr>
          <p:spPr>
            <a:xfrm>
              <a:off x="4114696" y="3762127"/>
              <a:ext cx="80524" cy="71151"/>
            </a:xfrm>
            <a:custGeom>
              <a:avLst/>
              <a:gdLst/>
              <a:ahLst/>
              <a:cxnLst/>
              <a:rect l="l" t="t" r="r" b="b"/>
              <a:pathLst>
                <a:path w="1641" h="1450" extrusionOk="0">
                  <a:moveTo>
                    <a:pt x="1524" y="0"/>
                  </a:moveTo>
                  <a:cubicBezTo>
                    <a:pt x="1460" y="74"/>
                    <a:pt x="1364" y="128"/>
                    <a:pt x="1332" y="202"/>
                  </a:cubicBezTo>
                  <a:cubicBezTo>
                    <a:pt x="1172" y="671"/>
                    <a:pt x="821" y="916"/>
                    <a:pt x="405" y="1096"/>
                  </a:cubicBezTo>
                  <a:cubicBezTo>
                    <a:pt x="384" y="1075"/>
                    <a:pt x="353" y="1054"/>
                    <a:pt x="331" y="1033"/>
                  </a:cubicBezTo>
                  <a:cubicBezTo>
                    <a:pt x="512" y="841"/>
                    <a:pt x="693" y="660"/>
                    <a:pt x="864" y="469"/>
                  </a:cubicBezTo>
                  <a:cubicBezTo>
                    <a:pt x="916" y="405"/>
                    <a:pt x="949" y="320"/>
                    <a:pt x="991" y="245"/>
                  </a:cubicBezTo>
                  <a:cubicBezTo>
                    <a:pt x="919" y="238"/>
                    <a:pt x="837" y="216"/>
                    <a:pt x="772" y="216"/>
                  </a:cubicBezTo>
                  <a:cubicBezTo>
                    <a:pt x="741" y="216"/>
                    <a:pt x="714" y="221"/>
                    <a:pt x="693" y="235"/>
                  </a:cubicBezTo>
                  <a:cubicBezTo>
                    <a:pt x="395" y="426"/>
                    <a:pt x="150" y="682"/>
                    <a:pt x="33" y="1022"/>
                  </a:cubicBezTo>
                  <a:cubicBezTo>
                    <a:pt x="1" y="1118"/>
                    <a:pt x="12" y="1267"/>
                    <a:pt x="65" y="1352"/>
                  </a:cubicBezTo>
                  <a:cubicBezTo>
                    <a:pt x="113" y="1409"/>
                    <a:pt x="239" y="1450"/>
                    <a:pt x="333" y="1450"/>
                  </a:cubicBezTo>
                  <a:cubicBezTo>
                    <a:pt x="343" y="1450"/>
                    <a:pt x="353" y="1449"/>
                    <a:pt x="363" y="1448"/>
                  </a:cubicBezTo>
                  <a:cubicBezTo>
                    <a:pt x="831" y="1406"/>
                    <a:pt x="1545" y="756"/>
                    <a:pt x="1630" y="287"/>
                  </a:cubicBezTo>
                  <a:cubicBezTo>
                    <a:pt x="1640" y="202"/>
                    <a:pt x="1555" y="96"/>
                    <a:pt x="1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049;p65"/>
            <p:cNvSpPr/>
            <p:nvPr/>
          </p:nvSpPr>
          <p:spPr>
            <a:xfrm>
              <a:off x="4105864" y="3290677"/>
              <a:ext cx="85676" cy="60896"/>
            </a:xfrm>
            <a:custGeom>
              <a:avLst/>
              <a:gdLst/>
              <a:ahLst/>
              <a:cxnLst/>
              <a:rect l="l" t="t" r="r" b="b"/>
              <a:pathLst>
                <a:path w="1746" h="1241" extrusionOk="0">
                  <a:moveTo>
                    <a:pt x="1451" y="0"/>
                  </a:moveTo>
                  <a:cubicBezTo>
                    <a:pt x="1433" y="0"/>
                    <a:pt x="1414" y="2"/>
                    <a:pt x="1395" y="6"/>
                  </a:cubicBezTo>
                  <a:cubicBezTo>
                    <a:pt x="852" y="122"/>
                    <a:pt x="405" y="399"/>
                    <a:pt x="107" y="879"/>
                  </a:cubicBezTo>
                  <a:cubicBezTo>
                    <a:pt x="0" y="1038"/>
                    <a:pt x="107" y="1198"/>
                    <a:pt x="320" y="1241"/>
                  </a:cubicBezTo>
                  <a:cubicBezTo>
                    <a:pt x="618" y="1092"/>
                    <a:pt x="916" y="964"/>
                    <a:pt x="1193" y="793"/>
                  </a:cubicBezTo>
                  <a:cubicBezTo>
                    <a:pt x="1363" y="687"/>
                    <a:pt x="1522" y="538"/>
                    <a:pt x="1629" y="368"/>
                  </a:cubicBezTo>
                  <a:cubicBezTo>
                    <a:pt x="1745" y="193"/>
                    <a:pt x="1641" y="0"/>
                    <a:pt x="1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050;p65"/>
            <p:cNvSpPr/>
            <p:nvPr/>
          </p:nvSpPr>
          <p:spPr>
            <a:xfrm>
              <a:off x="4078533" y="3431406"/>
              <a:ext cx="64969" cy="58246"/>
            </a:xfrm>
            <a:custGeom>
              <a:avLst/>
              <a:gdLst/>
              <a:ahLst/>
              <a:cxnLst/>
              <a:rect l="l" t="t" r="r" b="b"/>
              <a:pathLst>
                <a:path w="1324" h="1187" extrusionOk="0">
                  <a:moveTo>
                    <a:pt x="785" y="0"/>
                  </a:moveTo>
                  <a:cubicBezTo>
                    <a:pt x="752" y="0"/>
                    <a:pt x="723" y="5"/>
                    <a:pt x="706" y="22"/>
                  </a:cubicBezTo>
                  <a:cubicBezTo>
                    <a:pt x="493" y="268"/>
                    <a:pt x="281" y="523"/>
                    <a:pt x="110" y="800"/>
                  </a:cubicBezTo>
                  <a:cubicBezTo>
                    <a:pt x="1" y="988"/>
                    <a:pt x="151" y="1186"/>
                    <a:pt x="362" y="1186"/>
                  </a:cubicBezTo>
                  <a:cubicBezTo>
                    <a:pt x="377" y="1186"/>
                    <a:pt x="393" y="1185"/>
                    <a:pt x="408" y="1183"/>
                  </a:cubicBezTo>
                  <a:cubicBezTo>
                    <a:pt x="823" y="1119"/>
                    <a:pt x="1121" y="885"/>
                    <a:pt x="1303" y="512"/>
                  </a:cubicBezTo>
                  <a:cubicBezTo>
                    <a:pt x="1324" y="448"/>
                    <a:pt x="1239" y="342"/>
                    <a:pt x="1206" y="257"/>
                  </a:cubicBezTo>
                  <a:cubicBezTo>
                    <a:pt x="1142" y="289"/>
                    <a:pt x="1057" y="310"/>
                    <a:pt x="1015" y="374"/>
                  </a:cubicBezTo>
                  <a:cubicBezTo>
                    <a:pt x="898" y="566"/>
                    <a:pt x="759" y="757"/>
                    <a:pt x="525" y="810"/>
                  </a:cubicBezTo>
                  <a:cubicBezTo>
                    <a:pt x="504" y="789"/>
                    <a:pt x="482" y="779"/>
                    <a:pt x="461" y="757"/>
                  </a:cubicBezTo>
                  <a:cubicBezTo>
                    <a:pt x="600" y="597"/>
                    <a:pt x="749" y="448"/>
                    <a:pt x="877" y="278"/>
                  </a:cubicBezTo>
                  <a:cubicBezTo>
                    <a:pt x="919" y="204"/>
                    <a:pt x="919" y="97"/>
                    <a:pt x="941" y="12"/>
                  </a:cubicBezTo>
                  <a:cubicBezTo>
                    <a:pt x="895" y="12"/>
                    <a:pt x="8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051;p65"/>
            <p:cNvSpPr/>
            <p:nvPr/>
          </p:nvSpPr>
          <p:spPr>
            <a:xfrm>
              <a:off x="4259938" y="3193276"/>
              <a:ext cx="63791" cy="43182"/>
            </a:xfrm>
            <a:custGeom>
              <a:avLst/>
              <a:gdLst/>
              <a:ahLst/>
              <a:cxnLst/>
              <a:rect l="l" t="t" r="r" b="b"/>
              <a:pathLst>
                <a:path w="1300" h="880" extrusionOk="0">
                  <a:moveTo>
                    <a:pt x="1033" y="0"/>
                  </a:moveTo>
                  <a:cubicBezTo>
                    <a:pt x="1017" y="0"/>
                    <a:pt x="1002" y="3"/>
                    <a:pt x="991" y="11"/>
                  </a:cubicBezTo>
                  <a:cubicBezTo>
                    <a:pt x="661" y="212"/>
                    <a:pt x="352" y="425"/>
                    <a:pt x="43" y="649"/>
                  </a:cubicBezTo>
                  <a:cubicBezTo>
                    <a:pt x="0" y="681"/>
                    <a:pt x="12" y="798"/>
                    <a:pt x="0" y="872"/>
                  </a:cubicBezTo>
                  <a:cubicBezTo>
                    <a:pt x="44" y="872"/>
                    <a:pt x="90" y="879"/>
                    <a:pt x="132" y="879"/>
                  </a:cubicBezTo>
                  <a:cubicBezTo>
                    <a:pt x="163" y="879"/>
                    <a:pt x="191" y="876"/>
                    <a:pt x="213" y="862"/>
                  </a:cubicBezTo>
                  <a:cubicBezTo>
                    <a:pt x="501" y="692"/>
                    <a:pt x="778" y="510"/>
                    <a:pt x="1044" y="330"/>
                  </a:cubicBezTo>
                  <a:cubicBezTo>
                    <a:pt x="1119" y="276"/>
                    <a:pt x="1172" y="191"/>
                    <a:pt x="1299" y="63"/>
                  </a:cubicBezTo>
                  <a:cubicBezTo>
                    <a:pt x="1183" y="39"/>
                    <a:pt x="1092" y="0"/>
                    <a:pt x="10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052;p65"/>
            <p:cNvSpPr/>
            <p:nvPr/>
          </p:nvSpPr>
          <p:spPr>
            <a:xfrm>
              <a:off x="4396789" y="3908400"/>
              <a:ext cx="49168" cy="55400"/>
            </a:xfrm>
            <a:custGeom>
              <a:avLst/>
              <a:gdLst/>
              <a:ahLst/>
              <a:cxnLst/>
              <a:rect l="l" t="t" r="r" b="b"/>
              <a:pathLst>
                <a:path w="1002" h="1129" extrusionOk="0">
                  <a:moveTo>
                    <a:pt x="959" y="0"/>
                  </a:moveTo>
                  <a:cubicBezTo>
                    <a:pt x="885" y="10"/>
                    <a:pt x="789" y="0"/>
                    <a:pt x="736" y="43"/>
                  </a:cubicBezTo>
                  <a:cubicBezTo>
                    <a:pt x="639" y="128"/>
                    <a:pt x="576" y="245"/>
                    <a:pt x="490" y="341"/>
                  </a:cubicBezTo>
                  <a:cubicBezTo>
                    <a:pt x="341" y="511"/>
                    <a:pt x="192" y="670"/>
                    <a:pt x="54" y="852"/>
                  </a:cubicBezTo>
                  <a:cubicBezTo>
                    <a:pt x="12" y="905"/>
                    <a:pt x="1" y="990"/>
                    <a:pt x="12" y="1054"/>
                  </a:cubicBezTo>
                  <a:cubicBezTo>
                    <a:pt x="12" y="1086"/>
                    <a:pt x="86" y="1107"/>
                    <a:pt x="128" y="1129"/>
                  </a:cubicBezTo>
                  <a:cubicBezTo>
                    <a:pt x="182" y="1107"/>
                    <a:pt x="235" y="1096"/>
                    <a:pt x="256" y="1075"/>
                  </a:cubicBezTo>
                  <a:cubicBezTo>
                    <a:pt x="501" y="788"/>
                    <a:pt x="736" y="511"/>
                    <a:pt x="959" y="223"/>
                  </a:cubicBezTo>
                  <a:cubicBezTo>
                    <a:pt x="1001" y="181"/>
                    <a:pt x="959" y="74"/>
                    <a:pt x="9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053;p65"/>
            <p:cNvSpPr/>
            <p:nvPr/>
          </p:nvSpPr>
          <p:spPr>
            <a:xfrm>
              <a:off x="4018081" y="3757760"/>
              <a:ext cx="42887" cy="43083"/>
            </a:xfrm>
            <a:custGeom>
              <a:avLst/>
              <a:gdLst/>
              <a:ahLst/>
              <a:cxnLst/>
              <a:rect l="l" t="t" r="r" b="b"/>
              <a:pathLst>
                <a:path w="874" h="878" extrusionOk="0">
                  <a:moveTo>
                    <a:pt x="717" y="0"/>
                  </a:moveTo>
                  <a:cubicBezTo>
                    <a:pt x="661" y="0"/>
                    <a:pt x="597" y="14"/>
                    <a:pt x="565" y="47"/>
                  </a:cubicBezTo>
                  <a:cubicBezTo>
                    <a:pt x="384" y="238"/>
                    <a:pt x="203" y="430"/>
                    <a:pt x="43" y="632"/>
                  </a:cubicBezTo>
                  <a:cubicBezTo>
                    <a:pt x="1" y="685"/>
                    <a:pt x="11" y="781"/>
                    <a:pt x="1" y="866"/>
                  </a:cubicBezTo>
                  <a:cubicBezTo>
                    <a:pt x="52" y="866"/>
                    <a:pt x="115" y="878"/>
                    <a:pt x="166" y="878"/>
                  </a:cubicBezTo>
                  <a:cubicBezTo>
                    <a:pt x="200" y="878"/>
                    <a:pt x="228" y="873"/>
                    <a:pt x="245" y="856"/>
                  </a:cubicBezTo>
                  <a:cubicBezTo>
                    <a:pt x="448" y="653"/>
                    <a:pt x="629" y="430"/>
                    <a:pt x="820" y="217"/>
                  </a:cubicBezTo>
                  <a:cubicBezTo>
                    <a:pt x="841" y="196"/>
                    <a:pt x="853" y="153"/>
                    <a:pt x="874" y="100"/>
                  </a:cubicBezTo>
                  <a:cubicBezTo>
                    <a:pt x="831" y="68"/>
                    <a:pt x="810" y="4"/>
                    <a:pt x="767" y="4"/>
                  </a:cubicBezTo>
                  <a:cubicBezTo>
                    <a:pt x="752" y="2"/>
                    <a:pt x="73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054;p65"/>
            <p:cNvSpPr/>
            <p:nvPr/>
          </p:nvSpPr>
          <p:spPr>
            <a:xfrm>
              <a:off x="4480353" y="3209175"/>
              <a:ext cx="46028" cy="39452"/>
            </a:xfrm>
            <a:custGeom>
              <a:avLst/>
              <a:gdLst/>
              <a:ahLst/>
              <a:cxnLst/>
              <a:rect l="l" t="t" r="r" b="b"/>
              <a:pathLst>
                <a:path w="938" h="804" extrusionOk="0">
                  <a:moveTo>
                    <a:pt x="753" y="0"/>
                  </a:moveTo>
                  <a:cubicBezTo>
                    <a:pt x="742" y="0"/>
                    <a:pt x="732" y="2"/>
                    <a:pt x="724" y="6"/>
                  </a:cubicBezTo>
                  <a:cubicBezTo>
                    <a:pt x="490" y="144"/>
                    <a:pt x="267" y="304"/>
                    <a:pt x="54" y="474"/>
                  </a:cubicBezTo>
                  <a:cubicBezTo>
                    <a:pt x="0" y="506"/>
                    <a:pt x="33" y="634"/>
                    <a:pt x="33" y="719"/>
                  </a:cubicBezTo>
                  <a:cubicBezTo>
                    <a:pt x="43" y="751"/>
                    <a:pt x="96" y="772"/>
                    <a:pt x="139" y="804"/>
                  </a:cubicBezTo>
                  <a:cubicBezTo>
                    <a:pt x="213" y="740"/>
                    <a:pt x="277" y="676"/>
                    <a:pt x="352" y="623"/>
                  </a:cubicBezTo>
                  <a:cubicBezTo>
                    <a:pt x="522" y="496"/>
                    <a:pt x="703" y="378"/>
                    <a:pt x="873" y="240"/>
                  </a:cubicBezTo>
                  <a:cubicBezTo>
                    <a:pt x="906" y="208"/>
                    <a:pt x="937" y="101"/>
                    <a:pt x="906" y="70"/>
                  </a:cubicBezTo>
                  <a:cubicBezTo>
                    <a:pt x="879" y="35"/>
                    <a:pt x="803"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055;p65"/>
            <p:cNvSpPr/>
            <p:nvPr/>
          </p:nvSpPr>
          <p:spPr>
            <a:xfrm>
              <a:off x="3952280" y="3501917"/>
              <a:ext cx="37097" cy="39796"/>
            </a:xfrm>
            <a:custGeom>
              <a:avLst/>
              <a:gdLst/>
              <a:ahLst/>
              <a:cxnLst/>
              <a:rect l="l" t="t" r="r" b="b"/>
              <a:pathLst>
                <a:path w="756" h="811" extrusionOk="0">
                  <a:moveTo>
                    <a:pt x="602" y="1"/>
                  </a:moveTo>
                  <a:cubicBezTo>
                    <a:pt x="567" y="1"/>
                    <a:pt x="530" y="14"/>
                    <a:pt x="500" y="44"/>
                  </a:cubicBezTo>
                  <a:cubicBezTo>
                    <a:pt x="330" y="215"/>
                    <a:pt x="181" y="416"/>
                    <a:pt x="32" y="619"/>
                  </a:cubicBezTo>
                  <a:cubicBezTo>
                    <a:pt x="0" y="651"/>
                    <a:pt x="53" y="747"/>
                    <a:pt x="64" y="811"/>
                  </a:cubicBezTo>
                  <a:cubicBezTo>
                    <a:pt x="138" y="800"/>
                    <a:pt x="235" y="800"/>
                    <a:pt x="277" y="757"/>
                  </a:cubicBezTo>
                  <a:cubicBezTo>
                    <a:pt x="415" y="619"/>
                    <a:pt x="543" y="470"/>
                    <a:pt x="660" y="310"/>
                  </a:cubicBezTo>
                  <a:cubicBezTo>
                    <a:pt x="703" y="267"/>
                    <a:pt x="735" y="203"/>
                    <a:pt x="756" y="161"/>
                  </a:cubicBezTo>
                  <a:cubicBezTo>
                    <a:pt x="756" y="66"/>
                    <a:pt x="680" y="1"/>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056;p65"/>
            <p:cNvSpPr/>
            <p:nvPr/>
          </p:nvSpPr>
          <p:spPr>
            <a:xfrm>
              <a:off x="4212440" y="3347351"/>
              <a:ext cx="36606" cy="37097"/>
            </a:xfrm>
            <a:custGeom>
              <a:avLst/>
              <a:gdLst/>
              <a:ahLst/>
              <a:cxnLst/>
              <a:rect l="l" t="t" r="r" b="b"/>
              <a:pathLst>
                <a:path w="746" h="756" extrusionOk="0">
                  <a:moveTo>
                    <a:pt x="617" y="1"/>
                  </a:moveTo>
                  <a:cubicBezTo>
                    <a:pt x="580" y="1"/>
                    <a:pt x="540" y="17"/>
                    <a:pt x="500" y="53"/>
                  </a:cubicBezTo>
                  <a:cubicBezTo>
                    <a:pt x="330" y="192"/>
                    <a:pt x="170" y="362"/>
                    <a:pt x="32" y="533"/>
                  </a:cubicBezTo>
                  <a:cubicBezTo>
                    <a:pt x="0" y="575"/>
                    <a:pt x="32" y="671"/>
                    <a:pt x="43" y="756"/>
                  </a:cubicBezTo>
                  <a:cubicBezTo>
                    <a:pt x="117" y="735"/>
                    <a:pt x="213" y="735"/>
                    <a:pt x="266" y="692"/>
                  </a:cubicBezTo>
                  <a:cubicBezTo>
                    <a:pt x="415" y="575"/>
                    <a:pt x="543" y="426"/>
                    <a:pt x="670" y="287"/>
                  </a:cubicBezTo>
                  <a:cubicBezTo>
                    <a:pt x="703" y="256"/>
                    <a:pt x="734" y="202"/>
                    <a:pt x="745" y="171"/>
                  </a:cubicBezTo>
                  <a:cubicBezTo>
                    <a:pt x="745" y="65"/>
                    <a:pt x="689" y="1"/>
                    <a:pt x="6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057;p65"/>
            <p:cNvSpPr/>
            <p:nvPr/>
          </p:nvSpPr>
          <p:spPr>
            <a:xfrm>
              <a:off x="4119946" y="3916448"/>
              <a:ext cx="35576" cy="41072"/>
            </a:xfrm>
            <a:custGeom>
              <a:avLst/>
              <a:gdLst/>
              <a:ahLst/>
              <a:cxnLst/>
              <a:rect l="l" t="t" r="r" b="b"/>
              <a:pathLst>
                <a:path w="725" h="837" extrusionOk="0">
                  <a:moveTo>
                    <a:pt x="547" y="1"/>
                  </a:moveTo>
                  <a:cubicBezTo>
                    <a:pt x="540" y="1"/>
                    <a:pt x="535" y="3"/>
                    <a:pt x="533" y="7"/>
                  </a:cubicBezTo>
                  <a:cubicBezTo>
                    <a:pt x="352" y="198"/>
                    <a:pt x="182" y="379"/>
                    <a:pt x="22" y="592"/>
                  </a:cubicBezTo>
                  <a:cubicBezTo>
                    <a:pt x="0" y="634"/>
                    <a:pt x="75" y="752"/>
                    <a:pt x="107" y="837"/>
                  </a:cubicBezTo>
                  <a:cubicBezTo>
                    <a:pt x="192" y="805"/>
                    <a:pt x="224" y="794"/>
                    <a:pt x="246" y="773"/>
                  </a:cubicBezTo>
                  <a:cubicBezTo>
                    <a:pt x="395" y="581"/>
                    <a:pt x="554" y="390"/>
                    <a:pt x="703" y="198"/>
                  </a:cubicBezTo>
                  <a:cubicBezTo>
                    <a:pt x="724" y="166"/>
                    <a:pt x="703" y="92"/>
                    <a:pt x="682" y="59"/>
                  </a:cubicBezTo>
                  <a:cubicBezTo>
                    <a:pt x="647" y="34"/>
                    <a:pt x="57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1908"/>
        <p:cNvGrpSpPr/>
        <p:nvPr/>
      </p:nvGrpSpPr>
      <p:grpSpPr>
        <a:xfrm>
          <a:off x="0" y="0"/>
          <a:ext cx="0" cy="0"/>
          <a:chOff x="0" y="0"/>
          <a:chExt cx="0" cy="0"/>
        </a:xfrm>
      </p:grpSpPr>
      <p:grpSp>
        <p:nvGrpSpPr>
          <p:cNvPr id="1909" name="Google Shape;1909;p65"/>
          <p:cNvGrpSpPr/>
          <p:nvPr/>
        </p:nvGrpSpPr>
        <p:grpSpPr>
          <a:xfrm>
            <a:off x="6768150" y="1464776"/>
            <a:ext cx="1055017" cy="892824"/>
            <a:chOff x="6528897" y="1785321"/>
            <a:chExt cx="925778" cy="783522"/>
          </a:xfrm>
        </p:grpSpPr>
        <p:sp>
          <p:nvSpPr>
            <p:cNvPr id="1910" name="Google Shape;1910;p65"/>
            <p:cNvSpPr/>
            <p:nvPr/>
          </p:nvSpPr>
          <p:spPr>
            <a:xfrm>
              <a:off x="6532920" y="1785321"/>
              <a:ext cx="892028" cy="609533"/>
            </a:xfrm>
            <a:custGeom>
              <a:avLst/>
              <a:gdLst/>
              <a:ahLst/>
              <a:cxnLst/>
              <a:rect l="l" t="t" r="r" b="b"/>
              <a:pathLst>
                <a:path w="18845" h="12877" extrusionOk="0">
                  <a:moveTo>
                    <a:pt x="4654" y="1166"/>
                  </a:moveTo>
                  <a:cubicBezTo>
                    <a:pt x="4696" y="1177"/>
                    <a:pt x="4739" y="1166"/>
                    <a:pt x="4760" y="1188"/>
                  </a:cubicBezTo>
                  <a:cubicBezTo>
                    <a:pt x="5207" y="1486"/>
                    <a:pt x="5654" y="1774"/>
                    <a:pt x="6080" y="2082"/>
                  </a:cubicBezTo>
                  <a:cubicBezTo>
                    <a:pt x="6218" y="2178"/>
                    <a:pt x="6165" y="2348"/>
                    <a:pt x="6026" y="2434"/>
                  </a:cubicBezTo>
                  <a:cubicBezTo>
                    <a:pt x="5910" y="2519"/>
                    <a:pt x="5782" y="2572"/>
                    <a:pt x="5654" y="2635"/>
                  </a:cubicBezTo>
                  <a:cubicBezTo>
                    <a:pt x="5324" y="2817"/>
                    <a:pt x="4983" y="2997"/>
                    <a:pt x="4654" y="3168"/>
                  </a:cubicBezTo>
                  <a:cubicBezTo>
                    <a:pt x="4580" y="3202"/>
                    <a:pt x="4509" y="3218"/>
                    <a:pt x="4444" y="3218"/>
                  </a:cubicBezTo>
                  <a:cubicBezTo>
                    <a:pt x="4243" y="3218"/>
                    <a:pt x="4097" y="3066"/>
                    <a:pt x="4121" y="2817"/>
                  </a:cubicBezTo>
                  <a:cubicBezTo>
                    <a:pt x="4153" y="2391"/>
                    <a:pt x="4228" y="1954"/>
                    <a:pt x="4292" y="1518"/>
                  </a:cubicBezTo>
                  <a:cubicBezTo>
                    <a:pt x="4323" y="1315"/>
                    <a:pt x="4441" y="1177"/>
                    <a:pt x="4654" y="1166"/>
                  </a:cubicBezTo>
                  <a:close/>
                  <a:moveTo>
                    <a:pt x="10753" y="2348"/>
                  </a:moveTo>
                  <a:cubicBezTo>
                    <a:pt x="10796" y="2348"/>
                    <a:pt x="10881" y="2412"/>
                    <a:pt x="10892" y="2455"/>
                  </a:cubicBezTo>
                  <a:cubicBezTo>
                    <a:pt x="10935" y="2817"/>
                    <a:pt x="11009" y="3189"/>
                    <a:pt x="10796" y="3541"/>
                  </a:cubicBezTo>
                  <a:cubicBezTo>
                    <a:pt x="10786" y="3572"/>
                    <a:pt x="10722" y="3572"/>
                    <a:pt x="10615" y="3615"/>
                  </a:cubicBezTo>
                  <a:cubicBezTo>
                    <a:pt x="10498" y="3210"/>
                    <a:pt x="10540" y="2838"/>
                    <a:pt x="10583" y="2476"/>
                  </a:cubicBezTo>
                  <a:cubicBezTo>
                    <a:pt x="10594" y="2423"/>
                    <a:pt x="10689" y="2370"/>
                    <a:pt x="10753" y="2348"/>
                  </a:cubicBezTo>
                  <a:close/>
                  <a:moveTo>
                    <a:pt x="7623" y="2434"/>
                  </a:moveTo>
                  <a:cubicBezTo>
                    <a:pt x="7677" y="2519"/>
                    <a:pt x="7741" y="2604"/>
                    <a:pt x="7783" y="2689"/>
                  </a:cubicBezTo>
                  <a:cubicBezTo>
                    <a:pt x="7794" y="2721"/>
                    <a:pt x="7783" y="2753"/>
                    <a:pt x="7783" y="2817"/>
                  </a:cubicBezTo>
                  <a:cubicBezTo>
                    <a:pt x="7741" y="3061"/>
                    <a:pt x="7708" y="3338"/>
                    <a:pt x="7634" y="3605"/>
                  </a:cubicBezTo>
                  <a:cubicBezTo>
                    <a:pt x="7613" y="3679"/>
                    <a:pt x="7485" y="3721"/>
                    <a:pt x="7400" y="3775"/>
                  </a:cubicBezTo>
                  <a:cubicBezTo>
                    <a:pt x="7358" y="3690"/>
                    <a:pt x="7272" y="3605"/>
                    <a:pt x="7283" y="3519"/>
                  </a:cubicBezTo>
                  <a:cubicBezTo>
                    <a:pt x="7315" y="3232"/>
                    <a:pt x="7358" y="2934"/>
                    <a:pt x="7432" y="2647"/>
                  </a:cubicBezTo>
                  <a:cubicBezTo>
                    <a:pt x="7443" y="2572"/>
                    <a:pt x="7559" y="2508"/>
                    <a:pt x="7623" y="2434"/>
                  </a:cubicBezTo>
                  <a:close/>
                  <a:moveTo>
                    <a:pt x="16031" y="1980"/>
                  </a:moveTo>
                  <a:cubicBezTo>
                    <a:pt x="16071" y="1980"/>
                    <a:pt x="16108" y="1985"/>
                    <a:pt x="16140" y="1997"/>
                  </a:cubicBezTo>
                  <a:cubicBezTo>
                    <a:pt x="16332" y="2061"/>
                    <a:pt x="16353" y="2263"/>
                    <a:pt x="16332" y="2444"/>
                  </a:cubicBezTo>
                  <a:cubicBezTo>
                    <a:pt x="16268" y="2827"/>
                    <a:pt x="16204" y="3210"/>
                    <a:pt x="16130" y="3594"/>
                  </a:cubicBezTo>
                  <a:cubicBezTo>
                    <a:pt x="16109" y="3732"/>
                    <a:pt x="16097" y="3881"/>
                    <a:pt x="16045" y="4009"/>
                  </a:cubicBezTo>
                  <a:cubicBezTo>
                    <a:pt x="16002" y="4126"/>
                    <a:pt x="15917" y="4243"/>
                    <a:pt x="15810" y="4414"/>
                  </a:cubicBezTo>
                  <a:cubicBezTo>
                    <a:pt x="15278" y="3967"/>
                    <a:pt x="14820" y="3583"/>
                    <a:pt x="14330" y="3168"/>
                  </a:cubicBezTo>
                  <a:cubicBezTo>
                    <a:pt x="14448" y="3030"/>
                    <a:pt x="14522" y="2912"/>
                    <a:pt x="14628" y="2838"/>
                  </a:cubicBezTo>
                  <a:cubicBezTo>
                    <a:pt x="14980" y="2572"/>
                    <a:pt x="15342" y="2306"/>
                    <a:pt x="15714" y="2072"/>
                  </a:cubicBezTo>
                  <a:cubicBezTo>
                    <a:pt x="15800" y="2017"/>
                    <a:pt x="15924" y="1980"/>
                    <a:pt x="16031" y="1980"/>
                  </a:cubicBezTo>
                  <a:close/>
                  <a:moveTo>
                    <a:pt x="5484" y="3359"/>
                  </a:moveTo>
                  <a:cubicBezTo>
                    <a:pt x="5750" y="3359"/>
                    <a:pt x="5803" y="3508"/>
                    <a:pt x="5782" y="3690"/>
                  </a:cubicBezTo>
                  <a:cubicBezTo>
                    <a:pt x="5750" y="3934"/>
                    <a:pt x="5697" y="4180"/>
                    <a:pt x="5633" y="4509"/>
                  </a:cubicBezTo>
                  <a:cubicBezTo>
                    <a:pt x="5494" y="4414"/>
                    <a:pt x="5388" y="4371"/>
                    <a:pt x="5366" y="4307"/>
                  </a:cubicBezTo>
                  <a:cubicBezTo>
                    <a:pt x="5260" y="3977"/>
                    <a:pt x="5409" y="3679"/>
                    <a:pt x="5484" y="3359"/>
                  </a:cubicBezTo>
                  <a:close/>
                  <a:moveTo>
                    <a:pt x="13192" y="3338"/>
                  </a:moveTo>
                  <a:lnTo>
                    <a:pt x="13192" y="3338"/>
                  </a:lnTo>
                  <a:cubicBezTo>
                    <a:pt x="13404" y="3839"/>
                    <a:pt x="13341" y="4467"/>
                    <a:pt x="12979" y="4797"/>
                  </a:cubicBezTo>
                  <a:cubicBezTo>
                    <a:pt x="12893" y="4296"/>
                    <a:pt x="12904" y="3892"/>
                    <a:pt x="12979" y="3487"/>
                  </a:cubicBezTo>
                  <a:cubicBezTo>
                    <a:pt x="12989" y="3423"/>
                    <a:pt x="13117" y="3392"/>
                    <a:pt x="13192" y="3338"/>
                  </a:cubicBezTo>
                  <a:close/>
                  <a:moveTo>
                    <a:pt x="8624" y="4147"/>
                  </a:moveTo>
                  <a:cubicBezTo>
                    <a:pt x="8976" y="4478"/>
                    <a:pt x="8773" y="4776"/>
                    <a:pt x="8742" y="5052"/>
                  </a:cubicBezTo>
                  <a:cubicBezTo>
                    <a:pt x="8723" y="5183"/>
                    <a:pt x="8655" y="5281"/>
                    <a:pt x="8494" y="5281"/>
                  </a:cubicBezTo>
                  <a:cubicBezTo>
                    <a:pt x="8472" y="5281"/>
                    <a:pt x="8448" y="5280"/>
                    <a:pt x="8422" y="5276"/>
                  </a:cubicBezTo>
                  <a:cubicBezTo>
                    <a:pt x="8305" y="4882"/>
                    <a:pt x="8358" y="4530"/>
                    <a:pt x="8624" y="4147"/>
                  </a:cubicBezTo>
                  <a:close/>
                  <a:moveTo>
                    <a:pt x="3887" y="4499"/>
                  </a:moveTo>
                  <a:cubicBezTo>
                    <a:pt x="4079" y="4776"/>
                    <a:pt x="3993" y="5063"/>
                    <a:pt x="3940" y="5340"/>
                  </a:cubicBezTo>
                  <a:cubicBezTo>
                    <a:pt x="3930" y="5414"/>
                    <a:pt x="3791" y="5457"/>
                    <a:pt x="3695" y="5521"/>
                  </a:cubicBezTo>
                  <a:cubicBezTo>
                    <a:pt x="3535" y="4946"/>
                    <a:pt x="3578" y="4765"/>
                    <a:pt x="3887" y="4499"/>
                  </a:cubicBezTo>
                  <a:close/>
                  <a:moveTo>
                    <a:pt x="10391" y="4956"/>
                  </a:moveTo>
                  <a:cubicBezTo>
                    <a:pt x="10668" y="4967"/>
                    <a:pt x="10732" y="5074"/>
                    <a:pt x="10711" y="5244"/>
                  </a:cubicBezTo>
                  <a:cubicBezTo>
                    <a:pt x="10689" y="5361"/>
                    <a:pt x="10679" y="5489"/>
                    <a:pt x="10625" y="5606"/>
                  </a:cubicBezTo>
                  <a:cubicBezTo>
                    <a:pt x="10605" y="5667"/>
                    <a:pt x="10518" y="5756"/>
                    <a:pt x="10455" y="5756"/>
                  </a:cubicBezTo>
                  <a:cubicBezTo>
                    <a:pt x="10451" y="5756"/>
                    <a:pt x="10448" y="5756"/>
                    <a:pt x="10445" y="5755"/>
                  </a:cubicBezTo>
                  <a:cubicBezTo>
                    <a:pt x="10391" y="5755"/>
                    <a:pt x="10275" y="5649"/>
                    <a:pt x="10285" y="5585"/>
                  </a:cubicBezTo>
                  <a:cubicBezTo>
                    <a:pt x="10296" y="5382"/>
                    <a:pt x="10349" y="5169"/>
                    <a:pt x="10391" y="4956"/>
                  </a:cubicBezTo>
                  <a:close/>
                  <a:moveTo>
                    <a:pt x="2290" y="5250"/>
                  </a:moveTo>
                  <a:cubicBezTo>
                    <a:pt x="2335" y="5250"/>
                    <a:pt x="2372" y="5273"/>
                    <a:pt x="2386" y="5329"/>
                  </a:cubicBezTo>
                  <a:cubicBezTo>
                    <a:pt x="2428" y="5500"/>
                    <a:pt x="2386" y="5691"/>
                    <a:pt x="2354" y="5862"/>
                  </a:cubicBezTo>
                  <a:cubicBezTo>
                    <a:pt x="2328" y="5983"/>
                    <a:pt x="2259" y="6041"/>
                    <a:pt x="2143" y="6041"/>
                  </a:cubicBezTo>
                  <a:cubicBezTo>
                    <a:pt x="2116" y="6041"/>
                    <a:pt x="2087" y="6038"/>
                    <a:pt x="2056" y="6032"/>
                  </a:cubicBezTo>
                  <a:cubicBezTo>
                    <a:pt x="1971" y="5787"/>
                    <a:pt x="1938" y="5552"/>
                    <a:pt x="2120" y="5340"/>
                  </a:cubicBezTo>
                  <a:cubicBezTo>
                    <a:pt x="2167" y="5286"/>
                    <a:pt x="2235" y="5250"/>
                    <a:pt x="2290" y="5250"/>
                  </a:cubicBezTo>
                  <a:close/>
                  <a:moveTo>
                    <a:pt x="14905" y="5041"/>
                  </a:moveTo>
                  <a:cubicBezTo>
                    <a:pt x="14948" y="5063"/>
                    <a:pt x="14990" y="5084"/>
                    <a:pt x="15033" y="5095"/>
                  </a:cubicBezTo>
                  <a:cubicBezTo>
                    <a:pt x="15001" y="5382"/>
                    <a:pt x="14990" y="5670"/>
                    <a:pt x="14948" y="5947"/>
                  </a:cubicBezTo>
                  <a:cubicBezTo>
                    <a:pt x="14938" y="6000"/>
                    <a:pt x="14799" y="6021"/>
                    <a:pt x="14703" y="6063"/>
                  </a:cubicBezTo>
                  <a:cubicBezTo>
                    <a:pt x="14597" y="5744"/>
                    <a:pt x="14607" y="5457"/>
                    <a:pt x="14692" y="5169"/>
                  </a:cubicBezTo>
                  <a:cubicBezTo>
                    <a:pt x="14714" y="5116"/>
                    <a:pt x="14831" y="5084"/>
                    <a:pt x="14905" y="5041"/>
                  </a:cubicBezTo>
                  <a:close/>
                  <a:moveTo>
                    <a:pt x="6451" y="5445"/>
                  </a:moveTo>
                  <a:cubicBezTo>
                    <a:pt x="6455" y="5445"/>
                    <a:pt x="6459" y="5445"/>
                    <a:pt x="6463" y="5446"/>
                  </a:cubicBezTo>
                  <a:cubicBezTo>
                    <a:pt x="6527" y="5457"/>
                    <a:pt x="6623" y="5563"/>
                    <a:pt x="6623" y="5627"/>
                  </a:cubicBezTo>
                  <a:cubicBezTo>
                    <a:pt x="6601" y="5862"/>
                    <a:pt x="6559" y="6085"/>
                    <a:pt x="6506" y="6309"/>
                  </a:cubicBezTo>
                  <a:cubicBezTo>
                    <a:pt x="6496" y="6348"/>
                    <a:pt x="6424" y="6395"/>
                    <a:pt x="6379" y="6395"/>
                  </a:cubicBezTo>
                  <a:cubicBezTo>
                    <a:pt x="6375" y="6395"/>
                    <a:pt x="6371" y="6395"/>
                    <a:pt x="6367" y="6394"/>
                  </a:cubicBezTo>
                  <a:cubicBezTo>
                    <a:pt x="6314" y="6394"/>
                    <a:pt x="6239" y="6351"/>
                    <a:pt x="6218" y="6298"/>
                  </a:cubicBezTo>
                  <a:cubicBezTo>
                    <a:pt x="6187" y="6181"/>
                    <a:pt x="6187" y="6063"/>
                    <a:pt x="6165" y="5914"/>
                  </a:cubicBezTo>
                  <a:cubicBezTo>
                    <a:pt x="6187" y="5808"/>
                    <a:pt x="6197" y="5680"/>
                    <a:pt x="6250" y="5574"/>
                  </a:cubicBezTo>
                  <a:cubicBezTo>
                    <a:pt x="6280" y="5514"/>
                    <a:pt x="6385" y="5445"/>
                    <a:pt x="6451" y="5445"/>
                  </a:cubicBezTo>
                  <a:close/>
                  <a:moveTo>
                    <a:pt x="16258" y="5815"/>
                  </a:moveTo>
                  <a:cubicBezTo>
                    <a:pt x="16281" y="5815"/>
                    <a:pt x="16305" y="5817"/>
                    <a:pt x="16332" y="5819"/>
                  </a:cubicBezTo>
                  <a:cubicBezTo>
                    <a:pt x="16332" y="6032"/>
                    <a:pt x="16353" y="6212"/>
                    <a:pt x="16321" y="6394"/>
                  </a:cubicBezTo>
                  <a:cubicBezTo>
                    <a:pt x="16315" y="6479"/>
                    <a:pt x="16226" y="6533"/>
                    <a:pt x="16150" y="6533"/>
                  </a:cubicBezTo>
                  <a:cubicBezTo>
                    <a:pt x="16103" y="6533"/>
                    <a:pt x="16061" y="6513"/>
                    <a:pt x="16045" y="6468"/>
                  </a:cubicBezTo>
                  <a:cubicBezTo>
                    <a:pt x="15991" y="6330"/>
                    <a:pt x="15981" y="6170"/>
                    <a:pt x="15991" y="6021"/>
                  </a:cubicBezTo>
                  <a:cubicBezTo>
                    <a:pt x="16001" y="5889"/>
                    <a:pt x="16077" y="5815"/>
                    <a:pt x="16258" y="5815"/>
                  </a:cubicBezTo>
                  <a:close/>
                  <a:moveTo>
                    <a:pt x="4515" y="5808"/>
                  </a:moveTo>
                  <a:cubicBezTo>
                    <a:pt x="4557" y="5883"/>
                    <a:pt x="4632" y="5947"/>
                    <a:pt x="4642" y="6021"/>
                  </a:cubicBezTo>
                  <a:cubicBezTo>
                    <a:pt x="4664" y="6160"/>
                    <a:pt x="4664" y="6298"/>
                    <a:pt x="4632" y="6436"/>
                  </a:cubicBezTo>
                  <a:cubicBezTo>
                    <a:pt x="4609" y="6529"/>
                    <a:pt x="4553" y="6598"/>
                    <a:pt x="4444" y="6598"/>
                  </a:cubicBezTo>
                  <a:cubicBezTo>
                    <a:pt x="4401" y="6598"/>
                    <a:pt x="4351" y="6588"/>
                    <a:pt x="4292" y="6564"/>
                  </a:cubicBezTo>
                  <a:cubicBezTo>
                    <a:pt x="4292" y="6394"/>
                    <a:pt x="4270" y="6202"/>
                    <a:pt x="4302" y="6011"/>
                  </a:cubicBezTo>
                  <a:cubicBezTo>
                    <a:pt x="4313" y="5936"/>
                    <a:pt x="4441" y="5872"/>
                    <a:pt x="4515" y="5808"/>
                  </a:cubicBezTo>
                  <a:close/>
                  <a:moveTo>
                    <a:pt x="17197" y="6201"/>
                  </a:moveTo>
                  <a:cubicBezTo>
                    <a:pt x="17233" y="6201"/>
                    <a:pt x="17271" y="6217"/>
                    <a:pt x="17301" y="6255"/>
                  </a:cubicBezTo>
                  <a:cubicBezTo>
                    <a:pt x="17375" y="6362"/>
                    <a:pt x="17386" y="6522"/>
                    <a:pt x="17386" y="6649"/>
                  </a:cubicBezTo>
                  <a:cubicBezTo>
                    <a:pt x="17386" y="6777"/>
                    <a:pt x="17331" y="6881"/>
                    <a:pt x="17154" y="6881"/>
                  </a:cubicBezTo>
                  <a:cubicBezTo>
                    <a:pt x="17124" y="6881"/>
                    <a:pt x="17092" y="6879"/>
                    <a:pt x="17056" y="6873"/>
                  </a:cubicBezTo>
                  <a:cubicBezTo>
                    <a:pt x="17056" y="6681"/>
                    <a:pt x="17024" y="6500"/>
                    <a:pt x="17056" y="6330"/>
                  </a:cubicBezTo>
                  <a:cubicBezTo>
                    <a:pt x="17069" y="6254"/>
                    <a:pt x="17132" y="6201"/>
                    <a:pt x="17197" y="6201"/>
                  </a:cubicBezTo>
                  <a:close/>
                  <a:moveTo>
                    <a:pt x="13344" y="6008"/>
                  </a:moveTo>
                  <a:cubicBezTo>
                    <a:pt x="13351" y="6008"/>
                    <a:pt x="13357" y="6009"/>
                    <a:pt x="13362" y="6011"/>
                  </a:cubicBezTo>
                  <a:cubicBezTo>
                    <a:pt x="13447" y="6042"/>
                    <a:pt x="13554" y="6138"/>
                    <a:pt x="13554" y="6212"/>
                  </a:cubicBezTo>
                  <a:cubicBezTo>
                    <a:pt x="13554" y="6479"/>
                    <a:pt x="13521" y="6745"/>
                    <a:pt x="13479" y="7000"/>
                  </a:cubicBezTo>
                  <a:cubicBezTo>
                    <a:pt x="13469" y="7061"/>
                    <a:pt x="13373" y="7150"/>
                    <a:pt x="13335" y="7150"/>
                  </a:cubicBezTo>
                  <a:cubicBezTo>
                    <a:pt x="13333" y="7150"/>
                    <a:pt x="13331" y="7150"/>
                    <a:pt x="13330" y="7149"/>
                  </a:cubicBezTo>
                  <a:cubicBezTo>
                    <a:pt x="13255" y="7128"/>
                    <a:pt x="13159" y="7054"/>
                    <a:pt x="13138" y="6990"/>
                  </a:cubicBezTo>
                  <a:cubicBezTo>
                    <a:pt x="13117" y="6851"/>
                    <a:pt x="13128" y="6713"/>
                    <a:pt x="13128" y="6564"/>
                  </a:cubicBezTo>
                  <a:lnTo>
                    <a:pt x="13117" y="6564"/>
                  </a:lnTo>
                  <a:cubicBezTo>
                    <a:pt x="13128" y="6425"/>
                    <a:pt x="13117" y="6276"/>
                    <a:pt x="13159" y="6149"/>
                  </a:cubicBezTo>
                  <a:cubicBezTo>
                    <a:pt x="13178" y="6091"/>
                    <a:pt x="13284" y="6008"/>
                    <a:pt x="13344" y="6008"/>
                  </a:cubicBezTo>
                  <a:close/>
                  <a:moveTo>
                    <a:pt x="11860" y="5701"/>
                  </a:moveTo>
                  <a:cubicBezTo>
                    <a:pt x="11924" y="5765"/>
                    <a:pt x="12042" y="5840"/>
                    <a:pt x="12042" y="5883"/>
                  </a:cubicBezTo>
                  <a:cubicBezTo>
                    <a:pt x="11978" y="6287"/>
                    <a:pt x="12031" y="6723"/>
                    <a:pt x="11659" y="7182"/>
                  </a:cubicBezTo>
                  <a:cubicBezTo>
                    <a:pt x="11584" y="6979"/>
                    <a:pt x="11488" y="6862"/>
                    <a:pt x="11520" y="6777"/>
                  </a:cubicBezTo>
                  <a:cubicBezTo>
                    <a:pt x="11616" y="6425"/>
                    <a:pt x="11498" y="6011"/>
                    <a:pt x="11860" y="5701"/>
                  </a:cubicBezTo>
                  <a:close/>
                  <a:moveTo>
                    <a:pt x="9017" y="6857"/>
                  </a:moveTo>
                  <a:cubicBezTo>
                    <a:pt x="9027" y="6857"/>
                    <a:pt x="9035" y="6859"/>
                    <a:pt x="9040" y="6862"/>
                  </a:cubicBezTo>
                  <a:cubicBezTo>
                    <a:pt x="9104" y="6905"/>
                    <a:pt x="9167" y="7000"/>
                    <a:pt x="9167" y="7075"/>
                  </a:cubicBezTo>
                  <a:cubicBezTo>
                    <a:pt x="9167" y="7246"/>
                    <a:pt x="9156" y="7416"/>
                    <a:pt x="9114" y="7586"/>
                  </a:cubicBezTo>
                  <a:cubicBezTo>
                    <a:pt x="9082" y="7671"/>
                    <a:pt x="8997" y="7735"/>
                    <a:pt x="8933" y="7820"/>
                  </a:cubicBezTo>
                  <a:cubicBezTo>
                    <a:pt x="8869" y="7735"/>
                    <a:pt x="8794" y="7660"/>
                    <a:pt x="8752" y="7575"/>
                  </a:cubicBezTo>
                  <a:cubicBezTo>
                    <a:pt x="8731" y="7522"/>
                    <a:pt x="8752" y="7458"/>
                    <a:pt x="8752" y="7395"/>
                  </a:cubicBezTo>
                  <a:cubicBezTo>
                    <a:pt x="8742" y="7384"/>
                    <a:pt x="8731" y="7384"/>
                    <a:pt x="8720" y="7384"/>
                  </a:cubicBezTo>
                  <a:cubicBezTo>
                    <a:pt x="8763" y="7234"/>
                    <a:pt x="8784" y="7075"/>
                    <a:pt x="8848" y="6936"/>
                  </a:cubicBezTo>
                  <a:cubicBezTo>
                    <a:pt x="8866" y="6901"/>
                    <a:pt x="8967" y="6857"/>
                    <a:pt x="9017" y="6857"/>
                  </a:cubicBezTo>
                  <a:close/>
                  <a:moveTo>
                    <a:pt x="14096" y="7413"/>
                  </a:moveTo>
                  <a:cubicBezTo>
                    <a:pt x="14117" y="7413"/>
                    <a:pt x="14143" y="7416"/>
                    <a:pt x="14181" y="7416"/>
                  </a:cubicBezTo>
                  <a:cubicBezTo>
                    <a:pt x="14214" y="7480"/>
                    <a:pt x="14256" y="7522"/>
                    <a:pt x="14245" y="7554"/>
                  </a:cubicBezTo>
                  <a:cubicBezTo>
                    <a:pt x="14214" y="7682"/>
                    <a:pt x="14150" y="7799"/>
                    <a:pt x="14107" y="7916"/>
                  </a:cubicBezTo>
                  <a:cubicBezTo>
                    <a:pt x="14043" y="7884"/>
                    <a:pt x="13947" y="7863"/>
                    <a:pt x="13926" y="7809"/>
                  </a:cubicBezTo>
                  <a:cubicBezTo>
                    <a:pt x="13852" y="7650"/>
                    <a:pt x="13873" y="7511"/>
                    <a:pt x="14053" y="7426"/>
                  </a:cubicBezTo>
                  <a:cubicBezTo>
                    <a:pt x="14064" y="7416"/>
                    <a:pt x="14077" y="7413"/>
                    <a:pt x="14096" y="7413"/>
                  </a:cubicBezTo>
                  <a:close/>
                  <a:moveTo>
                    <a:pt x="7730" y="7490"/>
                  </a:moveTo>
                  <a:cubicBezTo>
                    <a:pt x="7826" y="7799"/>
                    <a:pt x="7836" y="8033"/>
                    <a:pt x="7571" y="8225"/>
                  </a:cubicBezTo>
                  <a:cubicBezTo>
                    <a:pt x="7315" y="7895"/>
                    <a:pt x="7358" y="7671"/>
                    <a:pt x="7730" y="7490"/>
                  </a:cubicBezTo>
                  <a:close/>
                  <a:moveTo>
                    <a:pt x="9987" y="8597"/>
                  </a:moveTo>
                  <a:lnTo>
                    <a:pt x="9987" y="8597"/>
                  </a:lnTo>
                  <a:cubicBezTo>
                    <a:pt x="10114" y="8906"/>
                    <a:pt x="10093" y="9141"/>
                    <a:pt x="9977" y="9375"/>
                  </a:cubicBezTo>
                  <a:cubicBezTo>
                    <a:pt x="9934" y="9439"/>
                    <a:pt x="9827" y="9470"/>
                    <a:pt x="9753" y="9513"/>
                  </a:cubicBezTo>
                  <a:cubicBezTo>
                    <a:pt x="9710" y="9439"/>
                    <a:pt x="9625" y="9364"/>
                    <a:pt x="9636" y="9290"/>
                  </a:cubicBezTo>
                  <a:cubicBezTo>
                    <a:pt x="9636" y="9119"/>
                    <a:pt x="9667" y="8949"/>
                    <a:pt x="9731" y="8789"/>
                  </a:cubicBezTo>
                  <a:cubicBezTo>
                    <a:pt x="9764" y="8715"/>
                    <a:pt x="9880" y="8672"/>
                    <a:pt x="9987" y="8597"/>
                  </a:cubicBezTo>
                  <a:close/>
                  <a:moveTo>
                    <a:pt x="11297" y="8842"/>
                  </a:moveTo>
                  <a:cubicBezTo>
                    <a:pt x="11297" y="9204"/>
                    <a:pt x="11307" y="9460"/>
                    <a:pt x="11286" y="9715"/>
                  </a:cubicBezTo>
                  <a:cubicBezTo>
                    <a:pt x="11286" y="9779"/>
                    <a:pt x="11179" y="9843"/>
                    <a:pt x="11105" y="9886"/>
                  </a:cubicBezTo>
                  <a:cubicBezTo>
                    <a:pt x="11104" y="9886"/>
                    <a:pt x="11102" y="9887"/>
                    <a:pt x="11100" y="9887"/>
                  </a:cubicBezTo>
                  <a:cubicBezTo>
                    <a:pt x="11071" y="9887"/>
                    <a:pt x="10977" y="9820"/>
                    <a:pt x="10977" y="9790"/>
                  </a:cubicBezTo>
                  <a:cubicBezTo>
                    <a:pt x="10966" y="9524"/>
                    <a:pt x="10977" y="9268"/>
                    <a:pt x="11009" y="9013"/>
                  </a:cubicBezTo>
                  <a:cubicBezTo>
                    <a:pt x="11009" y="8970"/>
                    <a:pt x="11126" y="8949"/>
                    <a:pt x="11297" y="8842"/>
                  </a:cubicBezTo>
                  <a:close/>
                  <a:moveTo>
                    <a:pt x="9625" y="10929"/>
                  </a:moveTo>
                  <a:cubicBezTo>
                    <a:pt x="9753" y="11419"/>
                    <a:pt x="9731" y="11483"/>
                    <a:pt x="9402" y="11599"/>
                  </a:cubicBezTo>
                  <a:cubicBezTo>
                    <a:pt x="9231" y="11142"/>
                    <a:pt x="9284" y="11003"/>
                    <a:pt x="9625" y="10929"/>
                  </a:cubicBezTo>
                  <a:close/>
                  <a:moveTo>
                    <a:pt x="4763" y="0"/>
                  </a:moveTo>
                  <a:cubicBezTo>
                    <a:pt x="4382" y="0"/>
                    <a:pt x="4064" y="234"/>
                    <a:pt x="3855" y="688"/>
                  </a:cubicBezTo>
                  <a:cubicBezTo>
                    <a:pt x="3482" y="1475"/>
                    <a:pt x="3322" y="2327"/>
                    <a:pt x="3237" y="3189"/>
                  </a:cubicBezTo>
                  <a:cubicBezTo>
                    <a:pt x="3184" y="3657"/>
                    <a:pt x="3057" y="4009"/>
                    <a:pt x="2620" y="4307"/>
                  </a:cubicBezTo>
                  <a:cubicBezTo>
                    <a:pt x="1949" y="4754"/>
                    <a:pt x="1353" y="5297"/>
                    <a:pt x="767" y="5851"/>
                  </a:cubicBezTo>
                  <a:cubicBezTo>
                    <a:pt x="342" y="6255"/>
                    <a:pt x="76" y="6777"/>
                    <a:pt x="1" y="7373"/>
                  </a:cubicBezTo>
                  <a:cubicBezTo>
                    <a:pt x="1034" y="7000"/>
                    <a:pt x="2077" y="6745"/>
                    <a:pt x="3184" y="6723"/>
                  </a:cubicBezTo>
                  <a:cubicBezTo>
                    <a:pt x="3212" y="6723"/>
                    <a:pt x="3239" y="6723"/>
                    <a:pt x="3266" y="6723"/>
                  </a:cubicBezTo>
                  <a:cubicBezTo>
                    <a:pt x="4147" y="6723"/>
                    <a:pt x="4909" y="7058"/>
                    <a:pt x="5612" y="7544"/>
                  </a:cubicBezTo>
                  <a:cubicBezTo>
                    <a:pt x="6921" y="8438"/>
                    <a:pt x="7836" y="9652"/>
                    <a:pt x="8454" y="11110"/>
                  </a:cubicBezTo>
                  <a:cubicBezTo>
                    <a:pt x="8656" y="11589"/>
                    <a:pt x="8858" y="12058"/>
                    <a:pt x="9050" y="12536"/>
                  </a:cubicBezTo>
                  <a:cubicBezTo>
                    <a:pt x="9092" y="12632"/>
                    <a:pt x="9104" y="12749"/>
                    <a:pt x="9125" y="12856"/>
                  </a:cubicBezTo>
                  <a:cubicBezTo>
                    <a:pt x="9338" y="12867"/>
                    <a:pt x="9561" y="12867"/>
                    <a:pt x="9774" y="12877"/>
                  </a:cubicBezTo>
                  <a:cubicBezTo>
                    <a:pt x="10136" y="12302"/>
                    <a:pt x="10445" y="11696"/>
                    <a:pt x="10849" y="11163"/>
                  </a:cubicBezTo>
                  <a:cubicBezTo>
                    <a:pt x="11775" y="9917"/>
                    <a:pt x="12882" y="8864"/>
                    <a:pt x="14330" y="8193"/>
                  </a:cubicBezTo>
                  <a:cubicBezTo>
                    <a:pt x="15309" y="7747"/>
                    <a:pt x="16305" y="7462"/>
                    <a:pt x="17346" y="7462"/>
                  </a:cubicBezTo>
                  <a:cubicBezTo>
                    <a:pt x="17698" y="7462"/>
                    <a:pt x="18055" y="7495"/>
                    <a:pt x="18418" y="7565"/>
                  </a:cubicBezTo>
                  <a:cubicBezTo>
                    <a:pt x="18557" y="7596"/>
                    <a:pt x="18706" y="7586"/>
                    <a:pt x="18844" y="7596"/>
                  </a:cubicBezTo>
                  <a:cubicBezTo>
                    <a:pt x="18706" y="7128"/>
                    <a:pt x="18408" y="6766"/>
                    <a:pt x="18078" y="6425"/>
                  </a:cubicBezTo>
                  <a:cubicBezTo>
                    <a:pt x="17748" y="6096"/>
                    <a:pt x="17386" y="5787"/>
                    <a:pt x="17034" y="5467"/>
                  </a:cubicBezTo>
                  <a:cubicBezTo>
                    <a:pt x="16885" y="5329"/>
                    <a:pt x="16811" y="5190"/>
                    <a:pt x="16854" y="4967"/>
                  </a:cubicBezTo>
                  <a:cubicBezTo>
                    <a:pt x="16982" y="4435"/>
                    <a:pt x="17088" y="3903"/>
                    <a:pt x="17173" y="3359"/>
                  </a:cubicBezTo>
                  <a:cubicBezTo>
                    <a:pt x="17258" y="2870"/>
                    <a:pt x="17365" y="2370"/>
                    <a:pt x="17258" y="1859"/>
                  </a:cubicBezTo>
                  <a:cubicBezTo>
                    <a:pt x="17146" y="1253"/>
                    <a:pt x="16913" y="952"/>
                    <a:pt x="16485" y="952"/>
                  </a:cubicBezTo>
                  <a:cubicBezTo>
                    <a:pt x="16304" y="952"/>
                    <a:pt x="16088" y="1006"/>
                    <a:pt x="15832" y="1113"/>
                  </a:cubicBezTo>
                  <a:cubicBezTo>
                    <a:pt x="15342" y="1315"/>
                    <a:pt x="14884" y="1613"/>
                    <a:pt x="14427" y="1901"/>
                  </a:cubicBezTo>
                  <a:cubicBezTo>
                    <a:pt x="14139" y="2072"/>
                    <a:pt x="13873" y="2295"/>
                    <a:pt x="13660" y="2444"/>
                  </a:cubicBezTo>
                  <a:cubicBezTo>
                    <a:pt x="12830" y="1975"/>
                    <a:pt x="12073" y="1507"/>
                    <a:pt x="11286" y="1124"/>
                  </a:cubicBezTo>
                  <a:cubicBezTo>
                    <a:pt x="10866" y="911"/>
                    <a:pt x="10427" y="772"/>
                    <a:pt x="9975" y="772"/>
                  </a:cubicBezTo>
                  <a:cubicBezTo>
                    <a:pt x="9682" y="772"/>
                    <a:pt x="9384" y="830"/>
                    <a:pt x="9082" y="964"/>
                  </a:cubicBezTo>
                  <a:cubicBezTo>
                    <a:pt x="8635" y="1166"/>
                    <a:pt x="8177" y="1337"/>
                    <a:pt x="7730" y="1528"/>
                  </a:cubicBezTo>
                  <a:cubicBezTo>
                    <a:pt x="7594" y="1589"/>
                    <a:pt x="7468" y="1630"/>
                    <a:pt x="7347" y="1630"/>
                  </a:cubicBezTo>
                  <a:cubicBezTo>
                    <a:pt x="7212" y="1630"/>
                    <a:pt x="7082" y="1578"/>
                    <a:pt x="6953" y="1443"/>
                  </a:cubicBezTo>
                  <a:cubicBezTo>
                    <a:pt x="6740" y="1220"/>
                    <a:pt x="6495" y="1017"/>
                    <a:pt x="6250" y="815"/>
                  </a:cubicBezTo>
                  <a:cubicBezTo>
                    <a:pt x="5984" y="602"/>
                    <a:pt x="5718" y="368"/>
                    <a:pt x="5409" y="198"/>
                  </a:cubicBezTo>
                  <a:cubicBezTo>
                    <a:pt x="5181" y="66"/>
                    <a:pt x="4963" y="0"/>
                    <a:pt x="4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5"/>
            <p:cNvSpPr/>
            <p:nvPr/>
          </p:nvSpPr>
          <p:spPr>
            <a:xfrm>
              <a:off x="6528897" y="2103493"/>
              <a:ext cx="925778" cy="465350"/>
            </a:xfrm>
            <a:custGeom>
              <a:avLst/>
              <a:gdLst/>
              <a:ahLst/>
              <a:cxnLst/>
              <a:rect l="l" t="t" r="r" b="b"/>
              <a:pathLst>
                <a:path w="19558" h="9831" extrusionOk="0">
                  <a:moveTo>
                    <a:pt x="5089" y="2450"/>
                  </a:moveTo>
                  <a:cubicBezTo>
                    <a:pt x="5186" y="2461"/>
                    <a:pt x="5281" y="2620"/>
                    <a:pt x="5345" y="2727"/>
                  </a:cubicBezTo>
                  <a:cubicBezTo>
                    <a:pt x="5388" y="2802"/>
                    <a:pt x="5377" y="2908"/>
                    <a:pt x="5399" y="3057"/>
                  </a:cubicBezTo>
                  <a:cubicBezTo>
                    <a:pt x="5356" y="3217"/>
                    <a:pt x="5313" y="3429"/>
                    <a:pt x="5228" y="3632"/>
                  </a:cubicBezTo>
                  <a:cubicBezTo>
                    <a:pt x="5208" y="3692"/>
                    <a:pt x="5094" y="3771"/>
                    <a:pt x="5027" y="3771"/>
                  </a:cubicBezTo>
                  <a:cubicBezTo>
                    <a:pt x="5023" y="3771"/>
                    <a:pt x="5019" y="3771"/>
                    <a:pt x="5015" y="3770"/>
                  </a:cubicBezTo>
                  <a:cubicBezTo>
                    <a:pt x="4930" y="3749"/>
                    <a:pt x="4813" y="3675"/>
                    <a:pt x="4781" y="3590"/>
                  </a:cubicBezTo>
                  <a:cubicBezTo>
                    <a:pt x="4664" y="3292"/>
                    <a:pt x="4675" y="2972"/>
                    <a:pt x="4791" y="2684"/>
                  </a:cubicBezTo>
                  <a:cubicBezTo>
                    <a:pt x="4834" y="2578"/>
                    <a:pt x="4994" y="2450"/>
                    <a:pt x="5089" y="2450"/>
                  </a:cubicBezTo>
                  <a:close/>
                  <a:moveTo>
                    <a:pt x="14285" y="2751"/>
                  </a:moveTo>
                  <a:cubicBezTo>
                    <a:pt x="14316" y="2751"/>
                    <a:pt x="14350" y="2757"/>
                    <a:pt x="14384" y="2769"/>
                  </a:cubicBezTo>
                  <a:cubicBezTo>
                    <a:pt x="14479" y="2802"/>
                    <a:pt x="14554" y="2961"/>
                    <a:pt x="14618" y="3068"/>
                  </a:cubicBezTo>
                  <a:cubicBezTo>
                    <a:pt x="14649" y="3131"/>
                    <a:pt x="14639" y="3228"/>
                    <a:pt x="14661" y="3344"/>
                  </a:cubicBezTo>
                  <a:cubicBezTo>
                    <a:pt x="14639" y="3451"/>
                    <a:pt x="14607" y="3611"/>
                    <a:pt x="14554" y="3760"/>
                  </a:cubicBezTo>
                  <a:cubicBezTo>
                    <a:pt x="14513" y="3912"/>
                    <a:pt x="14404" y="4016"/>
                    <a:pt x="14237" y="4016"/>
                  </a:cubicBezTo>
                  <a:cubicBezTo>
                    <a:pt x="14229" y="4016"/>
                    <a:pt x="14221" y="4016"/>
                    <a:pt x="14213" y="4015"/>
                  </a:cubicBezTo>
                  <a:cubicBezTo>
                    <a:pt x="14001" y="3994"/>
                    <a:pt x="13894" y="3845"/>
                    <a:pt x="13904" y="3664"/>
                  </a:cubicBezTo>
                  <a:cubicBezTo>
                    <a:pt x="13904" y="3429"/>
                    <a:pt x="13947" y="3206"/>
                    <a:pt x="14011" y="2982"/>
                  </a:cubicBezTo>
                  <a:cubicBezTo>
                    <a:pt x="14054" y="2846"/>
                    <a:pt x="14158" y="2751"/>
                    <a:pt x="14285" y="2751"/>
                  </a:cubicBezTo>
                  <a:close/>
                  <a:moveTo>
                    <a:pt x="13298" y="6123"/>
                  </a:moveTo>
                  <a:cubicBezTo>
                    <a:pt x="13489" y="6166"/>
                    <a:pt x="13691" y="6176"/>
                    <a:pt x="13851" y="6251"/>
                  </a:cubicBezTo>
                  <a:cubicBezTo>
                    <a:pt x="14096" y="6358"/>
                    <a:pt x="14107" y="6602"/>
                    <a:pt x="13873" y="6720"/>
                  </a:cubicBezTo>
                  <a:cubicBezTo>
                    <a:pt x="13673" y="6819"/>
                    <a:pt x="13467" y="6870"/>
                    <a:pt x="13261" y="6870"/>
                  </a:cubicBezTo>
                  <a:cubicBezTo>
                    <a:pt x="13071" y="6870"/>
                    <a:pt x="12879" y="6827"/>
                    <a:pt x="12691" y="6741"/>
                  </a:cubicBezTo>
                  <a:cubicBezTo>
                    <a:pt x="12478" y="6645"/>
                    <a:pt x="12489" y="6368"/>
                    <a:pt x="12712" y="6261"/>
                  </a:cubicBezTo>
                  <a:cubicBezTo>
                    <a:pt x="12893" y="6187"/>
                    <a:pt x="13095" y="6166"/>
                    <a:pt x="13298" y="6123"/>
                  </a:cubicBezTo>
                  <a:close/>
                  <a:moveTo>
                    <a:pt x="6112" y="6428"/>
                  </a:moveTo>
                  <a:cubicBezTo>
                    <a:pt x="6301" y="6428"/>
                    <a:pt x="6491" y="6479"/>
                    <a:pt x="6676" y="6559"/>
                  </a:cubicBezTo>
                  <a:cubicBezTo>
                    <a:pt x="6825" y="6623"/>
                    <a:pt x="6963" y="6751"/>
                    <a:pt x="6899" y="6921"/>
                  </a:cubicBezTo>
                  <a:cubicBezTo>
                    <a:pt x="6857" y="7028"/>
                    <a:pt x="6708" y="7113"/>
                    <a:pt x="6591" y="7156"/>
                  </a:cubicBezTo>
                  <a:cubicBezTo>
                    <a:pt x="6473" y="7198"/>
                    <a:pt x="6335" y="7177"/>
                    <a:pt x="6133" y="7188"/>
                  </a:cubicBezTo>
                  <a:cubicBezTo>
                    <a:pt x="6037" y="7167"/>
                    <a:pt x="5856" y="7177"/>
                    <a:pt x="5707" y="7103"/>
                  </a:cubicBezTo>
                  <a:cubicBezTo>
                    <a:pt x="5590" y="7049"/>
                    <a:pt x="5473" y="6900"/>
                    <a:pt x="5462" y="6805"/>
                  </a:cubicBezTo>
                  <a:cubicBezTo>
                    <a:pt x="5462" y="6698"/>
                    <a:pt x="5600" y="6559"/>
                    <a:pt x="5707" y="6517"/>
                  </a:cubicBezTo>
                  <a:cubicBezTo>
                    <a:pt x="5841" y="6454"/>
                    <a:pt x="5976" y="6428"/>
                    <a:pt x="6112" y="6428"/>
                  </a:cubicBezTo>
                  <a:close/>
                  <a:moveTo>
                    <a:pt x="3351" y="1"/>
                  </a:moveTo>
                  <a:cubicBezTo>
                    <a:pt x="3324" y="1"/>
                    <a:pt x="3297" y="1"/>
                    <a:pt x="3269" y="1"/>
                  </a:cubicBezTo>
                  <a:cubicBezTo>
                    <a:pt x="2162" y="23"/>
                    <a:pt x="1119" y="278"/>
                    <a:pt x="86" y="651"/>
                  </a:cubicBezTo>
                  <a:cubicBezTo>
                    <a:pt x="65" y="874"/>
                    <a:pt x="1" y="1087"/>
                    <a:pt x="33" y="1300"/>
                  </a:cubicBezTo>
                  <a:cubicBezTo>
                    <a:pt x="128" y="2088"/>
                    <a:pt x="480" y="2802"/>
                    <a:pt x="895" y="3472"/>
                  </a:cubicBezTo>
                  <a:cubicBezTo>
                    <a:pt x="1278" y="4101"/>
                    <a:pt x="1673" y="4728"/>
                    <a:pt x="2247" y="5218"/>
                  </a:cubicBezTo>
                  <a:cubicBezTo>
                    <a:pt x="3163" y="5985"/>
                    <a:pt x="4100" y="6741"/>
                    <a:pt x="4962" y="7560"/>
                  </a:cubicBezTo>
                  <a:cubicBezTo>
                    <a:pt x="5877" y="8433"/>
                    <a:pt x="6932" y="9040"/>
                    <a:pt x="8092" y="9487"/>
                  </a:cubicBezTo>
                  <a:cubicBezTo>
                    <a:pt x="8642" y="9703"/>
                    <a:pt x="9198" y="9831"/>
                    <a:pt x="9755" y="9831"/>
                  </a:cubicBezTo>
                  <a:cubicBezTo>
                    <a:pt x="10244" y="9831"/>
                    <a:pt x="10734" y="9732"/>
                    <a:pt x="11221" y="9509"/>
                  </a:cubicBezTo>
                  <a:cubicBezTo>
                    <a:pt x="11765" y="9263"/>
                    <a:pt x="12286" y="8955"/>
                    <a:pt x="12808" y="8657"/>
                  </a:cubicBezTo>
                  <a:cubicBezTo>
                    <a:pt x="13128" y="8465"/>
                    <a:pt x="13436" y="8241"/>
                    <a:pt x="13734" y="8007"/>
                  </a:cubicBezTo>
                  <a:cubicBezTo>
                    <a:pt x="14649" y="7294"/>
                    <a:pt x="15565" y="6570"/>
                    <a:pt x="16470" y="5835"/>
                  </a:cubicBezTo>
                  <a:cubicBezTo>
                    <a:pt x="17183" y="5250"/>
                    <a:pt x="17907" y="4664"/>
                    <a:pt x="18503" y="3940"/>
                  </a:cubicBezTo>
                  <a:cubicBezTo>
                    <a:pt x="18727" y="3664"/>
                    <a:pt x="18940" y="3366"/>
                    <a:pt x="19121" y="3057"/>
                  </a:cubicBezTo>
                  <a:cubicBezTo>
                    <a:pt x="19473" y="2440"/>
                    <a:pt x="19558" y="1385"/>
                    <a:pt x="18929" y="874"/>
                  </a:cubicBezTo>
                  <a:cubicBezTo>
                    <a:pt x="18791" y="864"/>
                    <a:pt x="18642" y="874"/>
                    <a:pt x="18503" y="843"/>
                  </a:cubicBezTo>
                  <a:cubicBezTo>
                    <a:pt x="18140" y="773"/>
                    <a:pt x="17783" y="740"/>
                    <a:pt x="17431" y="740"/>
                  </a:cubicBezTo>
                  <a:cubicBezTo>
                    <a:pt x="16390" y="740"/>
                    <a:pt x="15394" y="1025"/>
                    <a:pt x="14415" y="1471"/>
                  </a:cubicBezTo>
                  <a:cubicBezTo>
                    <a:pt x="12967" y="2142"/>
                    <a:pt x="11860" y="3195"/>
                    <a:pt x="10934" y="4441"/>
                  </a:cubicBezTo>
                  <a:cubicBezTo>
                    <a:pt x="10530" y="4974"/>
                    <a:pt x="10221" y="5580"/>
                    <a:pt x="9859" y="6155"/>
                  </a:cubicBezTo>
                  <a:cubicBezTo>
                    <a:pt x="10062" y="6230"/>
                    <a:pt x="10381" y="6134"/>
                    <a:pt x="10412" y="6410"/>
                  </a:cubicBezTo>
                  <a:cubicBezTo>
                    <a:pt x="10434" y="6570"/>
                    <a:pt x="10263" y="6762"/>
                    <a:pt x="10147" y="6921"/>
                  </a:cubicBezTo>
                  <a:cubicBezTo>
                    <a:pt x="10050" y="7070"/>
                    <a:pt x="9934" y="7198"/>
                    <a:pt x="9795" y="7305"/>
                  </a:cubicBezTo>
                  <a:cubicBezTo>
                    <a:pt x="9551" y="7496"/>
                    <a:pt x="9487" y="7720"/>
                    <a:pt x="9572" y="8040"/>
                  </a:cubicBezTo>
                  <a:cubicBezTo>
                    <a:pt x="9721" y="8061"/>
                    <a:pt x="9880" y="8092"/>
                    <a:pt x="10029" y="8114"/>
                  </a:cubicBezTo>
                  <a:cubicBezTo>
                    <a:pt x="10114" y="8295"/>
                    <a:pt x="10040" y="8390"/>
                    <a:pt x="9901" y="8423"/>
                  </a:cubicBezTo>
                  <a:cubicBezTo>
                    <a:pt x="9687" y="8477"/>
                    <a:pt x="9473" y="8514"/>
                    <a:pt x="9262" y="8514"/>
                  </a:cubicBezTo>
                  <a:cubicBezTo>
                    <a:pt x="9022" y="8514"/>
                    <a:pt x="8786" y="8467"/>
                    <a:pt x="8560" y="8348"/>
                  </a:cubicBezTo>
                  <a:cubicBezTo>
                    <a:pt x="8486" y="8305"/>
                    <a:pt x="8443" y="8189"/>
                    <a:pt x="8390" y="8103"/>
                  </a:cubicBezTo>
                  <a:cubicBezTo>
                    <a:pt x="8468" y="8074"/>
                    <a:pt x="8556" y="8017"/>
                    <a:pt x="8644" y="8017"/>
                  </a:cubicBezTo>
                  <a:cubicBezTo>
                    <a:pt x="8652" y="8017"/>
                    <a:pt x="8659" y="8017"/>
                    <a:pt x="8666" y="8018"/>
                  </a:cubicBezTo>
                  <a:cubicBezTo>
                    <a:pt x="8805" y="8018"/>
                    <a:pt x="8933" y="8071"/>
                    <a:pt x="9061" y="8103"/>
                  </a:cubicBezTo>
                  <a:cubicBezTo>
                    <a:pt x="9263" y="7550"/>
                    <a:pt x="9241" y="7465"/>
                    <a:pt x="8837" y="7103"/>
                  </a:cubicBezTo>
                  <a:cubicBezTo>
                    <a:pt x="8699" y="6975"/>
                    <a:pt x="8560" y="6847"/>
                    <a:pt x="8454" y="6687"/>
                  </a:cubicBezTo>
                  <a:cubicBezTo>
                    <a:pt x="8283" y="6432"/>
                    <a:pt x="8379" y="6240"/>
                    <a:pt x="8688" y="6187"/>
                  </a:cubicBezTo>
                  <a:cubicBezTo>
                    <a:pt x="8858" y="6155"/>
                    <a:pt x="9028" y="6155"/>
                    <a:pt x="9210" y="6134"/>
                  </a:cubicBezTo>
                  <a:cubicBezTo>
                    <a:pt x="9189" y="6027"/>
                    <a:pt x="9177" y="5910"/>
                    <a:pt x="9135" y="5814"/>
                  </a:cubicBezTo>
                  <a:cubicBezTo>
                    <a:pt x="8943" y="5336"/>
                    <a:pt x="8741" y="4867"/>
                    <a:pt x="8539" y="4388"/>
                  </a:cubicBezTo>
                  <a:cubicBezTo>
                    <a:pt x="7921" y="2930"/>
                    <a:pt x="7006" y="1716"/>
                    <a:pt x="5697" y="822"/>
                  </a:cubicBezTo>
                  <a:cubicBezTo>
                    <a:pt x="4994" y="336"/>
                    <a:pt x="4232" y="1"/>
                    <a:pt x="3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5"/>
            <p:cNvSpPr/>
            <p:nvPr/>
          </p:nvSpPr>
          <p:spPr>
            <a:xfrm>
              <a:off x="6920954" y="2393786"/>
              <a:ext cx="101818" cy="112705"/>
            </a:xfrm>
            <a:custGeom>
              <a:avLst/>
              <a:gdLst/>
              <a:ahLst/>
              <a:cxnLst/>
              <a:rect l="l" t="t" r="r" b="b"/>
              <a:pathLst>
                <a:path w="2151" h="2381" extrusionOk="0">
                  <a:moveTo>
                    <a:pt x="927" y="1"/>
                  </a:moveTo>
                  <a:cubicBezTo>
                    <a:pt x="745" y="22"/>
                    <a:pt x="575" y="22"/>
                    <a:pt x="405" y="54"/>
                  </a:cubicBezTo>
                  <a:cubicBezTo>
                    <a:pt x="96" y="107"/>
                    <a:pt x="0" y="299"/>
                    <a:pt x="171" y="554"/>
                  </a:cubicBezTo>
                  <a:cubicBezTo>
                    <a:pt x="277" y="714"/>
                    <a:pt x="416" y="842"/>
                    <a:pt x="554" y="970"/>
                  </a:cubicBezTo>
                  <a:cubicBezTo>
                    <a:pt x="958" y="1332"/>
                    <a:pt x="980" y="1417"/>
                    <a:pt x="778" y="1970"/>
                  </a:cubicBezTo>
                  <a:cubicBezTo>
                    <a:pt x="650" y="1938"/>
                    <a:pt x="522" y="1885"/>
                    <a:pt x="383" y="1885"/>
                  </a:cubicBezTo>
                  <a:cubicBezTo>
                    <a:pt x="376" y="1884"/>
                    <a:pt x="369" y="1884"/>
                    <a:pt x="361" y="1884"/>
                  </a:cubicBezTo>
                  <a:cubicBezTo>
                    <a:pt x="273" y="1884"/>
                    <a:pt x="185" y="1941"/>
                    <a:pt x="107" y="1970"/>
                  </a:cubicBezTo>
                  <a:cubicBezTo>
                    <a:pt x="160" y="2056"/>
                    <a:pt x="203" y="2172"/>
                    <a:pt x="277" y="2215"/>
                  </a:cubicBezTo>
                  <a:cubicBezTo>
                    <a:pt x="503" y="2334"/>
                    <a:pt x="739" y="2381"/>
                    <a:pt x="979" y="2381"/>
                  </a:cubicBezTo>
                  <a:cubicBezTo>
                    <a:pt x="1190" y="2381"/>
                    <a:pt x="1404" y="2344"/>
                    <a:pt x="1618" y="2290"/>
                  </a:cubicBezTo>
                  <a:cubicBezTo>
                    <a:pt x="1757" y="2257"/>
                    <a:pt x="1831" y="2162"/>
                    <a:pt x="1746" y="1981"/>
                  </a:cubicBezTo>
                  <a:cubicBezTo>
                    <a:pt x="1597" y="1959"/>
                    <a:pt x="1438" y="1928"/>
                    <a:pt x="1289" y="1907"/>
                  </a:cubicBezTo>
                  <a:cubicBezTo>
                    <a:pt x="1204" y="1587"/>
                    <a:pt x="1268" y="1363"/>
                    <a:pt x="1512" y="1172"/>
                  </a:cubicBezTo>
                  <a:cubicBezTo>
                    <a:pt x="1651" y="1065"/>
                    <a:pt x="1767" y="937"/>
                    <a:pt x="1864" y="788"/>
                  </a:cubicBezTo>
                  <a:cubicBezTo>
                    <a:pt x="1980" y="629"/>
                    <a:pt x="2151" y="437"/>
                    <a:pt x="2129" y="277"/>
                  </a:cubicBezTo>
                  <a:cubicBezTo>
                    <a:pt x="2098" y="1"/>
                    <a:pt x="1779" y="97"/>
                    <a:pt x="1576" y="22"/>
                  </a:cubicBezTo>
                  <a:cubicBezTo>
                    <a:pt x="1363" y="12"/>
                    <a:pt x="1140" y="12"/>
                    <a:pt x="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5"/>
            <p:cNvSpPr/>
            <p:nvPr/>
          </p:nvSpPr>
          <p:spPr>
            <a:xfrm>
              <a:off x="7211198" y="1878993"/>
              <a:ext cx="95759" cy="115261"/>
            </a:xfrm>
            <a:custGeom>
              <a:avLst/>
              <a:gdLst/>
              <a:ahLst/>
              <a:cxnLst/>
              <a:rect l="l" t="t" r="r" b="b"/>
              <a:pathLst>
                <a:path w="2023" h="2435" extrusionOk="0">
                  <a:moveTo>
                    <a:pt x="1701" y="1"/>
                  </a:moveTo>
                  <a:cubicBezTo>
                    <a:pt x="1594" y="1"/>
                    <a:pt x="1470" y="38"/>
                    <a:pt x="1384" y="93"/>
                  </a:cubicBezTo>
                  <a:cubicBezTo>
                    <a:pt x="1012" y="327"/>
                    <a:pt x="650" y="593"/>
                    <a:pt x="298" y="859"/>
                  </a:cubicBezTo>
                  <a:cubicBezTo>
                    <a:pt x="192" y="933"/>
                    <a:pt x="118" y="1051"/>
                    <a:pt x="0" y="1189"/>
                  </a:cubicBezTo>
                  <a:cubicBezTo>
                    <a:pt x="490" y="1604"/>
                    <a:pt x="948" y="1988"/>
                    <a:pt x="1480" y="2435"/>
                  </a:cubicBezTo>
                  <a:cubicBezTo>
                    <a:pt x="1587" y="2264"/>
                    <a:pt x="1672" y="2147"/>
                    <a:pt x="1715" y="2030"/>
                  </a:cubicBezTo>
                  <a:cubicBezTo>
                    <a:pt x="1767" y="1902"/>
                    <a:pt x="1779" y="1753"/>
                    <a:pt x="1800" y="1615"/>
                  </a:cubicBezTo>
                  <a:cubicBezTo>
                    <a:pt x="1874" y="1231"/>
                    <a:pt x="1938" y="848"/>
                    <a:pt x="2002" y="465"/>
                  </a:cubicBezTo>
                  <a:cubicBezTo>
                    <a:pt x="2023" y="284"/>
                    <a:pt x="2002" y="82"/>
                    <a:pt x="1810" y="18"/>
                  </a:cubicBezTo>
                  <a:cubicBezTo>
                    <a:pt x="1778" y="6"/>
                    <a:pt x="1741" y="1"/>
                    <a:pt x="17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5"/>
            <p:cNvSpPr/>
            <p:nvPr/>
          </p:nvSpPr>
          <p:spPr>
            <a:xfrm>
              <a:off x="6726795" y="1840511"/>
              <a:ext cx="100492" cy="97131"/>
            </a:xfrm>
            <a:custGeom>
              <a:avLst/>
              <a:gdLst/>
              <a:ahLst/>
              <a:cxnLst/>
              <a:rect l="l" t="t" r="r" b="b"/>
              <a:pathLst>
                <a:path w="2123" h="2052" extrusionOk="0">
                  <a:moveTo>
                    <a:pt x="558" y="0"/>
                  </a:moveTo>
                  <a:cubicBezTo>
                    <a:pt x="345" y="11"/>
                    <a:pt x="227" y="149"/>
                    <a:pt x="196" y="352"/>
                  </a:cubicBezTo>
                  <a:cubicBezTo>
                    <a:pt x="132" y="788"/>
                    <a:pt x="57" y="1225"/>
                    <a:pt x="25" y="1651"/>
                  </a:cubicBezTo>
                  <a:cubicBezTo>
                    <a:pt x="1" y="1900"/>
                    <a:pt x="147" y="2052"/>
                    <a:pt x="348" y="2052"/>
                  </a:cubicBezTo>
                  <a:cubicBezTo>
                    <a:pt x="413" y="2052"/>
                    <a:pt x="484" y="2036"/>
                    <a:pt x="558" y="2002"/>
                  </a:cubicBezTo>
                  <a:cubicBezTo>
                    <a:pt x="887" y="1831"/>
                    <a:pt x="1228" y="1651"/>
                    <a:pt x="1558" y="1469"/>
                  </a:cubicBezTo>
                  <a:cubicBezTo>
                    <a:pt x="1686" y="1406"/>
                    <a:pt x="1814" y="1353"/>
                    <a:pt x="1930" y="1268"/>
                  </a:cubicBezTo>
                  <a:cubicBezTo>
                    <a:pt x="2069" y="1182"/>
                    <a:pt x="2122" y="1012"/>
                    <a:pt x="1984" y="916"/>
                  </a:cubicBezTo>
                  <a:cubicBezTo>
                    <a:pt x="1558" y="608"/>
                    <a:pt x="1111" y="320"/>
                    <a:pt x="664" y="22"/>
                  </a:cubicBezTo>
                  <a:cubicBezTo>
                    <a:pt x="643" y="0"/>
                    <a:pt x="600" y="11"/>
                    <a:pt x="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5"/>
            <p:cNvSpPr/>
            <p:nvPr/>
          </p:nvSpPr>
          <p:spPr>
            <a:xfrm>
              <a:off x="7076678" y="2055166"/>
              <a:ext cx="26224" cy="70103"/>
            </a:xfrm>
            <a:custGeom>
              <a:avLst/>
              <a:gdLst/>
              <a:ahLst/>
              <a:cxnLst/>
              <a:rect l="l" t="t" r="r" b="b"/>
              <a:pathLst>
                <a:path w="554" h="1481" extrusionOk="0">
                  <a:moveTo>
                    <a:pt x="372" y="0"/>
                  </a:moveTo>
                  <a:cubicBezTo>
                    <a:pt x="10" y="310"/>
                    <a:pt x="128" y="724"/>
                    <a:pt x="32" y="1076"/>
                  </a:cubicBezTo>
                  <a:cubicBezTo>
                    <a:pt x="0" y="1161"/>
                    <a:pt x="96" y="1278"/>
                    <a:pt x="171" y="1481"/>
                  </a:cubicBezTo>
                  <a:cubicBezTo>
                    <a:pt x="543" y="1022"/>
                    <a:pt x="490" y="586"/>
                    <a:pt x="554" y="182"/>
                  </a:cubicBezTo>
                  <a:cubicBezTo>
                    <a:pt x="554" y="139"/>
                    <a:pt x="436" y="64"/>
                    <a:pt x="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5"/>
            <p:cNvSpPr/>
            <p:nvPr/>
          </p:nvSpPr>
          <p:spPr>
            <a:xfrm>
              <a:off x="6877124" y="1900482"/>
              <a:ext cx="24709" cy="63524"/>
            </a:xfrm>
            <a:custGeom>
              <a:avLst/>
              <a:gdLst/>
              <a:ahLst/>
              <a:cxnLst/>
              <a:rect l="l" t="t" r="r" b="b"/>
              <a:pathLst>
                <a:path w="522" h="1342" extrusionOk="0">
                  <a:moveTo>
                    <a:pt x="351" y="1"/>
                  </a:moveTo>
                  <a:cubicBezTo>
                    <a:pt x="287" y="75"/>
                    <a:pt x="171" y="139"/>
                    <a:pt x="160" y="214"/>
                  </a:cubicBezTo>
                  <a:cubicBezTo>
                    <a:pt x="86" y="501"/>
                    <a:pt x="43" y="799"/>
                    <a:pt x="11" y="1086"/>
                  </a:cubicBezTo>
                  <a:cubicBezTo>
                    <a:pt x="0" y="1172"/>
                    <a:pt x="86" y="1257"/>
                    <a:pt x="128" y="1342"/>
                  </a:cubicBezTo>
                  <a:cubicBezTo>
                    <a:pt x="213" y="1288"/>
                    <a:pt x="341" y="1246"/>
                    <a:pt x="362" y="1172"/>
                  </a:cubicBezTo>
                  <a:cubicBezTo>
                    <a:pt x="436" y="905"/>
                    <a:pt x="469" y="628"/>
                    <a:pt x="511" y="384"/>
                  </a:cubicBezTo>
                  <a:cubicBezTo>
                    <a:pt x="511" y="320"/>
                    <a:pt x="522" y="288"/>
                    <a:pt x="511" y="256"/>
                  </a:cubicBezTo>
                  <a:cubicBezTo>
                    <a:pt x="469" y="171"/>
                    <a:pt x="405" y="86"/>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5"/>
            <p:cNvSpPr/>
            <p:nvPr/>
          </p:nvSpPr>
          <p:spPr>
            <a:xfrm>
              <a:off x="7143181" y="1943318"/>
              <a:ext cx="24236" cy="69062"/>
            </a:xfrm>
            <a:custGeom>
              <a:avLst/>
              <a:gdLst/>
              <a:ahLst/>
              <a:cxnLst/>
              <a:rect l="l" t="t" r="r" b="b"/>
              <a:pathLst>
                <a:path w="512" h="1459" extrusionOk="0">
                  <a:moveTo>
                    <a:pt x="299" y="0"/>
                  </a:moveTo>
                  <a:cubicBezTo>
                    <a:pt x="224" y="54"/>
                    <a:pt x="96" y="85"/>
                    <a:pt x="86" y="149"/>
                  </a:cubicBezTo>
                  <a:cubicBezTo>
                    <a:pt x="11" y="554"/>
                    <a:pt x="0" y="958"/>
                    <a:pt x="86" y="1459"/>
                  </a:cubicBezTo>
                  <a:cubicBezTo>
                    <a:pt x="448" y="1129"/>
                    <a:pt x="511" y="501"/>
                    <a:pt x="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5"/>
            <p:cNvSpPr/>
            <p:nvPr/>
          </p:nvSpPr>
          <p:spPr>
            <a:xfrm>
              <a:off x="7029772" y="1896459"/>
              <a:ext cx="24236" cy="59973"/>
            </a:xfrm>
            <a:custGeom>
              <a:avLst/>
              <a:gdLst/>
              <a:ahLst/>
              <a:cxnLst/>
              <a:rect l="l" t="t" r="r" b="b"/>
              <a:pathLst>
                <a:path w="512" h="1267" extrusionOk="0">
                  <a:moveTo>
                    <a:pt x="256" y="0"/>
                  </a:moveTo>
                  <a:cubicBezTo>
                    <a:pt x="192" y="22"/>
                    <a:pt x="97" y="75"/>
                    <a:pt x="86" y="128"/>
                  </a:cubicBezTo>
                  <a:cubicBezTo>
                    <a:pt x="43" y="490"/>
                    <a:pt x="1" y="862"/>
                    <a:pt x="118" y="1267"/>
                  </a:cubicBezTo>
                  <a:cubicBezTo>
                    <a:pt x="225" y="1224"/>
                    <a:pt x="289" y="1224"/>
                    <a:pt x="299" y="1193"/>
                  </a:cubicBezTo>
                  <a:cubicBezTo>
                    <a:pt x="512" y="841"/>
                    <a:pt x="438" y="469"/>
                    <a:pt x="395" y="107"/>
                  </a:cubicBezTo>
                  <a:cubicBezTo>
                    <a:pt x="384" y="64"/>
                    <a:pt x="299" y="0"/>
                    <a:pt x="2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5"/>
            <p:cNvSpPr/>
            <p:nvPr/>
          </p:nvSpPr>
          <p:spPr>
            <a:xfrm>
              <a:off x="7153736" y="2069650"/>
              <a:ext cx="20733" cy="54151"/>
            </a:xfrm>
            <a:custGeom>
              <a:avLst/>
              <a:gdLst/>
              <a:ahLst/>
              <a:cxnLst/>
              <a:rect l="l" t="t" r="r" b="b"/>
              <a:pathLst>
                <a:path w="438" h="1144" extrusionOk="0">
                  <a:moveTo>
                    <a:pt x="228" y="1"/>
                  </a:moveTo>
                  <a:cubicBezTo>
                    <a:pt x="168" y="1"/>
                    <a:pt x="62" y="84"/>
                    <a:pt x="43" y="142"/>
                  </a:cubicBezTo>
                  <a:cubicBezTo>
                    <a:pt x="1" y="269"/>
                    <a:pt x="12" y="418"/>
                    <a:pt x="1" y="557"/>
                  </a:cubicBezTo>
                  <a:lnTo>
                    <a:pt x="12" y="557"/>
                  </a:lnTo>
                  <a:cubicBezTo>
                    <a:pt x="12" y="706"/>
                    <a:pt x="1" y="844"/>
                    <a:pt x="22" y="983"/>
                  </a:cubicBezTo>
                  <a:cubicBezTo>
                    <a:pt x="43" y="1047"/>
                    <a:pt x="139" y="1121"/>
                    <a:pt x="214" y="1142"/>
                  </a:cubicBezTo>
                  <a:cubicBezTo>
                    <a:pt x="215" y="1143"/>
                    <a:pt x="217" y="1143"/>
                    <a:pt x="219" y="1143"/>
                  </a:cubicBezTo>
                  <a:cubicBezTo>
                    <a:pt x="257" y="1143"/>
                    <a:pt x="353" y="1054"/>
                    <a:pt x="363" y="993"/>
                  </a:cubicBezTo>
                  <a:cubicBezTo>
                    <a:pt x="405" y="738"/>
                    <a:pt x="438" y="472"/>
                    <a:pt x="438" y="205"/>
                  </a:cubicBezTo>
                  <a:cubicBezTo>
                    <a:pt x="438" y="131"/>
                    <a:pt x="331" y="35"/>
                    <a:pt x="246" y="4"/>
                  </a:cubicBezTo>
                  <a:cubicBezTo>
                    <a:pt x="241" y="2"/>
                    <a:pt x="235" y="1"/>
                    <a:pt x="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5"/>
            <p:cNvSpPr/>
            <p:nvPr/>
          </p:nvSpPr>
          <p:spPr>
            <a:xfrm>
              <a:off x="6925971" y="1981611"/>
              <a:ext cx="31809" cy="53725"/>
            </a:xfrm>
            <a:custGeom>
              <a:avLst/>
              <a:gdLst/>
              <a:ahLst/>
              <a:cxnLst/>
              <a:rect l="l" t="t" r="r" b="b"/>
              <a:pathLst>
                <a:path w="672" h="1135" extrusionOk="0">
                  <a:moveTo>
                    <a:pt x="320" y="0"/>
                  </a:moveTo>
                  <a:cubicBezTo>
                    <a:pt x="54" y="383"/>
                    <a:pt x="1" y="735"/>
                    <a:pt x="118" y="1129"/>
                  </a:cubicBezTo>
                  <a:cubicBezTo>
                    <a:pt x="144" y="1133"/>
                    <a:pt x="168" y="1134"/>
                    <a:pt x="190" y="1134"/>
                  </a:cubicBezTo>
                  <a:cubicBezTo>
                    <a:pt x="351" y="1134"/>
                    <a:pt x="419" y="1036"/>
                    <a:pt x="438" y="905"/>
                  </a:cubicBezTo>
                  <a:cubicBezTo>
                    <a:pt x="469" y="629"/>
                    <a:pt x="672" y="331"/>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5"/>
            <p:cNvSpPr/>
            <p:nvPr/>
          </p:nvSpPr>
          <p:spPr>
            <a:xfrm>
              <a:off x="6781843" y="1944312"/>
              <a:ext cx="25798" cy="54483"/>
            </a:xfrm>
            <a:custGeom>
              <a:avLst/>
              <a:gdLst/>
              <a:ahLst/>
              <a:cxnLst/>
              <a:rect l="l" t="t" r="r" b="b"/>
              <a:pathLst>
                <a:path w="545" h="1151" extrusionOk="0">
                  <a:moveTo>
                    <a:pt x="225" y="0"/>
                  </a:moveTo>
                  <a:cubicBezTo>
                    <a:pt x="150" y="320"/>
                    <a:pt x="1" y="618"/>
                    <a:pt x="107" y="948"/>
                  </a:cubicBezTo>
                  <a:cubicBezTo>
                    <a:pt x="129" y="1012"/>
                    <a:pt x="235" y="1055"/>
                    <a:pt x="374" y="1150"/>
                  </a:cubicBezTo>
                  <a:cubicBezTo>
                    <a:pt x="438" y="821"/>
                    <a:pt x="491" y="575"/>
                    <a:pt x="523" y="331"/>
                  </a:cubicBezTo>
                  <a:cubicBezTo>
                    <a:pt x="544" y="149"/>
                    <a:pt x="491"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5"/>
            <p:cNvSpPr/>
            <p:nvPr/>
          </p:nvSpPr>
          <p:spPr>
            <a:xfrm>
              <a:off x="6824726" y="2043049"/>
              <a:ext cx="21679" cy="45016"/>
            </a:xfrm>
            <a:custGeom>
              <a:avLst/>
              <a:gdLst/>
              <a:ahLst/>
              <a:cxnLst/>
              <a:rect l="l" t="t" r="r" b="b"/>
              <a:pathLst>
                <a:path w="458" h="951" extrusionOk="0">
                  <a:moveTo>
                    <a:pt x="286" y="0"/>
                  </a:moveTo>
                  <a:cubicBezTo>
                    <a:pt x="220" y="0"/>
                    <a:pt x="115" y="69"/>
                    <a:pt x="85" y="129"/>
                  </a:cubicBezTo>
                  <a:cubicBezTo>
                    <a:pt x="32" y="235"/>
                    <a:pt x="22" y="363"/>
                    <a:pt x="0" y="469"/>
                  </a:cubicBezTo>
                  <a:cubicBezTo>
                    <a:pt x="22" y="618"/>
                    <a:pt x="22" y="736"/>
                    <a:pt x="53" y="853"/>
                  </a:cubicBezTo>
                  <a:cubicBezTo>
                    <a:pt x="74" y="906"/>
                    <a:pt x="149" y="949"/>
                    <a:pt x="202" y="949"/>
                  </a:cubicBezTo>
                  <a:cubicBezTo>
                    <a:pt x="206" y="950"/>
                    <a:pt x="210" y="950"/>
                    <a:pt x="214" y="950"/>
                  </a:cubicBezTo>
                  <a:cubicBezTo>
                    <a:pt x="259" y="950"/>
                    <a:pt x="331" y="903"/>
                    <a:pt x="341" y="864"/>
                  </a:cubicBezTo>
                  <a:cubicBezTo>
                    <a:pt x="394" y="640"/>
                    <a:pt x="436" y="417"/>
                    <a:pt x="458" y="182"/>
                  </a:cubicBezTo>
                  <a:cubicBezTo>
                    <a:pt x="458" y="118"/>
                    <a:pt x="362" y="12"/>
                    <a:pt x="298" y="1"/>
                  </a:cubicBezTo>
                  <a:cubicBezTo>
                    <a:pt x="294" y="0"/>
                    <a:pt x="290" y="0"/>
                    <a:pt x="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5"/>
            <p:cNvSpPr/>
            <p:nvPr/>
          </p:nvSpPr>
          <p:spPr>
            <a:xfrm>
              <a:off x="6945661" y="2109883"/>
              <a:ext cx="21206" cy="45631"/>
            </a:xfrm>
            <a:custGeom>
              <a:avLst/>
              <a:gdLst/>
              <a:ahLst/>
              <a:cxnLst/>
              <a:rect l="l" t="t" r="r" b="b"/>
              <a:pathLst>
                <a:path w="448" h="964" extrusionOk="0">
                  <a:moveTo>
                    <a:pt x="297" y="0"/>
                  </a:moveTo>
                  <a:cubicBezTo>
                    <a:pt x="247" y="0"/>
                    <a:pt x="146" y="44"/>
                    <a:pt x="128" y="79"/>
                  </a:cubicBezTo>
                  <a:cubicBezTo>
                    <a:pt x="64" y="218"/>
                    <a:pt x="43" y="377"/>
                    <a:pt x="0" y="527"/>
                  </a:cubicBezTo>
                  <a:cubicBezTo>
                    <a:pt x="11" y="527"/>
                    <a:pt x="22" y="527"/>
                    <a:pt x="32" y="538"/>
                  </a:cubicBezTo>
                  <a:cubicBezTo>
                    <a:pt x="32" y="601"/>
                    <a:pt x="11" y="665"/>
                    <a:pt x="32" y="718"/>
                  </a:cubicBezTo>
                  <a:cubicBezTo>
                    <a:pt x="74" y="803"/>
                    <a:pt x="149" y="878"/>
                    <a:pt x="213" y="963"/>
                  </a:cubicBezTo>
                  <a:cubicBezTo>
                    <a:pt x="277" y="878"/>
                    <a:pt x="362" y="814"/>
                    <a:pt x="394" y="729"/>
                  </a:cubicBezTo>
                  <a:cubicBezTo>
                    <a:pt x="436" y="559"/>
                    <a:pt x="447" y="389"/>
                    <a:pt x="447" y="218"/>
                  </a:cubicBezTo>
                  <a:cubicBezTo>
                    <a:pt x="447" y="143"/>
                    <a:pt x="384" y="48"/>
                    <a:pt x="320" y="5"/>
                  </a:cubicBezTo>
                  <a:cubicBezTo>
                    <a:pt x="315" y="2"/>
                    <a:pt x="307"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5"/>
            <p:cNvSpPr/>
            <p:nvPr/>
          </p:nvSpPr>
          <p:spPr>
            <a:xfrm>
              <a:off x="7223788" y="2023926"/>
              <a:ext cx="20685" cy="48424"/>
            </a:xfrm>
            <a:custGeom>
              <a:avLst/>
              <a:gdLst/>
              <a:ahLst/>
              <a:cxnLst/>
              <a:rect l="l" t="t" r="r" b="b"/>
              <a:pathLst>
                <a:path w="437" h="1023" extrusionOk="0">
                  <a:moveTo>
                    <a:pt x="309" y="0"/>
                  </a:moveTo>
                  <a:cubicBezTo>
                    <a:pt x="235" y="43"/>
                    <a:pt x="118" y="75"/>
                    <a:pt x="96" y="128"/>
                  </a:cubicBezTo>
                  <a:cubicBezTo>
                    <a:pt x="11" y="416"/>
                    <a:pt x="1" y="703"/>
                    <a:pt x="107" y="1022"/>
                  </a:cubicBezTo>
                  <a:cubicBezTo>
                    <a:pt x="203" y="980"/>
                    <a:pt x="342" y="959"/>
                    <a:pt x="352" y="906"/>
                  </a:cubicBezTo>
                  <a:cubicBezTo>
                    <a:pt x="394" y="629"/>
                    <a:pt x="405" y="341"/>
                    <a:pt x="437" y="54"/>
                  </a:cubicBezTo>
                  <a:cubicBezTo>
                    <a:pt x="394" y="43"/>
                    <a:pt x="352" y="22"/>
                    <a:pt x="3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5"/>
            <p:cNvSpPr/>
            <p:nvPr/>
          </p:nvSpPr>
          <p:spPr>
            <a:xfrm>
              <a:off x="7051971" y="2203839"/>
              <a:ext cx="16141" cy="49465"/>
            </a:xfrm>
            <a:custGeom>
              <a:avLst/>
              <a:gdLst/>
              <a:ahLst/>
              <a:cxnLst/>
              <a:rect l="l" t="t" r="r" b="b"/>
              <a:pathLst>
                <a:path w="341" h="1045" extrusionOk="0">
                  <a:moveTo>
                    <a:pt x="331" y="0"/>
                  </a:moveTo>
                  <a:lnTo>
                    <a:pt x="331" y="0"/>
                  </a:lnTo>
                  <a:cubicBezTo>
                    <a:pt x="160" y="107"/>
                    <a:pt x="43" y="128"/>
                    <a:pt x="43" y="171"/>
                  </a:cubicBezTo>
                  <a:cubicBezTo>
                    <a:pt x="11" y="426"/>
                    <a:pt x="0" y="682"/>
                    <a:pt x="11" y="948"/>
                  </a:cubicBezTo>
                  <a:cubicBezTo>
                    <a:pt x="11" y="978"/>
                    <a:pt x="105" y="1045"/>
                    <a:pt x="134" y="1045"/>
                  </a:cubicBezTo>
                  <a:cubicBezTo>
                    <a:pt x="136" y="1045"/>
                    <a:pt x="138" y="1044"/>
                    <a:pt x="139" y="1044"/>
                  </a:cubicBezTo>
                  <a:cubicBezTo>
                    <a:pt x="213" y="1001"/>
                    <a:pt x="320" y="937"/>
                    <a:pt x="320" y="873"/>
                  </a:cubicBezTo>
                  <a:cubicBezTo>
                    <a:pt x="341" y="618"/>
                    <a:pt x="331" y="362"/>
                    <a:pt x="3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5"/>
            <p:cNvSpPr/>
            <p:nvPr/>
          </p:nvSpPr>
          <p:spPr>
            <a:xfrm>
              <a:off x="6700241" y="1998225"/>
              <a:ext cx="25750" cy="48424"/>
            </a:xfrm>
            <a:custGeom>
              <a:avLst/>
              <a:gdLst/>
              <a:ahLst/>
              <a:cxnLst/>
              <a:rect l="l" t="t" r="r" b="b"/>
              <a:pathLst>
                <a:path w="544" h="1023" extrusionOk="0">
                  <a:moveTo>
                    <a:pt x="352" y="1"/>
                  </a:moveTo>
                  <a:cubicBezTo>
                    <a:pt x="43" y="267"/>
                    <a:pt x="0" y="448"/>
                    <a:pt x="160" y="1023"/>
                  </a:cubicBezTo>
                  <a:cubicBezTo>
                    <a:pt x="256" y="959"/>
                    <a:pt x="395" y="916"/>
                    <a:pt x="405" y="842"/>
                  </a:cubicBezTo>
                  <a:cubicBezTo>
                    <a:pt x="458" y="565"/>
                    <a:pt x="544" y="278"/>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5"/>
            <p:cNvSpPr/>
            <p:nvPr/>
          </p:nvSpPr>
          <p:spPr>
            <a:xfrm>
              <a:off x="6988450" y="2192242"/>
              <a:ext cx="23241" cy="43359"/>
            </a:xfrm>
            <a:custGeom>
              <a:avLst/>
              <a:gdLst/>
              <a:ahLst/>
              <a:cxnLst/>
              <a:rect l="l" t="t" r="r" b="b"/>
              <a:pathLst>
                <a:path w="491" h="916" extrusionOk="0">
                  <a:moveTo>
                    <a:pt x="363" y="0"/>
                  </a:moveTo>
                  <a:lnTo>
                    <a:pt x="363" y="0"/>
                  </a:lnTo>
                  <a:cubicBezTo>
                    <a:pt x="256" y="75"/>
                    <a:pt x="140" y="118"/>
                    <a:pt x="107" y="192"/>
                  </a:cubicBezTo>
                  <a:cubicBezTo>
                    <a:pt x="43" y="352"/>
                    <a:pt x="12" y="522"/>
                    <a:pt x="12" y="693"/>
                  </a:cubicBezTo>
                  <a:cubicBezTo>
                    <a:pt x="1" y="767"/>
                    <a:pt x="86" y="842"/>
                    <a:pt x="129" y="916"/>
                  </a:cubicBezTo>
                  <a:cubicBezTo>
                    <a:pt x="203" y="873"/>
                    <a:pt x="310" y="842"/>
                    <a:pt x="353" y="778"/>
                  </a:cubicBezTo>
                  <a:cubicBezTo>
                    <a:pt x="469" y="544"/>
                    <a:pt x="490" y="309"/>
                    <a:pt x="3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5"/>
            <p:cNvSpPr/>
            <p:nvPr/>
          </p:nvSpPr>
          <p:spPr>
            <a:xfrm>
              <a:off x="7019216" y="2019903"/>
              <a:ext cx="21679" cy="37868"/>
            </a:xfrm>
            <a:custGeom>
              <a:avLst/>
              <a:gdLst/>
              <a:ahLst/>
              <a:cxnLst/>
              <a:rect l="l" t="t" r="r" b="b"/>
              <a:pathLst>
                <a:path w="458" h="800" extrusionOk="0">
                  <a:moveTo>
                    <a:pt x="117" y="0"/>
                  </a:moveTo>
                  <a:cubicBezTo>
                    <a:pt x="75" y="213"/>
                    <a:pt x="22" y="426"/>
                    <a:pt x="11" y="629"/>
                  </a:cubicBezTo>
                  <a:cubicBezTo>
                    <a:pt x="1" y="693"/>
                    <a:pt x="117" y="799"/>
                    <a:pt x="171" y="799"/>
                  </a:cubicBezTo>
                  <a:cubicBezTo>
                    <a:pt x="174" y="800"/>
                    <a:pt x="177" y="800"/>
                    <a:pt x="181" y="800"/>
                  </a:cubicBezTo>
                  <a:cubicBezTo>
                    <a:pt x="244" y="800"/>
                    <a:pt x="331" y="711"/>
                    <a:pt x="351" y="650"/>
                  </a:cubicBezTo>
                  <a:cubicBezTo>
                    <a:pt x="405" y="533"/>
                    <a:pt x="415" y="405"/>
                    <a:pt x="437" y="288"/>
                  </a:cubicBezTo>
                  <a:cubicBezTo>
                    <a:pt x="458" y="118"/>
                    <a:pt x="394" y="11"/>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5"/>
            <p:cNvSpPr/>
            <p:nvPr/>
          </p:nvSpPr>
          <p:spPr>
            <a:xfrm>
              <a:off x="6624651" y="2033772"/>
              <a:ext cx="23241" cy="37489"/>
            </a:xfrm>
            <a:custGeom>
              <a:avLst/>
              <a:gdLst/>
              <a:ahLst/>
              <a:cxnLst/>
              <a:rect l="l" t="t" r="r" b="b"/>
              <a:pathLst>
                <a:path w="491" h="792" extrusionOk="0">
                  <a:moveTo>
                    <a:pt x="352" y="1"/>
                  </a:moveTo>
                  <a:cubicBezTo>
                    <a:pt x="297" y="1"/>
                    <a:pt x="229" y="37"/>
                    <a:pt x="182" y="91"/>
                  </a:cubicBezTo>
                  <a:cubicBezTo>
                    <a:pt x="0" y="303"/>
                    <a:pt x="33" y="538"/>
                    <a:pt x="118" y="783"/>
                  </a:cubicBezTo>
                  <a:cubicBezTo>
                    <a:pt x="149" y="789"/>
                    <a:pt x="178" y="792"/>
                    <a:pt x="205" y="792"/>
                  </a:cubicBezTo>
                  <a:cubicBezTo>
                    <a:pt x="321" y="792"/>
                    <a:pt x="390" y="734"/>
                    <a:pt x="416" y="613"/>
                  </a:cubicBezTo>
                  <a:cubicBezTo>
                    <a:pt x="448" y="442"/>
                    <a:pt x="490" y="251"/>
                    <a:pt x="448" y="80"/>
                  </a:cubicBezTo>
                  <a:cubicBezTo>
                    <a:pt x="434" y="24"/>
                    <a:pt x="397" y="1"/>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5"/>
            <p:cNvSpPr/>
            <p:nvPr/>
          </p:nvSpPr>
          <p:spPr>
            <a:xfrm>
              <a:off x="6735031" y="2060183"/>
              <a:ext cx="18650" cy="37489"/>
            </a:xfrm>
            <a:custGeom>
              <a:avLst/>
              <a:gdLst/>
              <a:ahLst/>
              <a:cxnLst/>
              <a:rect l="l" t="t" r="r" b="b"/>
              <a:pathLst>
                <a:path w="394" h="792" extrusionOk="0">
                  <a:moveTo>
                    <a:pt x="245" y="1"/>
                  </a:moveTo>
                  <a:cubicBezTo>
                    <a:pt x="171" y="65"/>
                    <a:pt x="43" y="129"/>
                    <a:pt x="32" y="204"/>
                  </a:cubicBezTo>
                  <a:cubicBezTo>
                    <a:pt x="0" y="395"/>
                    <a:pt x="22" y="587"/>
                    <a:pt x="22" y="757"/>
                  </a:cubicBezTo>
                  <a:cubicBezTo>
                    <a:pt x="81" y="781"/>
                    <a:pt x="131" y="791"/>
                    <a:pt x="174" y="791"/>
                  </a:cubicBezTo>
                  <a:cubicBezTo>
                    <a:pt x="283" y="791"/>
                    <a:pt x="339" y="722"/>
                    <a:pt x="362" y="629"/>
                  </a:cubicBezTo>
                  <a:cubicBezTo>
                    <a:pt x="394" y="491"/>
                    <a:pt x="394" y="353"/>
                    <a:pt x="372" y="214"/>
                  </a:cubicBezTo>
                  <a:cubicBezTo>
                    <a:pt x="362" y="140"/>
                    <a:pt x="287" y="76"/>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5"/>
            <p:cNvSpPr/>
            <p:nvPr/>
          </p:nvSpPr>
          <p:spPr>
            <a:xfrm>
              <a:off x="7289297" y="2060562"/>
              <a:ext cx="17656" cy="33987"/>
            </a:xfrm>
            <a:custGeom>
              <a:avLst/>
              <a:gdLst/>
              <a:ahLst/>
              <a:cxnLst/>
              <a:rect l="l" t="t" r="r" b="b"/>
              <a:pathLst>
                <a:path w="373" h="718" extrusionOk="0">
                  <a:moveTo>
                    <a:pt x="278" y="0"/>
                  </a:moveTo>
                  <a:cubicBezTo>
                    <a:pt x="97" y="0"/>
                    <a:pt x="21" y="74"/>
                    <a:pt x="11" y="206"/>
                  </a:cubicBezTo>
                  <a:cubicBezTo>
                    <a:pt x="1" y="355"/>
                    <a:pt x="11" y="515"/>
                    <a:pt x="65" y="653"/>
                  </a:cubicBezTo>
                  <a:cubicBezTo>
                    <a:pt x="81" y="698"/>
                    <a:pt x="123" y="718"/>
                    <a:pt x="170" y="718"/>
                  </a:cubicBezTo>
                  <a:cubicBezTo>
                    <a:pt x="246" y="718"/>
                    <a:pt x="335" y="664"/>
                    <a:pt x="341" y="579"/>
                  </a:cubicBezTo>
                  <a:cubicBezTo>
                    <a:pt x="373" y="397"/>
                    <a:pt x="352" y="217"/>
                    <a:pt x="352" y="4"/>
                  </a:cubicBezTo>
                  <a:cubicBezTo>
                    <a:pt x="325" y="2"/>
                    <a:pt x="301" y="0"/>
                    <a:pt x="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5"/>
            <p:cNvSpPr/>
            <p:nvPr/>
          </p:nvSpPr>
          <p:spPr>
            <a:xfrm>
              <a:off x="6969848" y="2302623"/>
              <a:ext cx="24709" cy="31762"/>
            </a:xfrm>
            <a:custGeom>
              <a:avLst/>
              <a:gdLst/>
              <a:ahLst/>
              <a:cxnLst/>
              <a:rect l="l" t="t" r="r" b="b"/>
              <a:pathLst>
                <a:path w="522" h="671" extrusionOk="0">
                  <a:moveTo>
                    <a:pt x="394" y="0"/>
                  </a:moveTo>
                  <a:cubicBezTo>
                    <a:pt x="53" y="74"/>
                    <a:pt x="0" y="213"/>
                    <a:pt x="171" y="670"/>
                  </a:cubicBezTo>
                  <a:cubicBezTo>
                    <a:pt x="500" y="554"/>
                    <a:pt x="522" y="490"/>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5"/>
            <p:cNvSpPr/>
            <p:nvPr/>
          </p:nvSpPr>
          <p:spPr>
            <a:xfrm>
              <a:off x="7338712" y="2078785"/>
              <a:ext cx="17183" cy="32282"/>
            </a:xfrm>
            <a:custGeom>
              <a:avLst/>
              <a:gdLst/>
              <a:ahLst/>
              <a:cxnLst/>
              <a:rect l="l" t="t" r="r" b="b"/>
              <a:pathLst>
                <a:path w="363" h="682" extrusionOk="0">
                  <a:moveTo>
                    <a:pt x="173" y="1"/>
                  </a:moveTo>
                  <a:cubicBezTo>
                    <a:pt x="108" y="1"/>
                    <a:pt x="45" y="54"/>
                    <a:pt x="32" y="130"/>
                  </a:cubicBezTo>
                  <a:cubicBezTo>
                    <a:pt x="0" y="300"/>
                    <a:pt x="32" y="481"/>
                    <a:pt x="32" y="673"/>
                  </a:cubicBezTo>
                  <a:cubicBezTo>
                    <a:pt x="68" y="679"/>
                    <a:pt x="100" y="681"/>
                    <a:pt x="130" y="681"/>
                  </a:cubicBezTo>
                  <a:cubicBezTo>
                    <a:pt x="307" y="681"/>
                    <a:pt x="362" y="577"/>
                    <a:pt x="362" y="449"/>
                  </a:cubicBezTo>
                  <a:cubicBezTo>
                    <a:pt x="362" y="322"/>
                    <a:pt x="351" y="162"/>
                    <a:pt x="277" y="55"/>
                  </a:cubicBezTo>
                  <a:cubicBezTo>
                    <a:pt x="247" y="17"/>
                    <a:pt x="209" y="1"/>
                    <a:pt x="1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5"/>
            <p:cNvSpPr/>
            <p:nvPr/>
          </p:nvSpPr>
          <p:spPr>
            <a:xfrm>
              <a:off x="6879159" y="2139797"/>
              <a:ext cx="24709" cy="34839"/>
            </a:xfrm>
            <a:custGeom>
              <a:avLst/>
              <a:gdLst/>
              <a:ahLst/>
              <a:cxnLst/>
              <a:rect l="l" t="t" r="r" b="b"/>
              <a:pathLst>
                <a:path w="522" h="736" extrusionOk="0">
                  <a:moveTo>
                    <a:pt x="415" y="1"/>
                  </a:moveTo>
                  <a:lnTo>
                    <a:pt x="415" y="1"/>
                  </a:lnTo>
                  <a:cubicBezTo>
                    <a:pt x="43" y="182"/>
                    <a:pt x="0" y="406"/>
                    <a:pt x="256" y="736"/>
                  </a:cubicBezTo>
                  <a:cubicBezTo>
                    <a:pt x="521" y="544"/>
                    <a:pt x="511" y="310"/>
                    <a:pt x="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5"/>
            <p:cNvSpPr/>
            <p:nvPr/>
          </p:nvSpPr>
          <p:spPr>
            <a:xfrm>
              <a:off x="7188525" y="2136200"/>
              <a:ext cx="19218" cy="23810"/>
            </a:xfrm>
            <a:custGeom>
              <a:avLst/>
              <a:gdLst/>
              <a:ahLst/>
              <a:cxnLst/>
              <a:rect l="l" t="t" r="r" b="b"/>
              <a:pathLst>
                <a:path w="406" h="503" extrusionOk="0">
                  <a:moveTo>
                    <a:pt x="245" y="0"/>
                  </a:moveTo>
                  <a:cubicBezTo>
                    <a:pt x="226" y="0"/>
                    <a:pt x="213" y="3"/>
                    <a:pt x="202" y="13"/>
                  </a:cubicBezTo>
                  <a:cubicBezTo>
                    <a:pt x="22" y="98"/>
                    <a:pt x="1" y="237"/>
                    <a:pt x="75" y="396"/>
                  </a:cubicBezTo>
                  <a:cubicBezTo>
                    <a:pt x="96" y="450"/>
                    <a:pt x="192" y="471"/>
                    <a:pt x="256" y="503"/>
                  </a:cubicBezTo>
                  <a:cubicBezTo>
                    <a:pt x="299" y="386"/>
                    <a:pt x="363" y="269"/>
                    <a:pt x="394" y="141"/>
                  </a:cubicBezTo>
                  <a:cubicBezTo>
                    <a:pt x="405" y="109"/>
                    <a:pt x="363" y="67"/>
                    <a:pt x="330" y="3"/>
                  </a:cubicBezTo>
                  <a:cubicBezTo>
                    <a:pt x="292" y="3"/>
                    <a:pt x="266" y="0"/>
                    <a:pt x="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5"/>
            <p:cNvSpPr/>
            <p:nvPr/>
          </p:nvSpPr>
          <p:spPr>
            <a:xfrm>
              <a:off x="6787428" y="2407702"/>
              <a:ext cx="71097" cy="36543"/>
            </a:xfrm>
            <a:custGeom>
              <a:avLst/>
              <a:gdLst/>
              <a:ahLst/>
              <a:cxnLst/>
              <a:rect l="l" t="t" r="r" b="b"/>
              <a:pathLst>
                <a:path w="1502" h="772" extrusionOk="0">
                  <a:moveTo>
                    <a:pt x="650" y="1"/>
                  </a:moveTo>
                  <a:cubicBezTo>
                    <a:pt x="514" y="1"/>
                    <a:pt x="379" y="27"/>
                    <a:pt x="245" y="90"/>
                  </a:cubicBezTo>
                  <a:cubicBezTo>
                    <a:pt x="138" y="132"/>
                    <a:pt x="0" y="271"/>
                    <a:pt x="0" y="378"/>
                  </a:cubicBezTo>
                  <a:cubicBezTo>
                    <a:pt x="11" y="473"/>
                    <a:pt x="128" y="622"/>
                    <a:pt x="245" y="676"/>
                  </a:cubicBezTo>
                  <a:cubicBezTo>
                    <a:pt x="394" y="750"/>
                    <a:pt x="575" y="740"/>
                    <a:pt x="671" y="761"/>
                  </a:cubicBezTo>
                  <a:cubicBezTo>
                    <a:pt x="873" y="750"/>
                    <a:pt x="1011" y="771"/>
                    <a:pt x="1129" y="729"/>
                  </a:cubicBezTo>
                  <a:cubicBezTo>
                    <a:pt x="1246" y="686"/>
                    <a:pt x="1395" y="601"/>
                    <a:pt x="1437" y="494"/>
                  </a:cubicBezTo>
                  <a:cubicBezTo>
                    <a:pt x="1501" y="324"/>
                    <a:pt x="1363" y="196"/>
                    <a:pt x="1214" y="132"/>
                  </a:cubicBezTo>
                  <a:cubicBezTo>
                    <a:pt x="1029" y="52"/>
                    <a:pt x="839"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5"/>
            <p:cNvSpPr/>
            <p:nvPr/>
          </p:nvSpPr>
          <p:spPr>
            <a:xfrm>
              <a:off x="7119467" y="2393312"/>
              <a:ext cx="77156" cy="35359"/>
            </a:xfrm>
            <a:custGeom>
              <a:avLst/>
              <a:gdLst/>
              <a:ahLst/>
              <a:cxnLst/>
              <a:rect l="l" t="t" r="r" b="b"/>
              <a:pathLst>
                <a:path w="1630" h="747" extrusionOk="0">
                  <a:moveTo>
                    <a:pt x="821" y="0"/>
                  </a:moveTo>
                  <a:cubicBezTo>
                    <a:pt x="618" y="43"/>
                    <a:pt x="416" y="64"/>
                    <a:pt x="235" y="138"/>
                  </a:cubicBezTo>
                  <a:cubicBezTo>
                    <a:pt x="12" y="245"/>
                    <a:pt x="1" y="522"/>
                    <a:pt x="214" y="618"/>
                  </a:cubicBezTo>
                  <a:cubicBezTo>
                    <a:pt x="402" y="704"/>
                    <a:pt x="594" y="747"/>
                    <a:pt x="784" y="747"/>
                  </a:cubicBezTo>
                  <a:cubicBezTo>
                    <a:pt x="990" y="747"/>
                    <a:pt x="1196" y="696"/>
                    <a:pt x="1396" y="597"/>
                  </a:cubicBezTo>
                  <a:cubicBezTo>
                    <a:pt x="1630" y="479"/>
                    <a:pt x="1619" y="235"/>
                    <a:pt x="1374" y="128"/>
                  </a:cubicBezTo>
                  <a:cubicBezTo>
                    <a:pt x="1214" y="53"/>
                    <a:pt x="1012" y="43"/>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5"/>
            <p:cNvSpPr/>
            <p:nvPr/>
          </p:nvSpPr>
          <p:spPr>
            <a:xfrm>
              <a:off x="7186537" y="2233659"/>
              <a:ext cx="36306" cy="59973"/>
            </a:xfrm>
            <a:custGeom>
              <a:avLst/>
              <a:gdLst/>
              <a:ahLst/>
              <a:cxnLst/>
              <a:rect l="l" t="t" r="r" b="b"/>
              <a:pathLst>
                <a:path w="767" h="1267" extrusionOk="0">
                  <a:moveTo>
                    <a:pt x="391" y="1"/>
                  </a:moveTo>
                  <a:cubicBezTo>
                    <a:pt x="264" y="1"/>
                    <a:pt x="160" y="96"/>
                    <a:pt x="117" y="232"/>
                  </a:cubicBezTo>
                  <a:cubicBezTo>
                    <a:pt x="53" y="456"/>
                    <a:pt x="10" y="679"/>
                    <a:pt x="10" y="914"/>
                  </a:cubicBezTo>
                  <a:cubicBezTo>
                    <a:pt x="0" y="1095"/>
                    <a:pt x="107" y="1244"/>
                    <a:pt x="319" y="1265"/>
                  </a:cubicBezTo>
                  <a:cubicBezTo>
                    <a:pt x="327" y="1266"/>
                    <a:pt x="335" y="1266"/>
                    <a:pt x="343" y="1266"/>
                  </a:cubicBezTo>
                  <a:cubicBezTo>
                    <a:pt x="510" y="1266"/>
                    <a:pt x="619" y="1162"/>
                    <a:pt x="660" y="1010"/>
                  </a:cubicBezTo>
                  <a:cubicBezTo>
                    <a:pt x="713" y="861"/>
                    <a:pt x="745" y="701"/>
                    <a:pt x="767" y="594"/>
                  </a:cubicBezTo>
                  <a:cubicBezTo>
                    <a:pt x="745" y="478"/>
                    <a:pt x="755" y="381"/>
                    <a:pt x="724" y="318"/>
                  </a:cubicBezTo>
                  <a:cubicBezTo>
                    <a:pt x="660" y="211"/>
                    <a:pt x="585" y="52"/>
                    <a:pt x="490" y="19"/>
                  </a:cubicBezTo>
                  <a:cubicBezTo>
                    <a:pt x="456" y="7"/>
                    <a:pt x="422" y="1"/>
                    <a:pt x="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5"/>
            <p:cNvSpPr/>
            <p:nvPr/>
          </p:nvSpPr>
          <p:spPr>
            <a:xfrm>
              <a:off x="6749609" y="2219459"/>
              <a:ext cx="34839" cy="62577"/>
            </a:xfrm>
            <a:custGeom>
              <a:avLst/>
              <a:gdLst/>
              <a:ahLst/>
              <a:cxnLst/>
              <a:rect l="l" t="t" r="r" b="b"/>
              <a:pathLst>
                <a:path w="736" h="1322" extrusionOk="0">
                  <a:moveTo>
                    <a:pt x="426" y="0"/>
                  </a:moveTo>
                  <a:cubicBezTo>
                    <a:pt x="331" y="0"/>
                    <a:pt x="171" y="128"/>
                    <a:pt x="128" y="234"/>
                  </a:cubicBezTo>
                  <a:cubicBezTo>
                    <a:pt x="12" y="522"/>
                    <a:pt x="1" y="842"/>
                    <a:pt x="118" y="1140"/>
                  </a:cubicBezTo>
                  <a:cubicBezTo>
                    <a:pt x="150" y="1225"/>
                    <a:pt x="267" y="1299"/>
                    <a:pt x="352" y="1320"/>
                  </a:cubicBezTo>
                  <a:cubicBezTo>
                    <a:pt x="356" y="1321"/>
                    <a:pt x="360" y="1321"/>
                    <a:pt x="364" y="1321"/>
                  </a:cubicBezTo>
                  <a:cubicBezTo>
                    <a:pt x="431" y="1321"/>
                    <a:pt x="545" y="1242"/>
                    <a:pt x="565" y="1182"/>
                  </a:cubicBezTo>
                  <a:cubicBezTo>
                    <a:pt x="650" y="979"/>
                    <a:pt x="693" y="767"/>
                    <a:pt x="736" y="607"/>
                  </a:cubicBezTo>
                  <a:cubicBezTo>
                    <a:pt x="714" y="458"/>
                    <a:pt x="725" y="352"/>
                    <a:pt x="682" y="277"/>
                  </a:cubicBezTo>
                  <a:cubicBezTo>
                    <a:pt x="618" y="170"/>
                    <a:pt x="523" y="11"/>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 name="Google Shape;1940;p65"/>
          <p:cNvGrpSpPr/>
          <p:nvPr/>
        </p:nvGrpSpPr>
        <p:grpSpPr>
          <a:xfrm>
            <a:off x="3162224" y="1406950"/>
            <a:ext cx="909073" cy="1008510"/>
            <a:chOff x="3011234" y="1468788"/>
            <a:chExt cx="797713" cy="885046"/>
          </a:xfrm>
        </p:grpSpPr>
        <p:sp>
          <p:nvSpPr>
            <p:cNvPr id="1941" name="Google Shape;1941;p65"/>
            <p:cNvSpPr/>
            <p:nvPr/>
          </p:nvSpPr>
          <p:spPr>
            <a:xfrm>
              <a:off x="3011234" y="1468788"/>
              <a:ext cx="727160" cy="836741"/>
            </a:xfrm>
            <a:custGeom>
              <a:avLst/>
              <a:gdLst/>
              <a:ahLst/>
              <a:cxnLst/>
              <a:rect l="l" t="t" r="r" b="b"/>
              <a:pathLst>
                <a:path w="15362" h="17677" extrusionOk="0">
                  <a:moveTo>
                    <a:pt x="6515" y="9649"/>
                  </a:moveTo>
                  <a:cubicBezTo>
                    <a:pt x="6579" y="9745"/>
                    <a:pt x="6653" y="9830"/>
                    <a:pt x="6707" y="9936"/>
                  </a:cubicBezTo>
                  <a:cubicBezTo>
                    <a:pt x="6728" y="9969"/>
                    <a:pt x="6717" y="10021"/>
                    <a:pt x="6717" y="10160"/>
                  </a:cubicBezTo>
                  <a:cubicBezTo>
                    <a:pt x="6696" y="10224"/>
                    <a:pt x="6686" y="10383"/>
                    <a:pt x="6622" y="10522"/>
                  </a:cubicBezTo>
                  <a:cubicBezTo>
                    <a:pt x="6601" y="10586"/>
                    <a:pt x="6494" y="10660"/>
                    <a:pt x="6419" y="10660"/>
                  </a:cubicBezTo>
                  <a:cubicBezTo>
                    <a:pt x="6355" y="10660"/>
                    <a:pt x="6239" y="10565"/>
                    <a:pt x="6227" y="10501"/>
                  </a:cubicBezTo>
                  <a:cubicBezTo>
                    <a:pt x="6217" y="10288"/>
                    <a:pt x="6217" y="10075"/>
                    <a:pt x="6260" y="9862"/>
                  </a:cubicBezTo>
                  <a:cubicBezTo>
                    <a:pt x="6281" y="9777"/>
                    <a:pt x="6430" y="9723"/>
                    <a:pt x="6515" y="9649"/>
                  </a:cubicBezTo>
                  <a:close/>
                  <a:moveTo>
                    <a:pt x="10327" y="9734"/>
                  </a:moveTo>
                  <a:cubicBezTo>
                    <a:pt x="10401" y="9734"/>
                    <a:pt x="10476" y="9883"/>
                    <a:pt x="10528" y="9990"/>
                  </a:cubicBezTo>
                  <a:cubicBezTo>
                    <a:pt x="10561" y="10033"/>
                    <a:pt x="10540" y="10107"/>
                    <a:pt x="10540" y="10171"/>
                  </a:cubicBezTo>
                  <a:lnTo>
                    <a:pt x="10561" y="10171"/>
                  </a:lnTo>
                  <a:cubicBezTo>
                    <a:pt x="10528" y="10341"/>
                    <a:pt x="10497" y="10511"/>
                    <a:pt x="10433" y="10660"/>
                  </a:cubicBezTo>
                  <a:cubicBezTo>
                    <a:pt x="10413" y="10720"/>
                    <a:pt x="10301" y="10789"/>
                    <a:pt x="10234" y="10789"/>
                  </a:cubicBezTo>
                  <a:cubicBezTo>
                    <a:pt x="10229" y="10789"/>
                    <a:pt x="10224" y="10789"/>
                    <a:pt x="10220" y="10788"/>
                  </a:cubicBezTo>
                  <a:cubicBezTo>
                    <a:pt x="10145" y="10778"/>
                    <a:pt x="10039" y="10682"/>
                    <a:pt x="10039" y="10607"/>
                  </a:cubicBezTo>
                  <a:cubicBezTo>
                    <a:pt x="10017" y="10383"/>
                    <a:pt x="10017" y="10149"/>
                    <a:pt x="10060" y="9926"/>
                  </a:cubicBezTo>
                  <a:cubicBezTo>
                    <a:pt x="10071" y="9841"/>
                    <a:pt x="10230" y="9734"/>
                    <a:pt x="10327" y="9734"/>
                  </a:cubicBezTo>
                  <a:close/>
                  <a:moveTo>
                    <a:pt x="12182" y="12298"/>
                  </a:moveTo>
                  <a:cubicBezTo>
                    <a:pt x="12380" y="12298"/>
                    <a:pt x="12579" y="12341"/>
                    <a:pt x="12711" y="12427"/>
                  </a:cubicBezTo>
                  <a:cubicBezTo>
                    <a:pt x="12903" y="12566"/>
                    <a:pt x="12913" y="12811"/>
                    <a:pt x="12700" y="12928"/>
                  </a:cubicBezTo>
                  <a:cubicBezTo>
                    <a:pt x="12572" y="13002"/>
                    <a:pt x="12402" y="13013"/>
                    <a:pt x="12210" y="13066"/>
                  </a:cubicBezTo>
                  <a:cubicBezTo>
                    <a:pt x="12030" y="13002"/>
                    <a:pt x="11806" y="12971"/>
                    <a:pt x="11625" y="12864"/>
                  </a:cubicBezTo>
                  <a:cubicBezTo>
                    <a:pt x="11434" y="12758"/>
                    <a:pt x="11444" y="12588"/>
                    <a:pt x="11625" y="12449"/>
                  </a:cubicBezTo>
                  <a:cubicBezTo>
                    <a:pt x="11753" y="12349"/>
                    <a:pt x="11967" y="12298"/>
                    <a:pt x="12182" y="12298"/>
                  </a:cubicBezTo>
                  <a:close/>
                  <a:moveTo>
                    <a:pt x="4401" y="12624"/>
                  </a:moveTo>
                  <a:cubicBezTo>
                    <a:pt x="4582" y="12624"/>
                    <a:pt x="4761" y="12636"/>
                    <a:pt x="4929" y="12673"/>
                  </a:cubicBezTo>
                  <a:cubicBezTo>
                    <a:pt x="5025" y="12694"/>
                    <a:pt x="5153" y="12886"/>
                    <a:pt x="5131" y="12971"/>
                  </a:cubicBezTo>
                  <a:cubicBezTo>
                    <a:pt x="5120" y="13066"/>
                    <a:pt x="4950" y="13151"/>
                    <a:pt x="4844" y="13205"/>
                  </a:cubicBezTo>
                  <a:cubicBezTo>
                    <a:pt x="4801" y="13226"/>
                    <a:pt x="4753" y="13232"/>
                    <a:pt x="4691" y="13232"/>
                  </a:cubicBezTo>
                  <a:cubicBezTo>
                    <a:pt x="4628" y="13232"/>
                    <a:pt x="4551" y="13226"/>
                    <a:pt x="4450" y="13226"/>
                  </a:cubicBezTo>
                  <a:cubicBezTo>
                    <a:pt x="4386" y="13215"/>
                    <a:pt x="4216" y="13184"/>
                    <a:pt x="4077" y="13109"/>
                  </a:cubicBezTo>
                  <a:cubicBezTo>
                    <a:pt x="4003" y="13066"/>
                    <a:pt x="3928" y="12917"/>
                    <a:pt x="3949" y="12843"/>
                  </a:cubicBezTo>
                  <a:cubicBezTo>
                    <a:pt x="3960" y="12758"/>
                    <a:pt x="4077" y="12640"/>
                    <a:pt x="4152" y="12630"/>
                  </a:cubicBezTo>
                  <a:cubicBezTo>
                    <a:pt x="4235" y="12627"/>
                    <a:pt x="4318" y="12624"/>
                    <a:pt x="4401" y="12624"/>
                  </a:cubicBezTo>
                  <a:close/>
                  <a:moveTo>
                    <a:pt x="4145" y="1"/>
                  </a:moveTo>
                  <a:cubicBezTo>
                    <a:pt x="3438" y="1"/>
                    <a:pt x="2796" y="248"/>
                    <a:pt x="2246" y="717"/>
                  </a:cubicBezTo>
                  <a:cubicBezTo>
                    <a:pt x="1522" y="1334"/>
                    <a:pt x="873" y="2005"/>
                    <a:pt x="415" y="2846"/>
                  </a:cubicBezTo>
                  <a:cubicBezTo>
                    <a:pt x="170" y="3283"/>
                    <a:pt x="0" y="3719"/>
                    <a:pt x="21" y="4230"/>
                  </a:cubicBezTo>
                  <a:cubicBezTo>
                    <a:pt x="46" y="4960"/>
                    <a:pt x="481" y="5406"/>
                    <a:pt x="1107" y="5406"/>
                  </a:cubicBezTo>
                  <a:cubicBezTo>
                    <a:pt x="1276" y="5406"/>
                    <a:pt x="1458" y="5373"/>
                    <a:pt x="1650" y="5306"/>
                  </a:cubicBezTo>
                  <a:cubicBezTo>
                    <a:pt x="1607" y="5060"/>
                    <a:pt x="1661" y="4837"/>
                    <a:pt x="1831" y="4646"/>
                  </a:cubicBezTo>
                  <a:cubicBezTo>
                    <a:pt x="2288" y="4156"/>
                    <a:pt x="2714" y="3624"/>
                    <a:pt x="3204" y="3165"/>
                  </a:cubicBezTo>
                  <a:cubicBezTo>
                    <a:pt x="3497" y="2882"/>
                    <a:pt x="3873" y="2737"/>
                    <a:pt x="4277" y="2737"/>
                  </a:cubicBezTo>
                  <a:cubicBezTo>
                    <a:pt x="4372" y="2737"/>
                    <a:pt x="4469" y="2745"/>
                    <a:pt x="4567" y="2761"/>
                  </a:cubicBezTo>
                  <a:cubicBezTo>
                    <a:pt x="4748" y="2793"/>
                    <a:pt x="4929" y="2889"/>
                    <a:pt x="5068" y="3006"/>
                  </a:cubicBezTo>
                  <a:cubicBezTo>
                    <a:pt x="5418" y="3283"/>
                    <a:pt x="5642" y="3666"/>
                    <a:pt x="5823" y="4071"/>
                  </a:cubicBezTo>
                  <a:cubicBezTo>
                    <a:pt x="6036" y="4571"/>
                    <a:pt x="6249" y="5082"/>
                    <a:pt x="6440" y="5593"/>
                  </a:cubicBezTo>
                  <a:cubicBezTo>
                    <a:pt x="6568" y="5933"/>
                    <a:pt x="6504" y="6008"/>
                    <a:pt x="6121" y="6061"/>
                  </a:cubicBezTo>
                  <a:cubicBezTo>
                    <a:pt x="5834" y="6210"/>
                    <a:pt x="5525" y="6349"/>
                    <a:pt x="5248" y="6508"/>
                  </a:cubicBezTo>
                  <a:cubicBezTo>
                    <a:pt x="3833" y="7317"/>
                    <a:pt x="2736" y="8457"/>
                    <a:pt x="1905" y="9830"/>
                  </a:cubicBezTo>
                  <a:cubicBezTo>
                    <a:pt x="1299" y="10820"/>
                    <a:pt x="990" y="11906"/>
                    <a:pt x="1001" y="13045"/>
                  </a:cubicBezTo>
                  <a:cubicBezTo>
                    <a:pt x="1001" y="14301"/>
                    <a:pt x="1405" y="15451"/>
                    <a:pt x="2203" y="16441"/>
                  </a:cubicBezTo>
                  <a:cubicBezTo>
                    <a:pt x="2501" y="16814"/>
                    <a:pt x="2853" y="17165"/>
                    <a:pt x="3353" y="17293"/>
                  </a:cubicBezTo>
                  <a:cubicBezTo>
                    <a:pt x="3577" y="16548"/>
                    <a:pt x="3939" y="15867"/>
                    <a:pt x="4365" y="15228"/>
                  </a:cubicBezTo>
                  <a:cubicBezTo>
                    <a:pt x="4971" y="14301"/>
                    <a:pt x="5610" y="13375"/>
                    <a:pt x="6270" y="12491"/>
                  </a:cubicBezTo>
                  <a:cubicBezTo>
                    <a:pt x="6664" y="11970"/>
                    <a:pt x="7164" y="11554"/>
                    <a:pt x="7739" y="11246"/>
                  </a:cubicBezTo>
                  <a:cubicBezTo>
                    <a:pt x="7718" y="11171"/>
                    <a:pt x="7686" y="11097"/>
                    <a:pt x="7665" y="11022"/>
                  </a:cubicBezTo>
                  <a:cubicBezTo>
                    <a:pt x="7601" y="10820"/>
                    <a:pt x="7686" y="10650"/>
                    <a:pt x="7888" y="10650"/>
                  </a:cubicBezTo>
                  <a:cubicBezTo>
                    <a:pt x="8357" y="10650"/>
                    <a:pt x="8825" y="10671"/>
                    <a:pt x="9283" y="10724"/>
                  </a:cubicBezTo>
                  <a:cubicBezTo>
                    <a:pt x="9454" y="10745"/>
                    <a:pt x="9539" y="10906"/>
                    <a:pt x="9454" y="11097"/>
                  </a:cubicBezTo>
                  <a:cubicBezTo>
                    <a:pt x="9411" y="11171"/>
                    <a:pt x="9357" y="11256"/>
                    <a:pt x="9315" y="11331"/>
                  </a:cubicBezTo>
                  <a:cubicBezTo>
                    <a:pt x="9581" y="11533"/>
                    <a:pt x="9911" y="11693"/>
                    <a:pt x="9911" y="12098"/>
                  </a:cubicBezTo>
                  <a:cubicBezTo>
                    <a:pt x="10029" y="12172"/>
                    <a:pt x="10188" y="12215"/>
                    <a:pt x="10252" y="12321"/>
                  </a:cubicBezTo>
                  <a:cubicBezTo>
                    <a:pt x="10731" y="13162"/>
                    <a:pt x="11188" y="14014"/>
                    <a:pt x="11647" y="14866"/>
                  </a:cubicBezTo>
                  <a:cubicBezTo>
                    <a:pt x="12125" y="15749"/>
                    <a:pt x="12413" y="16707"/>
                    <a:pt x="12679" y="17676"/>
                  </a:cubicBezTo>
                  <a:cubicBezTo>
                    <a:pt x="12754" y="17665"/>
                    <a:pt x="12839" y="17665"/>
                    <a:pt x="12903" y="17623"/>
                  </a:cubicBezTo>
                  <a:cubicBezTo>
                    <a:pt x="13861" y="17069"/>
                    <a:pt x="14595" y="16324"/>
                    <a:pt x="14978" y="15270"/>
                  </a:cubicBezTo>
                  <a:cubicBezTo>
                    <a:pt x="15362" y="14195"/>
                    <a:pt x="15309" y="13087"/>
                    <a:pt x="15085" y="11980"/>
                  </a:cubicBezTo>
                  <a:cubicBezTo>
                    <a:pt x="14808" y="10639"/>
                    <a:pt x="14169" y="9436"/>
                    <a:pt x="13360" y="8361"/>
                  </a:cubicBezTo>
                  <a:cubicBezTo>
                    <a:pt x="12690" y="7478"/>
                    <a:pt x="11870" y="6690"/>
                    <a:pt x="10859" y="6157"/>
                  </a:cubicBezTo>
                  <a:lnTo>
                    <a:pt x="10795" y="6157"/>
                  </a:lnTo>
                  <a:cubicBezTo>
                    <a:pt x="10784" y="6317"/>
                    <a:pt x="10763" y="6477"/>
                    <a:pt x="10774" y="6626"/>
                  </a:cubicBezTo>
                  <a:cubicBezTo>
                    <a:pt x="10816" y="7094"/>
                    <a:pt x="11051" y="7328"/>
                    <a:pt x="11519" y="7392"/>
                  </a:cubicBezTo>
                  <a:cubicBezTo>
                    <a:pt x="11902" y="7445"/>
                    <a:pt x="12009" y="7627"/>
                    <a:pt x="11796" y="7956"/>
                  </a:cubicBezTo>
                  <a:cubicBezTo>
                    <a:pt x="11463" y="8483"/>
                    <a:pt x="10803" y="8810"/>
                    <a:pt x="10162" y="8810"/>
                  </a:cubicBezTo>
                  <a:cubicBezTo>
                    <a:pt x="9713" y="8810"/>
                    <a:pt x="9275" y="8650"/>
                    <a:pt x="8964" y="8287"/>
                  </a:cubicBezTo>
                  <a:cubicBezTo>
                    <a:pt x="8740" y="8020"/>
                    <a:pt x="8655" y="7712"/>
                    <a:pt x="8591" y="7392"/>
                  </a:cubicBezTo>
                  <a:cubicBezTo>
                    <a:pt x="8538" y="7094"/>
                    <a:pt x="8463" y="6806"/>
                    <a:pt x="8378" y="6519"/>
                  </a:cubicBezTo>
                  <a:cubicBezTo>
                    <a:pt x="8283" y="6253"/>
                    <a:pt x="8101" y="6082"/>
                    <a:pt x="7793" y="6030"/>
                  </a:cubicBezTo>
                  <a:cubicBezTo>
                    <a:pt x="7590" y="6008"/>
                    <a:pt x="7377" y="5997"/>
                    <a:pt x="7261" y="5774"/>
                  </a:cubicBezTo>
                  <a:cubicBezTo>
                    <a:pt x="7197" y="5668"/>
                    <a:pt x="7100" y="5561"/>
                    <a:pt x="7069" y="5433"/>
                  </a:cubicBezTo>
                  <a:cubicBezTo>
                    <a:pt x="6835" y="4348"/>
                    <a:pt x="6643" y="3251"/>
                    <a:pt x="6377" y="2176"/>
                  </a:cubicBezTo>
                  <a:cubicBezTo>
                    <a:pt x="6270" y="1718"/>
                    <a:pt x="6047" y="1260"/>
                    <a:pt x="5802" y="856"/>
                  </a:cubicBezTo>
                  <a:cubicBezTo>
                    <a:pt x="5525" y="398"/>
                    <a:pt x="5099" y="89"/>
                    <a:pt x="4535" y="25"/>
                  </a:cubicBezTo>
                  <a:cubicBezTo>
                    <a:pt x="4403" y="9"/>
                    <a:pt x="4273" y="1"/>
                    <a:pt x="4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5"/>
            <p:cNvSpPr/>
            <p:nvPr/>
          </p:nvSpPr>
          <p:spPr>
            <a:xfrm>
              <a:off x="3169940" y="2001094"/>
              <a:ext cx="441446" cy="352740"/>
            </a:xfrm>
            <a:custGeom>
              <a:avLst/>
              <a:gdLst/>
              <a:ahLst/>
              <a:cxnLst/>
              <a:rect l="l" t="t" r="r" b="b"/>
              <a:pathLst>
                <a:path w="9326" h="7452" extrusionOk="0">
                  <a:moveTo>
                    <a:pt x="3652" y="1129"/>
                  </a:moveTo>
                  <a:cubicBezTo>
                    <a:pt x="3716" y="1139"/>
                    <a:pt x="3769" y="1203"/>
                    <a:pt x="3854" y="1267"/>
                  </a:cubicBezTo>
                  <a:cubicBezTo>
                    <a:pt x="3765" y="1326"/>
                    <a:pt x="3713" y="1385"/>
                    <a:pt x="3663" y="1385"/>
                  </a:cubicBezTo>
                  <a:cubicBezTo>
                    <a:pt x="3660" y="1385"/>
                    <a:pt x="3656" y="1385"/>
                    <a:pt x="3652" y="1384"/>
                  </a:cubicBezTo>
                  <a:cubicBezTo>
                    <a:pt x="3609" y="1384"/>
                    <a:pt x="3556" y="1299"/>
                    <a:pt x="3546" y="1235"/>
                  </a:cubicBezTo>
                  <a:cubicBezTo>
                    <a:pt x="3535" y="1214"/>
                    <a:pt x="3620" y="1129"/>
                    <a:pt x="3652" y="1129"/>
                  </a:cubicBezTo>
                  <a:close/>
                  <a:moveTo>
                    <a:pt x="5824" y="1288"/>
                  </a:moveTo>
                  <a:cubicBezTo>
                    <a:pt x="5877" y="1373"/>
                    <a:pt x="5962" y="1448"/>
                    <a:pt x="5952" y="1480"/>
                  </a:cubicBezTo>
                  <a:cubicBezTo>
                    <a:pt x="5919" y="1543"/>
                    <a:pt x="5834" y="1586"/>
                    <a:pt x="5781" y="1640"/>
                  </a:cubicBezTo>
                  <a:cubicBezTo>
                    <a:pt x="5739" y="1586"/>
                    <a:pt x="5664" y="1522"/>
                    <a:pt x="5664" y="1469"/>
                  </a:cubicBezTo>
                  <a:cubicBezTo>
                    <a:pt x="5664" y="1416"/>
                    <a:pt x="5749" y="1363"/>
                    <a:pt x="5824" y="1288"/>
                  </a:cubicBezTo>
                  <a:close/>
                  <a:moveTo>
                    <a:pt x="3120" y="1661"/>
                  </a:moveTo>
                  <a:cubicBezTo>
                    <a:pt x="3173" y="1661"/>
                    <a:pt x="3226" y="1725"/>
                    <a:pt x="3311" y="1789"/>
                  </a:cubicBezTo>
                  <a:cubicBezTo>
                    <a:pt x="3240" y="1859"/>
                    <a:pt x="3179" y="1949"/>
                    <a:pt x="3146" y="1949"/>
                  </a:cubicBezTo>
                  <a:cubicBezTo>
                    <a:pt x="3145" y="1949"/>
                    <a:pt x="3143" y="1949"/>
                    <a:pt x="3141" y="1948"/>
                  </a:cubicBezTo>
                  <a:cubicBezTo>
                    <a:pt x="3066" y="1916"/>
                    <a:pt x="3024" y="1841"/>
                    <a:pt x="2971" y="1789"/>
                  </a:cubicBezTo>
                  <a:cubicBezTo>
                    <a:pt x="3013" y="1746"/>
                    <a:pt x="3066" y="1661"/>
                    <a:pt x="3120" y="1661"/>
                  </a:cubicBezTo>
                  <a:close/>
                  <a:moveTo>
                    <a:pt x="6473" y="1661"/>
                  </a:moveTo>
                  <a:cubicBezTo>
                    <a:pt x="6537" y="1746"/>
                    <a:pt x="6633" y="1810"/>
                    <a:pt x="6622" y="1841"/>
                  </a:cubicBezTo>
                  <a:cubicBezTo>
                    <a:pt x="6601" y="1916"/>
                    <a:pt x="6515" y="1969"/>
                    <a:pt x="6463" y="2033"/>
                  </a:cubicBezTo>
                  <a:cubicBezTo>
                    <a:pt x="6409" y="1969"/>
                    <a:pt x="6335" y="1916"/>
                    <a:pt x="6314" y="1841"/>
                  </a:cubicBezTo>
                  <a:cubicBezTo>
                    <a:pt x="6302" y="1810"/>
                    <a:pt x="6399" y="1735"/>
                    <a:pt x="6473" y="1661"/>
                  </a:cubicBezTo>
                  <a:close/>
                  <a:moveTo>
                    <a:pt x="3811" y="1915"/>
                  </a:moveTo>
                  <a:cubicBezTo>
                    <a:pt x="3866" y="1915"/>
                    <a:pt x="3960" y="1993"/>
                    <a:pt x="3960" y="2033"/>
                  </a:cubicBezTo>
                  <a:cubicBezTo>
                    <a:pt x="3950" y="2108"/>
                    <a:pt x="3886" y="2172"/>
                    <a:pt x="3811" y="2300"/>
                  </a:cubicBezTo>
                  <a:cubicBezTo>
                    <a:pt x="3737" y="2182"/>
                    <a:pt x="3662" y="2108"/>
                    <a:pt x="3652" y="2044"/>
                  </a:cubicBezTo>
                  <a:cubicBezTo>
                    <a:pt x="3652" y="2002"/>
                    <a:pt x="3747" y="1916"/>
                    <a:pt x="3801" y="1916"/>
                  </a:cubicBezTo>
                  <a:cubicBezTo>
                    <a:pt x="3804" y="1916"/>
                    <a:pt x="3808" y="1915"/>
                    <a:pt x="3811" y="1915"/>
                  </a:cubicBezTo>
                  <a:close/>
                  <a:moveTo>
                    <a:pt x="4386" y="0"/>
                  </a:moveTo>
                  <a:cubicBezTo>
                    <a:pt x="3811" y="308"/>
                    <a:pt x="3311" y="724"/>
                    <a:pt x="2917" y="1245"/>
                  </a:cubicBezTo>
                  <a:cubicBezTo>
                    <a:pt x="2257" y="2129"/>
                    <a:pt x="1618" y="3055"/>
                    <a:pt x="1012" y="3982"/>
                  </a:cubicBezTo>
                  <a:cubicBezTo>
                    <a:pt x="586" y="4621"/>
                    <a:pt x="224" y="5302"/>
                    <a:pt x="0" y="6047"/>
                  </a:cubicBezTo>
                  <a:cubicBezTo>
                    <a:pt x="85" y="6154"/>
                    <a:pt x="149" y="6292"/>
                    <a:pt x="267" y="6345"/>
                  </a:cubicBezTo>
                  <a:cubicBezTo>
                    <a:pt x="969" y="6728"/>
                    <a:pt x="1682" y="7090"/>
                    <a:pt x="2513" y="7186"/>
                  </a:cubicBezTo>
                  <a:cubicBezTo>
                    <a:pt x="2917" y="7228"/>
                    <a:pt x="3311" y="7346"/>
                    <a:pt x="3726" y="7377"/>
                  </a:cubicBezTo>
                  <a:cubicBezTo>
                    <a:pt x="4147" y="7407"/>
                    <a:pt x="4577" y="7452"/>
                    <a:pt x="5004" y="7452"/>
                  </a:cubicBezTo>
                  <a:cubicBezTo>
                    <a:pt x="5193" y="7452"/>
                    <a:pt x="5382" y="7443"/>
                    <a:pt x="5568" y="7420"/>
                  </a:cubicBezTo>
                  <a:cubicBezTo>
                    <a:pt x="6494" y="7303"/>
                    <a:pt x="7421" y="7079"/>
                    <a:pt x="8346" y="6866"/>
                  </a:cubicBezTo>
                  <a:cubicBezTo>
                    <a:pt x="8687" y="6781"/>
                    <a:pt x="8996" y="6579"/>
                    <a:pt x="9326" y="6430"/>
                  </a:cubicBezTo>
                  <a:cubicBezTo>
                    <a:pt x="9060" y="5461"/>
                    <a:pt x="8772" y="4503"/>
                    <a:pt x="8294" y="3620"/>
                  </a:cubicBezTo>
                  <a:cubicBezTo>
                    <a:pt x="7835" y="2768"/>
                    <a:pt x="7378" y="1916"/>
                    <a:pt x="6899" y="1075"/>
                  </a:cubicBezTo>
                  <a:cubicBezTo>
                    <a:pt x="6835" y="969"/>
                    <a:pt x="6676" y="926"/>
                    <a:pt x="6558" y="852"/>
                  </a:cubicBezTo>
                  <a:lnTo>
                    <a:pt x="6558" y="852"/>
                  </a:lnTo>
                  <a:cubicBezTo>
                    <a:pt x="6558" y="894"/>
                    <a:pt x="6579" y="958"/>
                    <a:pt x="6558" y="990"/>
                  </a:cubicBezTo>
                  <a:cubicBezTo>
                    <a:pt x="6515" y="1043"/>
                    <a:pt x="6463" y="1096"/>
                    <a:pt x="6399" y="1118"/>
                  </a:cubicBezTo>
                  <a:cubicBezTo>
                    <a:pt x="6398" y="1118"/>
                    <a:pt x="6396" y="1118"/>
                    <a:pt x="6395" y="1118"/>
                  </a:cubicBezTo>
                  <a:cubicBezTo>
                    <a:pt x="6367" y="1118"/>
                    <a:pt x="6282" y="1031"/>
                    <a:pt x="6292" y="1011"/>
                  </a:cubicBezTo>
                  <a:cubicBezTo>
                    <a:pt x="6314" y="947"/>
                    <a:pt x="6366" y="883"/>
                    <a:pt x="6420" y="852"/>
                  </a:cubicBezTo>
                  <a:cubicBezTo>
                    <a:pt x="6431" y="845"/>
                    <a:pt x="6445" y="842"/>
                    <a:pt x="6460" y="842"/>
                  </a:cubicBezTo>
                  <a:cubicBezTo>
                    <a:pt x="6492" y="842"/>
                    <a:pt x="6530" y="852"/>
                    <a:pt x="6558" y="852"/>
                  </a:cubicBezTo>
                  <a:cubicBezTo>
                    <a:pt x="6558" y="447"/>
                    <a:pt x="6228" y="287"/>
                    <a:pt x="5962" y="85"/>
                  </a:cubicBezTo>
                  <a:cubicBezTo>
                    <a:pt x="5717" y="213"/>
                    <a:pt x="5472" y="341"/>
                    <a:pt x="5238" y="469"/>
                  </a:cubicBezTo>
                  <a:cubicBezTo>
                    <a:pt x="5259" y="969"/>
                    <a:pt x="5270" y="1480"/>
                    <a:pt x="5323" y="1969"/>
                  </a:cubicBezTo>
                  <a:cubicBezTo>
                    <a:pt x="5377" y="2364"/>
                    <a:pt x="5462" y="2747"/>
                    <a:pt x="5557" y="3119"/>
                  </a:cubicBezTo>
                  <a:cubicBezTo>
                    <a:pt x="5600" y="3279"/>
                    <a:pt x="5728" y="3417"/>
                    <a:pt x="5855" y="3641"/>
                  </a:cubicBezTo>
                  <a:cubicBezTo>
                    <a:pt x="5983" y="3438"/>
                    <a:pt x="6079" y="3300"/>
                    <a:pt x="6153" y="3162"/>
                  </a:cubicBezTo>
                  <a:cubicBezTo>
                    <a:pt x="6217" y="3055"/>
                    <a:pt x="6250" y="2927"/>
                    <a:pt x="6314" y="2821"/>
                  </a:cubicBezTo>
                  <a:cubicBezTo>
                    <a:pt x="6332" y="2784"/>
                    <a:pt x="6407" y="2755"/>
                    <a:pt x="6454" y="2755"/>
                  </a:cubicBezTo>
                  <a:cubicBezTo>
                    <a:pt x="6461" y="2755"/>
                    <a:pt x="6467" y="2756"/>
                    <a:pt x="6473" y="2757"/>
                  </a:cubicBezTo>
                  <a:cubicBezTo>
                    <a:pt x="6515" y="2768"/>
                    <a:pt x="6590" y="2853"/>
                    <a:pt x="6579" y="2885"/>
                  </a:cubicBezTo>
                  <a:cubicBezTo>
                    <a:pt x="6515" y="3279"/>
                    <a:pt x="6388" y="3662"/>
                    <a:pt x="6047" y="3897"/>
                  </a:cubicBezTo>
                  <a:cubicBezTo>
                    <a:pt x="6012" y="3922"/>
                    <a:pt x="5966" y="3931"/>
                    <a:pt x="5914" y="3931"/>
                  </a:cubicBezTo>
                  <a:cubicBezTo>
                    <a:pt x="5794" y="3931"/>
                    <a:pt x="5641" y="3882"/>
                    <a:pt x="5515" y="3875"/>
                  </a:cubicBezTo>
                  <a:lnTo>
                    <a:pt x="5515" y="3875"/>
                  </a:lnTo>
                  <a:cubicBezTo>
                    <a:pt x="5547" y="4152"/>
                    <a:pt x="5579" y="4429"/>
                    <a:pt x="5590" y="4716"/>
                  </a:cubicBezTo>
                  <a:cubicBezTo>
                    <a:pt x="5590" y="4822"/>
                    <a:pt x="5568" y="4982"/>
                    <a:pt x="5493" y="5046"/>
                  </a:cubicBezTo>
                  <a:cubicBezTo>
                    <a:pt x="5353" y="5176"/>
                    <a:pt x="5193" y="5215"/>
                    <a:pt x="5029" y="5215"/>
                  </a:cubicBezTo>
                  <a:cubicBezTo>
                    <a:pt x="4871" y="5215"/>
                    <a:pt x="4709" y="5179"/>
                    <a:pt x="4557" y="5153"/>
                  </a:cubicBezTo>
                  <a:cubicBezTo>
                    <a:pt x="4301" y="5099"/>
                    <a:pt x="4280" y="4855"/>
                    <a:pt x="4280" y="4621"/>
                  </a:cubicBezTo>
                  <a:cubicBezTo>
                    <a:pt x="4280" y="4354"/>
                    <a:pt x="4258" y="4088"/>
                    <a:pt x="4258" y="3833"/>
                  </a:cubicBezTo>
                  <a:cubicBezTo>
                    <a:pt x="4096" y="3917"/>
                    <a:pt x="3930" y="3975"/>
                    <a:pt x="3769" y="3975"/>
                  </a:cubicBezTo>
                  <a:cubicBezTo>
                    <a:pt x="3605" y="3975"/>
                    <a:pt x="3446" y="3914"/>
                    <a:pt x="3300" y="3758"/>
                  </a:cubicBezTo>
                  <a:cubicBezTo>
                    <a:pt x="3056" y="3481"/>
                    <a:pt x="2789" y="3194"/>
                    <a:pt x="2864" y="2778"/>
                  </a:cubicBezTo>
                  <a:cubicBezTo>
                    <a:pt x="2896" y="2768"/>
                    <a:pt x="2938" y="2747"/>
                    <a:pt x="2971" y="2726"/>
                  </a:cubicBezTo>
                  <a:cubicBezTo>
                    <a:pt x="3077" y="2885"/>
                    <a:pt x="3194" y="3045"/>
                    <a:pt x="3300" y="3204"/>
                  </a:cubicBezTo>
                  <a:cubicBezTo>
                    <a:pt x="3421" y="3375"/>
                    <a:pt x="3522" y="3612"/>
                    <a:pt x="3774" y="3612"/>
                  </a:cubicBezTo>
                  <a:cubicBezTo>
                    <a:pt x="3789" y="3612"/>
                    <a:pt x="3806" y="3611"/>
                    <a:pt x="3822" y="3609"/>
                  </a:cubicBezTo>
                  <a:cubicBezTo>
                    <a:pt x="4120" y="3587"/>
                    <a:pt x="4248" y="3332"/>
                    <a:pt x="4312" y="3098"/>
                  </a:cubicBezTo>
                  <a:cubicBezTo>
                    <a:pt x="4482" y="2513"/>
                    <a:pt x="4620" y="1927"/>
                    <a:pt x="4759" y="1330"/>
                  </a:cubicBezTo>
                  <a:cubicBezTo>
                    <a:pt x="4833" y="1043"/>
                    <a:pt x="4897" y="756"/>
                    <a:pt x="4961" y="469"/>
                  </a:cubicBezTo>
                  <a:cubicBezTo>
                    <a:pt x="4769" y="320"/>
                    <a:pt x="4578" y="159"/>
                    <a:pt x="4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5"/>
            <p:cNvSpPr/>
            <p:nvPr/>
          </p:nvSpPr>
          <p:spPr>
            <a:xfrm>
              <a:off x="3510546" y="1500832"/>
              <a:ext cx="298400" cy="274022"/>
            </a:xfrm>
            <a:custGeom>
              <a:avLst/>
              <a:gdLst/>
              <a:ahLst/>
              <a:cxnLst/>
              <a:rect l="l" t="t" r="r" b="b"/>
              <a:pathLst>
                <a:path w="6304" h="5789" extrusionOk="0">
                  <a:moveTo>
                    <a:pt x="3118" y="0"/>
                  </a:moveTo>
                  <a:cubicBezTo>
                    <a:pt x="2669" y="0"/>
                    <a:pt x="2227" y="106"/>
                    <a:pt x="1864" y="328"/>
                  </a:cubicBezTo>
                  <a:cubicBezTo>
                    <a:pt x="1225" y="721"/>
                    <a:pt x="810" y="1307"/>
                    <a:pt x="502" y="1977"/>
                  </a:cubicBezTo>
                  <a:cubicBezTo>
                    <a:pt x="310" y="2382"/>
                    <a:pt x="171" y="2819"/>
                    <a:pt x="1" y="3234"/>
                  </a:cubicBezTo>
                  <a:cubicBezTo>
                    <a:pt x="214" y="3649"/>
                    <a:pt x="352" y="4064"/>
                    <a:pt x="299" y="4544"/>
                  </a:cubicBezTo>
                  <a:cubicBezTo>
                    <a:pt x="384" y="4437"/>
                    <a:pt x="502" y="4341"/>
                    <a:pt x="565" y="4224"/>
                  </a:cubicBezTo>
                  <a:cubicBezTo>
                    <a:pt x="852" y="3756"/>
                    <a:pt x="1162" y="3298"/>
                    <a:pt x="1587" y="2947"/>
                  </a:cubicBezTo>
                  <a:cubicBezTo>
                    <a:pt x="1736" y="2819"/>
                    <a:pt x="1896" y="2712"/>
                    <a:pt x="2066" y="2638"/>
                  </a:cubicBezTo>
                  <a:cubicBezTo>
                    <a:pt x="2216" y="2570"/>
                    <a:pt x="2360" y="2536"/>
                    <a:pt x="2495" y="2536"/>
                  </a:cubicBezTo>
                  <a:cubicBezTo>
                    <a:pt x="2763" y="2536"/>
                    <a:pt x="2997" y="2670"/>
                    <a:pt x="3173" y="2947"/>
                  </a:cubicBezTo>
                  <a:cubicBezTo>
                    <a:pt x="3386" y="3276"/>
                    <a:pt x="3568" y="3628"/>
                    <a:pt x="3727" y="3990"/>
                  </a:cubicBezTo>
                  <a:cubicBezTo>
                    <a:pt x="3866" y="4288"/>
                    <a:pt x="3961" y="4596"/>
                    <a:pt x="4067" y="4916"/>
                  </a:cubicBezTo>
                  <a:cubicBezTo>
                    <a:pt x="4131" y="5076"/>
                    <a:pt x="4185" y="5246"/>
                    <a:pt x="4015" y="5384"/>
                  </a:cubicBezTo>
                  <a:cubicBezTo>
                    <a:pt x="4263" y="5655"/>
                    <a:pt x="4552" y="5788"/>
                    <a:pt x="4843" y="5788"/>
                  </a:cubicBezTo>
                  <a:cubicBezTo>
                    <a:pt x="5114" y="5788"/>
                    <a:pt x="5387" y="5673"/>
                    <a:pt x="5633" y="5448"/>
                  </a:cubicBezTo>
                  <a:cubicBezTo>
                    <a:pt x="6090" y="5043"/>
                    <a:pt x="6303" y="4532"/>
                    <a:pt x="6303" y="3947"/>
                  </a:cubicBezTo>
                  <a:cubicBezTo>
                    <a:pt x="6293" y="2680"/>
                    <a:pt x="5910" y="1552"/>
                    <a:pt x="4940" y="668"/>
                  </a:cubicBezTo>
                  <a:cubicBezTo>
                    <a:pt x="4475" y="235"/>
                    <a:pt x="3789" y="0"/>
                    <a:pt x="3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5"/>
            <p:cNvSpPr/>
            <p:nvPr/>
          </p:nvSpPr>
          <p:spPr>
            <a:xfrm>
              <a:off x="3354869" y="1639281"/>
              <a:ext cx="224794" cy="246521"/>
            </a:xfrm>
            <a:custGeom>
              <a:avLst/>
              <a:gdLst/>
              <a:ahLst/>
              <a:cxnLst/>
              <a:rect l="l" t="t" r="r" b="b"/>
              <a:pathLst>
                <a:path w="4749" h="5208" extrusionOk="0">
                  <a:moveTo>
                    <a:pt x="1805" y="1855"/>
                  </a:moveTo>
                  <a:cubicBezTo>
                    <a:pt x="2071" y="1855"/>
                    <a:pt x="2198" y="2064"/>
                    <a:pt x="2225" y="2534"/>
                  </a:cubicBezTo>
                  <a:cubicBezTo>
                    <a:pt x="1906" y="2417"/>
                    <a:pt x="1746" y="2225"/>
                    <a:pt x="1650" y="1874"/>
                  </a:cubicBezTo>
                  <a:cubicBezTo>
                    <a:pt x="1706" y="1861"/>
                    <a:pt x="1758" y="1855"/>
                    <a:pt x="1805" y="1855"/>
                  </a:cubicBezTo>
                  <a:close/>
                  <a:moveTo>
                    <a:pt x="1923" y="707"/>
                  </a:moveTo>
                  <a:cubicBezTo>
                    <a:pt x="1967" y="707"/>
                    <a:pt x="2011" y="709"/>
                    <a:pt x="2055" y="713"/>
                  </a:cubicBezTo>
                  <a:cubicBezTo>
                    <a:pt x="2545" y="756"/>
                    <a:pt x="2843" y="1108"/>
                    <a:pt x="2928" y="1576"/>
                  </a:cubicBezTo>
                  <a:cubicBezTo>
                    <a:pt x="2992" y="1927"/>
                    <a:pt x="3013" y="2289"/>
                    <a:pt x="2981" y="2641"/>
                  </a:cubicBezTo>
                  <a:cubicBezTo>
                    <a:pt x="2928" y="3130"/>
                    <a:pt x="2885" y="3577"/>
                    <a:pt x="3322" y="3928"/>
                  </a:cubicBezTo>
                  <a:cubicBezTo>
                    <a:pt x="3375" y="3971"/>
                    <a:pt x="3386" y="4088"/>
                    <a:pt x="3429" y="4237"/>
                  </a:cubicBezTo>
                  <a:cubicBezTo>
                    <a:pt x="3013" y="4195"/>
                    <a:pt x="2832" y="3961"/>
                    <a:pt x="2736" y="3705"/>
                  </a:cubicBezTo>
                  <a:cubicBezTo>
                    <a:pt x="2641" y="3450"/>
                    <a:pt x="2619" y="3162"/>
                    <a:pt x="2630" y="2885"/>
                  </a:cubicBezTo>
                  <a:cubicBezTo>
                    <a:pt x="2641" y="2438"/>
                    <a:pt x="2726" y="1981"/>
                    <a:pt x="2556" y="1544"/>
                  </a:cubicBezTo>
                  <a:cubicBezTo>
                    <a:pt x="2437" y="1211"/>
                    <a:pt x="2253" y="1050"/>
                    <a:pt x="1984" y="1050"/>
                  </a:cubicBezTo>
                  <a:cubicBezTo>
                    <a:pt x="1890" y="1050"/>
                    <a:pt x="1787" y="1069"/>
                    <a:pt x="1672" y="1108"/>
                  </a:cubicBezTo>
                  <a:cubicBezTo>
                    <a:pt x="1534" y="1150"/>
                    <a:pt x="1416" y="1214"/>
                    <a:pt x="1288" y="1288"/>
                  </a:cubicBezTo>
                  <a:cubicBezTo>
                    <a:pt x="1172" y="1352"/>
                    <a:pt x="1044" y="1427"/>
                    <a:pt x="937" y="1491"/>
                  </a:cubicBezTo>
                  <a:cubicBezTo>
                    <a:pt x="756" y="1406"/>
                    <a:pt x="746" y="1299"/>
                    <a:pt x="862" y="1182"/>
                  </a:cubicBezTo>
                  <a:cubicBezTo>
                    <a:pt x="1151" y="884"/>
                    <a:pt x="1518" y="707"/>
                    <a:pt x="1923" y="707"/>
                  </a:cubicBezTo>
                  <a:close/>
                  <a:moveTo>
                    <a:pt x="603" y="1792"/>
                  </a:moveTo>
                  <a:cubicBezTo>
                    <a:pt x="1007" y="1792"/>
                    <a:pt x="1435" y="2020"/>
                    <a:pt x="1619" y="2406"/>
                  </a:cubicBezTo>
                  <a:cubicBezTo>
                    <a:pt x="1778" y="2726"/>
                    <a:pt x="1853" y="3088"/>
                    <a:pt x="1981" y="3428"/>
                  </a:cubicBezTo>
                  <a:cubicBezTo>
                    <a:pt x="2076" y="3673"/>
                    <a:pt x="2172" y="3918"/>
                    <a:pt x="2310" y="4141"/>
                  </a:cubicBezTo>
                  <a:cubicBezTo>
                    <a:pt x="2492" y="4422"/>
                    <a:pt x="2745" y="4543"/>
                    <a:pt x="3039" y="4543"/>
                  </a:cubicBezTo>
                  <a:cubicBezTo>
                    <a:pt x="3123" y="4543"/>
                    <a:pt x="3211" y="4533"/>
                    <a:pt x="3301" y="4514"/>
                  </a:cubicBezTo>
                  <a:cubicBezTo>
                    <a:pt x="3407" y="4493"/>
                    <a:pt x="3514" y="4482"/>
                    <a:pt x="3641" y="4450"/>
                  </a:cubicBezTo>
                  <a:lnTo>
                    <a:pt x="3641" y="4450"/>
                  </a:lnTo>
                  <a:cubicBezTo>
                    <a:pt x="3716" y="4674"/>
                    <a:pt x="3630" y="4748"/>
                    <a:pt x="3503" y="4801"/>
                  </a:cubicBezTo>
                  <a:cubicBezTo>
                    <a:pt x="3357" y="4867"/>
                    <a:pt x="3194" y="4900"/>
                    <a:pt x="3031" y="4900"/>
                  </a:cubicBezTo>
                  <a:cubicBezTo>
                    <a:pt x="2667" y="4900"/>
                    <a:pt x="2299" y="4741"/>
                    <a:pt x="2108" y="4439"/>
                  </a:cubicBezTo>
                  <a:cubicBezTo>
                    <a:pt x="1896" y="4110"/>
                    <a:pt x="1757" y="3737"/>
                    <a:pt x="1608" y="3386"/>
                  </a:cubicBezTo>
                  <a:cubicBezTo>
                    <a:pt x="1501" y="3119"/>
                    <a:pt x="1459" y="2832"/>
                    <a:pt x="1331" y="2587"/>
                  </a:cubicBezTo>
                  <a:cubicBezTo>
                    <a:pt x="1177" y="2268"/>
                    <a:pt x="893" y="2108"/>
                    <a:pt x="517" y="2108"/>
                  </a:cubicBezTo>
                  <a:cubicBezTo>
                    <a:pt x="505" y="2108"/>
                    <a:pt x="492" y="2108"/>
                    <a:pt x="479" y="2108"/>
                  </a:cubicBezTo>
                  <a:cubicBezTo>
                    <a:pt x="473" y="2109"/>
                    <a:pt x="467" y="2109"/>
                    <a:pt x="460" y="2109"/>
                  </a:cubicBezTo>
                  <a:cubicBezTo>
                    <a:pt x="372" y="2109"/>
                    <a:pt x="235" y="2051"/>
                    <a:pt x="235" y="2002"/>
                  </a:cubicBezTo>
                  <a:cubicBezTo>
                    <a:pt x="202" y="1842"/>
                    <a:pt x="351" y="1820"/>
                    <a:pt x="479" y="1799"/>
                  </a:cubicBezTo>
                  <a:cubicBezTo>
                    <a:pt x="520" y="1794"/>
                    <a:pt x="561" y="1792"/>
                    <a:pt x="603" y="1792"/>
                  </a:cubicBezTo>
                  <a:close/>
                  <a:moveTo>
                    <a:pt x="2213" y="0"/>
                  </a:moveTo>
                  <a:cubicBezTo>
                    <a:pt x="1752" y="0"/>
                    <a:pt x="1318" y="186"/>
                    <a:pt x="916" y="564"/>
                  </a:cubicBezTo>
                  <a:cubicBezTo>
                    <a:pt x="437" y="1001"/>
                    <a:pt x="150" y="1555"/>
                    <a:pt x="1" y="2172"/>
                  </a:cubicBezTo>
                  <a:cubicBezTo>
                    <a:pt x="117" y="2395"/>
                    <a:pt x="330" y="2406"/>
                    <a:pt x="533" y="2428"/>
                  </a:cubicBezTo>
                  <a:cubicBezTo>
                    <a:pt x="841" y="2480"/>
                    <a:pt x="1023" y="2651"/>
                    <a:pt x="1118" y="2917"/>
                  </a:cubicBezTo>
                  <a:cubicBezTo>
                    <a:pt x="1203" y="3204"/>
                    <a:pt x="1278" y="3492"/>
                    <a:pt x="1331" y="3790"/>
                  </a:cubicBezTo>
                  <a:cubicBezTo>
                    <a:pt x="1395" y="4110"/>
                    <a:pt x="1480" y="4418"/>
                    <a:pt x="1704" y="4685"/>
                  </a:cubicBezTo>
                  <a:cubicBezTo>
                    <a:pt x="2015" y="5048"/>
                    <a:pt x="2453" y="5208"/>
                    <a:pt x="2902" y="5208"/>
                  </a:cubicBezTo>
                  <a:cubicBezTo>
                    <a:pt x="3543" y="5208"/>
                    <a:pt x="4203" y="4881"/>
                    <a:pt x="4536" y="4354"/>
                  </a:cubicBezTo>
                  <a:cubicBezTo>
                    <a:pt x="4749" y="4025"/>
                    <a:pt x="4642" y="3843"/>
                    <a:pt x="4259" y="3790"/>
                  </a:cubicBezTo>
                  <a:cubicBezTo>
                    <a:pt x="3791" y="3726"/>
                    <a:pt x="3556" y="3492"/>
                    <a:pt x="3514" y="3024"/>
                  </a:cubicBezTo>
                  <a:cubicBezTo>
                    <a:pt x="3503" y="2875"/>
                    <a:pt x="3524" y="2715"/>
                    <a:pt x="3535" y="2555"/>
                  </a:cubicBezTo>
                  <a:cubicBezTo>
                    <a:pt x="3545" y="2246"/>
                    <a:pt x="3567" y="1927"/>
                    <a:pt x="3588" y="1607"/>
                  </a:cubicBezTo>
                  <a:cubicBezTo>
                    <a:pt x="3641" y="1139"/>
                    <a:pt x="3503" y="724"/>
                    <a:pt x="3290" y="309"/>
                  </a:cubicBezTo>
                  <a:cubicBezTo>
                    <a:pt x="2917" y="104"/>
                    <a:pt x="2557" y="0"/>
                    <a:pt x="2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5"/>
            <p:cNvSpPr/>
            <p:nvPr/>
          </p:nvSpPr>
          <p:spPr>
            <a:xfrm>
              <a:off x="3087297" y="1598291"/>
              <a:ext cx="234876" cy="157436"/>
            </a:xfrm>
            <a:custGeom>
              <a:avLst/>
              <a:gdLst/>
              <a:ahLst/>
              <a:cxnLst/>
              <a:rect l="l" t="t" r="r" b="b"/>
              <a:pathLst>
                <a:path w="4962" h="3326" extrusionOk="0">
                  <a:moveTo>
                    <a:pt x="2670" y="1"/>
                  </a:moveTo>
                  <a:cubicBezTo>
                    <a:pt x="2266" y="1"/>
                    <a:pt x="1890" y="146"/>
                    <a:pt x="1597" y="429"/>
                  </a:cubicBezTo>
                  <a:cubicBezTo>
                    <a:pt x="1107" y="888"/>
                    <a:pt x="681" y="1420"/>
                    <a:pt x="224" y="1910"/>
                  </a:cubicBezTo>
                  <a:cubicBezTo>
                    <a:pt x="54" y="2101"/>
                    <a:pt x="0" y="2324"/>
                    <a:pt x="43" y="2570"/>
                  </a:cubicBezTo>
                  <a:cubicBezTo>
                    <a:pt x="245" y="2452"/>
                    <a:pt x="447" y="2346"/>
                    <a:pt x="639" y="2208"/>
                  </a:cubicBezTo>
                  <a:cubicBezTo>
                    <a:pt x="1161" y="1803"/>
                    <a:pt x="1661" y="1377"/>
                    <a:pt x="2193" y="994"/>
                  </a:cubicBezTo>
                  <a:cubicBezTo>
                    <a:pt x="2399" y="841"/>
                    <a:pt x="2578" y="765"/>
                    <a:pt x="2746" y="765"/>
                  </a:cubicBezTo>
                  <a:cubicBezTo>
                    <a:pt x="2952" y="765"/>
                    <a:pt x="3143" y="878"/>
                    <a:pt x="3354" y="1101"/>
                  </a:cubicBezTo>
                  <a:cubicBezTo>
                    <a:pt x="3950" y="1739"/>
                    <a:pt x="4301" y="2495"/>
                    <a:pt x="4514" y="3325"/>
                  </a:cubicBezTo>
                  <a:cubicBezTo>
                    <a:pt x="4897" y="3272"/>
                    <a:pt x="4961" y="3197"/>
                    <a:pt x="4833" y="2857"/>
                  </a:cubicBezTo>
                  <a:cubicBezTo>
                    <a:pt x="4642" y="2346"/>
                    <a:pt x="4429" y="1835"/>
                    <a:pt x="4216" y="1335"/>
                  </a:cubicBezTo>
                  <a:cubicBezTo>
                    <a:pt x="4035" y="930"/>
                    <a:pt x="3811" y="547"/>
                    <a:pt x="3461" y="270"/>
                  </a:cubicBezTo>
                  <a:cubicBezTo>
                    <a:pt x="3322" y="153"/>
                    <a:pt x="3141" y="57"/>
                    <a:pt x="2960" y="25"/>
                  </a:cubicBezTo>
                  <a:cubicBezTo>
                    <a:pt x="2862" y="9"/>
                    <a:pt x="2765" y="1"/>
                    <a:pt x="26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5"/>
            <p:cNvSpPr/>
            <p:nvPr/>
          </p:nvSpPr>
          <p:spPr>
            <a:xfrm>
              <a:off x="3522190" y="1620821"/>
              <a:ext cx="186453" cy="139449"/>
            </a:xfrm>
            <a:custGeom>
              <a:avLst/>
              <a:gdLst/>
              <a:ahLst/>
              <a:cxnLst/>
              <a:rect l="l" t="t" r="r" b="b"/>
              <a:pathLst>
                <a:path w="3939" h="2946" extrusionOk="0">
                  <a:moveTo>
                    <a:pt x="2249" y="1"/>
                  </a:moveTo>
                  <a:cubicBezTo>
                    <a:pt x="2114" y="1"/>
                    <a:pt x="1970" y="35"/>
                    <a:pt x="1820" y="103"/>
                  </a:cubicBezTo>
                  <a:cubicBezTo>
                    <a:pt x="1650" y="177"/>
                    <a:pt x="1490" y="284"/>
                    <a:pt x="1341" y="412"/>
                  </a:cubicBezTo>
                  <a:cubicBezTo>
                    <a:pt x="916" y="763"/>
                    <a:pt x="606" y="1221"/>
                    <a:pt x="319" y="1689"/>
                  </a:cubicBezTo>
                  <a:cubicBezTo>
                    <a:pt x="256" y="1806"/>
                    <a:pt x="138" y="1902"/>
                    <a:pt x="53" y="1997"/>
                  </a:cubicBezTo>
                  <a:cubicBezTo>
                    <a:pt x="32" y="2317"/>
                    <a:pt x="10" y="2636"/>
                    <a:pt x="0" y="2945"/>
                  </a:cubicBezTo>
                  <a:lnTo>
                    <a:pt x="64" y="2945"/>
                  </a:lnTo>
                  <a:cubicBezTo>
                    <a:pt x="287" y="2605"/>
                    <a:pt x="490" y="2253"/>
                    <a:pt x="734" y="1923"/>
                  </a:cubicBezTo>
                  <a:cubicBezTo>
                    <a:pt x="968" y="1614"/>
                    <a:pt x="1214" y="1306"/>
                    <a:pt x="1490" y="1039"/>
                  </a:cubicBezTo>
                  <a:cubicBezTo>
                    <a:pt x="1606" y="929"/>
                    <a:pt x="1722" y="877"/>
                    <a:pt x="1835" y="877"/>
                  </a:cubicBezTo>
                  <a:cubicBezTo>
                    <a:pt x="1973" y="877"/>
                    <a:pt x="2107" y="953"/>
                    <a:pt x="2236" y="1093"/>
                  </a:cubicBezTo>
                  <a:cubicBezTo>
                    <a:pt x="2310" y="1167"/>
                    <a:pt x="2352" y="1274"/>
                    <a:pt x="2416" y="1370"/>
                  </a:cubicBezTo>
                  <a:cubicBezTo>
                    <a:pt x="2714" y="1785"/>
                    <a:pt x="3012" y="2210"/>
                    <a:pt x="3332" y="2615"/>
                  </a:cubicBezTo>
                  <a:cubicBezTo>
                    <a:pt x="3428" y="2732"/>
                    <a:pt x="3620" y="2775"/>
                    <a:pt x="3769" y="2849"/>
                  </a:cubicBezTo>
                  <a:cubicBezTo>
                    <a:pt x="3939" y="2711"/>
                    <a:pt x="3885" y="2541"/>
                    <a:pt x="3821" y="2381"/>
                  </a:cubicBezTo>
                  <a:cubicBezTo>
                    <a:pt x="3715" y="2061"/>
                    <a:pt x="3620" y="1753"/>
                    <a:pt x="3481" y="1455"/>
                  </a:cubicBezTo>
                  <a:cubicBezTo>
                    <a:pt x="3322" y="1093"/>
                    <a:pt x="3140" y="741"/>
                    <a:pt x="2927" y="412"/>
                  </a:cubicBezTo>
                  <a:cubicBezTo>
                    <a:pt x="2751" y="135"/>
                    <a:pt x="2517" y="1"/>
                    <a:pt x="2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5"/>
            <p:cNvSpPr/>
            <p:nvPr/>
          </p:nvSpPr>
          <p:spPr>
            <a:xfrm>
              <a:off x="3371009" y="1972836"/>
              <a:ext cx="91735" cy="50459"/>
            </a:xfrm>
            <a:custGeom>
              <a:avLst/>
              <a:gdLst/>
              <a:ahLst/>
              <a:cxnLst/>
              <a:rect l="l" t="t" r="r" b="b"/>
              <a:pathLst>
                <a:path w="1938" h="1066" extrusionOk="0">
                  <a:moveTo>
                    <a:pt x="287" y="1"/>
                  </a:moveTo>
                  <a:cubicBezTo>
                    <a:pt x="85" y="1"/>
                    <a:pt x="0" y="171"/>
                    <a:pt x="64" y="373"/>
                  </a:cubicBezTo>
                  <a:cubicBezTo>
                    <a:pt x="85" y="448"/>
                    <a:pt x="117" y="522"/>
                    <a:pt x="138" y="597"/>
                  </a:cubicBezTo>
                  <a:cubicBezTo>
                    <a:pt x="330" y="756"/>
                    <a:pt x="521" y="917"/>
                    <a:pt x="713" y="1066"/>
                  </a:cubicBezTo>
                  <a:lnTo>
                    <a:pt x="990" y="1066"/>
                  </a:lnTo>
                  <a:cubicBezTo>
                    <a:pt x="1224" y="938"/>
                    <a:pt x="1469" y="810"/>
                    <a:pt x="1714" y="682"/>
                  </a:cubicBezTo>
                  <a:cubicBezTo>
                    <a:pt x="1756" y="607"/>
                    <a:pt x="1810" y="522"/>
                    <a:pt x="1853" y="448"/>
                  </a:cubicBezTo>
                  <a:cubicBezTo>
                    <a:pt x="1938" y="257"/>
                    <a:pt x="1853" y="96"/>
                    <a:pt x="1682" y="75"/>
                  </a:cubicBezTo>
                  <a:cubicBezTo>
                    <a:pt x="1224" y="22"/>
                    <a:pt x="756"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5"/>
            <p:cNvSpPr/>
            <p:nvPr/>
          </p:nvSpPr>
          <p:spPr>
            <a:xfrm>
              <a:off x="3552388" y="2050888"/>
              <a:ext cx="70103" cy="36401"/>
            </a:xfrm>
            <a:custGeom>
              <a:avLst/>
              <a:gdLst/>
              <a:ahLst/>
              <a:cxnLst/>
              <a:rect l="l" t="t" r="r" b="b"/>
              <a:pathLst>
                <a:path w="1481" h="769" extrusionOk="0">
                  <a:moveTo>
                    <a:pt x="749" y="0"/>
                  </a:moveTo>
                  <a:cubicBezTo>
                    <a:pt x="534" y="0"/>
                    <a:pt x="320" y="51"/>
                    <a:pt x="192" y="151"/>
                  </a:cubicBezTo>
                  <a:cubicBezTo>
                    <a:pt x="11" y="290"/>
                    <a:pt x="1" y="460"/>
                    <a:pt x="192" y="566"/>
                  </a:cubicBezTo>
                  <a:cubicBezTo>
                    <a:pt x="373" y="673"/>
                    <a:pt x="597" y="704"/>
                    <a:pt x="777" y="768"/>
                  </a:cubicBezTo>
                  <a:cubicBezTo>
                    <a:pt x="969" y="715"/>
                    <a:pt x="1139" y="704"/>
                    <a:pt x="1267" y="630"/>
                  </a:cubicBezTo>
                  <a:cubicBezTo>
                    <a:pt x="1480" y="513"/>
                    <a:pt x="1470" y="268"/>
                    <a:pt x="1278" y="129"/>
                  </a:cubicBezTo>
                  <a:cubicBezTo>
                    <a:pt x="1146" y="43"/>
                    <a:pt x="947" y="0"/>
                    <a:pt x="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5"/>
            <p:cNvSpPr/>
            <p:nvPr/>
          </p:nvSpPr>
          <p:spPr>
            <a:xfrm>
              <a:off x="3197109" y="2066319"/>
              <a:ext cx="58033" cy="28780"/>
            </a:xfrm>
            <a:custGeom>
              <a:avLst/>
              <a:gdLst/>
              <a:ahLst/>
              <a:cxnLst/>
              <a:rect l="l" t="t" r="r" b="b"/>
              <a:pathLst>
                <a:path w="1226" h="608" extrusionOk="0">
                  <a:moveTo>
                    <a:pt x="474" y="0"/>
                  </a:moveTo>
                  <a:cubicBezTo>
                    <a:pt x="391" y="0"/>
                    <a:pt x="308" y="3"/>
                    <a:pt x="225" y="6"/>
                  </a:cubicBezTo>
                  <a:cubicBezTo>
                    <a:pt x="150" y="16"/>
                    <a:pt x="33" y="134"/>
                    <a:pt x="22" y="219"/>
                  </a:cubicBezTo>
                  <a:cubicBezTo>
                    <a:pt x="1" y="293"/>
                    <a:pt x="76" y="442"/>
                    <a:pt x="150" y="485"/>
                  </a:cubicBezTo>
                  <a:cubicBezTo>
                    <a:pt x="289" y="560"/>
                    <a:pt x="459" y="591"/>
                    <a:pt x="523" y="602"/>
                  </a:cubicBezTo>
                  <a:cubicBezTo>
                    <a:pt x="624" y="602"/>
                    <a:pt x="701" y="608"/>
                    <a:pt x="764" y="608"/>
                  </a:cubicBezTo>
                  <a:cubicBezTo>
                    <a:pt x="826" y="608"/>
                    <a:pt x="874" y="602"/>
                    <a:pt x="917" y="581"/>
                  </a:cubicBezTo>
                  <a:cubicBezTo>
                    <a:pt x="1023" y="527"/>
                    <a:pt x="1193" y="442"/>
                    <a:pt x="1204" y="347"/>
                  </a:cubicBezTo>
                  <a:cubicBezTo>
                    <a:pt x="1226" y="262"/>
                    <a:pt x="1098" y="70"/>
                    <a:pt x="1002" y="49"/>
                  </a:cubicBezTo>
                  <a:cubicBezTo>
                    <a:pt x="834" y="12"/>
                    <a:pt x="655" y="0"/>
                    <a:pt x="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5"/>
            <p:cNvSpPr/>
            <p:nvPr/>
          </p:nvSpPr>
          <p:spPr>
            <a:xfrm>
              <a:off x="3485365" y="1929527"/>
              <a:ext cx="25750" cy="49986"/>
            </a:xfrm>
            <a:custGeom>
              <a:avLst/>
              <a:gdLst/>
              <a:ahLst/>
              <a:cxnLst/>
              <a:rect l="l" t="t" r="r" b="b"/>
              <a:pathLst>
                <a:path w="544" h="1056" extrusionOk="0">
                  <a:moveTo>
                    <a:pt x="310" y="0"/>
                  </a:moveTo>
                  <a:cubicBezTo>
                    <a:pt x="213" y="0"/>
                    <a:pt x="54" y="107"/>
                    <a:pt x="43" y="192"/>
                  </a:cubicBezTo>
                  <a:cubicBezTo>
                    <a:pt x="0" y="415"/>
                    <a:pt x="0" y="649"/>
                    <a:pt x="22" y="873"/>
                  </a:cubicBezTo>
                  <a:cubicBezTo>
                    <a:pt x="22" y="948"/>
                    <a:pt x="128" y="1044"/>
                    <a:pt x="203" y="1054"/>
                  </a:cubicBezTo>
                  <a:cubicBezTo>
                    <a:pt x="207" y="1055"/>
                    <a:pt x="212" y="1055"/>
                    <a:pt x="217" y="1055"/>
                  </a:cubicBezTo>
                  <a:cubicBezTo>
                    <a:pt x="284" y="1055"/>
                    <a:pt x="396" y="986"/>
                    <a:pt x="416" y="926"/>
                  </a:cubicBezTo>
                  <a:cubicBezTo>
                    <a:pt x="480" y="777"/>
                    <a:pt x="511" y="607"/>
                    <a:pt x="544" y="437"/>
                  </a:cubicBezTo>
                  <a:lnTo>
                    <a:pt x="523" y="437"/>
                  </a:lnTo>
                  <a:cubicBezTo>
                    <a:pt x="523" y="373"/>
                    <a:pt x="544" y="299"/>
                    <a:pt x="511" y="256"/>
                  </a:cubicBezTo>
                  <a:cubicBezTo>
                    <a:pt x="459" y="149"/>
                    <a:pt x="384"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5"/>
            <p:cNvSpPr/>
            <p:nvPr/>
          </p:nvSpPr>
          <p:spPr>
            <a:xfrm>
              <a:off x="3305501" y="1925503"/>
              <a:ext cx="24236" cy="47903"/>
            </a:xfrm>
            <a:custGeom>
              <a:avLst/>
              <a:gdLst/>
              <a:ahLst/>
              <a:cxnLst/>
              <a:rect l="l" t="t" r="r" b="b"/>
              <a:pathLst>
                <a:path w="512" h="1012" extrusionOk="0">
                  <a:moveTo>
                    <a:pt x="298" y="0"/>
                  </a:moveTo>
                  <a:cubicBezTo>
                    <a:pt x="213" y="74"/>
                    <a:pt x="64" y="128"/>
                    <a:pt x="43" y="213"/>
                  </a:cubicBezTo>
                  <a:cubicBezTo>
                    <a:pt x="0" y="426"/>
                    <a:pt x="0" y="639"/>
                    <a:pt x="10" y="852"/>
                  </a:cubicBezTo>
                  <a:cubicBezTo>
                    <a:pt x="22" y="916"/>
                    <a:pt x="138" y="1011"/>
                    <a:pt x="202" y="1011"/>
                  </a:cubicBezTo>
                  <a:cubicBezTo>
                    <a:pt x="277" y="1011"/>
                    <a:pt x="384" y="937"/>
                    <a:pt x="405" y="873"/>
                  </a:cubicBezTo>
                  <a:cubicBezTo>
                    <a:pt x="469" y="734"/>
                    <a:pt x="479" y="575"/>
                    <a:pt x="500" y="511"/>
                  </a:cubicBezTo>
                  <a:cubicBezTo>
                    <a:pt x="500" y="372"/>
                    <a:pt x="511" y="320"/>
                    <a:pt x="490" y="287"/>
                  </a:cubicBezTo>
                  <a:cubicBezTo>
                    <a:pt x="436" y="181"/>
                    <a:pt x="362" y="96"/>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5"/>
            <p:cNvSpPr/>
            <p:nvPr/>
          </p:nvSpPr>
          <p:spPr>
            <a:xfrm>
              <a:off x="3301951" y="2023246"/>
              <a:ext cx="179968" cy="166051"/>
            </a:xfrm>
            <a:custGeom>
              <a:avLst/>
              <a:gdLst/>
              <a:ahLst/>
              <a:cxnLst/>
              <a:rect l="l" t="t" r="r" b="b"/>
              <a:pathLst>
                <a:path w="3802" h="3508" extrusionOk="0">
                  <a:moveTo>
                    <a:pt x="2172" y="1"/>
                  </a:moveTo>
                  <a:cubicBezTo>
                    <a:pt x="2108" y="288"/>
                    <a:pt x="2044" y="575"/>
                    <a:pt x="1970" y="862"/>
                  </a:cubicBezTo>
                  <a:cubicBezTo>
                    <a:pt x="1831" y="1459"/>
                    <a:pt x="1693" y="2045"/>
                    <a:pt x="1523" y="2630"/>
                  </a:cubicBezTo>
                  <a:cubicBezTo>
                    <a:pt x="1459" y="2864"/>
                    <a:pt x="1331" y="3119"/>
                    <a:pt x="1033" y="3141"/>
                  </a:cubicBezTo>
                  <a:cubicBezTo>
                    <a:pt x="1017" y="3143"/>
                    <a:pt x="1000" y="3144"/>
                    <a:pt x="985" y="3144"/>
                  </a:cubicBezTo>
                  <a:cubicBezTo>
                    <a:pt x="733" y="3144"/>
                    <a:pt x="632" y="2907"/>
                    <a:pt x="511" y="2736"/>
                  </a:cubicBezTo>
                  <a:cubicBezTo>
                    <a:pt x="405" y="2577"/>
                    <a:pt x="288" y="2417"/>
                    <a:pt x="182" y="2258"/>
                  </a:cubicBezTo>
                  <a:cubicBezTo>
                    <a:pt x="149" y="2279"/>
                    <a:pt x="107" y="2300"/>
                    <a:pt x="75" y="2310"/>
                  </a:cubicBezTo>
                  <a:cubicBezTo>
                    <a:pt x="0" y="2726"/>
                    <a:pt x="267" y="3013"/>
                    <a:pt x="511" y="3290"/>
                  </a:cubicBezTo>
                  <a:cubicBezTo>
                    <a:pt x="657" y="3446"/>
                    <a:pt x="816" y="3507"/>
                    <a:pt x="980" y="3507"/>
                  </a:cubicBezTo>
                  <a:cubicBezTo>
                    <a:pt x="1141" y="3507"/>
                    <a:pt x="1307" y="3449"/>
                    <a:pt x="1469" y="3365"/>
                  </a:cubicBezTo>
                  <a:cubicBezTo>
                    <a:pt x="1704" y="2875"/>
                    <a:pt x="1938" y="2396"/>
                    <a:pt x="2183" y="1874"/>
                  </a:cubicBezTo>
                  <a:cubicBezTo>
                    <a:pt x="2257" y="2140"/>
                    <a:pt x="2321" y="2396"/>
                    <a:pt x="2406" y="2651"/>
                  </a:cubicBezTo>
                  <a:cubicBezTo>
                    <a:pt x="2503" y="2907"/>
                    <a:pt x="2619" y="3152"/>
                    <a:pt x="2726" y="3407"/>
                  </a:cubicBezTo>
                  <a:cubicBezTo>
                    <a:pt x="2852" y="3414"/>
                    <a:pt x="3005" y="3463"/>
                    <a:pt x="3125" y="3463"/>
                  </a:cubicBezTo>
                  <a:cubicBezTo>
                    <a:pt x="3177" y="3463"/>
                    <a:pt x="3223" y="3454"/>
                    <a:pt x="3258" y="3429"/>
                  </a:cubicBezTo>
                  <a:cubicBezTo>
                    <a:pt x="3599" y="3194"/>
                    <a:pt x="3726" y="2811"/>
                    <a:pt x="3790" y="2417"/>
                  </a:cubicBezTo>
                  <a:cubicBezTo>
                    <a:pt x="3801" y="2385"/>
                    <a:pt x="3726" y="2300"/>
                    <a:pt x="3684" y="2289"/>
                  </a:cubicBezTo>
                  <a:cubicBezTo>
                    <a:pt x="3678" y="2288"/>
                    <a:pt x="3672" y="2287"/>
                    <a:pt x="3665" y="2287"/>
                  </a:cubicBezTo>
                  <a:cubicBezTo>
                    <a:pt x="3618" y="2287"/>
                    <a:pt x="3543" y="2316"/>
                    <a:pt x="3525" y="2353"/>
                  </a:cubicBezTo>
                  <a:cubicBezTo>
                    <a:pt x="3461" y="2459"/>
                    <a:pt x="3428" y="2587"/>
                    <a:pt x="3364" y="2694"/>
                  </a:cubicBezTo>
                  <a:cubicBezTo>
                    <a:pt x="3290" y="2832"/>
                    <a:pt x="3194" y="2970"/>
                    <a:pt x="3066" y="3173"/>
                  </a:cubicBezTo>
                  <a:cubicBezTo>
                    <a:pt x="2939" y="2949"/>
                    <a:pt x="2811" y="2811"/>
                    <a:pt x="2768" y="2651"/>
                  </a:cubicBezTo>
                  <a:cubicBezTo>
                    <a:pt x="2673" y="2279"/>
                    <a:pt x="2588" y="1896"/>
                    <a:pt x="2534" y="1501"/>
                  </a:cubicBezTo>
                  <a:cubicBezTo>
                    <a:pt x="2481" y="1012"/>
                    <a:pt x="2470" y="501"/>
                    <a:pt x="2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5"/>
            <p:cNvSpPr/>
            <p:nvPr/>
          </p:nvSpPr>
          <p:spPr>
            <a:xfrm>
              <a:off x="3371483" y="2111948"/>
              <a:ext cx="63050" cy="136041"/>
            </a:xfrm>
            <a:custGeom>
              <a:avLst/>
              <a:gdLst/>
              <a:ahLst/>
              <a:cxnLst/>
              <a:rect l="l" t="t" r="r" b="b"/>
              <a:pathLst>
                <a:path w="1332" h="2874" extrusionOk="0">
                  <a:moveTo>
                    <a:pt x="714" y="0"/>
                  </a:moveTo>
                  <a:cubicBezTo>
                    <a:pt x="469" y="522"/>
                    <a:pt x="235" y="1001"/>
                    <a:pt x="0" y="1491"/>
                  </a:cubicBezTo>
                  <a:cubicBezTo>
                    <a:pt x="0" y="1746"/>
                    <a:pt x="22" y="2012"/>
                    <a:pt x="22" y="2279"/>
                  </a:cubicBezTo>
                  <a:cubicBezTo>
                    <a:pt x="22" y="2513"/>
                    <a:pt x="43" y="2757"/>
                    <a:pt x="299" y="2811"/>
                  </a:cubicBezTo>
                  <a:cubicBezTo>
                    <a:pt x="451" y="2837"/>
                    <a:pt x="613" y="2873"/>
                    <a:pt x="771" y="2873"/>
                  </a:cubicBezTo>
                  <a:cubicBezTo>
                    <a:pt x="935" y="2873"/>
                    <a:pt x="1095" y="2834"/>
                    <a:pt x="1235" y="2704"/>
                  </a:cubicBezTo>
                  <a:cubicBezTo>
                    <a:pt x="1310" y="2640"/>
                    <a:pt x="1332" y="2480"/>
                    <a:pt x="1332" y="2374"/>
                  </a:cubicBezTo>
                  <a:cubicBezTo>
                    <a:pt x="1321" y="2087"/>
                    <a:pt x="1289" y="1810"/>
                    <a:pt x="1257" y="1533"/>
                  </a:cubicBezTo>
                  <a:cubicBezTo>
                    <a:pt x="1150" y="1278"/>
                    <a:pt x="1034" y="1033"/>
                    <a:pt x="937" y="777"/>
                  </a:cubicBezTo>
                  <a:cubicBezTo>
                    <a:pt x="852" y="522"/>
                    <a:pt x="788" y="266"/>
                    <a:pt x="714" y="0"/>
                  </a:cubicBezTo>
                  <a:close/>
                </a:path>
              </a:pathLst>
            </a:custGeom>
            <a:solidFill>
              <a:srgbClr val="FBF8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5"/>
            <p:cNvSpPr/>
            <p:nvPr/>
          </p:nvSpPr>
          <p:spPr>
            <a:xfrm>
              <a:off x="3342799" y="2091737"/>
              <a:ext cx="14627" cy="18224"/>
            </a:xfrm>
            <a:custGeom>
              <a:avLst/>
              <a:gdLst/>
              <a:ahLst/>
              <a:cxnLst/>
              <a:rect l="l" t="t" r="r" b="b"/>
              <a:pathLst>
                <a:path w="309" h="385" extrusionOk="0">
                  <a:moveTo>
                    <a:pt x="159" y="0"/>
                  </a:moveTo>
                  <a:cubicBezTo>
                    <a:pt x="156" y="0"/>
                    <a:pt x="152" y="1"/>
                    <a:pt x="149" y="1"/>
                  </a:cubicBezTo>
                  <a:cubicBezTo>
                    <a:pt x="95" y="1"/>
                    <a:pt x="0" y="87"/>
                    <a:pt x="0" y="129"/>
                  </a:cubicBezTo>
                  <a:cubicBezTo>
                    <a:pt x="10" y="193"/>
                    <a:pt x="85" y="267"/>
                    <a:pt x="159" y="385"/>
                  </a:cubicBezTo>
                  <a:cubicBezTo>
                    <a:pt x="234" y="257"/>
                    <a:pt x="298" y="193"/>
                    <a:pt x="308" y="118"/>
                  </a:cubicBezTo>
                  <a:cubicBezTo>
                    <a:pt x="308" y="78"/>
                    <a:pt x="214"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5"/>
            <p:cNvSpPr/>
            <p:nvPr/>
          </p:nvSpPr>
          <p:spPr>
            <a:xfrm>
              <a:off x="3437985" y="2062012"/>
              <a:ext cx="14153" cy="16709"/>
            </a:xfrm>
            <a:custGeom>
              <a:avLst/>
              <a:gdLst/>
              <a:ahLst/>
              <a:cxnLst/>
              <a:rect l="l" t="t" r="r" b="b"/>
              <a:pathLst>
                <a:path w="299" h="353" extrusionOk="0">
                  <a:moveTo>
                    <a:pt x="161" y="1"/>
                  </a:moveTo>
                  <a:cubicBezTo>
                    <a:pt x="86" y="76"/>
                    <a:pt x="1" y="129"/>
                    <a:pt x="1" y="182"/>
                  </a:cubicBezTo>
                  <a:cubicBezTo>
                    <a:pt x="1" y="235"/>
                    <a:pt x="76" y="299"/>
                    <a:pt x="118" y="353"/>
                  </a:cubicBezTo>
                  <a:cubicBezTo>
                    <a:pt x="171" y="299"/>
                    <a:pt x="256" y="256"/>
                    <a:pt x="289" y="193"/>
                  </a:cubicBezTo>
                  <a:cubicBezTo>
                    <a:pt x="299" y="161"/>
                    <a:pt x="214" y="86"/>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5"/>
            <p:cNvSpPr/>
            <p:nvPr/>
          </p:nvSpPr>
          <p:spPr>
            <a:xfrm>
              <a:off x="3468231" y="2079667"/>
              <a:ext cx="15668" cy="17703"/>
            </a:xfrm>
            <a:custGeom>
              <a:avLst/>
              <a:gdLst/>
              <a:ahLst/>
              <a:cxnLst/>
              <a:rect l="l" t="t" r="r" b="b"/>
              <a:pathLst>
                <a:path w="331" h="374" extrusionOk="0">
                  <a:moveTo>
                    <a:pt x="171" y="1"/>
                  </a:moveTo>
                  <a:cubicBezTo>
                    <a:pt x="97" y="75"/>
                    <a:pt x="0" y="150"/>
                    <a:pt x="12" y="181"/>
                  </a:cubicBezTo>
                  <a:cubicBezTo>
                    <a:pt x="33" y="256"/>
                    <a:pt x="107" y="309"/>
                    <a:pt x="161" y="373"/>
                  </a:cubicBezTo>
                  <a:cubicBezTo>
                    <a:pt x="213" y="309"/>
                    <a:pt x="299" y="256"/>
                    <a:pt x="320" y="181"/>
                  </a:cubicBezTo>
                  <a:cubicBezTo>
                    <a:pt x="331" y="150"/>
                    <a:pt x="235" y="86"/>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5"/>
            <p:cNvSpPr/>
            <p:nvPr/>
          </p:nvSpPr>
          <p:spPr>
            <a:xfrm>
              <a:off x="3310518" y="2079667"/>
              <a:ext cx="16189" cy="13680"/>
            </a:xfrm>
            <a:custGeom>
              <a:avLst/>
              <a:gdLst/>
              <a:ahLst/>
              <a:cxnLst/>
              <a:rect l="l" t="t" r="r" b="b"/>
              <a:pathLst>
                <a:path w="342" h="289" extrusionOk="0">
                  <a:moveTo>
                    <a:pt x="150" y="1"/>
                  </a:moveTo>
                  <a:cubicBezTo>
                    <a:pt x="96" y="1"/>
                    <a:pt x="43" y="86"/>
                    <a:pt x="1" y="129"/>
                  </a:cubicBezTo>
                  <a:cubicBezTo>
                    <a:pt x="54" y="181"/>
                    <a:pt x="96" y="256"/>
                    <a:pt x="171" y="288"/>
                  </a:cubicBezTo>
                  <a:cubicBezTo>
                    <a:pt x="173" y="289"/>
                    <a:pt x="175" y="289"/>
                    <a:pt x="176" y="289"/>
                  </a:cubicBezTo>
                  <a:cubicBezTo>
                    <a:pt x="209" y="289"/>
                    <a:pt x="270" y="199"/>
                    <a:pt x="341" y="129"/>
                  </a:cubicBezTo>
                  <a:cubicBezTo>
                    <a:pt x="256" y="65"/>
                    <a:pt x="203"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5"/>
            <p:cNvSpPr/>
            <p:nvPr/>
          </p:nvSpPr>
          <p:spPr>
            <a:xfrm>
              <a:off x="3467237" y="2040948"/>
              <a:ext cx="14153" cy="13112"/>
            </a:xfrm>
            <a:custGeom>
              <a:avLst/>
              <a:gdLst/>
              <a:ahLst/>
              <a:cxnLst/>
              <a:rect l="l" t="t" r="r" b="b"/>
              <a:pathLst>
                <a:path w="299" h="277" extrusionOk="0">
                  <a:moveTo>
                    <a:pt x="179" y="0"/>
                  </a:moveTo>
                  <a:cubicBezTo>
                    <a:pt x="164" y="0"/>
                    <a:pt x="150" y="3"/>
                    <a:pt x="139" y="10"/>
                  </a:cubicBezTo>
                  <a:cubicBezTo>
                    <a:pt x="85" y="41"/>
                    <a:pt x="33" y="105"/>
                    <a:pt x="11" y="169"/>
                  </a:cubicBezTo>
                  <a:cubicBezTo>
                    <a:pt x="1" y="189"/>
                    <a:pt x="86" y="276"/>
                    <a:pt x="114" y="276"/>
                  </a:cubicBezTo>
                  <a:cubicBezTo>
                    <a:pt x="115" y="276"/>
                    <a:pt x="117" y="276"/>
                    <a:pt x="118" y="276"/>
                  </a:cubicBezTo>
                  <a:cubicBezTo>
                    <a:pt x="182" y="254"/>
                    <a:pt x="234" y="201"/>
                    <a:pt x="277" y="148"/>
                  </a:cubicBezTo>
                  <a:cubicBezTo>
                    <a:pt x="298" y="116"/>
                    <a:pt x="277" y="52"/>
                    <a:pt x="277" y="10"/>
                  </a:cubicBezTo>
                  <a:cubicBezTo>
                    <a:pt x="249" y="10"/>
                    <a:pt x="211"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5"/>
            <p:cNvSpPr/>
            <p:nvPr/>
          </p:nvSpPr>
          <p:spPr>
            <a:xfrm>
              <a:off x="3337214" y="2054486"/>
              <a:ext cx="15147" cy="12212"/>
            </a:xfrm>
            <a:custGeom>
              <a:avLst/>
              <a:gdLst/>
              <a:ahLst/>
              <a:cxnLst/>
              <a:rect l="l" t="t" r="r" b="b"/>
              <a:pathLst>
                <a:path w="320" h="258" extrusionOk="0">
                  <a:moveTo>
                    <a:pt x="118" y="1"/>
                  </a:moveTo>
                  <a:cubicBezTo>
                    <a:pt x="86" y="1"/>
                    <a:pt x="1" y="86"/>
                    <a:pt x="12" y="107"/>
                  </a:cubicBezTo>
                  <a:cubicBezTo>
                    <a:pt x="22" y="171"/>
                    <a:pt x="75" y="256"/>
                    <a:pt x="118" y="256"/>
                  </a:cubicBezTo>
                  <a:cubicBezTo>
                    <a:pt x="122" y="257"/>
                    <a:pt x="126" y="257"/>
                    <a:pt x="129" y="257"/>
                  </a:cubicBezTo>
                  <a:cubicBezTo>
                    <a:pt x="179" y="257"/>
                    <a:pt x="231" y="198"/>
                    <a:pt x="320" y="139"/>
                  </a:cubicBezTo>
                  <a:cubicBezTo>
                    <a:pt x="235" y="75"/>
                    <a:pt x="182" y="1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5"/>
            <p:cNvSpPr/>
            <p:nvPr/>
          </p:nvSpPr>
          <p:spPr>
            <a:xfrm>
              <a:off x="3390132" y="1672746"/>
              <a:ext cx="127047" cy="167140"/>
            </a:xfrm>
            <a:custGeom>
              <a:avLst/>
              <a:gdLst/>
              <a:ahLst/>
              <a:cxnLst/>
              <a:rect l="l" t="t" r="r" b="b"/>
              <a:pathLst>
                <a:path w="2684" h="3531" extrusionOk="0">
                  <a:moveTo>
                    <a:pt x="1178" y="0"/>
                  </a:moveTo>
                  <a:cubicBezTo>
                    <a:pt x="773" y="0"/>
                    <a:pt x="406" y="177"/>
                    <a:pt x="117" y="475"/>
                  </a:cubicBezTo>
                  <a:cubicBezTo>
                    <a:pt x="1" y="592"/>
                    <a:pt x="11" y="699"/>
                    <a:pt x="192" y="784"/>
                  </a:cubicBezTo>
                  <a:cubicBezTo>
                    <a:pt x="299" y="720"/>
                    <a:pt x="427" y="645"/>
                    <a:pt x="543" y="581"/>
                  </a:cubicBezTo>
                  <a:cubicBezTo>
                    <a:pt x="671" y="507"/>
                    <a:pt x="789" y="443"/>
                    <a:pt x="927" y="401"/>
                  </a:cubicBezTo>
                  <a:cubicBezTo>
                    <a:pt x="1042" y="362"/>
                    <a:pt x="1145" y="343"/>
                    <a:pt x="1239" y="343"/>
                  </a:cubicBezTo>
                  <a:cubicBezTo>
                    <a:pt x="1508" y="343"/>
                    <a:pt x="1692" y="504"/>
                    <a:pt x="1811" y="837"/>
                  </a:cubicBezTo>
                  <a:cubicBezTo>
                    <a:pt x="1981" y="1274"/>
                    <a:pt x="1896" y="1731"/>
                    <a:pt x="1885" y="2178"/>
                  </a:cubicBezTo>
                  <a:cubicBezTo>
                    <a:pt x="1874" y="2455"/>
                    <a:pt x="1896" y="2743"/>
                    <a:pt x="1991" y="2998"/>
                  </a:cubicBezTo>
                  <a:cubicBezTo>
                    <a:pt x="2087" y="3254"/>
                    <a:pt x="2268" y="3488"/>
                    <a:pt x="2684" y="3530"/>
                  </a:cubicBezTo>
                  <a:cubicBezTo>
                    <a:pt x="2641" y="3381"/>
                    <a:pt x="2630" y="3264"/>
                    <a:pt x="2577" y="3221"/>
                  </a:cubicBezTo>
                  <a:cubicBezTo>
                    <a:pt x="2140" y="2870"/>
                    <a:pt x="2183" y="2423"/>
                    <a:pt x="2236" y="1934"/>
                  </a:cubicBezTo>
                  <a:cubicBezTo>
                    <a:pt x="2268" y="1582"/>
                    <a:pt x="2247" y="1220"/>
                    <a:pt x="2183" y="869"/>
                  </a:cubicBezTo>
                  <a:cubicBezTo>
                    <a:pt x="2098" y="401"/>
                    <a:pt x="1800" y="49"/>
                    <a:pt x="1310" y="6"/>
                  </a:cubicBezTo>
                  <a:cubicBezTo>
                    <a:pt x="1266" y="2"/>
                    <a:pt x="1222" y="0"/>
                    <a:pt x="11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5"/>
            <p:cNvSpPr/>
            <p:nvPr/>
          </p:nvSpPr>
          <p:spPr>
            <a:xfrm>
              <a:off x="3364430" y="1724054"/>
              <a:ext cx="166335" cy="147165"/>
            </a:xfrm>
            <a:custGeom>
              <a:avLst/>
              <a:gdLst/>
              <a:ahLst/>
              <a:cxnLst/>
              <a:rect l="l" t="t" r="r" b="b"/>
              <a:pathLst>
                <a:path w="3514" h="3109" extrusionOk="0">
                  <a:moveTo>
                    <a:pt x="401" y="1"/>
                  </a:moveTo>
                  <a:cubicBezTo>
                    <a:pt x="359" y="1"/>
                    <a:pt x="318" y="3"/>
                    <a:pt x="277" y="8"/>
                  </a:cubicBezTo>
                  <a:cubicBezTo>
                    <a:pt x="149" y="29"/>
                    <a:pt x="0" y="51"/>
                    <a:pt x="33" y="211"/>
                  </a:cubicBezTo>
                  <a:cubicBezTo>
                    <a:pt x="33" y="260"/>
                    <a:pt x="170" y="318"/>
                    <a:pt x="258" y="318"/>
                  </a:cubicBezTo>
                  <a:cubicBezTo>
                    <a:pt x="265" y="318"/>
                    <a:pt x="271" y="318"/>
                    <a:pt x="277" y="317"/>
                  </a:cubicBezTo>
                  <a:cubicBezTo>
                    <a:pt x="290" y="317"/>
                    <a:pt x="303" y="317"/>
                    <a:pt x="315" y="317"/>
                  </a:cubicBezTo>
                  <a:cubicBezTo>
                    <a:pt x="691" y="317"/>
                    <a:pt x="975" y="477"/>
                    <a:pt x="1129" y="796"/>
                  </a:cubicBezTo>
                  <a:cubicBezTo>
                    <a:pt x="1257" y="1041"/>
                    <a:pt x="1299" y="1328"/>
                    <a:pt x="1406" y="1595"/>
                  </a:cubicBezTo>
                  <a:cubicBezTo>
                    <a:pt x="1555" y="1946"/>
                    <a:pt x="1694" y="2319"/>
                    <a:pt x="1906" y="2648"/>
                  </a:cubicBezTo>
                  <a:cubicBezTo>
                    <a:pt x="2097" y="2950"/>
                    <a:pt x="2465" y="3109"/>
                    <a:pt x="2829" y="3109"/>
                  </a:cubicBezTo>
                  <a:cubicBezTo>
                    <a:pt x="2992" y="3109"/>
                    <a:pt x="3155" y="3076"/>
                    <a:pt x="3301" y="3010"/>
                  </a:cubicBezTo>
                  <a:cubicBezTo>
                    <a:pt x="3428" y="2957"/>
                    <a:pt x="3514" y="2883"/>
                    <a:pt x="3439" y="2659"/>
                  </a:cubicBezTo>
                  <a:lnTo>
                    <a:pt x="3439" y="2659"/>
                  </a:lnTo>
                  <a:cubicBezTo>
                    <a:pt x="3312" y="2691"/>
                    <a:pt x="3205" y="2702"/>
                    <a:pt x="3099" y="2723"/>
                  </a:cubicBezTo>
                  <a:cubicBezTo>
                    <a:pt x="3009" y="2742"/>
                    <a:pt x="2921" y="2752"/>
                    <a:pt x="2837" y="2752"/>
                  </a:cubicBezTo>
                  <a:cubicBezTo>
                    <a:pt x="2543" y="2752"/>
                    <a:pt x="2290" y="2631"/>
                    <a:pt x="2108" y="2350"/>
                  </a:cubicBezTo>
                  <a:cubicBezTo>
                    <a:pt x="1970" y="2127"/>
                    <a:pt x="1874" y="1882"/>
                    <a:pt x="1779" y="1637"/>
                  </a:cubicBezTo>
                  <a:cubicBezTo>
                    <a:pt x="1651" y="1297"/>
                    <a:pt x="1576" y="935"/>
                    <a:pt x="1417" y="615"/>
                  </a:cubicBezTo>
                  <a:cubicBezTo>
                    <a:pt x="1233" y="229"/>
                    <a:pt x="805" y="1"/>
                    <a:pt x="4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5"/>
            <p:cNvSpPr/>
            <p:nvPr/>
          </p:nvSpPr>
          <p:spPr>
            <a:xfrm>
              <a:off x="3432968" y="1727036"/>
              <a:ext cx="27265" cy="32235"/>
            </a:xfrm>
            <a:custGeom>
              <a:avLst/>
              <a:gdLst/>
              <a:ahLst/>
              <a:cxnLst/>
              <a:rect l="l" t="t" r="r" b="b"/>
              <a:pathLst>
                <a:path w="576" h="681" extrusionOk="0">
                  <a:moveTo>
                    <a:pt x="155" y="1"/>
                  </a:moveTo>
                  <a:cubicBezTo>
                    <a:pt x="108" y="1"/>
                    <a:pt x="56" y="7"/>
                    <a:pt x="0" y="20"/>
                  </a:cubicBezTo>
                  <a:cubicBezTo>
                    <a:pt x="96" y="371"/>
                    <a:pt x="256" y="563"/>
                    <a:pt x="575" y="680"/>
                  </a:cubicBezTo>
                  <a:cubicBezTo>
                    <a:pt x="548" y="210"/>
                    <a:pt x="42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65"/>
          <p:cNvGrpSpPr/>
          <p:nvPr/>
        </p:nvGrpSpPr>
        <p:grpSpPr>
          <a:xfrm>
            <a:off x="5017702" y="1394634"/>
            <a:ext cx="958998" cy="1033133"/>
            <a:chOff x="5309038" y="1674751"/>
            <a:chExt cx="841522" cy="906655"/>
          </a:xfrm>
        </p:grpSpPr>
        <p:sp>
          <p:nvSpPr>
            <p:cNvPr id="1964" name="Google Shape;1964;p65"/>
            <p:cNvSpPr/>
            <p:nvPr/>
          </p:nvSpPr>
          <p:spPr>
            <a:xfrm>
              <a:off x="5309038" y="1674751"/>
              <a:ext cx="841522" cy="906655"/>
            </a:xfrm>
            <a:custGeom>
              <a:avLst/>
              <a:gdLst/>
              <a:ahLst/>
              <a:cxnLst/>
              <a:rect l="l" t="t" r="r" b="b"/>
              <a:pathLst>
                <a:path w="17778" h="19154" extrusionOk="0">
                  <a:moveTo>
                    <a:pt x="7175" y="4822"/>
                  </a:moveTo>
                  <a:cubicBezTo>
                    <a:pt x="7206" y="5025"/>
                    <a:pt x="7227" y="5174"/>
                    <a:pt x="7249" y="5323"/>
                  </a:cubicBezTo>
                  <a:cubicBezTo>
                    <a:pt x="7268" y="5324"/>
                    <a:pt x="7287" y="5325"/>
                    <a:pt x="7306" y="5325"/>
                  </a:cubicBezTo>
                  <a:cubicBezTo>
                    <a:pt x="7376" y="5325"/>
                    <a:pt x="7447" y="5319"/>
                    <a:pt x="7510" y="5319"/>
                  </a:cubicBezTo>
                  <a:cubicBezTo>
                    <a:pt x="7577" y="5319"/>
                    <a:pt x="7636" y="5326"/>
                    <a:pt x="7675" y="5355"/>
                  </a:cubicBezTo>
                  <a:cubicBezTo>
                    <a:pt x="7816" y="5484"/>
                    <a:pt x="7951" y="5560"/>
                    <a:pt x="8092" y="5560"/>
                  </a:cubicBezTo>
                  <a:cubicBezTo>
                    <a:pt x="8196" y="5560"/>
                    <a:pt x="8303" y="5520"/>
                    <a:pt x="8420" y="5430"/>
                  </a:cubicBezTo>
                  <a:cubicBezTo>
                    <a:pt x="8430" y="5422"/>
                    <a:pt x="8446" y="5418"/>
                    <a:pt x="8466" y="5418"/>
                  </a:cubicBezTo>
                  <a:cubicBezTo>
                    <a:pt x="8529" y="5418"/>
                    <a:pt x="8624" y="5453"/>
                    <a:pt x="8665" y="5494"/>
                  </a:cubicBezTo>
                  <a:cubicBezTo>
                    <a:pt x="8686" y="5536"/>
                    <a:pt x="8654" y="5674"/>
                    <a:pt x="8601" y="5728"/>
                  </a:cubicBezTo>
                  <a:cubicBezTo>
                    <a:pt x="8438" y="5868"/>
                    <a:pt x="8278" y="5934"/>
                    <a:pt x="8109" y="5934"/>
                  </a:cubicBezTo>
                  <a:cubicBezTo>
                    <a:pt x="7969" y="5934"/>
                    <a:pt x="7823" y="5889"/>
                    <a:pt x="7664" y="5802"/>
                  </a:cubicBezTo>
                  <a:cubicBezTo>
                    <a:pt x="7598" y="5762"/>
                    <a:pt x="7516" y="5751"/>
                    <a:pt x="7429" y="5751"/>
                  </a:cubicBezTo>
                  <a:cubicBezTo>
                    <a:pt x="7377" y="5751"/>
                    <a:pt x="7323" y="5755"/>
                    <a:pt x="7270" y="5759"/>
                  </a:cubicBezTo>
                  <a:cubicBezTo>
                    <a:pt x="7240" y="5761"/>
                    <a:pt x="7212" y="5762"/>
                    <a:pt x="7185" y="5762"/>
                  </a:cubicBezTo>
                  <a:cubicBezTo>
                    <a:pt x="6932" y="5762"/>
                    <a:pt x="6844" y="5664"/>
                    <a:pt x="6844" y="5366"/>
                  </a:cubicBezTo>
                  <a:cubicBezTo>
                    <a:pt x="6834" y="5163"/>
                    <a:pt x="6770" y="4886"/>
                    <a:pt x="7175" y="4822"/>
                  </a:cubicBezTo>
                  <a:close/>
                  <a:moveTo>
                    <a:pt x="15020" y="6547"/>
                  </a:moveTo>
                  <a:cubicBezTo>
                    <a:pt x="15117" y="6696"/>
                    <a:pt x="15191" y="6760"/>
                    <a:pt x="15191" y="6824"/>
                  </a:cubicBezTo>
                  <a:cubicBezTo>
                    <a:pt x="15212" y="6984"/>
                    <a:pt x="15212" y="7143"/>
                    <a:pt x="15202" y="7292"/>
                  </a:cubicBezTo>
                  <a:cubicBezTo>
                    <a:pt x="15185" y="7532"/>
                    <a:pt x="15099" y="7655"/>
                    <a:pt x="14916" y="7655"/>
                  </a:cubicBezTo>
                  <a:cubicBezTo>
                    <a:pt x="14871" y="7655"/>
                    <a:pt x="14821" y="7648"/>
                    <a:pt x="14765" y="7633"/>
                  </a:cubicBezTo>
                  <a:cubicBezTo>
                    <a:pt x="14661" y="7602"/>
                    <a:pt x="14565" y="7584"/>
                    <a:pt x="14475" y="7584"/>
                  </a:cubicBezTo>
                  <a:cubicBezTo>
                    <a:pt x="14317" y="7584"/>
                    <a:pt x="14176" y="7640"/>
                    <a:pt x="14041" y="7782"/>
                  </a:cubicBezTo>
                  <a:cubicBezTo>
                    <a:pt x="14009" y="7814"/>
                    <a:pt x="13956" y="7825"/>
                    <a:pt x="13913" y="7836"/>
                  </a:cubicBezTo>
                  <a:cubicBezTo>
                    <a:pt x="13605" y="7836"/>
                    <a:pt x="13498" y="7590"/>
                    <a:pt x="13349" y="7388"/>
                  </a:cubicBezTo>
                  <a:cubicBezTo>
                    <a:pt x="13210" y="7197"/>
                    <a:pt x="13147" y="7015"/>
                    <a:pt x="13328" y="6771"/>
                  </a:cubicBezTo>
                  <a:lnTo>
                    <a:pt x="13328" y="6771"/>
                  </a:lnTo>
                  <a:cubicBezTo>
                    <a:pt x="13530" y="7005"/>
                    <a:pt x="13669" y="7186"/>
                    <a:pt x="13743" y="7282"/>
                  </a:cubicBezTo>
                  <a:cubicBezTo>
                    <a:pt x="14158" y="7239"/>
                    <a:pt x="14478" y="7207"/>
                    <a:pt x="14850" y="7176"/>
                  </a:cubicBezTo>
                  <a:cubicBezTo>
                    <a:pt x="14882" y="7027"/>
                    <a:pt x="14946" y="6835"/>
                    <a:pt x="15020" y="6547"/>
                  </a:cubicBezTo>
                  <a:close/>
                  <a:moveTo>
                    <a:pt x="6397" y="8386"/>
                  </a:moveTo>
                  <a:cubicBezTo>
                    <a:pt x="6505" y="8386"/>
                    <a:pt x="6621" y="8529"/>
                    <a:pt x="6557" y="8602"/>
                  </a:cubicBezTo>
                  <a:cubicBezTo>
                    <a:pt x="6344" y="8847"/>
                    <a:pt x="6099" y="9049"/>
                    <a:pt x="5918" y="9220"/>
                  </a:cubicBezTo>
                  <a:cubicBezTo>
                    <a:pt x="5684" y="9220"/>
                    <a:pt x="5567" y="9049"/>
                    <a:pt x="5663" y="8953"/>
                  </a:cubicBezTo>
                  <a:cubicBezTo>
                    <a:pt x="5876" y="8751"/>
                    <a:pt x="6099" y="8570"/>
                    <a:pt x="6344" y="8399"/>
                  </a:cubicBezTo>
                  <a:cubicBezTo>
                    <a:pt x="6361" y="8390"/>
                    <a:pt x="6379" y="8386"/>
                    <a:pt x="6397" y="8386"/>
                  </a:cubicBezTo>
                  <a:close/>
                  <a:moveTo>
                    <a:pt x="11445" y="8785"/>
                  </a:moveTo>
                  <a:cubicBezTo>
                    <a:pt x="11637" y="8785"/>
                    <a:pt x="12016" y="9175"/>
                    <a:pt x="11987" y="9400"/>
                  </a:cubicBezTo>
                  <a:cubicBezTo>
                    <a:pt x="11928" y="9417"/>
                    <a:pt x="11845" y="9453"/>
                    <a:pt x="11785" y="9453"/>
                  </a:cubicBezTo>
                  <a:cubicBezTo>
                    <a:pt x="11768" y="9453"/>
                    <a:pt x="11753" y="9450"/>
                    <a:pt x="11741" y="9443"/>
                  </a:cubicBezTo>
                  <a:cubicBezTo>
                    <a:pt x="11582" y="9326"/>
                    <a:pt x="11433" y="9187"/>
                    <a:pt x="11305" y="9038"/>
                  </a:cubicBezTo>
                  <a:cubicBezTo>
                    <a:pt x="11273" y="8996"/>
                    <a:pt x="11337" y="8815"/>
                    <a:pt x="11401" y="8794"/>
                  </a:cubicBezTo>
                  <a:cubicBezTo>
                    <a:pt x="11414" y="8788"/>
                    <a:pt x="11429" y="8785"/>
                    <a:pt x="11445" y="8785"/>
                  </a:cubicBezTo>
                  <a:close/>
                  <a:moveTo>
                    <a:pt x="6777" y="9387"/>
                  </a:moveTo>
                  <a:cubicBezTo>
                    <a:pt x="6883" y="9387"/>
                    <a:pt x="6996" y="9449"/>
                    <a:pt x="7089" y="9570"/>
                  </a:cubicBezTo>
                  <a:cubicBezTo>
                    <a:pt x="7324" y="9890"/>
                    <a:pt x="7227" y="10763"/>
                    <a:pt x="6919" y="11018"/>
                  </a:cubicBezTo>
                  <a:cubicBezTo>
                    <a:pt x="6850" y="11075"/>
                    <a:pt x="6774" y="11103"/>
                    <a:pt x="6702" y="11103"/>
                  </a:cubicBezTo>
                  <a:cubicBezTo>
                    <a:pt x="6597" y="11103"/>
                    <a:pt x="6501" y="11043"/>
                    <a:pt x="6451" y="10923"/>
                  </a:cubicBezTo>
                  <a:cubicBezTo>
                    <a:pt x="6376" y="10731"/>
                    <a:pt x="6366" y="10529"/>
                    <a:pt x="6323" y="10327"/>
                  </a:cubicBezTo>
                  <a:cubicBezTo>
                    <a:pt x="6366" y="10093"/>
                    <a:pt x="6387" y="9858"/>
                    <a:pt x="6472" y="9645"/>
                  </a:cubicBezTo>
                  <a:cubicBezTo>
                    <a:pt x="6535" y="9473"/>
                    <a:pt x="6651" y="9387"/>
                    <a:pt x="6777" y="9387"/>
                  </a:cubicBezTo>
                  <a:close/>
                  <a:moveTo>
                    <a:pt x="10929" y="9645"/>
                  </a:moveTo>
                  <a:cubicBezTo>
                    <a:pt x="10934" y="9645"/>
                    <a:pt x="10939" y="9645"/>
                    <a:pt x="10943" y="9645"/>
                  </a:cubicBezTo>
                  <a:cubicBezTo>
                    <a:pt x="11135" y="9656"/>
                    <a:pt x="11263" y="9847"/>
                    <a:pt x="11284" y="10135"/>
                  </a:cubicBezTo>
                  <a:lnTo>
                    <a:pt x="11284" y="10327"/>
                  </a:lnTo>
                  <a:cubicBezTo>
                    <a:pt x="11294" y="10327"/>
                    <a:pt x="11305" y="10337"/>
                    <a:pt x="11315" y="10337"/>
                  </a:cubicBezTo>
                  <a:cubicBezTo>
                    <a:pt x="11252" y="10571"/>
                    <a:pt x="11220" y="10827"/>
                    <a:pt x="11114" y="11051"/>
                  </a:cubicBezTo>
                  <a:cubicBezTo>
                    <a:pt x="11071" y="11146"/>
                    <a:pt x="10901" y="11242"/>
                    <a:pt x="10794" y="11242"/>
                  </a:cubicBezTo>
                  <a:cubicBezTo>
                    <a:pt x="10709" y="11242"/>
                    <a:pt x="10570" y="11093"/>
                    <a:pt x="10560" y="10997"/>
                  </a:cubicBezTo>
                  <a:cubicBezTo>
                    <a:pt x="10517" y="10689"/>
                    <a:pt x="10485" y="10380"/>
                    <a:pt x="10517" y="10071"/>
                  </a:cubicBezTo>
                  <a:cubicBezTo>
                    <a:pt x="10538" y="9833"/>
                    <a:pt x="10760" y="9645"/>
                    <a:pt x="10929" y="9645"/>
                  </a:cubicBezTo>
                  <a:close/>
                  <a:moveTo>
                    <a:pt x="1489" y="9572"/>
                  </a:moveTo>
                  <a:cubicBezTo>
                    <a:pt x="1521" y="9572"/>
                    <a:pt x="1557" y="9575"/>
                    <a:pt x="1596" y="9582"/>
                  </a:cubicBezTo>
                  <a:cubicBezTo>
                    <a:pt x="1564" y="9922"/>
                    <a:pt x="1543" y="10263"/>
                    <a:pt x="1521" y="10635"/>
                  </a:cubicBezTo>
                  <a:cubicBezTo>
                    <a:pt x="1737" y="10560"/>
                    <a:pt x="1919" y="10436"/>
                    <a:pt x="2061" y="10436"/>
                  </a:cubicBezTo>
                  <a:cubicBezTo>
                    <a:pt x="2081" y="10436"/>
                    <a:pt x="2099" y="10438"/>
                    <a:pt x="2117" y="10443"/>
                  </a:cubicBezTo>
                  <a:cubicBezTo>
                    <a:pt x="2266" y="10497"/>
                    <a:pt x="2363" y="10731"/>
                    <a:pt x="2522" y="10923"/>
                  </a:cubicBezTo>
                  <a:cubicBezTo>
                    <a:pt x="2639" y="10805"/>
                    <a:pt x="2756" y="10689"/>
                    <a:pt x="2895" y="10592"/>
                  </a:cubicBezTo>
                  <a:cubicBezTo>
                    <a:pt x="2928" y="10566"/>
                    <a:pt x="2982" y="10564"/>
                    <a:pt x="3039" y="10564"/>
                  </a:cubicBezTo>
                  <a:cubicBezTo>
                    <a:pt x="3047" y="10564"/>
                    <a:pt x="3055" y="10564"/>
                    <a:pt x="3063" y="10564"/>
                  </a:cubicBezTo>
                  <a:cubicBezTo>
                    <a:pt x="3089" y="10564"/>
                    <a:pt x="3115" y="10564"/>
                    <a:pt x="3139" y="10561"/>
                  </a:cubicBezTo>
                  <a:lnTo>
                    <a:pt x="3139" y="10561"/>
                  </a:lnTo>
                  <a:cubicBezTo>
                    <a:pt x="3129" y="10646"/>
                    <a:pt x="3150" y="10742"/>
                    <a:pt x="3118" y="10805"/>
                  </a:cubicBezTo>
                  <a:cubicBezTo>
                    <a:pt x="3076" y="10923"/>
                    <a:pt x="2990" y="11018"/>
                    <a:pt x="2905" y="11115"/>
                  </a:cubicBezTo>
                  <a:cubicBezTo>
                    <a:pt x="2746" y="11306"/>
                    <a:pt x="2644" y="11402"/>
                    <a:pt x="2541" y="11402"/>
                  </a:cubicBezTo>
                  <a:cubicBezTo>
                    <a:pt x="2437" y="11402"/>
                    <a:pt x="2330" y="11306"/>
                    <a:pt x="2160" y="11115"/>
                  </a:cubicBezTo>
                  <a:cubicBezTo>
                    <a:pt x="2082" y="11020"/>
                    <a:pt x="2003" y="10984"/>
                    <a:pt x="1904" y="10984"/>
                  </a:cubicBezTo>
                  <a:cubicBezTo>
                    <a:pt x="1868" y="10984"/>
                    <a:pt x="1830" y="10989"/>
                    <a:pt x="1788" y="10997"/>
                  </a:cubicBezTo>
                  <a:cubicBezTo>
                    <a:pt x="1707" y="11013"/>
                    <a:pt x="1635" y="11020"/>
                    <a:pt x="1569" y="11020"/>
                  </a:cubicBezTo>
                  <a:cubicBezTo>
                    <a:pt x="1230" y="11020"/>
                    <a:pt x="1100" y="10810"/>
                    <a:pt x="1171" y="10391"/>
                  </a:cubicBezTo>
                  <a:cubicBezTo>
                    <a:pt x="1214" y="10209"/>
                    <a:pt x="1214" y="10018"/>
                    <a:pt x="1235" y="9826"/>
                  </a:cubicBezTo>
                  <a:cubicBezTo>
                    <a:pt x="1244" y="9672"/>
                    <a:pt x="1306" y="9572"/>
                    <a:pt x="1489" y="9572"/>
                  </a:cubicBezTo>
                  <a:close/>
                  <a:moveTo>
                    <a:pt x="13072" y="11701"/>
                  </a:moveTo>
                  <a:cubicBezTo>
                    <a:pt x="13243" y="11701"/>
                    <a:pt x="13417" y="11732"/>
                    <a:pt x="13594" y="11785"/>
                  </a:cubicBezTo>
                  <a:cubicBezTo>
                    <a:pt x="13764" y="11827"/>
                    <a:pt x="13871" y="11934"/>
                    <a:pt x="13871" y="12126"/>
                  </a:cubicBezTo>
                  <a:cubicBezTo>
                    <a:pt x="13871" y="12317"/>
                    <a:pt x="13733" y="12402"/>
                    <a:pt x="13572" y="12445"/>
                  </a:cubicBezTo>
                  <a:cubicBezTo>
                    <a:pt x="13338" y="12499"/>
                    <a:pt x="13104" y="12541"/>
                    <a:pt x="12945" y="12573"/>
                  </a:cubicBezTo>
                  <a:cubicBezTo>
                    <a:pt x="12732" y="12551"/>
                    <a:pt x="12572" y="12573"/>
                    <a:pt x="12455" y="12509"/>
                  </a:cubicBezTo>
                  <a:cubicBezTo>
                    <a:pt x="12338" y="12456"/>
                    <a:pt x="12221" y="12328"/>
                    <a:pt x="12200" y="12211"/>
                  </a:cubicBezTo>
                  <a:cubicBezTo>
                    <a:pt x="12178" y="12126"/>
                    <a:pt x="12274" y="11976"/>
                    <a:pt x="12370" y="11913"/>
                  </a:cubicBezTo>
                  <a:cubicBezTo>
                    <a:pt x="12594" y="11763"/>
                    <a:pt x="12830" y="11701"/>
                    <a:pt x="13072" y="11701"/>
                  </a:cubicBezTo>
                  <a:close/>
                  <a:moveTo>
                    <a:pt x="5131" y="12285"/>
                  </a:moveTo>
                  <a:cubicBezTo>
                    <a:pt x="5296" y="12285"/>
                    <a:pt x="5445" y="12308"/>
                    <a:pt x="5545" y="12360"/>
                  </a:cubicBezTo>
                  <a:cubicBezTo>
                    <a:pt x="5843" y="12509"/>
                    <a:pt x="5865" y="12828"/>
                    <a:pt x="5567" y="12977"/>
                  </a:cubicBezTo>
                  <a:cubicBezTo>
                    <a:pt x="5322" y="13095"/>
                    <a:pt x="5034" y="13116"/>
                    <a:pt x="4854" y="13159"/>
                  </a:cubicBezTo>
                  <a:cubicBezTo>
                    <a:pt x="4577" y="13126"/>
                    <a:pt x="4396" y="13126"/>
                    <a:pt x="4236" y="13084"/>
                  </a:cubicBezTo>
                  <a:cubicBezTo>
                    <a:pt x="3970" y="12998"/>
                    <a:pt x="3917" y="12775"/>
                    <a:pt x="4119" y="12584"/>
                  </a:cubicBezTo>
                  <a:cubicBezTo>
                    <a:pt x="4289" y="12406"/>
                    <a:pt x="4754" y="12285"/>
                    <a:pt x="5131" y="12285"/>
                  </a:cubicBezTo>
                  <a:close/>
                  <a:moveTo>
                    <a:pt x="15923" y="13616"/>
                  </a:moveTo>
                  <a:cubicBezTo>
                    <a:pt x="15927" y="13616"/>
                    <a:pt x="15932" y="13616"/>
                    <a:pt x="15936" y="13616"/>
                  </a:cubicBezTo>
                  <a:cubicBezTo>
                    <a:pt x="15915" y="13733"/>
                    <a:pt x="15926" y="13840"/>
                    <a:pt x="15883" y="13935"/>
                  </a:cubicBezTo>
                  <a:cubicBezTo>
                    <a:pt x="15819" y="14063"/>
                    <a:pt x="15734" y="14170"/>
                    <a:pt x="15659" y="14287"/>
                  </a:cubicBezTo>
                  <a:cubicBezTo>
                    <a:pt x="15455" y="14597"/>
                    <a:pt x="15377" y="14719"/>
                    <a:pt x="15211" y="14719"/>
                  </a:cubicBezTo>
                  <a:cubicBezTo>
                    <a:pt x="15109" y="14719"/>
                    <a:pt x="14973" y="14673"/>
                    <a:pt x="14755" y="14595"/>
                  </a:cubicBezTo>
                  <a:cubicBezTo>
                    <a:pt x="14695" y="14576"/>
                    <a:pt x="14642" y="14565"/>
                    <a:pt x="14592" y="14565"/>
                  </a:cubicBezTo>
                  <a:cubicBezTo>
                    <a:pt x="14508" y="14565"/>
                    <a:pt x="14434" y="14596"/>
                    <a:pt x="14360" y="14670"/>
                  </a:cubicBezTo>
                  <a:cubicBezTo>
                    <a:pt x="14275" y="14744"/>
                    <a:pt x="14180" y="14819"/>
                    <a:pt x="14073" y="14905"/>
                  </a:cubicBezTo>
                  <a:cubicBezTo>
                    <a:pt x="13626" y="14681"/>
                    <a:pt x="13594" y="14255"/>
                    <a:pt x="13509" y="13861"/>
                  </a:cubicBezTo>
                  <a:cubicBezTo>
                    <a:pt x="13498" y="13808"/>
                    <a:pt x="13626" y="13712"/>
                    <a:pt x="13679" y="13637"/>
                  </a:cubicBezTo>
                  <a:cubicBezTo>
                    <a:pt x="13743" y="13701"/>
                    <a:pt x="13828" y="13755"/>
                    <a:pt x="13860" y="13829"/>
                  </a:cubicBezTo>
                  <a:cubicBezTo>
                    <a:pt x="13913" y="13957"/>
                    <a:pt x="13924" y="14095"/>
                    <a:pt x="13967" y="14233"/>
                  </a:cubicBezTo>
                  <a:cubicBezTo>
                    <a:pt x="13977" y="14276"/>
                    <a:pt x="14020" y="14308"/>
                    <a:pt x="14073" y="14394"/>
                  </a:cubicBezTo>
                  <a:cubicBezTo>
                    <a:pt x="14290" y="14228"/>
                    <a:pt x="14495" y="14070"/>
                    <a:pt x="14684" y="14070"/>
                  </a:cubicBezTo>
                  <a:cubicBezTo>
                    <a:pt x="14811" y="14070"/>
                    <a:pt x="14930" y="14141"/>
                    <a:pt x="15042" y="14330"/>
                  </a:cubicBezTo>
                  <a:cubicBezTo>
                    <a:pt x="15496" y="14245"/>
                    <a:pt x="15395" y="13616"/>
                    <a:pt x="15923" y="13616"/>
                  </a:cubicBezTo>
                  <a:close/>
                  <a:moveTo>
                    <a:pt x="8981" y="11823"/>
                  </a:moveTo>
                  <a:cubicBezTo>
                    <a:pt x="9337" y="11823"/>
                    <a:pt x="9737" y="11979"/>
                    <a:pt x="10272" y="12328"/>
                  </a:cubicBezTo>
                  <a:cubicBezTo>
                    <a:pt x="10496" y="12477"/>
                    <a:pt x="10730" y="12605"/>
                    <a:pt x="10943" y="12775"/>
                  </a:cubicBezTo>
                  <a:cubicBezTo>
                    <a:pt x="11081" y="12882"/>
                    <a:pt x="11188" y="13041"/>
                    <a:pt x="11315" y="13180"/>
                  </a:cubicBezTo>
                  <a:cubicBezTo>
                    <a:pt x="11405" y="13168"/>
                    <a:pt x="11510" y="13120"/>
                    <a:pt x="11599" y="13120"/>
                  </a:cubicBezTo>
                  <a:cubicBezTo>
                    <a:pt x="11670" y="13120"/>
                    <a:pt x="11730" y="13150"/>
                    <a:pt x="11763" y="13254"/>
                  </a:cubicBezTo>
                  <a:cubicBezTo>
                    <a:pt x="11838" y="13521"/>
                    <a:pt x="11550" y="13509"/>
                    <a:pt x="11401" y="13606"/>
                  </a:cubicBezTo>
                  <a:cubicBezTo>
                    <a:pt x="11369" y="13627"/>
                    <a:pt x="11327" y="13648"/>
                    <a:pt x="11294" y="13670"/>
                  </a:cubicBezTo>
                  <a:lnTo>
                    <a:pt x="11284" y="13670"/>
                  </a:lnTo>
                  <a:cubicBezTo>
                    <a:pt x="11230" y="13904"/>
                    <a:pt x="11220" y="14170"/>
                    <a:pt x="11103" y="14372"/>
                  </a:cubicBezTo>
                  <a:cubicBezTo>
                    <a:pt x="10890" y="14766"/>
                    <a:pt x="10645" y="15160"/>
                    <a:pt x="10368" y="15511"/>
                  </a:cubicBezTo>
                  <a:cubicBezTo>
                    <a:pt x="9988" y="15979"/>
                    <a:pt x="9492" y="16162"/>
                    <a:pt x="8938" y="16162"/>
                  </a:cubicBezTo>
                  <a:cubicBezTo>
                    <a:pt x="8824" y="16162"/>
                    <a:pt x="8708" y="16154"/>
                    <a:pt x="8590" y="16139"/>
                  </a:cubicBezTo>
                  <a:cubicBezTo>
                    <a:pt x="7675" y="16022"/>
                    <a:pt x="6674" y="14957"/>
                    <a:pt x="6610" y="14010"/>
                  </a:cubicBezTo>
                  <a:cubicBezTo>
                    <a:pt x="6546" y="13999"/>
                    <a:pt x="6482" y="13989"/>
                    <a:pt x="6440" y="13957"/>
                  </a:cubicBezTo>
                  <a:cubicBezTo>
                    <a:pt x="6366" y="13893"/>
                    <a:pt x="6312" y="13808"/>
                    <a:pt x="6248" y="13722"/>
                  </a:cubicBezTo>
                  <a:cubicBezTo>
                    <a:pt x="6344" y="13670"/>
                    <a:pt x="6440" y="13627"/>
                    <a:pt x="6536" y="13573"/>
                  </a:cubicBezTo>
                  <a:cubicBezTo>
                    <a:pt x="6940" y="13180"/>
                    <a:pt x="7324" y="12764"/>
                    <a:pt x="7760" y="12402"/>
                  </a:cubicBezTo>
                  <a:cubicBezTo>
                    <a:pt x="8207" y="12035"/>
                    <a:pt x="8565" y="11823"/>
                    <a:pt x="8981" y="11823"/>
                  </a:cubicBezTo>
                  <a:close/>
                  <a:moveTo>
                    <a:pt x="5396" y="16001"/>
                  </a:moveTo>
                  <a:cubicBezTo>
                    <a:pt x="5460" y="16076"/>
                    <a:pt x="5578" y="16139"/>
                    <a:pt x="5588" y="16214"/>
                  </a:cubicBezTo>
                  <a:cubicBezTo>
                    <a:pt x="5609" y="16416"/>
                    <a:pt x="5599" y="16618"/>
                    <a:pt x="5599" y="16916"/>
                  </a:cubicBezTo>
                  <a:cubicBezTo>
                    <a:pt x="5714" y="16876"/>
                    <a:pt x="5813" y="16855"/>
                    <a:pt x="5899" y="16855"/>
                  </a:cubicBezTo>
                  <a:cubicBezTo>
                    <a:pt x="6083" y="16855"/>
                    <a:pt x="6207" y="16948"/>
                    <a:pt x="6302" y="17129"/>
                  </a:cubicBezTo>
                  <a:cubicBezTo>
                    <a:pt x="6353" y="17232"/>
                    <a:pt x="6435" y="17273"/>
                    <a:pt x="6527" y="17273"/>
                  </a:cubicBezTo>
                  <a:cubicBezTo>
                    <a:pt x="6588" y="17273"/>
                    <a:pt x="6653" y="17255"/>
                    <a:pt x="6716" y="17225"/>
                  </a:cubicBezTo>
                  <a:cubicBezTo>
                    <a:pt x="6770" y="17204"/>
                    <a:pt x="6823" y="17140"/>
                    <a:pt x="6877" y="17129"/>
                  </a:cubicBezTo>
                  <a:cubicBezTo>
                    <a:pt x="6929" y="17129"/>
                    <a:pt x="7026" y="17150"/>
                    <a:pt x="7036" y="17183"/>
                  </a:cubicBezTo>
                  <a:cubicBezTo>
                    <a:pt x="7068" y="17236"/>
                    <a:pt x="7068" y="17342"/>
                    <a:pt x="7036" y="17385"/>
                  </a:cubicBezTo>
                  <a:cubicBezTo>
                    <a:pt x="6907" y="17583"/>
                    <a:pt x="6747" y="17683"/>
                    <a:pt x="6577" y="17683"/>
                  </a:cubicBezTo>
                  <a:cubicBezTo>
                    <a:pt x="6438" y="17683"/>
                    <a:pt x="6292" y="17615"/>
                    <a:pt x="6153" y="17481"/>
                  </a:cubicBezTo>
                  <a:cubicBezTo>
                    <a:pt x="6004" y="17342"/>
                    <a:pt x="5855" y="17278"/>
                    <a:pt x="5652" y="17268"/>
                  </a:cubicBezTo>
                  <a:cubicBezTo>
                    <a:pt x="5344" y="17247"/>
                    <a:pt x="5237" y="17119"/>
                    <a:pt x="5226" y="16810"/>
                  </a:cubicBezTo>
                  <a:cubicBezTo>
                    <a:pt x="5216" y="16608"/>
                    <a:pt x="5216" y="16405"/>
                    <a:pt x="5237" y="16203"/>
                  </a:cubicBezTo>
                  <a:cubicBezTo>
                    <a:pt x="5247" y="16128"/>
                    <a:pt x="5344" y="16065"/>
                    <a:pt x="5396" y="16001"/>
                  </a:cubicBezTo>
                  <a:close/>
                  <a:moveTo>
                    <a:pt x="9107" y="0"/>
                  </a:moveTo>
                  <a:cubicBezTo>
                    <a:pt x="8985" y="0"/>
                    <a:pt x="8882" y="81"/>
                    <a:pt x="8824" y="213"/>
                  </a:cubicBezTo>
                  <a:cubicBezTo>
                    <a:pt x="8697" y="532"/>
                    <a:pt x="8548" y="841"/>
                    <a:pt x="8462" y="1171"/>
                  </a:cubicBezTo>
                  <a:cubicBezTo>
                    <a:pt x="8356" y="1597"/>
                    <a:pt x="8292" y="2044"/>
                    <a:pt x="8197" y="2555"/>
                  </a:cubicBezTo>
                  <a:cubicBezTo>
                    <a:pt x="8090" y="2385"/>
                    <a:pt x="8037" y="2267"/>
                    <a:pt x="7962" y="2172"/>
                  </a:cubicBezTo>
                  <a:cubicBezTo>
                    <a:pt x="7717" y="1842"/>
                    <a:pt x="7494" y="1501"/>
                    <a:pt x="7217" y="1203"/>
                  </a:cubicBezTo>
                  <a:cubicBezTo>
                    <a:pt x="7130" y="1107"/>
                    <a:pt x="7044" y="1061"/>
                    <a:pt x="6965" y="1061"/>
                  </a:cubicBezTo>
                  <a:cubicBezTo>
                    <a:pt x="6850" y="1061"/>
                    <a:pt x="6752" y="1158"/>
                    <a:pt x="6695" y="1342"/>
                  </a:cubicBezTo>
                  <a:cubicBezTo>
                    <a:pt x="6653" y="1512"/>
                    <a:pt x="6642" y="1714"/>
                    <a:pt x="6674" y="1895"/>
                  </a:cubicBezTo>
                  <a:cubicBezTo>
                    <a:pt x="6738" y="2182"/>
                    <a:pt x="6834" y="2470"/>
                    <a:pt x="6940" y="2747"/>
                  </a:cubicBezTo>
                  <a:cubicBezTo>
                    <a:pt x="7047" y="3045"/>
                    <a:pt x="7175" y="3322"/>
                    <a:pt x="7302" y="3630"/>
                  </a:cubicBezTo>
                  <a:cubicBezTo>
                    <a:pt x="7196" y="3684"/>
                    <a:pt x="7121" y="3737"/>
                    <a:pt x="7036" y="3769"/>
                  </a:cubicBezTo>
                  <a:cubicBezTo>
                    <a:pt x="6387" y="3960"/>
                    <a:pt x="5801" y="4269"/>
                    <a:pt x="5216" y="4578"/>
                  </a:cubicBezTo>
                  <a:cubicBezTo>
                    <a:pt x="3981" y="5248"/>
                    <a:pt x="2874" y="6057"/>
                    <a:pt x="2022" y="7197"/>
                  </a:cubicBezTo>
                  <a:cubicBezTo>
                    <a:pt x="703" y="8964"/>
                    <a:pt x="0" y="10902"/>
                    <a:pt x="372" y="13137"/>
                  </a:cubicBezTo>
                  <a:cubicBezTo>
                    <a:pt x="543" y="14170"/>
                    <a:pt x="969" y="15085"/>
                    <a:pt x="1670" y="15873"/>
                  </a:cubicBezTo>
                  <a:cubicBezTo>
                    <a:pt x="2458" y="16767"/>
                    <a:pt x="3406" y="17448"/>
                    <a:pt x="4502" y="17971"/>
                  </a:cubicBezTo>
                  <a:cubicBezTo>
                    <a:pt x="6094" y="18730"/>
                    <a:pt x="7755" y="19154"/>
                    <a:pt x="9523" y="19154"/>
                  </a:cubicBezTo>
                  <a:cubicBezTo>
                    <a:pt x="9588" y="19154"/>
                    <a:pt x="9653" y="19153"/>
                    <a:pt x="9719" y="19152"/>
                  </a:cubicBezTo>
                  <a:cubicBezTo>
                    <a:pt x="10156" y="19142"/>
                    <a:pt x="10592" y="19078"/>
                    <a:pt x="11039" y="19078"/>
                  </a:cubicBezTo>
                  <a:cubicBezTo>
                    <a:pt x="12252" y="19078"/>
                    <a:pt x="13381" y="18790"/>
                    <a:pt x="14435" y="18183"/>
                  </a:cubicBezTo>
                  <a:cubicBezTo>
                    <a:pt x="15202" y="17736"/>
                    <a:pt x="15840" y="17172"/>
                    <a:pt x="16351" y="16459"/>
                  </a:cubicBezTo>
                  <a:cubicBezTo>
                    <a:pt x="16990" y="15554"/>
                    <a:pt x="17384" y="14553"/>
                    <a:pt x="17565" y="13467"/>
                  </a:cubicBezTo>
                  <a:cubicBezTo>
                    <a:pt x="17746" y="12413"/>
                    <a:pt x="17778" y="11338"/>
                    <a:pt x="17575" y="10284"/>
                  </a:cubicBezTo>
                  <a:cubicBezTo>
                    <a:pt x="17426" y="9570"/>
                    <a:pt x="17224" y="8847"/>
                    <a:pt x="16958" y="8165"/>
                  </a:cubicBezTo>
                  <a:cubicBezTo>
                    <a:pt x="16628" y="7292"/>
                    <a:pt x="16096" y="6526"/>
                    <a:pt x="15446" y="5855"/>
                  </a:cubicBezTo>
                  <a:cubicBezTo>
                    <a:pt x="14935" y="5323"/>
                    <a:pt x="14307" y="4950"/>
                    <a:pt x="13721" y="4524"/>
                  </a:cubicBezTo>
                  <a:cubicBezTo>
                    <a:pt x="13073" y="4056"/>
                    <a:pt x="12380" y="3715"/>
                    <a:pt x="11571" y="3587"/>
                  </a:cubicBezTo>
                  <a:cubicBezTo>
                    <a:pt x="11337" y="3545"/>
                    <a:pt x="11092" y="3492"/>
                    <a:pt x="10794" y="3428"/>
                  </a:cubicBezTo>
                  <a:cubicBezTo>
                    <a:pt x="10868" y="3215"/>
                    <a:pt x="10932" y="3045"/>
                    <a:pt x="10996" y="2885"/>
                  </a:cubicBezTo>
                  <a:cubicBezTo>
                    <a:pt x="11220" y="2310"/>
                    <a:pt x="11443" y="1746"/>
                    <a:pt x="11656" y="1171"/>
                  </a:cubicBezTo>
                  <a:cubicBezTo>
                    <a:pt x="11720" y="980"/>
                    <a:pt x="11689" y="788"/>
                    <a:pt x="11518" y="660"/>
                  </a:cubicBezTo>
                  <a:cubicBezTo>
                    <a:pt x="11439" y="603"/>
                    <a:pt x="11360" y="578"/>
                    <a:pt x="11284" y="578"/>
                  </a:cubicBezTo>
                  <a:cubicBezTo>
                    <a:pt x="11176" y="578"/>
                    <a:pt x="11073" y="628"/>
                    <a:pt x="10986" y="703"/>
                  </a:cubicBezTo>
                  <a:cubicBezTo>
                    <a:pt x="10709" y="916"/>
                    <a:pt x="10432" y="1160"/>
                    <a:pt x="10177" y="1416"/>
                  </a:cubicBezTo>
                  <a:cubicBezTo>
                    <a:pt x="10038" y="1555"/>
                    <a:pt x="9932" y="1714"/>
                    <a:pt x="9815" y="1874"/>
                  </a:cubicBezTo>
                  <a:lnTo>
                    <a:pt x="9719" y="1842"/>
                  </a:lnTo>
                  <a:cubicBezTo>
                    <a:pt x="9708" y="1671"/>
                    <a:pt x="9708" y="1512"/>
                    <a:pt x="9687" y="1342"/>
                  </a:cubicBezTo>
                  <a:cubicBezTo>
                    <a:pt x="9633" y="990"/>
                    <a:pt x="9581" y="628"/>
                    <a:pt x="9495" y="287"/>
                  </a:cubicBezTo>
                  <a:cubicBezTo>
                    <a:pt x="9463" y="181"/>
                    <a:pt x="9325" y="64"/>
                    <a:pt x="9219" y="21"/>
                  </a:cubicBezTo>
                  <a:cubicBezTo>
                    <a:pt x="9180" y="7"/>
                    <a:pt x="9143" y="0"/>
                    <a:pt x="9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5"/>
            <p:cNvSpPr/>
            <p:nvPr/>
          </p:nvSpPr>
          <p:spPr>
            <a:xfrm>
              <a:off x="5621860" y="2321082"/>
              <a:ext cx="221291" cy="118669"/>
            </a:xfrm>
            <a:custGeom>
              <a:avLst/>
              <a:gdLst/>
              <a:ahLst/>
              <a:cxnLst/>
              <a:rect l="l" t="t" r="r" b="b"/>
              <a:pathLst>
                <a:path w="4675" h="2507" extrusionOk="0">
                  <a:moveTo>
                    <a:pt x="4401" y="0"/>
                  </a:moveTo>
                  <a:cubicBezTo>
                    <a:pt x="4357" y="0"/>
                    <a:pt x="4313" y="4"/>
                    <a:pt x="4270" y="15"/>
                  </a:cubicBezTo>
                  <a:cubicBezTo>
                    <a:pt x="3269" y="272"/>
                    <a:pt x="2262" y="410"/>
                    <a:pt x="1245" y="410"/>
                  </a:cubicBezTo>
                  <a:cubicBezTo>
                    <a:pt x="878" y="410"/>
                    <a:pt x="510" y="392"/>
                    <a:pt x="140" y="355"/>
                  </a:cubicBezTo>
                  <a:cubicBezTo>
                    <a:pt x="126" y="352"/>
                    <a:pt x="110" y="350"/>
                    <a:pt x="94" y="350"/>
                  </a:cubicBezTo>
                  <a:cubicBezTo>
                    <a:pt x="63" y="350"/>
                    <a:pt x="29" y="355"/>
                    <a:pt x="1" y="355"/>
                  </a:cubicBezTo>
                  <a:cubicBezTo>
                    <a:pt x="65" y="1302"/>
                    <a:pt x="1066" y="2367"/>
                    <a:pt x="1981" y="2484"/>
                  </a:cubicBezTo>
                  <a:cubicBezTo>
                    <a:pt x="2099" y="2499"/>
                    <a:pt x="2215" y="2507"/>
                    <a:pt x="2329" y="2507"/>
                  </a:cubicBezTo>
                  <a:cubicBezTo>
                    <a:pt x="2883" y="2507"/>
                    <a:pt x="3379" y="2324"/>
                    <a:pt x="3759" y="1856"/>
                  </a:cubicBezTo>
                  <a:cubicBezTo>
                    <a:pt x="4036" y="1505"/>
                    <a:pt x="4281" y="1111"/>
                    <a:pt x="4494" y="717"/>
                  </a:cubicBezTo>
                  <a:cubicBezTo>
                    <a:pt x="4611" y="515"/>
                    <a:pt x="4621" y="249"/>
                    <a:pt x="4675" y="15"/>
                  </a:cubicBezTo>
                  <a:cubicBezTo>
                    <a:pt x="4582" y="15"/>
                    <a:pt x="4490" y="0"/>
                    <a:pt x="4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5"/>
            <p:cNvSpPr/>
            <p:nvPr/>
          </p:nvSpPr>
          <p:spPr>
            <a:xfrm>
              <a:off x="5618358" y="2234321"/>
              <a:ext cx="226309" cy="92256"/>
            </a:xfrm>
            <a:custGeom>
              <a:avLst/>
              <a:gdLst/>
              <a:ahLst/>
              <a:cxnLst/>
              <a:rect l="l" t="t" r="r" b="b"/>
              <a:pathLst>
                <a:path w="4781" h="1949" extrusionOk="0">
                  <a:moveTo>
                    <a:pt x="2446" y="1"/>
                  </a:moveTo>
                  <a:cubicBezTo>
                    <a:pt x="2030" y="1"/>
                    <a:pt x="1672" y="213"/>
                    <a:pt x="1225" y="580"/>
                  </a:cubicBezTo>
                  <a:cubicBezTo>
                    <a:pt x="789" y="942"/>
                    <a:pt x="405" y="1358"/>
                    <a:pt x="1" y="1751"/>
                  </a:cubicBezTo>
                  <a:cubicBezTo>
                    <a:pt x="160" y="1815"/>
                    <a:pt x="309" y="1933"/>
                    <a:pt x="469" y="1943"/>
                  </a:cubicBezTo>
                  <a:cubicBezTo>
                    <a:pt x="623" y="1947"/>
                    <a:pt x="777" y="1948"/>
                    <a:pt x="931" y="1948"/>
                  </a:cubicBezTo>
                  <a:cubicBezTo>
                    <a:pt x="2157" y="1948"/>
                    <a:pt x="3365" y="1829"/>
                    <a:pt x="4557" y="1507"/>
                  </a:cubicBezTo>
                  <a:cubicBezTo>
                    <a:pt x="4643" y="1486"/>
                    <a:pt x="4706" y="1400"/>
                    <a:pt x="4780" y="1358"/>
                  </a:cubicBezTo>
                  <a:cubicBezTo>
                    <a:pt x="4653" y="1219"/>
                    <a:pt x="4546" y="1060"/>
                    <a:pt x="4408" y="953"/>
                  </a:cubicBezTo>
                  <a:cubicBezTo>
                    <a:pt x="4195" y="783"/>
                    <a:pt x="3961" y="655"/>
                    <a:pt x="3737" y="506"/>
                  </a:cubicBezTo>
                  <a:cubicBezTo>
                    <a:pt x="3202" y="157"/>
                    <a:pt x="2802" y="1"/>
                    <a:pt x="2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5"/>
            <p:cNvSpPr/>
            <p:nvPr/>
          </p:nvSpPr>
          <p:spPr>
            <a:xfrm>
              <a:off x="5604773" y="2295712"/>
              <a:ext cx="264603" cy="44779"/>
            </a:xfrm>
            <a:custGeom>
              <a:avLst/>
              <a:gdLst/>
              <a:ahLst/>
              <a:cxnLst/>
              <a:rect l="l" t="t" r="r" b="b"/>
              <a:pathLst>
                <a:path w="5590" h="946" extrusionOk="0">
                  <a:moveTo>
                    <a:pt x="5351" y="1"/>
                  </a:moveTo>
                  <a:cubicBezTo>
                    <a:pt x="5262" y="1"/>
                    <a:pt x="5157" y="49"/>
                    <a:pt x="5067" y="61"/>
                  </a:cubicBezTo>
                  <a:cubicBezTo>
                    <a:pt x="4993" y="103"/>
                    <a:pt x="4930" y="189"/>
                    <a:pt x="4844" y="210"/>
                  </a:cubicBezTo>
                  <a:cubicBezTo>
                    <a:pt x="3652" y="532"/>
                    <a:pt x="2444" y="651"/>
                    <a:pt x="1218" y="651"/>
                  </a:cubicBezTo>
                  <a:cubicBezTo>
                    <a:pt x="1064" y="651"/>
                    <a:pt x="910" y="650"/>
                    <a:pt x="756" y="646"/>
                  </a:cubicBezTo>
                  <a:cubicBezTo>
                    <a:pt x="596" y="636"/>
                    <a:pt x="447" y="518"/>
                    <a:pt x="288" y="454"/>
                  </a:cubicBezTo>
                  <a:cubicBezTo>
                    <a:pt x="192" y="508"/>
                    <a:pt x="96" y="551"/>
                    <a:pt x="0" y="603"/>
                  </a:cubicBezTo>
                  <a:cubicBezTo>
                    <a:pt x="64" y="689"/>
                    <a:pt x="118" y="774"/>
                    <a:pt x="192" y="838"/>
                  </a:cubicBezTo>
                  <a:cubicBezTo>
                    <a:pt x="234" y="870"/>
                    <a:pt x="298" y="880"/>
                    <a:pt x="362" y="891"/>
                  </a:cubicBezTo>
                  <a:cubicBezTo>
                    <a:pt x="390" y="891"/>
                    <a:pt x="424" y="886"/>
                    <a:pt x="455" y="886"/>
                  </a:cubicBezTo>
                  <a:cubicBezTo>
                    <a:pt x="471" y="886"/>
                    <a:pt x="487" y="888"/>
                    <a:pt x="501" y="891"/>
                  </a:cubicBezTo>
                  <a:cubicBezTo>
                    <a:pt x="871" y="928"/>
                    <a:pt x="1239" y="946"/>
                    <a:pt x="1606" y="946"/>
                  </a:cubicBezTo>
                  <a:cubicBezTo>
                    <a:pt x="2623" y="946"/>
                    <a:pt x="3630" y="808"/>
                    <a:pt x="4631" y="551"/>
                  </a:cubicBezTo>
                  <a:cubicBezTo>
                    <a:pt x="4674" y="540"/>
                    <a:pt x="4718" y="536"/>
                    <a:pt x="4762" y="536"/>
                  </a:cubicBezTo>
                  <a:cubicBezTo>
                    <a:pt x="4851" y="536"/>
                    <a:pt x="4943" y="551"/>
                    <a:pt x="5036" y="551"/>
                  </a:cubicBezTo>
                  <a:lnTo>
                    <a:pt x="5046" y="551"/>
                  </a:lnTo>
                  <a:cubicBezTo>
                    <a:pt x="5079" y="529"/>
                    <a:pt x="5121" y="508"/>
                    <a:pt x="5153" y="487"/>
                  </a:cubicBezTo>
                  <a:cubicBezTo>
                    <a:pt x="5302" y="390"/>
                    <a:pt x="5590" y="402"/>
                    <a:pt x="5515" y="135"/>
                  </a:cubicBezTo>
                  <a:cubicBezTo>
                    <a:pt x="5482" y="31"/>
                    <a:pt x="5422" y="1"/>
                    <a:pt x="5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5"/>
            <p:cNvSpPr/>
            <p:nvPr/>
          </p:nvSpPr>
          <p:spPr>
            <a:xfrm>
              <a:off x="5608276" y="2119066"/>
              <a:ext cx="47430" cy="81227"/>
            </a:xfrm>
            <a:custGeom>
              <a:avLst/>
              <a:gdLst/>
              <a:ahLst/>
              <a:cxnLst/>
              <a:rect l="l" t="t" r="r" b="b"/>
              <a:pathLst>
                <a:path w="1002" h="1716" extrusionOk="0">
                  <a:moveTo>
                    <a:pt x="455" y="0"/>
                  </a:moveTo>
                  <a:cubicBezTo>
                    <a:pt x="329" y="0"/>
                    <a:pt x="213" y="86"/>
                    <a:pt x="150" y="258"/>
                  </a:cubicBezTo>
                  <a:cubicBezTo>
                    <a:pt x="65" y="471"/>
                    <a:pt x="44" y="706"/>
                    <a:pt x="1" y="940"/>
                  </a:cubicBezTo>
                  <a:cubicBezTo>
                    <a:pt x="44" y="1142"/>
                    <a:pt x="54" y="1344"/>
                    <a:pt x="129" y="1536"/>
                  </a:cubicBezTo>
                  <a:cubicBezTo>
                    <a:pt x="179" y="1656"/>
                    <a:pt x="275" y="1716"/>
                    <a:pt x="380" y="1716"/>
                  </a:cubicBezTo>
                  <a:cubicBezTo>
                    <a:pt x="452" y="1716"/>
                    <a:pt x="528" y="1688"/>
                    <a:pt x="597" y="1631"/>
                  </a:cubicBezTo>
                  <a:cubicBezTo>
                    <a:pt x="905" y="1376"/>
                    <a:pt x="1002" y="503"/>
                    <a:pt x="767" y="183"/>
                  </a:cubicBezTo>
                  <a:cubicBezTo>
                    <a:pt x="674" y="62"/>
                    <a:pt x="561" y="0"/>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5"/>
            <p:cNvSpPr/>
            <p:nvPr/>
          </p:nvSpPr>
          <p:spPr>
            <a:xfrm>
              <a:off x="5361057" y="2127822"/>
              <a:ext cx="97131" cy="86670"/>
            </a:xfrm>
            <a:custGeom>
              <a:avLst/>
              <a:gdLst/>
              <a:ahLst/>
              <a:cxnLst/>
              <a:rect l="l" t="t" r="r" b="b"/>
              <a:pathLst>
                <a:path w="2052" h="1831" extrusionOk="0">
                  <a:moveTo>
                    <a:pt x="390" y="0"/>
                  </a:moveTo>
                  <a:cubicBezTo>
                    <a:pt x="207" y="0"/>
                    <a:pt x="145" y="100"/>
                    <a:pt x="136" y="254"/>
                  </a:cubicBezTo>
                  <a:cubicBezTo>
                    <a:pt x="115" y="446"/>
                    <a:pt x="115" y="637"/>
                    <a:pt x="72" y="819"/>
                  </a:cubicBezTo>
                  <a:cubicBezTo>
                    <a:pt x="1" y="1238"/>
                    <a:pt x="131" y="1448"/>
                    <a:pt x="470" y="1448"/>
                  </a:cubicBezTo>
                  <a:cubicBezTo>
                    <a:pt x="536" y="1448"/>
                    <a:pt x="608" y="1441"/>
                    <a:pt x="689" y="1425"/>
                  </a:cubicBezTo>
                  <a:cubicBezTo>
                    <a:pt x="731" y="1417"/>
                    <a:pt x="769" y="1412"/>
                    <a:pt x="805" y="1412"/>
                  </a:cubicBezTo>
                  <a:cubicBezTo>
                    <a:pt x="904" y="1412"/>
                    <a:pt x="983" y="1448"/>
                    <a:pt x="1061" y="1543"/>
                  </a:cubicBezTo>
                  <a:cubicBezTo>
                    <a:pt x="1231" y="1734"/>
                    <a:pt x="1338" y="1830"/>
                    <a:pt x="1442" y="1830"/>
                  </a:cubicBezTo>
                  <a:cubicBezTo>
                    <a:pt x="1545" y="1830"/>
                    <a:pt x="1647" y="1734"/>
                    <a:pt x="1806" y="1543"/>
                  </a:cubicBezTo>
                  <a:cubicBezTo>
                    <a:pt x="1891" y="1446"/>
                    <a:pt x="1977" y="1351"/>
                    <a:pt x="2019" y="1233"/>
                  </a:cubicBezTo>
                  <a:cubicBezTo>
                    <a:pt x="2051" y="1170"/>
                    <a:pt x="2030" y="1074"/>
                    <a:pt x="2040" y="989"/>
                  </a:cubicBezTo>
                  <a:lnTo>
                    <a:pt x="2040" y="989"/>
                  </a:lnTo>
                  <a:cubicBezTo>
                    <a:pt x="2016" y="992"/>
                    <a:pt x="1990" y="992"/>
                    <a:pt x="1964" y="992"/>
                  </a:cubicBezTo>
                  <a:cubicBezTo>
                    <a:pt x="1956" y="992"/>
                    <a:pt x="1948" y="992"/>
                    <a:pt x="1940" y="992"/>
                  </a:cubicBezTo>
                  <a:cubicBezTo>
                    <a:pt x="1883" y="992"/>
                    <a:pt x="1829" y="994"/>
                    <a:pt x="1796" y="1020"/>
                  </a:cubicBezTo>
                  <a:cubicBezTo>
                    <a:pt x="1657" y="1117"/>
                    <a:pt x="1540" y="1233"/>
                    <a:pt x="1423" y="1351"/>
                  </a:cubicBezTo>
                  <a:cubicBezTo>
                    <a:pt x="1264" y="1159"/>
                    <a:pt x="1167" y="925"/>
                    <a:pt x="1018" y="871"/>
                  </a:cubicBezTo>
                  <a:cubicBezTo>
                    <a:pt x="1000" y="866"/>
                    <a:pt x="982" y="864"/>
                    <a:pt x="962" y="864"/>
                  </a:cubicBezTo>
                  <a:cubicBezTo>
                    <a:pt x="820" y="864"/>
                    <a:pt x="638" y="988"/>
                    <a:pt x="422" y="1063"/>
                  </a:cubicBezTo>
                  <a:cubicBezTo>
                    <a:pt x="444" y="691"/>
                    <a:pt x="465" y="350"/>
                    <a:pt x="497" y="10"/>
                  </a:cubicBezTo>
                  <a:cubicBezTo>
                    <a:pt x="458" y="3"/>
                    <a:pt x="422" y="0"/>
                    <a:pt x="390" y="0"/>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5"/>
            <p:cNvSpPr/>
            <p:nvPr/>
          </p:nvSpPr>
          <p:spPr>
            <a:xfrm>
              <a:off x="5947935" y="2319189"/>
              <a:ext cx="115403" cy="61062"/>
            </a:xfrm>
            <a:custGeom>
              <a:avLst/>
              <a:gdLst/>
              <a:ahLst/>
              <a:cxnLst/>
              <a:rect l="l" t="t" r="r" b="b"/>
              <a:pathLst>
                <a:path w="2438" h="1290" extrusionOk="0">
                  <a:moveTo>
                    <a:pt x="2425" y="1"/>
                  </a:moveTo>
                  <a:cubicBezTo>
                    <a:pt x="1897" y="1"/>
                    <a:pt x="1998" y="630"/>
                    <a:pt x="1544" y="715"/>
                  </a:cubicBezTo>
                  <a:cubicBezTo>
                    <a:pt x="1432" y="526"/>
                    <a:pt x="1313" y="455"/>
                    <a:pt x="1186" y="455"/>
                  </a:cubicBezTo>
                  <a:cubicBezTo>
                    <a:pt x="997" y="455"/>
                    <a:pt x="792" y="613"/>
                    <a:pt x="575" y="779"/>
                  </a:cubicBezTo>
                  <a:cubicBezTo>
                    <a:pt x="522" y="693"/>
                    <a:pt x="479" y="661"/>
                    <a:pt x="469" y="618"/>
                  </a:cubicBezTo>
                  <a:cubicBezTo>
                    <a:pt x="426" y="480"/>
                    <a:pt x="415" y="342"/>
                    <a:pt x="362" y="214"/>
                  </a:cubicBezTo>
                  <a:cubicBezTo>
                    <a:pt x="330" y="140"/>
                    <a:pt x="245" y="86"/>
                    <a:pt x="181" y="22"/>
                  </a:cubicBezTo>
                  <a:cubicBezTo>
                    <a:pt x="128" y="97"/>
                    <a:pt x="0" y="193"/>
                    <a:pt x="11" y="246"/>
                  </a:cubicBezTo>
                  <a:cubicBezTo>
                    <a:pt x="96" y="640"/>
                    <a:pt x="128" y="1066"/>
                    <a:pt x="575" y="1290"/>
                  </a:cubicBezTo>
                  <a:cubicBezTo>
                    <a:pt x="682" y="1204"/>
                    <a:pt x="777" y="1129"/>
                    <a:pt x="862" y="1055"/>
                  </a:cubicBezTo>
                  <a:cubicBezTo>
                    <a:pt x="936" y="981"/>
                    <a:pt x="1010" y="950"/>
                    <a:pt x="1094" y="950"/>
                  </a:cubicBezTo>
                  <a:cubicBezTo>
                    <a:pt x="1144" y="950"/>
                    <a:pt x="1197" y="961"/>
                    <a:pt x="1257" y="980"/>
                  </a:cubicBezTo>
                  <a:cubicBezTo>
                    <a:pt x="1475" y="1058"/>
                    <a:pt x="1611" y="1104"/>
                    <a:pt x="1713" y="1104"/>
                  </a:cubicBezTo>
                  <a:cubicBezTo>
                    <a:pt x="1879" y="1104"/>
                    <a:pt x="1957" y="982"/>
                    <a:pt x="2161" y="672"/>
                  </a:cubicBezTo>
                  <a:cubicBezTo>
                    <a:pt x="2236" y="555"/>
                    <a:pt x="2321" y="448"/>
                    <a:pt x="2385" y="320"/>
                  </a:cubicBezTo>
                  <a:cubicBezTo>
                    <a:pt x="2428" y="225"/>
                    <a:pt x="2417" y="118"/>
                    <a:pt x="2438" y="1"/>
                  </a:cubicBezTo>
                  <a:cubicBezTo>
                    <a:pt x="2434" y="1"/>
                    <a:pt x="2429" y="1"/>
                    <a:pt x="2425" y="1"/>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5"/>
            <p:cNvSpPr/>
            <p:nvPr/>
          </p:nvSpPr>
          <p:spPr>
            <a:xfrm>
              <a:off x="5494441" y="2256189"/>
              <a:ext cx="92209" cy="41418"/>
            </a:xfrm>
            <a:custGeom>
              <a:avLst/>
              <a:gdLst/>
              <a:ahLst/>
              <a:cxnLst/>
              <a:rect l="l" t="t" r="r" b="b"/>
              <a:pathLst>
                <a:path w="1948" h="875" extrusionOk="0">
                  <a:moveTo>
                    <a:pt x="1214" y="1"/>
                  </a:moveTo>
                  <a:cubicBezTo>
                    <a:pt x="837" y="1"/>
                    <a:pt x="372" y="122"/>
                    <a:pt x="202" y="300"/>
                  </a:cubicBezTo>
                  <a:cubicBezTo>
                    <a:pt x="0" y="491"/>
                    <a:pt x="53" y="714"/>
                    <a:pt x="319" y="800"/>
                  </a:cubicBezTo>
                  <a:cubicBezTo>
                    <a:pt x="479" y="842"/>
                    <a:pt x="660" y="842"/>
                    <a:pt x="937" y="875"/>
                  </a:cubicBezTo>
                  <a:cubicBezTo>
                    <a:pt x="1117" y="832"/>
                    <a:pt x="1405" y="811"/>
                    <a:pt x="1650" y="693"/>
                  </a:cubicBezTo>
                  <a:cubicBezTo>
                    <a:pt x="1948" y="544"/>
                    <a:pt x="1926" y="225"/>
                    <a:pt x="1628" y="76"/>
                  </a:cubicBezTo>
                  <a:cubicBezTo>
                    <a:pt x="1528" y="24"/>
                    <a:pt x="1379" y="1"/>
                    <a:pt x="1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5"/>
            <p:cNvSpPr/>
            <p:nvPr/>
          </p:nvSpPr>
          <p:spPr>
            <a:xfrm>
              <a:off x="5805322" y="2131230"/>
              <a:ext cx="39335" cy="75689"/>
            </a:xfrm>
            <a:custGeom>
              <a:avLst/>
              <a:gdLst/>
              <a:ahLst/>
              <a:cxnLst/>
              <a:rect l="l" t="t" r="r" b="b"/>
              <a:pathLst>
                <a:path w="831" h="1599" extrusionOk="0">
                  <a:moveTo>
                    <a:pt x="444" y="1"/>
                  </a:moveTo>
                  <a:cubicBezTo>
                    <a:pt x="275" y="1"/>
                    <a:pt x="53" y="189"/>
                    <a:pt x="32" y="427"/>
                  </a:cubicBezTo>
                  <a:cubicBezTo>
                    <a:pt x="0" y="736"/>
                    <a:pt x="32" y="1045"/>
                    <a:pt x="75" y="1353"/>
                  </a:cubicBezTo>
                  <a:cubicBezTo>
                    <a:pt x="85" y="1449"/>
                    <a:pt x="224" y="1598"/>
                    <a:pt x="309" y="1598"/>
                  </a:cubicBezTo>
                  <a:cubicBezTo>
                    <a:pt x="416" y="1598"/>
                    <a:pt x="586" y="1502"/>
                    <a:pt x="629" y="1407"/>
                  </a:cubicBezTo>
                  <a:cubicBezTo>
                    <a:pt x="735" y="1183"/>
                    <a:pt x="767" y="927"/>
                    <a:pt x="830" y="693"/>
                  </a:cubicBezTo>
                  <a:cubicBezTo>
                    <a:pt x="820" y="693"/>
                    <a:pt x="809" y="683"/>
                    <a:pt x="799" y="683"/>
                  </a:cubicBezTo>
                  <a:lnTo>
                    <a:pt x="799" y="491"/>
                  </a:lnTo>
                  <a:cubicBezTo>
                    <a:pt x="778" y="203"/>
                    <a:pt x="650" y="12"/>
                    <a:pt x="458" y="1"/>
                  </a:cubicBezTo>
                  <a:cubicBezTo>
                    <a:pt x="454" y="1"/>
                    <a:pt x="449"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5"/>
            <p:cNvSpPr/>
            <p:nvPr/>
          </p:nvSpPr>
          <p:spPr>
            <a:xfrm>
              <a:off x="5885456" y="2228547"/>
              <a:ext cx="80138" cy="41323"/>
            </a:xfrm>
            <a:custGeom>
              <a:avLst/>
              <a:gdLst/>
              <a:ahLst/>
              <a:cxnLst/>
              <a:rect l="l" t="t" r="r" b="b"/>
              <a:pathLst>
                <a:path w="1693" h="873" extrusionOk="0">
                  <a:moveTo>
                    <a:pt x="894" y="1"/>
                  </a:moveTo>
                  <a:cubicBezTo>
                    <a:pt x="652" y="1"/>
                    <a:pt x="416" y="63"/>
                    <a:pt x="192" y="213"/>
                  </a:cubicBezTo>
                  <a:cubicBezTo>
                    <a:pt x="96" y="276"/>
                    <a:pt x="0" y="426"/>
                    <a:pt x="22" y="511"/>
                  </a:cubicBezTo>
                  <a:cubicBezTo>
                    <a:pt x="43" y="628"/>
                    <a:pt x="160" y="756"/>
                    <a:pt x="277" y="809"/>
                  </a:cubicBezTo>
                  <a:cubicBezTo>
                    <a:pt x="394" y="873"/>
                    <a:pt x="554" y="851"/>
                    <a:pt x="767" y="873"/>
                  </a:cubicBezTo>
                  <a:cubicBezTo>
                    <a:pt x="926" y="841"/>
                    <a:pt x="1160" y="799"/>
                    <a:pt x="1394" y="745"/>
                  </a:cubicBezTo>
                  <a:cubicBezTo>
                    <a:pt x="1555" y="702"/>
                    <a:pt x="1693" y="617"/>
                    <a:pt x="1693" y="426"/>
                  </a:cubicBezTo>
                  <a:cubicBezTo>
                    <a:pt x="1693" y="234"/>
                    <a:pt x="1586" y="127"/>
                    <a:pt x="1416" y="85"/>
                  </a:cubicBezTo>
                  <a:cubicBezTo>
                    <a:pt x="1239" y="32"/>
                    <a:pt x="1065" y="1"/>
                    <a:pt x="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5"/>
            <p:cNvSpPr/>
            <p:nvPr/>
          </p:nvSpPr>
          <p:spPr>
            <a:xfrm>
              <a:off x="5931274" y="1984640"/>
              <a:ext cx="97794" cy="61015"/>
            </a:xfrm>
            <a:custGeom>
              <a:avLst/>
              <a:gdLst/>
              <a:ahLst/>
              <a:cxnLst/>
              <a:rect l="l" t="t" r="r" b="b"/>
              <a:pathLst>
                <a:path w="2066" h="1289" extrusionOk="0">
                  <a:moveTo>
                    <a:pt x="1874" y="0"/>
                  </a:moveTo>
                  <a:cubicBezTo>
                    <a:pt x="1800" y="288"/>
                    <a:pt x="1736" y="480"/>
                    <a:pt x="1704" y="629"/>
                  </a:cubicBezTo>
                  <a:cubicBezTo>
                    <a:pt x="1332" y="660"/>
                    <a:pt x="1012" y="692"/>
                    <a:pt x="597" y="735"/>
                  </a:cubicBezTo>
                  <a:cubicBezTo>
                    <a:pt x="523" y="639"/>
                    <a:pt x="384" y="458"/>
                    <a:pt x="182" y="224"/>
                  </a:cubicBezTo>
                  <a:lnTo>
                    <a:pt x="182" y="224"/>
                  </a:lnTo>
                  <a:cubicBezTo>
                    <a:pt x="1" y="468"/>
                    <a:pt x="64" y="650"/>
                    <a:pt x="203" y="841"/>
                  </a:cubicBezTo>
                  <a:cubicBezTo>
                    <a:pt x="352" y="1043"/>
                    <a:pt x="459" y="1289"/>
                    <a:pt x="767" y="1289"/>
                  </a:cubicBezTo>
                  <a:cubicBezTo>
                    <a:pt x="810" y="1278"/>
                    <a:pt x="863" y="1267"/>
                    <a:pt x="895" y="1235"/>
                  </a:cubicBezTo>
                  <a:cubicBezTo>
                    <a:pt x="1030" y="1093"/>
                    <a:pt x="1171" y="1037"/>
                    <a:pt x="1329" y="1037"/>
                  </a:cubicBezTo>
                  <a:cubicBezTo>
                    <a:pt x="1419" y="1037"/>
                    <a:pt x="1515" y="1055"/>
                    <a:pt x="1619" y="1086"/>
                  </a:cubicBezTo>
                  <a:cubicBezTo>
                    <a:pt x="1675" y="1101"/>
                    <a:pt x="1725" y="1108"/>
                    <a:pt x="1770" y="1108"/>
                  </a:cubicBezTo>
                  <a:cubicBezTo>
                    <a:pt x="1953" y="1108"/>
                    <a:pt x="2039" y="985"/>
                    <a:pt x="2056" y="745"/>
                  </a:cubicBezTo>
                  <a:cubicBezTo>
                    <a:pt x="2066" y="596"/>
                    <a:pt x="2066" y="437"/>
                    <a:pt x="2045" y="277"/>
                  </a:cubicBezTo>
                  <a:cubicBezTo>
                    <a:pt x="2045" y="213"/>
                    <a:pt x="1971" y="149"/>
                    <a:pt x="1874" y="0"/>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5"/>
            <p:cNvSpPr/>
            <p:nvPr/>
          </p:nvSpPr>
          <p:spPr>
            <a:xfrm>
              <a:off x="5555878" y="2432078"/>
              <a:ext cx="87759" cy="79665"/>
            </a:xfrm>
            <a:custGeom>
              <a:avLst/>
              <a:gdLst/>
              <a:ahLst/>
              <a:cxnLst/>
              <a:rect l="l" t="t" r="r" b="b"/>
              <a:pathLst>
                <a:path w="1854" h="1683" extrusionOk="0">
                  <a:moveTo>
                    <a:pt x="181" y="1"/>
                  </a:moveTo>
                  <a:cubicBezTo>
                    <a:pt x="129" y="65"/>
                    <a:pt x="32" y="128"/>
                    <a:pt x="22" y="203"/>
                  </a:cubicBezTo>
                  <a:cubicBezTo>
                    <a:pt x="1" y="405"/>
                    <a:pt x="1" y="608"/>
                    <a:pt x="11" y="810"/>
                  </a:cubicBezTo>
                  <a:cubicBezTo>
                    <a:pt x="22" y="1119"/>
                    <a:pt x="129" y="1247"/>
                    <a:pt x="437" y="1268"/>
                  </a:cubicBezTo>
                  <a:cubicBezTo>
                    <a:pt x="640" y="1278"/>
                    <a:pt x="789" y="1342"/>
                    <a:pt x="938" y="1481"/>
                  </a:cubicBezTo>
                  <a:cubicBezTo>
                    <a:pt x="1077" y="1615"/>
                    <a:pt x="1223" y="1683"/>
                    <a:pt x="1362" y="1683"/>
                  </a:cubicBezTo>
                  <a:cubicBezTo>
                    <a:pt x="1532" y="1683"/>
                    <a:pt x="1692" y="1583"/>
                    <a:pt x="1821" y="1385"/>
                  </a:cubicBezTo>
                  <a:cubicBezTo>
                    <a:pt x="1853" y="1342"/>
                    <a:pt x="1853" y="1236"/>
                    <a:pt x="1821" y="1183"/>
                  </a:cubicBezTo>
                  <a:cubicBezTo>
                    <a:pt x="1811" y="1150"/>
                    <a:pt x="1714" y="1129"/>
                    <a:pt x="1662" y="1129"/>
                  </a:cubicBezTo>
                  <a:cubicBezTo>
                    <a:pt x="1608" y="1140"/>
                    <a:pt x="1555" y="1204"/>
                    <a:pt x="1501" y="1225"/>
                  </a:cubicBezTo>
                  <a:cubicBezTo>
                    <a:pt x="1438" y="1255"/>
                    <a:pt x="1373" y="1273"/>
                    <a:pt x="1312" y="1273"/>
                  </a:cubicBezTo>
                  <a:cubicBezTo>
                    <a:pt x="1220" y="1273"/>
                    <a:pt x="1138" y="1232"/>
                    <a:pt x="1087" y="1129"/>
                  </a:cubicBezTo>
                  <a:cubicBezTo>
                    <a:pt x="992" y="948"/>
                    <a:pt x="868" y="855"/>
                    <a:pt x="684" y="855"/>
                  </a:cubicBezTo>
                  <a:cubicBezTo>
                    <a:pt x="598" y="855"/>
                    <a:pt x="499" y="876"/>
                    <a:pt x="384" y="916"/>
                  </a:cubicBezTo>
                  <a:cubicBezTo>
                    <a:pt x="384" y="618"/>
                    <a:pt x="394" y="416"/>
                    <a:pt x="373" y="214"/>
                  </a:cubicBezTo>
                  <a:cubicBezTo>
                    <a:pt x="363" y="139"/>
                    <a:pt x="245" y="76"/>
                    <a:pt x="181" y="1"/>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5"/>
            <p:cNvSpPr/>
            <p:nvPr/>
          </p:nvSpPr>
          <p:spPr>
            <a:xfrm>
              <a:off x="5629481" y="1902991"/>
              <a:ext cx="90741" cy="52637"/>
            </a:xfrm>
            <a:custGeom>
              <a:avLst/>
              <a:gdLst/>
              <a:ahLst/>
              <a:cxnLst/>
              <a:rect l="l" t="t" r="r" b="b"/>
              <a:pathLst>
                <a:path w="1917" h="1112" extrusionOk="0">
                  <a:moveTo>
                    <a:pt x="405" y="0"/>
                  </a:moveTo>
                  <a:cubicBezTo>
                    <a:pt x="0" y="64"/>
                    <a:pt x="64" y="341"/>
                    <a:pt x="74" y="544"/>
                  </a:cubicBezTo>
                  <a:cubicBezTo>
                    <a:pt x="74" y="842"/>
                    <a:pt x="162" y="940"/>
                    <a:pt x="415" y="940"/>
                  </a:cubicBezTo>
                  <a:cubicBezTo>
                    <a:pt x="442" y="940"/>
                    <a:pt x="470" y="939"/>
                    <a:pt x="500" y="937"/>
                  </a:cubicBezTo>
                  <a:cubicBezTo>
                    <a:pt x="553" y="933"/>
                    <a:pt x="607" y="929"/>
                    <a:pt x="659" y="929"/>
                  </a:cubicBezTo>
                  <a:cubicBezTo>
                    <a:pt x="746" y="929"/>
                    <a:pt x="828" y="940"/>
                    <a:pt x="894" y="980"/>
                  </a:cubicBezTo>
                  <a:cubicBezTo>
                    <a:pt x="1053" y="1067"/>
                    <a:pt x="1199" y="1112"/>
                    <a:pt x="1339" y="1112"/>
                  </a:cubicBezTo>
                  <a:cubicBezTo>
                    <a:pt x="1508" y="1112"/>
                    <a:pt x="1668" y="1046"/>
                    <a:pt x="1831" y="906"/>
                  </a:cubicBezTo>
                  <a:cubicBezTo>
                    <a:pt x="1884" y="852"/>
                    <a:pt x="1916" y="714"/>
                    <a:pt x="1895" y="672"/>
                  </a:cubicBezTo>
                  <a:cubicBezTo>
                    <a:pt x="1854" y="631"/>
                    <a:pt x="1759" y="596"/>
                    <a:pt x="1696" y="596"/>
                  </a:cubicBezTo>
                  <a:cubicBezTo>
                    <a:pt x="1676" y="596"/>
                    <a:pt x="1660" y="600"/>
                    <a:pt x="1650" y="608"/>
                  </a:cubicBezTo>
                  <a:cubicBezTo>
                    <a:pt x="1533" y="698"/>
                    <a:pt x="1426" y="738"/>
                    <a:pt x="1322" y="738"/>
                  </a:cubicBezTo>
                  <a:cubicBezTo>
                    <a:pt x="1181" y="738"/>
                    <a:pt x="1046" y="662"/>
                    <a:pt x="905" y="533"/>
                  </a:cubicBezTo>
                  <a:cubicBezTo>
                    <a:pt x="866" y="504"/>
                    <a:pt x="807" y="497"/>
                    <a:pt x="740" y="497"/>
                  </a:cubicBezTo>
                  <a:cubicBezTo>
                    <a:pt x="677" y="497"/>
                    <a:pt x="606" y="503"/>
                    <a:pt x="536" y="503"/>
                  </a:cubicBezTo>
                  <a:cubicBezTo>
                    <a:pt x="517" y="503"/>
                    <a:pt x="498" y="502"/>
                    <a:pt x="479" y="501"/>
                  </a:cubicBezTo>
                  <a:cubicBezTo>
                    <a:pt x="457" y="352"/>
                    <a:pt x="436" y="203"/>
                    <a:pt x="405" y="0"/>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5"/>
            <p:cNvSpPr/>
            <p:nvPr/>
          </p:nvSpPr>
          <p:spPr>
            <a:xfrm>
              <a:off x="5572492" y="2071685"/>
              <a:ext cx="49938" cy="39477"/>
            </a:xfrm>
            <a:custGeom>
              <a:avLst/>
              <a:gdLst/>
              <a:ahLst/>
              <a:cxnLst/>
              <a:rect l="l" t="t" r="r" b="b"/>
              <a:pathLst>
                <a:path w="1055" h="834" extrusionOk="0">
                  <a:moveTo>
                    <a:pt x="831" y="0"/>
                  </a:moveTo>
                  <a:cubicBezTo>
                    <a:pt x="813" y="0"/>
                    <a:pt x="795" y="4"/>
                    <a:pt x="778" y="13"/>
                  </a:cubicBezTo>
                  <a:cubicBezTo>
                    <a:pt x="533" y="184"/>
                    <a:pt x="310" y="365"/>
                    <a:pt x="97" y="567"/>
                  </a:cubicBezTo>
                  <a:cubicBezTo>
                    <a:pt x="1" y="663"/>
                    <a:pt x="118" y="834"/>
                    <a:pt x="352" y="834"/>
                  </a:cubicBezTo>
                  <a:cubicBezTo>
                    <a:pt x="533" y="663"/>
                    <a:pt x="778" y="461"/>
                    <a:pt x="991" y="216"/>
                  </a:cubicBezTo>
                  <a:cubicBezTo>
                    <a:pt x="1055" y="143"/>
                    <a:pt x="939"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5"/>
            <p:cNvSpPr/>
            <p:nvPr/>
          </p:nvSpPr>
          <p:spPr>
            <a:xfrm>
              <a:off x="5842573" y="2090571"/>
              <a:ext cx="35217" cy="31620"/>
            </a:xfrm>
            <a:custGeom>
              <a:avLst/>
              <a:gdLst/>
              <a:ahLst/>
              <a:cxnLst/>
              <a:rect l="l" t="t" r="r" b="b"/>
              <a:pathLst>
                <a:path w="744" h="668" extrusionOk="0">
                  <a:moveTo>
                    <a:pt x="173" y="0"/>
                  </a:moveTo>
                  <a:cubicBezTo>
                    <a:pt x="157" y="0"/>
                    <a:pt x="142" y="3"/>
                    <a:pt x="129" y="9"/>
                  </a:cubicBezTo>
                  <a:cubicBezTo>
                    <a:pt x="65" y="30"/>
                    <a:pt x="1" y="211"/>
                    <a:pt x="33" y="253"/>
                  </a:cubicBezTo>
                  <a:cubicBezTo>
                    <a:pt x="161" y="402"/>
                    <a:pt x="310" y="541"/>
                    <a:pt x="469" y="658"/>
                  </a:cubicBezTo>
                  <a:cubicBezTo>
                    <a:pt x="481" y="665"/>
                    <a:pt x="496" y="668"/>
                    <a:pt x="513" y="668"/>
                  </a:cubicBezTo>
                  <a:cubicBezTo>
                    <a:pt x="573" y="668"/>
                    <a:pt x="656" y="632"/>
                    <a:pt x="715" y="615"/>
                  </a:cubicBezTo>
                  <a:cubicBezTo>
                    <a:pt x="744" y="390"/>
                    <a:pt x="365"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5"/>
            <p:cNvSpPr/>
            <p:nvPr/>
          </p:nvSpPr>
          <p:spPr>
            <a:xfrm>
              <a:off x="5843614" y="2318716"/>
              <a:ext cx="5065" cy="3077"/>
            </a:xfrm>
            <a:custGeom>
              <a:avLst/>
              <a:gdLst/>
              <a:ahLst/>
              <a:cxnLst/>
              <a:rect l="l" t="t" r="r" b="b"/>
              <a:pathLst>
                <a:path w="107" h="65" extrusionOk="0">
                  <a:moveTo>
                    <a:pt x="0" y="65"/>
                  </a:moveTo>
                  <a:cubicBezTo>
                    <a:pt x="33" y="43"/>
                    <a:pt x="75" y="22"/>
                    <a:pt x="107" y="1"/>
                  </a:cubicBezTo>
                  <a:cubicBezTo>
                    <a:pt x="75" y="22"/>
                    <a:pt x="33" y="43"/>
                    <a:pt x="0" y="65"/>
                  </a:cubicBezTo>
                  <a:close/>
                </a:path>
              </a:pathLst>
            </a:custGeom>
            <a:solidFill>
              <a:srgbClr val="D5A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 name="Google Shape;1980;p65"/>
          <p:cNvGrpSpPr/>
          <p:nvPr/>
        </p:nvGrpSpPr>
        <p:grpSpPr>
          <a:xfrm>
            <a:off x="1321338" y="1453433"/>
            <a:ext cx="957919" cy="915525"/>
            <a:chOff x="2819243" y="1765441"/>
            <a:chExt cx="840575" cy="803445"/>
          </a:xfrm>
        </p:grpSpPr>
        <p:sp>
          <p:nvSpPr>
            <p:cNvPr id="1981" name="Google Shape;1981;p65"/>
            <p:cNvSpPr/>
            <p:nvPr/>
          </p:nvSpPr>
          <p:spPr>
            <a:xfrm>
              <a:off x="2819243" y="1777701"/>
              <a:ext cx="840575" cy="755230"/>
            </a:xfrm>
            <a:custGeom>
              <a:avLst/>
              <a:gdLst/>
              <a:ahLst/>
              <a:cxnLst/>
              <a:rect l="l" t="t" r="r" b="b"/>
              <a:pathLst>
                <a:path w="17758" h="15955" extrusionOk="0">
                  <a:moveTo>
                    <a:pt x="4908" y="1114"/>
                  </a:moveTo>
                  <a:cubicBezTo>
                    <a:pt x="5174" y="1232"/>
                    <a:pt x="5472" y="1285"/>
                    <a:pt x="5685" y="1455"/>
                  </a:cubicBezTo>
                  <a:cubicBezTo>
                    <a:pt x="5952" y="1668"/>
                    <a:pt x="6175" y="1945"/>
                    <a:pt x="6378" y="2222"/>
                  </a:cubicBezTo>
                  <a:cubicBezTo>
                    <a:pt x="6569" y="2488"/>
                    <a:pt x="6548" y="2637"/>
                    <a:pt x="6271" y="2808"/>
                  </a:cubicBezTo>
                  <a:cubicBezTo>
                    <a:pt x="5696" y="3158"/>
                    <a:pt x="5110" y="3499"/>
                    <a:pt x="4525" y="3830"/>
                  </a:cubicBezTo>
                  <a:cubicBezTo>
                    <a:pt x="4441" y="3876"/>
                    <a:pt x="4351" y="3898"/>
                    <a:pt x="4265" y="3898"/>
                  </a:cubicBezTo>
                  <a:cubicBezTo>
                    <a:pt x="4112" y="3898"/>
                    <a:pt x="3972" y="3827"/>
                    <a:pt x="3897" y="3691"/>
                  </a:cubicBezTo>
                  <a:cubicBezTo>
                    <a:pt x="3461" y="2957"/>
                    <a:pt x="3279" y="2094"/>
                    <a:pt x="4152" y="1424"/>
                  </a:cubicBezTo>
                  <a:cubicBezTo>
                    <a:pt x="4365" y="1274"/>
                    <a:pt x="4642" y="1221"/>
                    <a:pt x="4908" y="1114"/>
                  </a:cubicBezTo>
                  <a:close/>
                  <a:moveTo>
                    <a:pt x="13084" y="1232"/>
                  </a:moveTo>
                  <a:cubicBezTo>
                    <a:pt x="14043" y="1274"/>
                    <a:pt x="14798" y="1998"/>
                    <a:pt x="14575" y="3106"/>
                  </a:cubicBezTo>
                  <a:cubicBezTo>
                    <a:pt x="14532" y="3350"/>
                    <a:pt x="14447" y="3595"/>
                    <a:pt x="14341" y="3818"/>
                  </a:cubicBezTo>
                  <a:cubicBezTo>
                    <a:pt x="14235" y="4057"/>
                    <a:pt x="14154" y="4159"/>
                    <a:pt x="14018" y="4159"/>
                  </a:cubicBezTo>
                  <a:cubicBezTo>
                    <a:pt x="13935" y="4159"/>
                    <a:pt x="13832" y="4121"/>
                    <a:pt x="13691" y="4053"/>
                  </a:cubicBezTo>
                  <a:cubicBezTo>
                    <a:pt x="13233" y="3840"/>
                    <a:pt x="12786" y="3606"/>
                    <a:pt x="12339" y="3382"/>
                  </a:cubicBezTo>
                  <a:cubicBezTo>
                    <a:pt x="12137" y="3276"/>
                    <a:pt x="11935" y="3191"/>
                    <a:pt x="11743" y="3084"/>
                  </a:cubicBezTo>
                  <a:cubicBezTo>
                    <a:pt x="11434" y="2924"/>
                    <a:pt x="11370" y="2765"/>
                    <a:pt x="11476" y="2434"/>
                  </a:cubicBezTo>
                  <a:cubicBezTo>
                    <a:pt x="11668" y="1796"/>
                    <a:pt x="12424" y="1242"/>
                    <a:pt x="13084" y="1232"/>
                  </a:cubicBezTo>
                  <a:close/>
                  <a:moveTo>
                    <a:pt x="7239" y="3222"/>
                  </a:moveTo>
                  <a:lnTo>
                    <a:pt x="7239" y="3222"/>
                  </a:lnTo>
                  <a:cubicBezTo>
                    <a:pt x="7400" y="3723"/>
                    <a:pt x="7314" y="4223"/>
                    <a:pt x="7026" y="4511"/>
                  </a:cubicBezTo>
                  <a:cubicBezTo>
                    <a:pt x="6995" y="4415"/>
                    <a:pt x="6952" y="4329"/>
                    <a:pt x="6963" y="4255"/>
                  </a:cubicBezTo>
                  <a:cubicBezTo>
                    <a:pt x="7016" y="3669"/>
                    <a:pt x="7080" y="3435"/>
                    <a:pt x="7239" y="3222"/>
                  </a:cubicBezTo>
                  <a:close/>
                  <a:moveTo>
                    <a:pt x="10487" y="3542"/>
                  </a:moveTo>
                  <a:cubicBezTo>
                    <a:pt x="10753" y="3563"/>
                    <a:pt x="10795" y="3723"/>
                    <a:pt x="10731" y="3872"/>
                  </a:cubicBezTo>
                  <a:cubicBezTo>
                    <a:pt x="10615" y="4106"/>
                    <a:pt x="10774" y="4500"/>
                    <a:pt x="10284" y="4639"/>
                  </a:cubicBezTo>
                  <a:cubicBezTo>
                    <a:pt x="10359" y="4223"/>
                    <a:pt x="10423" y="3893"/>
                    <a:pt x="10487" y="3542"/>
                  </a:cubicBezTo>
                  <a:close/>
                  <a:moveTo>
                    <a:pt x="5654" y="4223"/>
                  </a:moveTo>
                  <a:cubicBezTo>
                    <a:pt x="5685" y="4596"/>
                    <a:pt x="5813" y="4979"/>
                    <a:pt x="5579" y="5384"/>
                  </a:cubicBezTo>
                  <a:cubicBezTo>
                    <a:pt x="5356" y="5001"/>
                    <a:pt x="5387" y="4478"/>
                    <a:pt x="5654" y="4223"/>
                  </a:cubicBezTo>
                  <a:close/>
                  <a:moveTo>
                    <a:pt x="7250" y="5820"/>
                  </a:moveTo>
                  <a:cubicBezTo>
                    <a:pt x="7410" y="6278"/>
                    <a:pt x="7378" y="6629"/>
                    <a:pt x="7133" y="6832"/>
                  </a:cubicBezTo>
                  <a:cubicBezTo>
                    <a:pt x="6974" y="6373"/>
                    <a:pt x="7016" y="6023"/>
                    <a:pt x="7250" y="5820"/>
                  </a:cubicBezTo>
                  <a:close/>
                  <a:moveTo>
                    <a:pt x="14170" y="5905"/>
                  </a:moveTo>
                  <a:lnTo>
                    <a:pt x="14170" y="5905"/>
                  </a:lnTo>
                  <a:cubicBezTo>
                    <a:pt x="14362" y="6321"/>
                    <a:pt x="14277" y="6874"/>
                    <a:pt x="13979" y="7119"/>
                  </a:cubicBezTo>
                  <a:cubicBezTo>
                    <a:pt x="13882" y="6799"/>
                    <a:pt x="13979" y="6108"/>
                    <a:pt x="14170" y="5905"/>
                  </a:cubicBezTo>
                  <a:close/>
                  <a:moveTo>
                    <a:pt x="5809" y="6891"/>
                  </a:moveTo>
                  <a:cubicBezTo>
                    <a:pt x="5973" y="6891"/>
                    <a:pt x="6078" y="7037"/>
                    <a:pt x="6068" y="7183"/>
                  </a:cubicBezTo>
                  <a:cubicBezTo>
                    <a:pt x="6068" y="7470"/>
                    <a:pt x="6026" y="7769"/>
                    <a:pt x="5952" y="8045"/>
                  </a:cubicBezTo>
                  <a:cubicBezTo>
                    <a:pt x="5921" y="8147"/>
                    <a:pt x="5753" y="8269"/>
                    <a:pt x="5655" y="8269"/>
                  </a:cubicBezTo>
                  <a:cubicBezTo>
                    <a:pt x="5651" y="8269"/>
                    <a:pt x="5646" y="8269"/>
                    <a:pt x="5643" y="8268"/>
                  </a:cubicBezTo>
                  <a:cubicBezTo>
                    <a:pt x="5536" y="8258"/>
                    <a:pt x="5430" y="8109"/>
                    <a:pt x="5366" y="7992"/>
                  </a:cubicBezTo>
                  <a:cubicBezTo>
                    <a:pt x="5313" y="7906"/>
                    <a:pt x="5344" y="7779"/>
                    <a:pt x="5323" y="7598"/>
                  </a:cubicBezTo>
                  <a:cubicBezTo>
                    <a:pt x="5356" y="7481"/>
                    <a:pt x="5366" y="7289"/>
                    <a:pt x="5451" y="7119"/>
                  </a:cubicBezTo>
                  <a:cubicBezTo>
                    <a:pt x="5505" y="7023"/>
                    <a:pt x="5643" y="6917"/>
                    <a:pt x="5760" y="6896"/>
                  </a:cubicBezTo>
                  <a:cubicBezTo>
                    <a:pt x="5777" y="6893"/>
                    <a:pt x="5793" y="6891"/>
                    <a:pt x="5809" y="6891"/>
                  </a:cubicBezTo>
                  <a:close/>
                  <a:moveTo>
                    <a:pt x="11141" y="6831"/>
                  </a:moveTo>
                  <a:cubicBezTo>
                    <a:pt x="11236" y="6831"/>
                    <a:pt x="11372" y="6922"/>
                    <a:pt x="11413" y="7012"/>
                  </a:cubicBezTo>
                  <a:cubicBezTo>
                    <a:pt x="11573" y="7385"/>
                    <a:pt x="11562" y="7779"/>
                    <a:pt x="11370" y="8141"/>
                  </a:cubicBezTo>
                  <a:cubicBezTo>
                    <a:pt x="11330" y="8220"/>
                    <a:pt x="11189" y="8291"/>
                    <a:pt x="11092" y="8291"/>
                  </a:cubicBezTo>
                  <a:cubicBezTo>
                    <a:pt x="11085" y="8291"/>
                    <a:pt x="11078" y="8290"/>
                    <a:pt x="11072" y="8290"/>
                  </a:cubicBezTo>
                  <a:cubicBezTo>
                    <a:pt x="10977" y="8280"/>
                    <a:pt x="10849" y="8173"/>
                    <a:pt x="10806" y="8077"/>
                  </a:cubicBezTo>
                  <a:cubicBezTo>
                    <a:pt x="10753" y="7939"/>
                    <a:pt x="10764" y="7769"/>
                    <a:pt x="10742" y="7566"/>
                  </a:cubicBezTo>
                  <a:cubicBezTo>
                    <a:pt x="10764" y="7407"/>
                    <a:pt x="10785" y="7204"/>
                    <a:pt x="10849" y="7023"/>
                  </a:cubicBezTo>
                  <a:cubicBezTo>
                    <a:pt x="10891" y="6927"/>
                    <a:pt x="11029" y="6832"/>
                    <a:pt x="11126" y="6832"/>
                  </a:cubicBezTo>
                  <a:cubicBezTo>
                    <a:pt x="11131" y="6831"/>
                    <a:pt x="11136" y="6831"/>
                    <a:pt x="11141" y="6831"/>
                  </a:cubicBezTo>
                  <a:close/>
                  <a:moveTo>
                    <a:pt x="5304" y="0"/>
                  </a:moveTo>
                  <a:cubicBezTo>
                    <a:pt x="5197" y="0"/>
                    <a:pt x="5086" y="10"/>
                    <a:pt x="4972" y="28"/>
                  </a:cubicBezTo>
                  <a:cubicBezTo>
                    <a:pt x="3662" y="241"/>
                    <a:pt x="2886" y="1072"/>
                    <a:pt x="2491" y="2275"/>
                  </a:cubicBezTo>
                  <a:cubicBezTo>
                    <a:pt x="2311" y="2808"/>
                    <a:pt x="2342" y="3340"/>
                    <a:pt x="2630" y="3830"/>
                  </a:cubicBezTo>
                  <a:cubicBezTo>
                    <a:pt x="2789" y="4106"/>
                    <a:pt x="3035" y="4341"/>
                    <a:pt x="3269" y="4628"/>
                  </a:cubicBezTo>
                  <a:cubicBezTo>
                    <a:pt x="3066" y="4840"/>
                    <a:pt x="2832" y="5053"/>
                    <a:pt x="2640" y="5299"/>
                  </a:cubicBezTo>
                  <a:cubicBezTo>
                    <a:pt x="1885" y="6288"/>
                    <a:pt x="1193" y="7332"/>
                    <a:pt x="693" y="8471"/>
                  </a:cubicBezTo>
                  <a:cubicBezTo>
                    <a:pt x="160" y="9695"/>
                    <a:pt x="0" y="10962"/>
                    <a:pt x="532" y="12219"/>
                  </a:cubicBezTo>
                  <a:cubicBezTo>
                    <a:pt x="958" y="13272"/>
                    <a:pt x="1629" y="14166"/>
                    <a:pt x="2576" y="14816"/>
                  </a:cubicBezTo>
                  <a:cubicBezTo>
                    <a:pt x="2917" y="15050"/>
                    <a:pt x="3258" y="15285"/>
                    <a:pt x="3610" y="15486"/>
                  </a:cubicBezTo>
                  <a:cubicBezTo>
                    <a:pt x="3918" y="15668"/>
                    <a:pt x="4259" y="15806"/>
                    <a:pt x="4589" y="15955"/>
                  </a:cubicBezTo>
                  <a:cubicBezTo>
                    <a:pt x="4461" y="15721"/>
                    <a:pt x="4344" y="15486"/>
                    <a:pt x="4206" y="15263"/>
                  </a:cubicBezTo>
                  <a:cubicBezTo>
                    <a:pt x="3822" y="14635"/>
                    <a:pt x="3769" y="13975"/>
                    <a:pt x="4099" y="13336"/>
                  </a:cubicBezTo>
                  <a:cubicBezTo>
                    <a:pt x="4408" y="12761"/>
                    <a:pt x="4759" y="12197"/>
                    <a:pt x="5153" y="11675"/>
                  </a:cubicBezTo>
                  <a:cubicBezTo>
                    <a:pt x="5803" y="10802"/>
                    <a:pt x="6515" y="9993"/>
                    <a:pt x="7410" y="9354"/>
                  </a:cubicBezTo>
                  <a:cubicBezTo>
                    <a:pt x="7463" y="9312"/>
                    <a:pt x="7495" y="9259"/>
                    <a:pt x="7527" y="9205"/>
                  </a:cubicBezTo>
                  <a:cubicBezTo>
                    <a:pt x="7378" y="8737"/>
                    <a:pt x="7431" y="8641"/>
                    <a:pt x="7899" y="8599"/>
                  </a:cubicBezTo>
                  <a:cubicBezTo>
                    <a:pt x="8400" y="8545"/>
                    <a:pt x="8900" y="8514"/>
                    <a:pt x="9411" y="8503"/>
                  </a:cubicBezTo>
                  <a:cubicBezTo>
                    <a:pt x="10029" y="8503"/>
                    <a:pt x="10135" y="8705"/>
                    <a:pt x="9806" y="9248"/>
                  </a:cubicBezTo>
                  <a:cubicBezTo>
                    <a:pt x="10029" y="9397"/>
                    <a:pt x="10263" y="9525"/>
                    <a:pt x="10466" y="9695"/>
                  </a:cubicBezTo>
                  <a:cubicBezTo>
                    <a:pt x="10923" y="10057"/>
                    <a:pt x="11381" y="10409"/>
                    <a:pt x="11807" y="10813"/>
                  </a:cubicBezTo>
                  <a:cubicBezTo>
                    <a:pt x="12605" y="11569"/>
                    <a:pt x="13393" y="12346"/>
                    <a:pt x="14053" y="13229"/>
                  </a:cubicBezTo>
                  <a:cubicBezTo>
                    <a:pt x="14277" y="13528"/>
                    <a:pt x="14436" y="13847"/>
                    <a:pt x="14298" y="14241"/>
                  </a:cubicBezTo>
                  <a:cubicBezTo>
                    <a:pt x="14149" y="14646"/>
                    <a:pt x="13989" y="15061"/>
                    <a:pt x="13851" y="15476"/>
                  </a:cubicBezTo>
                  <a:cubicBezTo>
                    <a:pt x="13787" y="15635"/>
                    <a:pt x="13733" y="15796"/>
                    <a:pt x="13681" y="15955"/>
                  </a:cubicBezTo>
                  <a:cubicBezTo>
                    <a:pt x="15341" y="15295"/>
                    <a:pt x="16501" y="14145"/>
                    <a:pt x="17109" y="12463"/>
                  </a:cubicBezTo>
                  <a:cubicBezTo>
                    <a:pt x="17758" y="10696"/>
                    <a:pt x="17620" y="8982"/>
                    <a:pt x="16619" y="7364"/>
                  </a:cubicBezTo>
                  <a:cubicBezTo>
                    <a:pt x="16118" y="6565"/>
                    <a:pt x="15607" y="5777"/>
                    <a:pt x="15075" y="4947"/>
                  </a:cubicBezTo>
                  <a:cubicBezTo>
                    <a:pt x="15065" y="4947"/>
                    <a:pt x="15086" y="4883"/>
                    <a:pt x="15117" y="4840"/>
                  </a:cubicBezTo>
                  <a:cubicBezTo>
                    <a:pt x="15565" y="4234"/>
                    <a:pt x="15671" y="3553"/>
                    <a:pt x="15607" y="2829"/>
                  </a:cubicBezTo>
                  <a:cubicBezTo>
                    <a:pt x="15533" y="2084"/>
                    <a:pt x="15256" y="1412"/>
                    <a:pt x="14660" y="934"/>
                  </a:cubicBezTo>
                  <a:cubicBezTo>
                    <a:pt x="14234" y="585"/>
                    <a:pt x="13779" y="439"/>
                    <a:pt x="13309" y="439"/>
                  </a:cubicBezTo>
                  <a:cubicBezTo>
                    <a:pt x="12932" y="439"/>
                    <a:pt x="12546" y="533"/>
                    <a:pt x="12158" y="689"/>
                  </a:cubicBezTo>
                  <a:cubicBezTo>
                    <a:pt x="11902" y="785"/>
                    <a:pt x="11668" y="976"/>
                    <a:pt x="11424" y="1104"/>
                  </a:cubicBezTo>
                  <a:cubicBezTo>
                    <a:pt x="11392" y="1120"/>
                    <a:pt x="11352" y="1122"/>
                    <a:pt x="11309" y="1122"/>
                  </a:cubicBezTo>
                  <a:cubicBezTo>
                    <a:pt x="11289" y="1122"/>
                    <a:pt x="11267" y="1122"/>
                    <a:pt x="11246" y="1122"/>
                  </a:cubicBezTo>
                  <a:cubicBezTo>
                    <a:pt x="11223" y="1122"/>
                    <a:pt x="11201" y="1123"/>
                    <a:pt x="11178" y="1125"/>
                  </a:cubicBezTo>
                  <a:cubicBezTo>
                    <a:pt x="11040" y="1540"/>
                    <a:pt x="10902" y="1945"/>
                    <a:pt x="10774" y="2360"/>
                  </a:cubicBezTo>
                  <a:cubicBezTo>
                    <a:pt x="10683" y="2660"/>
                    <a:pt x="10637" y="2751"/>
                    <a:pt x="10428" y="2751"/>
                  </a:cubicBezTo>
                  <a:cubicBezTo>
                    <a:pt x="10369" y="2751"/>
                    <a:pt x="10298" y="2744"/>
                    <a:pt x="10210" y="2733"/>
                  </a:cubicBezTo>
                  <a:cubicBezTo>
                    <a:pt x="9827" y="2669"/>
                    <a:pt x="9444" y="2595"/>
                    <a:pt x="9049" y="2541"/>
                  </a:cubicBezTo>
                  <a:cubicBezTo>
                    <a:pt x="8666" y="2488"/>
                    <a:pt x="8272" y="2467"/>
                    <a:pt x="7878" y="2446"/>
                  </a:cubicBezTo>
                  <a:cubicBezTo>
                    <a:pt x="7506" y="2424"/>
                    <a:pt x="7452" y="2403"/>
                    <a:pt x="7346" y="2041"/>
                  </a:cubicBezTo>
                  <a:cubicBezTo>
                    <a:pt x="7261" y="1711"/>
                    <a:pt x="7208" y="1370"/>
                    <a:pt x="7133" y="1040"/>
                  </a:cubicBezTo>
                  <a:cubicBezTo>
                    <a:pt x="7048" y="944"/>
                    <a:pt x="6974" y="849"/>
                    <a:pt x="6889" y="763"/>
                  </a:cubicBezTo>
                  <a:cubicBezTo>
                    <a:pt x="6444" y="301"/>
                    <a:pt x="5923" y="0"/>
                    <a:pt x="5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5"/>
            <p:cNvSpPr/>
            <p:nvPr/>
          </p:nvSpPr>
          <p:spPr>
            <a:xfrm>
              <a:off x="2997593" y="2213400"/>
              <a:ext cx="505017" cy="355486"/>
            </a:xfrm>
            <a:custGeom>
              <a:avLst/>
              <a:gdLst/>
              <a:ahLst/>
              <a:cxnLst/>
              <a:rect l="l" t="t" r="r" b="b"/>
              <a:pathLst>
                <a:path w="10669" h="7510" extrusionOk="0">
                  <a:moveTo>
                    <a:pt x="6676" y="1012"/>
                  </a:moveTo>
                  <a:cubicBezTo>
                    <a:pt x="6729" y="1065"/>
                    <a:pt x="6825" y="1119"/>
                    <a:pt x="6825" y="1161"/>
                  </a:cubicBezTo>
                  <a:cubicBezTo>
                    <a:pt x="6814" y="1235"/>
                    <a:pt x="6740" y="1299"/>
                    <a:pt x="6665" y="1395"/>
                  </a:cubicBezTo>
                  <a:cubicBezTo>
                    <a:pt x="6591" y="1299"/>
                    <a:pt x="6506" y="1235"/>
                    <a:pt x="6516" y="1193"/>
                  </a:cubicBezTo>
                  <a:cubicBezTo>
                    <a:pt x="6537" y="1129"/>
                    <a:pt x="6623" y="1076"/>
                    <a:pt x="6676" y="1012"/>
                  </a:cubicBezTo>
                  <a:close/>
                  <a:moveTo>
                    <a:pt x="3615" y="1298"/>
                  </a:moveTo>
                  <a:cubicBezTo>
                    <a:pt x="3648" y="1298"/>
                    <a:pt x="3709" y="1388"/>
                    <a:pt x="3781" y="1459"/>
                  </a:cubicBezTo>
                  <a:cubicBezTo>
                    <a:pt x="3684" y="1523"/>
                    <a:pt x="3620" y="1608"/>
                    <a:pt x="3557" y="1608"/>
                  </a:cubicBezTo>
                  <a:cubicBezTo>
                    <a:pt x="3504" y="1608"/>
                    <a:pt x="3450" y="1502"/>
                    <a:pt x="3408" y="1438"/>
                  </a:cubicBezTo>
                  <a:cubicBezTo>
                    <a:pt x="3471" y="1395"/>
                    <a:pt x="3535" y="1320"/>
                    <a:pt x="3610" y="1299"/>
                  </a:cubicBezTo>
                  <a:cubicBezTo>
                    <a:pt x="3612" y="1299"/>
                    <a:pt x="3613" y="1298"/>
                    <a:pt x="3615" y="1298"/>
                  </a:cubicBezTo>
                  <a:close/>
                  <a:moveTo>
                    <a:pt x="5941" y="1469"/>
                  </a:moveTo>
                  <a:cubicBezTo>
                    <a:pt x="6005" y="1469"/>
                    <a:pt x="6112" y="1555"/>
                    <a:pt x="6101" y="1587"/>
                  </a:cubicBezTo>
                  <a:cubicBezTo>
                    <a:pt x="6090" y="1661"/>
                    <a:pt x="6026" y="1725"/>
                    <a:pt x="5941" y="1842"/>
                  </a:cubicBezTo>
                  <a:cubicBezTo>
                    <a:pt x="5867" y="1725"/>
                    <a:pt x="5803" y="1661"/>
                    <a:pt x="5792" y="1587"/>
                  </a:cubicBezTo>
                  <a:cubicBezTo>
                    <a:pt x="5782" y="1555"/>
                    <a:pt x="5888" y="1469"/>
                    <a:pt x="5941" y="1469"/>
                  </a:cubicBezTo>
                  <a:close/>
                  <a:moveTo>
                    <a:pt x="2705" y="1746"/>
                  </a:moveTo>
                  <a:cubicBezTo>
                    <a:pt x="2747" y="1746"/>
                    <a:pt x="2844" y="1831"/>
                    <a:pt x="2844" y="1874"/>
                  </a:cubicBezTo>
                  <a:cubicBezTo>
                    <a:pt x="2844" y="1928"/>
                    <a:pt x="2769" y="1980"/>
                    <a:pt x="2695" y="2066"/>
                  </a:cubicBezTo>
                  <a:cubicBezTo>
                    <a:pt x="2631" y="1980"/>
                    <a:pt x="2556" y="1928"/>
                    <a:pt x="2567" y="1874"/>
                  </a:cubicBezTo>
                  <a:cubicBezTo>
                    <a:pt x="2567" y="1821"/>
                    <a:pt x="2652" y="1757"/>
                    <a:pt x="2705" y="1746"/>
                  </a:cubicBezTo>
                  <a:close/>
                  <a:moveTo>
                    <a:pt x="6516" y="1757"/>
                  </a:moveTo>
                  <a:cubicBezTo>
                    <a:pt x="6570" y="1757"/>
                    <a:pt x="6665" y="1853"/>
                    <a:pt x="6665" y="1895"/>
                  </a:cubicBezTo>
                  <a:cubicBezTo>
                    <a:pt x="6644" y="1959"/>
                    <a:pt x="6570" y="2023"/>
                    <a:pt x="6495" y="2141"/>
                  </a:cubicBezTo>
                  <a:cubicBezTo>
                    <a:pt x="6421" y="2023"/>
                    <a:pt x="6357" y="1949"/>
                    <a:pt x="6346" y="1874"/>
                  </a:cubicBezTo>
                  <a:cubicBezTo>
                    <a:pt x="6346" y="1842"/>
                    <a:pt x="6452" y="1757"/>
                    <a:pt x="6516" y="1757"/>
                  </a:cubicBezTo>
                  <a:close/>
                  <a:moveTo>
                    <a:pt x="3544" y="2055"/>
                  </a:moveTo>
                  <a:cubicBezTo>
                    <a:pt x="3597" y="2055"/>
                    <a:pt x="3669" y="2144"/>
                    <a:pt x="3769" y="2204"/>
                  </a:cubicBezTo>
                  <a:cubicBezTo>
                    <a:pt x="3663" y="2279"/>
                    <a:pt x="3599" y="2353"/>
                    <a:pt x="3535" y="2364"/>
                  </a:cubicBezTo>
                  <a:cubicBezTo>
                    <a:pt x="3533" y="2364"/>
                    <a:pt x="3531" y="2365"/>
                    <a:pt x="3529" y="2365"/>
                  </a:cubicBezTo>
                  <a:cubicBezTo>
                    <a:pt x="3483" y="2365"/>
                    <a:pt x="3387" y="2267"/>
                    <a:pt x="3397" y="2236"/>
                  </a:cubicBezTo>
                  <a:cubicBezTo>
                    <a:pt x="3408" y="2162"/>
                    <a:pt x="3471" y="2066"/>
                    <a:pt x="3535" y="2055"/>
                  </a:cubicBezTo>
                  <a:cubicBezTo>
                    <a:pt x="3538" y="2055"/>
                    <a:pt x="3541" y="2055"/>
                    <a:pt x="3544" y="2055"/>
                  </a:cubicBezTo>
                  <a:close/>
                  <a:moveTo>
                    <a:pt x="7662" y="2030"/>
                  </a:moveTo>
                  <a:cubicBezTo>
                    <a:pt x="7888" y="2030"/>
                    <a:pt x="8107" y="2087"/>
                    <a:pt x="8219" y="2204"/>
                  </a:cubicBezTo>
                  <a:cubicBezTo>
                    <a:pt x="8380" y="2364"/>
                    <a:pt x="8358" y="2609"/>
                    <a:pt x="8145" y="2704"/>
                  </a:cubicBezTo>
                  <a:cubicBezTo>
                    <a:pt x="7975" y="2790"/>
                    <a:pt x="7794" y="2822"/>
                    <a:pt x="7634" y="2875"/>
                  </a:cubicBezTo>
                  <a:cubicBezTo>
                    <a:pt x="7453" y="2832"/>
                    <a:pt x="7294" y="2811"/>
                    <a:pt x="7145" y="2768"/>
                  </a:cubicBezTo>
                  <a:cubicBezTo>
                    <a:pt x="6889" y="2683"/>
                    <a:pt x="6825" y="2460"/>
                    <a:pt x="6996" y="2257"/>
                  </a:cubicBezTo>
                  <a:cubicBezTo>
                    <a:pt x="7122" y="2108"/>
                    <a:pt x="7397" y="2030"/>
                    <a:pt x="7662" y="2030"/>
                  </a:cubicBezTo>
                  <a:close/>
                  <a:moveTo>
                    <a:pt x="2504" y="2324"/>
                  </a:moveTo>
                  <a:cubicBezTo>
                    <a:pt x="2681" y="2324"/>
                    <a:pt x="2851" y="2370"/>
                    <a:pt x="2971" y="2470"/>
                  </a:cubicBezTo>
                  <a:cubicBezTo>
                    <a:pt x="3078" y="2555"/>
                    <a:pt x="3152" y="2715"/>
                    <a:pt x="3184" y="2853"/>
                  </a:cubicBezTo>
                  <a:cubicBezTo>
                    <a:pt x="3206" y="3035"/>
                    <a:pt x="3067" y="3130"/>
                    <a:pt x="2897" y="3173"/>
                  </a:cubicBezTo>
                  <a:cubicBezTo>
                    <a:pt x="2737" y="3205"/>
                    <a:pt x="2567" y="3237"/>
                    <a:pt x="2375" y="3279"/>
                  </a:cubicBezTo>
                  <a:cubicBezTo>
                    <a:pt x="2215" y="3237"/>
                    <a:pt x="2045" y="3226"/>
                    <a:pt x="1896" y="3152"/>
                  </a:cubicBezTo>
                  <a:cubicBezTo>
                    <a:pt x="1640" y="3045"/>
                    <a:pt x="1609" y="2832"/>
                    <a:pt x="1779" y="2630"/>
                  </a:cubicBezTo>
                  <a:cubicBezTo>
                    <a:pt x="1935" y="2436"/>
                    <a:pt x="2228" y="2324"/>
                    <a:pt x="2504" y="2324"/>
                  </a:cubicBezTo>
                  <a:close/>
                  <a:moveTo>
                    <a:pt x="3759" y="0"/>
                  </a:moveTo>
                  <a:cubicBezTo>
                    <a:pt x="3727" y="54"/>
                    <a:pt x="3695" y="107"/>
                    <a:pt x="3642" y="149"/>
                  </a:cubicBezTo>
                  <a:cubicBezTo>
                    <a:pt x="2747" y="788"/>
                    <a:pt x="2035" y="1597"/>
                    <a:pt x="1385" y="2470"/>
                  </a:cubicBezTo>
                  <a:cubicBezTo>
                    <a:pt x="991" y="2992"/>
                    <a:pt x="640" y="3556"/>
                    <a:pt x="331" y="4131"/>
                  </a:cubicBezTo>
                  <a:cubicBezTo>
                    <a:pt x="1" y="4770"/>
                    <a:pt x="54" y="5430"/>
                    <a:pt x="438" y="6058"/>
                  </a:cubicBezTo>
                  <a:cubicBezTo>
                    <a:pt x="576" y="6281"/>
                    <a:pt x="693" y="6516"/>
                    <a:pt x="821" y="6750"/>
                  </a:cubicBezTo>
                  <a:cubicBezTo>
                    <a:pt x="1843" y="7229"/>
                    <a:pt x="2939" y="7431"/>
                    <a:pt x="4057" y="7495"/>
                  </a:cubicBezTo>
                  <a:cubicBezTo>
                    <a:pt x="4299" y="7506"/>
                    <a:pt x="4540" y="7509"/>
                    <a:pt x="4782" y="7509"/>
                  </a:cubicBezTo>
                  <a:cubicBezTo>
                    <a:pt x="5265" y="7509"/>
                    <a:pt x="5750" y="7495"/>
                    <a:pt x="6239" y="7495"/>
                  </a:cubicBezTo>
                  <a:cubicBezTo>
                    <a:pt x="6357" y="7495"/>
                    <a:pt x="6485" y="7495"/>
                    <a:pt x="6612" y="7474"/>
                  </a:cubicBezTo>
                  <a:cubicBezTo>
                    <a:pt x="7166" y="7389"/>
                    <a:pt x="7730" y="7325"/>
                    <a:pt x="8283" y="7208"/>
                  </a:cubicBezTo>
                  <a:cubicBezTo>
                    <a:pt x="8837" y="7080"/>
                    <a:pt x="9369" y="6910"/>
                    <a:pt x="9913" y="6750"/>
                  </a:cubicBezTo>
                  <a:cubicBezTo>
                    <a:pt x="9965" y="6591"/>
                    <a:pt x="10019" y="6430"/>
                    <a:pt x="10083" y="6271"/>
                  </a:cubicBezTo>
                  <a:cubicBezTo>
                    <a:pt x="10221" y="5856"/>
                    <a:pt x="10381" y="5441"/>
                    <a:pt x="10530" y="5036"/>
                  </a:cubicBezTo>
                  <a:cubicBezTo>
                    <a:pt x="10668" y="4642"/>
                    <a:pt x="10509" y="4323"/>
                    <a:pt x="10285" y="4024"/>
                  </a:cubicBezTo>
                  <a:cubicBezTo>
                    <a:pt x="9625" y="3141"/>
                    <a:pt x="8837" y="2364"/>
                    <a:pt x="8039" y="1608"/>
                  </a:cubicBezTo>
                  <a:cubicBezTo>
                    <a:pt x="7613" y="1204"/>
                    <a:pt x="7155" y="852"/>
                    <a:pt x="6698" y="490"/>
                  </a:cubicBezTo>
                  <a:cubicBezTo>
                    <a:pt x="6495" y="320"/>
                    <a:pt x="6261" y="192"/>
                    <a:pt x="6038" y="43"/>
                  </a:cubicBezTo>
                  <a:cubicBezTo>
                    <a:pt x="5782" y="213"/>
                    <a:pt x="5505" y="373"/>
                    <a:pt x="5260" y="565"/>
                  </a:cubicBezTo>
                  <a:cubicBezTo>
                    <a:pt x="5175" y="629"/>
                    <a:pt x="5132" y="778"/>
                    <a:pt x="5132" y="895"/>
                  </a:cubicBezTo>
                  <a:cubicBezTo>
                    <a:pt x="5207" y="1970"/>
                    <a:pt x="5281" y="3056"/>
                    <a:pt x="5366" y="4131"/>
                  </a:cubicBezTo>
                  <a:cubicBezTo>
                    <a:pt x="5399" y="4386"/>
                    <a:pt x="5452" y="4653"/>
                    <a:pt x="5750" y="4791"/>
                  </a:cubicBezTo>
                  <a:cubicBezTo>
                    <a:pt x="5995" y="4642"/>
                    <a:pt x="6005" y="4398"/>
                    <a:pt x="6059" y="4174"/>
                  </a:cubicBezTo>
                  <a:cubicBezTo>
                    <a:pt x="6123" y="3950"/>
                    <a:pt x="6165" y="3726"/>
                    <a:pt x="6218" y="3513"/>
                  </a:cubicBezTo>
                  <a:cubicBezTo>
                    <a:pt x="6261" y="3503"/>
                    <a:pt x="6293" y="3492"/>
                    <a:pt x="6336" y="3492"/>
                  </a:cubicBezTo>
                  <a:cubicBezTo>
                    <a:pt x="6378" y="3567"/>
                    <a:pt x="6485" y="3652"/>
                    <a:pt x="6474" y="3716"/>
                  </a:cubicBezTo>
                  <a:cubicBezTo>
                    <a:pt x="6399" y="4088"/>
                    <a:pt x="6336" y="4461"/>
                    <a:pt x="6197" y="4802"/>
                  </a:cubicBezTo>
                  <a:cubicBezTo>
                    <a:pt x="6101" y="5034"/>
                    <a:pt x="5923" y="5152"/>
                    <a:pt x="5741" y="5152"/>
                  </a:cubicBezTo>
                  <a:cubicBezTo>
                    <a:pt x="5581" y="5152"/>
                    <a:pt x="5417" y="5061"/>
                    <a:pt x="5303" y="4876"/>
                  </a:cubicBezTo>
                  <a:cubicBezTo>
                    <a:pt x="5165" y="4642"/>
                    <a:pt x="5111" y="4344"/>
                    <a:pt x="5026" y="4078"/>
                  </a:cubicBezTo>
                  <a:cubicBezTo>
                    <a:pt x="4994" y="3993"/>
                    <a:pt x="4973" y="3908"/>
                    <a:pt x="4930" y="3737"/>
                  </a:cubicBezTo>
                  <a:cubicBezTo>
                    <a:pt x="4855" y="3887"/>
                    <a:pt x="4824" y="3961"/>
                    <a:pt x="4792" y="4036"/>
                  </a:cubicBezTo>
                  <a:cubicBezTo>
                    <a:pt x="4696" y="4301"/>
                    <a:pt x="4642" y="4578"/>
                    <a:pt x="4515" y="4823"/>
                  </a:cubicBezTo>
                  <a:cubicBezTo>
                    <a:pt x="4347" y="5127"/>
                    <a:pt x="4110" y="5278"/>
                    <a:pt x="3873" y="5278"/>
                  </a:cubicBezTo>
                  <a:cubicBezTo>
                    <a:pt x="3644" y="5278"/>
                    <a:pt x="3416" y="5137"/>
                    <a:pt x="3248" y="4855"/>
                  </a:cubicBezTo>
                  <a:cubicBezTo>
                    <a:pt x="3099" y="4610"/>
                    <a:pt x="2918" y="4355"/>
                    <a:pt x="3024" y="4036"/>
                  </a:cubicBezTo>
                  <a:cubicBezTo>
                    <a:pt x="3060" y="4024"/>
                    <a:pt x="3090" y="4018"/>
                    <a:pt x="3116" y="4018"/>
                  </a:cubicBezTo>
                  <a:cubicBezTo>
                    <a:pt x="3232" y="4018"/>
                    <a:pt x="3268" y="4121"/>
                    <a:pt x="3312" y="4216"/>
                  </a:cubicBezTo>
                  <a:cubicBezTo>
                    <a:pt x="3397" y="4398"/>
                    <a:pt x="3461" y="4599"/>
                    <a:pt x="3578" y="4759"/>
                  </a:cubicBezTo>
                  <a:cubicBezTo>
                    <a:pt x="3669" y="4882"/>
                    <a:pt x="3772" y="4943"/>
                    <a:pt x="3875" y="4943"/>
                  </a:cubicBezTo>
                  <a:cubicBezTo>
                    <a:pt x="3978" y="4943"/>
                    <a:pt x="4079" y="4882"/>
                    <a:pt x="4164" y="4759"/>
                  </a:cubicBezTo>
                  <a:cubicBezTo>
                    <a:pt x="4281" y="4589"/>
                    <a:pt x="4366" y="4398"/>
                    <a:pt x="4408" y="4206"/>
                  </a:cubicBezTo>
                  <a:cubicBezTo>
                    <a:pt x="4483" y="3865"/>
                    <a:pt x="4536" y="3525"/>
                    <a:pt x="4568" y="3184"/>
                  </a:cubicBezTo>
                  <a:cubicBezTo>
                    <a:pt x="4632" y="2449"/>
                    <a:pt x="4664" y="1704"/>
                    <a:pt x="4717" y="970"/>
                  </a:cubicBezTo>
                  <a:cubicBezTo>
                    <a:pt x="4739" y="724"/>
                    <a:pt x="4664" y="565"/>
                    <a:pt x="4430" y="437"/>
                  </a:cubicBezTo>
                  <a:cubicBezTo>
                    <a:pt x="4195" y="320"/>
                    <a:pt x="3982" y="149"/>
                    <a:pt x="3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5"/>
            <p:cNvSpPr/>
            <p:nvPr/>
          </p:nvSpPr>
          <p:spPr>
            <a:xfrm>
              <a:off x="3156820" y="1765441"/>
              <a:ext cx="199612" cy="142526"/>
            </a:xfrm>
            <a:custGeom>
              <a:avLst/>
              <a:gdLst/>
              <a:ahLst/>
              <a:cxnLst/>
              <a:rect l="l" t="t" r="r" b="b"/>
              <a:pathLst>
                <a:path w="4217" h="3011" extrusionOk="0">
                  <a:moveTo>
                    <a:pt x="491" y="1054"/>
                  </a:moveTo>
                  <a:cubicBezTo>
                    <a:pt x="704" y="1480"/>
                    <a:pt x="864" y="1895"/>
                    <a:pt x="853" y="2395"/>
                  </a:cubicBezTo>
                  <a:cubicBezTo>
                    <a:pt x="512" y="2343"/>
                    <a:pt x="533" y="2076"/>
                    <a:pt x="502" y="1895"/>
                  </a:cubicBezTo>
                  <a:cubicBezTo>
                    <a:pt x="448" y="1619"/>
                    <a:pt x="235" y="1342"/>
                    <a:pt x="491" y="1054"/>
                  </a:cubicBezTo>
                  <a:close/>
                  <a:moveTo>
                    <a:pt x="1449" y="1150"/>
                  </a:moveTo>
                  <a:cubicBezTo>
                    <a:pt x="1502" y="1160"/>
                    <a:pt x="1545" y="1172"/>
                    <a:pt x="1598" y="1172"/>
                  </a:cubicBezTo>
                  <a:lnTo>
                    <a:pt x="1598" y="2481"/>
                  </a:lnTo>
                  <a:cubicBezTo>
                    <a:pt x="1470" y="2343"/>
                    <a:pt x="1364" y="2268"/>
                    <a:pt x="1364" y="2204"/>
                  </a:cubicBezTo>
                  <a:cubicBezTo>
                    <a:pt x="1364" y="1853"/>
                    <a:pt x="1247" y="1480"/>
                    <a:pt x="1449" y="1150"/>
                  </a:cubicBezTo>
                  <a:close/>
                  <a:moveTo>
                    <a:pt x="3067" y="713"/>
                  </a:moveTo>
                  <a:cubicBezTo>
                    <a:pt x="2908" y="1384"/>
                    <a:pt x="2823" y="1959"/>
                    <a:pt x="2546" y="2577"/>
                  </a:cubicBezTo>
                  <a:cubicBezTo>
                    <a:pt x="2386" y="2236"/>
                    <a:pt x="2439" y="1768"/>
                    <a:pt x="2684" y="1022"/>
                  </a:cubicBezTo>
                  <a:cubicBezTo>
                    <a:pt x="2737" y="884"/>
                    <a:pt x="2737" y="884"/>
                    <a:pt x="3067" y="713"/>
                  </a:cubicBezTo>
                  <a:close/>
                  <a:moveTo>
                    <a:pt x="3632" y="1086"/>
                  </a:moveTo>
                  <a:cubicBezTo>
                    <a:pt x="3696" y="1480"/>
                    <a:pt x="3429" y="2172"/>
                    <a:pt x="3024" y="2736"/>
                  </a:cubicBezTo>
                  <a:cubicBezTo>
                    <a:pt x="2972" y="2630"/>
                    <a:pt x="2886" y="2555"/>
                    <a:pt x="2908" y="2513"/>
                  </a:cubicBezTo>
                  <a:cubicBezTo>
                    <a:pt x="3121" y="2044"/>
                    <a:pt x="3227" y="1512"/>
                    <a:pt x="3632" y="1086"/>
                  </a:cubicBezTo>
                  <a:close/>
                  <a:moveTo>
                    <a:pt x="3064" y="0"/>
                  </a:moveTo>
                  <a:cubicBezTo>
                    <a:pt x="2921" y="0"/>
                    <a:pt x="2808" y="138"/>
                    <a:pt x="2716" y="256"/>
                  </a:cubicBezTo>
                  <a:cubicBezTo>
                    <a:pt x="2577" y="437"/>
                    <a:pt x="2471" y="618"/>
                    <a:pt x="2322" y="841"/>
                  </a:cubicBezTo>
                  <a:cubicBezTo>
                    <a:pt x="2248" y="649"/>
                    <a:pt x="2194" y="479"/>
                    <a:pt x="2109" y="330"/>
                  </a:cubicBezTo>
                  <a:cubicBezTo>
                    <a:pt x="2022" y="167"/>
                    <a:pt x="1906" y="84"/>
                    <a:pt x="1782" y="84"/>
                  </a:cubicBezTo>
                  <a:cubicBezTo>
                    <a:pt x="1679" y="84"/>
                    <a:pt x="1571" y="140"/>
                    <a:pt x="1470" y="256"/>
                  </a:cubicBezTo>
                  <a:cubicBezTo>
                    <a:pt x="1375" y="351"/>
                    <a:pt x="1311" y="490"/>
                    <a:pt x="1236" y="607"/>
                  </a:cubicBezTo>
                  <a:cubicBezTo>
                    <a:pt x="1162" y="735"/>
                    <a:pt x="1098" y="862"/>
                    <a:pt x="1013" y="1022"/>
                  </a:cubicBezTo>
                  <a:cubicBezTo>
                    <a:pt x="895" y="873"/>
                    <a:pt x="831" y="767"/>
                    <a:pt x="757" y="661"/>
                  </a:cubicBezTo>
                  <a:cubicBezTo>
                    <a:pt x="667" y="542"/>
                    <a:pt x="568" y="425"/>
                    <a:pt x="410" y="425"/>
                  </a:cubicBezTo>
                  <a:cubicBezTo>
                    <a:pt x="382" y="425"/>
                    <a:pt x="352" y="429"/>
                    <a:pt x="320" y="437"/>
                  </a:cubicBezTo>
                  <a:cubicBezTo>
                    <a:pt x="118" y="500"/>
                    <a:pt x="44" y="671"/>
                    <a:pt x="22" y="873"/>
                  </a:cubicBezTo>
                  <a:cubicBezTo>
                    <a:pt x="12" y="1011"/>
                    <a:pt x="12" y="1160"/>
                    <a:pt x="1" y="1299"/>
                  </a:cubicBezTo>
                  <a:cubicBezTo>
                    <a:pt x="76" y="1629"/>
                    <a:pt x="129" y="1970"/>
                    <a:pt x="214" y="2300"/>
                  </a:cubicBezTo>
                  <a:cubicBezTo>
                    <a:pt x="320" y="2662"/>
                    <a:pt x="374" y="2683"/>
                    <a:pt x="746" y="2705"/>
                  </a:cubicBezTo>
                  <a:cubicBezTo>
                    <a:pt x="1140" y="2726"/>
                    <a:pt x="1534" y="2747"/>
                    <a:pt x="1917" y="2800"/>
                  </a:cubicBezTo>
                  <a:cubicBezTo>
                    <a:pt x="2312" y="2854"/>
                    <a:pt x="2695" y="2928"/>
                    <a:pt x="3078" y="2992"/>
                  </a:cubicBezTo>
                  <a:cubicBezTo>
                    <a:pt x="3166" y="3003"/>
                    <a:pt x="3237" y="3010"/>
                    <a:pt x="3296" y="3010"/>
                  </a:cubicBezTo>
                  <a:cubicBezTo>
                    <a:pt x="3505" y="3010"/>
                    <a:pt x="3551" y="2919"/>
                    <a:pt x="3642" y="2619"/>
                  </a:cubicBezTo>
                  <a:cubicBezTo>
                    <a:pt x="3770" y="2204"/>
                    <a:pt x="3908" y="1799"/>
                    <a:pt x="4046" y="1384"/>
                  </a:cubicBezTo>
                  <a:cubicBezTo>
                    <a:pt x="4068" y="1321"/>
                    <a:pt x="4089" y="1267"/>
                    <a:pt x="4100" y="1203"/>
                  </a:cubicBezTo>
                  <a:cubicBezTo>
                    <a:pt x="4153" y="1033"/>
                    <a:pt x="4217" y="831"/>
                    <a:pt x="4036" y="735"/>
                  </a:cubicBezTo>
                  <a:cubicBezTo>
                    <a:pt x="4008" y="717"/>
                    <a:pt x="3974" y="711"/>
                    <a:pt x="3936" y="711"/>
                  </a:cubicBezTo>
                  <a:cubicBezTo>
                    <a:pt x="3835" y="711"/>
                    <a:pt x="3708" y="759"/>
                    <a:pt x="3599" y="767"/>
                  </a:cubicBezTo>
                  <a:cubicBezTo>
                    <a:pt x="3593" y="769"/>
                    <a:pt x="3588" y="770"/>
                    <a:pt x="3582" y="770"/>
                  </a:cubicBezTo>
                  <a:cubicBezTo>
                    <a:pt x="3555" y="770"/>
                    <a:pt x="3526" y="754"/>
                    <a:pt x="3483" y="746"/>
                  </a:cubicBezTo>
                  <a:cubicBezTo>
                    <a:pt x="3472" y="649"/>
                    <a:pt x="3472" y="533"/>
                    <a:pt x="3429" y="437"/>
                  </a:cubicBezTo>
                  <a:cubicBezTo>
                    <a:pt x="3365" y="287"/>
                    <a:pt x="3301" y="96"/>
                    <a:pt x="3185" y="32"/>
                  </a:cubicBezTo>
                  <a:cubicBezTo>
                    <a:pt x="3142" y="10"/>
                    <a:pt x="3102" y="0"/>
                    <a:pt x="3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5"/>
            <p:cNvSpPr/>
            <p:nvPr/>
          </p:nvSpPr>
          <p:spPr>
            <a:xfrm>
              <a:off x="3357416" y="1835967"/>
              <a:ext cx="162312" cy="138644"/>
            </a:xfrm>
            <a:custGeom>
              <a:avLst/>
              <a:gdLst/>
              <a:ahLst/>
              <a:cxnLst/>
              <a:rect l="l" t="t" r="r" b="b"/>
              <a:pathLst>
                <a:path w="3429" h="2929" extrusionOk="0">
                  <a:moveTo>
                    <a:pt x="1714" y="1"/>
                  </a:moveTo>
                  <a:cubicBezTo>
                    <a:pt x="1054" y="11"/>
                    <a:pt x="298" y="565"/>
                    <a:pt x="106" y="1203"/>
                  </a:cubicBezTo>
                  <a:cubicBezTo>
                    <a:pt x="0" y="1534"/>
                    <a:pt x="64" y="1693"/>
                    <a:pt x="373" y="1853"/>
                  </a:cubicBezTo>
                  <a:cubicBezTo>
                    <a:pt x="565" y="1960"/>
                    <a:pt x="767" y="2045"/>
                    <a:pt x="969" y="2151"/>
                  </a:cubicBezTo>
                  <a:cubicBezTo>
                    <a:pt x="1416" y="2375"/>
                    <a:pt x="1863" y="2609"/>
                    <a:pt x="2321" y="2822"/>
                  </a:cubicBezTo>
                  <a:cubicBezTo>
                    <a:pt x="2462" y="2890"/>
                    <a:pt x="2565" y="2928"/>
                    <a:pt x="2648" y="2928"/>
                  </a:cubicBezTo>
                  <a:cubicBezTo>
                    <a:pt x="2784" y="2928"/>
                    <a:pt x="2865" y="2826"/>
                    <a:pt x="2971" y="2587"/>
                  </a:cubicBezTo>
                  <a:cubicBezTo>
                    <a:pt x="3077" y="2364"/>
                    <a:pt x="3162" y="2119"/>
                    <a:pt x="3205" y="1875"/>
                  </a:cubicBezTo>
                  <a:cubicBezTo>
                    <a:pt x="3428" y="767"/>
                    <a:pt x="2673" y="43"/>
                    <a:pt x="1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5"/>
            <p:cNvSpPr/>
            <p:nvPr/>
          </p:nvSpPr>
          <p:spPr>
            <a:xfrm>
              <a:off x="3135663" y="2180125"/>
              <a:ext cx="168891" cy="283158"/>
            </a:xfrm>
            <a:custGeom>
              <a:avLst/>
              <a:gdLst/>
              <a:ahLst/>
              <a:cxnLst/>
              <a:rect l="l" t="t" r="r" b="b"/>
              <a:pathLst>
                <a:path w="3568" h="5982" extrusionOk="0">
                  <a:moveTo>
                    <a:pt x="1449" y="320"/>
                  </a:moveTo>
                  <a:cubicBezTo>
                    <a:pt x="1619" y="331"/>
                    <a:pt x="1779" y="341"/>
                    <a:pt x="1938" y="363"/>
                  </a:cubicBezTo>
                  <a:cubicBezTo>
                    <a:pt x="1949" y="363"/>
                    <a:pt x="1971" y="469"/>
                    <a:pt x="1960" y="480"/>
                  </a:cubicBezTo>
                  <a:cubicBezTo>
                    <a:pt x="1822" y="554"/>
                    <a:pt x="1673" y="629"/>
                    <a:pt x="1587" y="672"/>
                  </a:cubicBezTo>
                  <a:cubicBezTo>
                    <a:pt x="1449" y="650"/>
                    <a:pt x="1375" y="661"/>
                    <a:pt x="1332" y="639"/>
                  </a:cubicBezTo>
                  <a:cubicBezTo>
                    <a:pt x="1278" y="608"/>
                    <a:pt x="1247" y="554"/>
                    <a:pt x="1226" y="501"/>
                  </a:cubicBezTo>
                  <a:cubicBezTo>
                    <a:pt x="1214" y="469"/>
                    <a:pt x="1247" y="405"/>
                    <a:pt x="1278" y="384"/>
                  </a:cubicBezTo>
                  <a:cubicBezTo>
                    <a:pt x="1332" y="352"/>
                    <a:pt x="1396" y="320"/>
                    <a:pt x="1449" y="320"/>
                  </a:cubicBezTo>
                  <a:close/>
                  <a:moveTo>
                    <a:pt x="2726" y="1"/>
                  </a:moveTo>
                  <a:cubicBezTo>
                    <a:pt x="2215" y="12"/>
                    <a:pt x="1715" y="43"/>
                    <a:pt x="1214" y="97"/>
                  </a:cubicBezTo>
                  <a:cubicBezTo>
                    <a:pt x="746" y="139"/>
                    <a:pt x="693" y="235"/>
                    <a:pt x="842" y="703"/>
                  </a:cubicBezTo>
                  <a:cubicBezTo>
                    <a:pt x="1065" y="852"/>
                    <a:pt x="1278" y="1023"/>
                    <a:pt x="1513" y="1140"/>
                  </a:cubicBezTo>
                  <a:cubicBezTo>
                    <a:pt x="1747" y="1268"/>
                    <a:pt x="1822" y="1427"/>
                    <a:pt x="1800" y="1673"/>
                  </a:cubicBezTo>
                  <a:cubicBezTo>
                    <a:pt x="1747" y="2407"/>
                    <a:pt x="1715" y="3152"/>
                    <a:pt x="1651" y="3887"/>
                  </a:cubicBezTo>
                  <a:cubicBezTo>
                    <a:pt x="1619" y="4228"/>
                    <a:pt x="1566" y="4568"/>
                    <a:pt x="1491" y="4909"/>
                  </a:cubicBezTo>
                  <a:cubicBezTo>
                    <a:pt x="1449" y="5101"/>
                    <a:pt x="1364" y="5292"/>
                    <a:pt x="1247" y="5462"/>
                  </a:cubicBezTo>
                  <a:cubicBezTo>
                    <a:pt x="1162" y="5585"/>
                    <a:pt x="1061" y="5646"/>
                    <a:pt x="958" y="5646"/>
                  </a:cubicBezTo>
                  <a:cubicBezTo>
                    <a:pt x="855" y="5646"/>
                    <a:pt x="752" y="5585"/>
                    <a:pt x="661" y="5462"/>
                  </a:cubicBezTo>
                  <a:cubicBezTo>
                    <a:pt x="544" y="5302"/>
                    <a:pt x="480" y="5101"/>
                    <a:pt x="395" y="4919"/>
                  </a:cubicBezTo>
                  <a:cubicBezTo>
                    <a:pt x="351" y="4824"/>
                    <a:pt x="315" y="4721"/>
                    <a:pt x="199" y="4721"/>
                  </a:cubicBezTo>
                  <a:cubicBezTo>
                    <a:pt x="173" y="4721"/>
                    <a:pt x="143" y="4727"/>
                    <a:pt x="107" y="4739"/>
                  </a:cubicBezTo>
                  <a:cubicBezTo>
                    <a:pt x="1" y="5058"/>
                    <a:pt x="182" y="5313"/>
                    <a:pt x="331" y="5558"/>
                  </a:cubicBezTo>
                  <a:cubicBezTo>
                    <a:pt x="499" y="5840"/>
                    <a:pt x="727" y="5981"/>
                    <a:pt x="956" y="5981"/>
                  </a:cubicBezTo>
                  <a:cubicBezTo>
                    <a:pt x="1193" y="5981"/>
                    <a:pt x="1430" y="5830"/>
                    <a:pt x="1598" y="5526"/>
                  </a:cubicBezTo>
                  <a:cubicBezTo>
                    <a:pt x="1725" y="5281"/>
                    <a:pt x="1779" y="5004"/>
                    <a:pt x="1875" y="4739"/>
                  </a:cubicBezTo>
                  <a:cubicBezTo>
                    <a:pt x="1907" y="4664"/>
                    <a:pt x="1938" y="4590"/>
                    <a:pt x="2013" y="4440"/>
                  </a:cubicBezTo>
                  <a:cubicBezTo>
                    <a:pt x="2056" y="4611"/>
                    <a:pt x="2077" y="4696"/>
                    <a:pt x="2109" y="4781"/>
                  </a:cubicBezTo>
                  <a:cubicBezTo>
                    <a:pt x="2194" y="5047"/>
                    <a:pt x="2248" y="5345"/>
                    <a:pt x="2386" y="5579"/>
                  </a:cubicBezTo>
                  <a:cubicBezTo>
                    <a:pt x="2500" y="5764"/>
                    <a:pt x="2664" y="5855"/>
                    <a:pt x="2824" y="5855"/>
                  </a:cubicBezTo>
                  <a:cubicBezTo>
                    <a:pt x="3006" y="5855"/>
                    <a:pt x="3184" y="5737"/>
                    <a:pt x="3280" y="5505"/>
                  </a:cubicBezTo>
                  <a:cubicBezTo>
                    <a:pt x="3419" y="5164"/>
                    <a:pt x="3482" y="4791"/>
                    <a:pt x="3557" y="4419"/>
                  </a:cubicBezTo>
                  <a:cubicBezTo>
                    <a:pt x="3568" y="4355"/>
                    <a:pt x="3461" y="4270"/>
                    <a:pt x="3419" y="4195"/>
                  </a:cubicBezTo>
                  <a:cubicBezTo>
                    <a:pt x="3376" y="4195"/>
                    <a:pt x="3344" y="4206"/>
                    <a:pt x="3301" y="4216"/>
                  </a:cubicBezTo>
                  <a:cubicBezTo>
                    <a:pt x="3248" y="4429"/>
                    <a:pt x="3206" y="4653"/>
                    <a:pt x="3142" y="4877"/>
                  </a:cubicBezTo>
                  <a:cubicBezTo>
                    <a:pt x="3088" y="5101"/>
                    <a:pt x="3078" y="5345"/>
                    <a:pt x="2833" y="5494"/>
                  </a:cubicBezTo>
                  <a:cubicBezTo>
                    <a:pt x="2535" y="5356"/>
                    <a:pt x="2482" y="5089"/>
                    <a:pt x="2449" y="4834"/>
                  </a:cubicBezTo>
                  <a:cubicBezTo>
                    <a:pt x="2364" y="3759"/>
                    <a:pt x="2290" y="2673"/>
                    <a:pt x="2215" y="1598"/>
                  </a:cubicBezTo>
                  <a:cubicBezTo>
                    <a:pt x="2215" y="1481"/>
                    <a:pt x="2258" y="1332"/>
                    <a:pt x="2343" y="1268"/>
                  </a:cubicBezTo>
                  <a:cubicBezTo>
                    <a:pt x="2588" y="1076"/>
                    <a:pt x="2865" y="916"/>
                    <a:pt x="3121" y="746"/>
                  </a:cubicBezTo>
                  <a:cubicBezTo>
                    <a:pt x="3450" y="203"/>
                    <a:pt x="3344" y="1"/>
                    <a:pt x="2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5"/>
            <p:cNvSpPr/>
            <p:nvPr/>
          </p:nvSpPr>
          <p:spPr>
            <a:xfrm>
              <a:off x="2974447" y="1830429"/>
              <a:ext cx="155779" cy="131781"/>
            </a:xfrm>
            <a:custGeom>
              <a:avLst/>
              <a:gdLst/>
              <a:ahLst/>
              <a:cxnLst/>
              <a:rect l="l" t="t" r="r" b="b"/>
              <a:pathLst>
                <a:path w="3291" h="2784" extrusionOk="0">
                  <a:moveTo>
                    <a:pt x="1629" y="0"/>
                  </a:moveTo>
                  <a:cubicBezTo>
                    <a:pt x="1363" y="107"/>
                    <a:pt x="1086" y="160"/>
                    <a:pt x="873" y="310"/>
                  </a:cubicBezTo>
                  <a:cubicBezTo>
                    <a:pt x="0" y="980"/>
                    <a:pt x="182" y="1843"/>
                    <a:pt x="618" y="2577"/>
                  </a:cubicBezTo>
                  <a:cubicBezTo>
                    <a:pt x="693" y="2713"/>
                    <a:pt x="833" y="2784"/>
                    <a:pt x="986" y="2784"/>
                  </a:cubicBezTo>
                  <a:cubicBezTo>
                    <a:pt x="1072" y="2784"/>
                    <a:pt x="1162" y="2762"/>
                    <a:pt x="1246" y="2716"/>
                  </a:cubicBezTo>
                  <a:cubicBezTo>
                    <a:pt x="1831" y="2385"/>
                    <a:pt x="2417" y="2044"/>
                    <a:pt x="2992" y="1694"/>
                  </a:cubicBezTo>
                  <a:cubicBezTo>
                    <a:pt x="3269" y="1523"/>
                    <a:pt x="3290" y="1374"/>
                    <a:pt x="3099" y="1108"/>
                  </a:cubicBezTo>
                  <a:cubicBezTo>
                    <a:pt x="2896" y="831"/>
                    <a:pt x="2673" y="554"/>
                    <a:pt x="2406" y="341"/>
                  </a:cubicBezTo>
                  <a:cubicBezTo>
                    <a:pt x="2193" y="171"/>
                    <a:pt x="1895" y="118"/>
                    <a:pt x="1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5"/>
            <p:cNvSpPr/>
            <p:nvPr/>
          </p:nvSpPr>
          <p:spPr>
            <a:xfrm>
              <a:off x="3327691" y="2100984"/>
              <a:ext cx="39335" cy="69156"/>
            </a:xfrm>
            <a:custGeom>
              <a:avLst/>
              <a:gdLst/>
              <a:ahLst/>
              <a:cxnLst/>
              <a:rect l="l" t="t" r="r" b="b"/>
              <a:pathLst>
                <a:path w="831" h="1461" extrusionOk="0">
                  <a:moveTo>
                    <a:pt x="399" y="1"/>
                  </a:moveTo>
                  <a:cubicBezTo>
                    <a:pt x="394" y="1"/>
                    <a:pt x="389" y="1"/>
                    <a:pt x="384" y="2"/>
                  </a:cubicBezTo>
                  <a:cubicBezTo>
                    <a:pt x="287" y="2"/>
                    <a:pt x="149" y="97"/>
                    <a:pt x="107" y="193"/>
                  </a:cubicBezTo>
                  <a:cubicBezTo>
                    <a:pt x="43" y="374"/>
                    <a:pt x="22" y="577"/>
                    <a:pt x="0" y="736"/>
                  </a:cubicBezTo>
                  <a:cubicBezTo>
                    <a:pt x="22" y="939"/>
                    <a:pt x="11" y="1109"/>
                    <a:pt x="64" y="1247"/>
                  </a:cubicBezTo>
                  <a:cubicBezTo>
                    <a:pt x="107" y="1343"/>
                    <a:pt x="235" y="1450"/>
                    <a:pt x="330" y="1460"/>
                  </a:cubicBezTo>
                  <a:cubicBezTo>
                    <a:pt x="336" y="1460"/>
                    <a:pt x="343" y="1461"/>
                    <a:pt x="350" y="1461"/>
                  </a:cubicBezTo>
                  <a:cubicBezTo>
                    <a:pt x="447" y="1461"/>
                    <a:pt x="588" y="1390"/>
                    <a:pt x="628" y="1311"/>
                  </a:cubicBezTo>
                  <a:cubicBezTo>
                    <a:pt x="820" y="949"/>
                    <a:pt x="831" y="555"/>
                    <a:pt x="671" y="182"/>
                  </a:cubicBezTo>
                  <a:cubicBezTo>
                    <a:pt x="630" y="92"/>
                    <a:pt x="494" y="1"/>
                    <a:pt x="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5"/>
            <p:cNvSpPr/>
            <p:nvPr/>
          </p:nvSpPr>
          <p:spPr>
            <a:xfrm>
              <a:off x="3070675" y="2103872"/>
              <a:ext cx="36306" cy="65275"/>
            </a:xfrm>
            <a:custGeom>
              <a:avLst/>
              <a:gdLst/>
              <a:ahLst/>
              <a:cxnLst/>
              <a:rect l="l" t="t" r="r" b="b"/>
              <a:pathLst>
                <a:path w="767" h="1379" extrusionOk="0">
                  <a:moveTo>
                    <a:pt x="497" y="0"/>
                  </a:moveTo>
                  <a:cubicBezTo>
                    <a:pt x="481" y="0"/>
                    <a:pt x="465" y="2"/>
                    <a:pt x="448" y="5"/>
                  </a:cubicBezTo>
                  <a:cubicBezTo>
                    <a:pt x="331" y="26"/>
                    <a:pt x="193" y="132"/>
                    <a:pt x="139" y="228"/>
                  </a:cubicBezTo>
                  <a:cubicBezTo>
                    <a:pt x="54" y="398"/>
                    <a:pt x="44" y="590"/>
                    <a:pt x="11" y="707"/>
                  </a:cubicBezTo>
                  <a:cubicBezTo>
                    <a:pt x="32" y="888"/>
                    <a:pt x="1" y="1015"/>
                    <a:pt x="54" y="1101"/>
                  </a:cubicBezTo>
                  <a:cubicBezTo>
                    <a:pt x="118" y="1218"/>
                    <a:pt x="224" y="1367"/>
                    <a:pt x="331" y="1377"/>
                  </a:cubicBezTo>
                  <a:cubicBezTo>
                    <a:pt x="334" y="1378"/>
                    <a:pt x="339" y="1378"/>
                    <a:pt x="343" y="1378"/>
                  </a:cubicBezTo>
                  <a:cubicBezTo>
                    <a:pt x="441" y="1378"/>
                    <a:pt x="609" y="1256"/>
                    <a:pt x="640" y="1154"/>
                  </a:cubicBezTo>
                  <a:cubicBezTo>
                    <a:pt x="714" y="878"/>
                    <a:pt x="756" y="579"/>
                    <a:pt x="756" y="292"/>
                  </a:cubicBezTo>
                  <a:cubicBezTo>
                    <a:pt x="766" y="146"/>
                    <a:pt x="661" y="0"/>
                    <a:pt x="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5"/>
            <p:cNvSpPr/>
            <p:nvPr/>
          </p:nvSpPr>
          <p:spPr>
            <a:xfrm>
              <a:off x="3476316" y="2057201"/>
              <a:ext cx="22721" cy="57465"/>
            </a:xfrm>
            <a:custGeom>
              <a:avLst/>
              <a:gdLst/>
              <a:ahLst/>
              <a:cxnLst/>
              <a:rect l="l" t="t" r="r" b="b"/>
              <a:pathLst>
                <a:path w="480" h="1214" extrusionOk="0">
                  <a:moveTo>
                    <a:pt x="288" y="0"/>
                  </a:moveTo>
                  <a:cubicBezTo>
                    <a:pt x="97" y="203"/>
                    <a:pt x="0" y="894"/>
                    <a:pt x="97" y="1214"/>
                  </a:cubicBezTo>
                  <a:cubicBezTo>
                    <a:pt x="395" y="969"/>
                    <a:pt x="480" y="416"/>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5"/>
            <p:cNvSpPr/>
            <p:nvPr/>
          </p:nvSpPr>
          <p:spPr>
            <a:xfrm>
              <a:off x="3148300" y="1930207"/>
              <a:ext cx="21206" cy="61015"/>
            </a:xfrm>
            <a:custGeom>
              <a:avLst/>
              <a:gdLst/>
              <a:ahLst/>
              <a:cxnLst/>
              <a:rect l="l" t="t" r="r" b="b"/>
              <a:pathLst>
                <a:path w="448" h="1289" extrusionOk="0">
                  <a:moveTo>
                    <a:pt x="287" y="0"/>
                  </a:moveTo>
                  <a:lnTo>
                    <a:pt x="287" y="0"/>
                  </a:lnTo>
                  <a:cubicBezTo>
                    <a:pt x="128" y="213"/>
                    <a:pt x="64" y="447"/>
                    <a:pt x="11" y="1033"/>
                  </a:cubicBezTo>
                  <a:cubicBezTo>
                    <a:pt x="0" y="1107"/>
                    <a:pt x="43" y="1193"/>
                    <a:pt x="74" y="1289"/>
                  </a:cubicBezTo>
                  <a:cubicBezTo>
                    <a:pt x="362" y="1001"/>
                    <a:pt x="448" y="501"/>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5"/>
            <p:cNvSpPr/>
            <p:nvPr/>
          </p:nvSpPr>
          <p:spPr>
            <a:xfrm>
              <a:off x="3306013" y="1945306"/>
              <a:ext cx="24236" cy="51974"/>
            </a:xfrm>
            <a:custGeom>
              <a:avLst/>
              <a:gdLst/>
              <a:ahLst/>
              <a:cxnLst/>
              <a:rect l="l" t="t" r="r" b="b"/>
              <a:pathLst>
                <a:path w="512" h="1098" extrusionOk="0">
                  <a:moveTo>
                    <a:pt x="203" y="1"/>
                  </a:moveTo>
                  <a:cubicBezTo>
                    <a:pt x="139" y="352"/>
                    <a:pt x="75" y="682"/>
                    <a:pt x="0" y="1098"/>
                  </a:cubicBezTo>
                  <a:cubicBezTo>
                    <a:pt x="490" y="959"/>
                    <a:pt x="331" y="565"/>
                    <a:pt x="447" y="331"/>
                  </a:cubicBezTo>
                  <a:cubicBezTo>
                    <a:pt x="511" y="182"/>
                    <a:pt x="469" y="22"/>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5"/>
            <p:cNvSpPr/>
            <p:nvPr/>
          </p:nvSpPr>
          <p:spPr>
            <a:xfrm>
              <a:off x="3072710" y="1977540"/>
              <a:ext cx="21679" cy="55003"/>
            </a:xfrm>
            <a:custGeom>
              <a:avLst/>
              <a:gdLst/>
              <a:ahLst/>
              <a:cxnLst/>
              <a:rect l="l" t="t" r="r" b="b"/>
              <a:pathLst>
                <a:path w="458" h="1162" extrusionOk="0">
                  <a:moveTo>
                    <a:pt x="299" y="1"/>
                  </a:moveTo>
                  <a:lnTo>
                    <a:pt x="299" y="1"/>
                  </a:lnTo>
                  <a:cubicBezTo>
                    <a:pt x="32" y="256"/>
                    <a:pt x="1" y="779"/>
                    <a:pt x="224" y="1162"/>
                  </a:cubicBezTo>
                  <a:cubicBezTo>
                    <a:pt x="458" y="757"/>
                    <a:pt x="330" y="374"/>
                    <a:pt x="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5"/>
            <p:cNvSpPr/>
            <p:nvPr/>
          </p:nvSpPr>
          <p:spPr>
            <a:xfrm>
              <a:off x="3149294" y="2053131"/>
              <a:ext cx="20685" cy="47950"/>
            </a:xfrm>
            <a:custGeom>
              <a:avLst/>
              <a:gdLst/>
              <a:ahLst/>
              <a:cxnLst/>
              <a:rect l="l" t="t" r="r" b="b"/>
              <a:pathLst>
                <a:path w="437" h="1013" extrusionOk="0">
                  <a:moveTo>
                    <a:pt x="277" y="1"/>
                  </a:moveTo>
                  <a:lnTo>
                    <a:pt x="277" y="1"/>
                  </a:lnTo>
                  <a:cubicBezTo>
                    <a:pt x="43" y="204"/>
                    <a:pt x="1" y="554"/>
                    <a:pt x="160" y="1013"/>
                  </a:cubicBezTo>
                  <a:cubicBezTo>
                    <a:pt x="405" y="810"/>
                    <a:pt x="437" y="459"/>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5"/>
            <p:cNvSpPr/>
            <p:nvPr/>
          </p:nvSpPr>
          <p:spPr>
            <a:xfrm>
              <a:off x="3073704" y="2323402"/>
              <a:ext cx="75641" cy="45252"/>
            </a:xfrm>
            <a:custGeom>
              <a:avLst/>
              <a:gdLst/>
              <a:ahLst/>
              <a:cxnLst/>
              <a:rect l="l" t="t" r="r" b="b"/>
              <a:pathLst>
                <a:path w="1598" h="956" extrusionOk="0">
                  <a:moveTo>
                    <a:pt x="896" y="0"/>
                  </a:moveTo>
                  <a:cubicBezTo>
                    <a:pt x="620" y="0"/>
                    <a:pt x="327" y="112"/>
                    <a:pt x="171" y="306"/>
                  </a:cubicBezTo>
                  <a:cubicBezTo>
                    <a:pt x="1" y="508"/>
                    <a:pt x="32" y="721"/>
                    <a:pt x="288" y="828"/>
                  </a:cubicBezTo>
                  <a:cubicBezTo>
                    <a:pt x="437" y="902"/>
                    <a:pt x="607" y="913"/>
                    <a:pt x="767" y="955"/>
                  </a:cubicBezTo>
                  <a:cubicBezTo>
                    <a:pt x="959" y="913"/>
                    <a:pt x="1129" y="881"/>
                    <a:pt x="1289" y="849"/>
                  </a:cubicBezTo>
                  <a:cubicBezTo>
                    <a:pt x="1459" y="806"/>
                    <a:pt x="1598" y="711"/>
                    <a:pt x="1576" y="529"/>
                  </a:cubicBezTo>
                  <a:cubicBezTo>
                    <a:pt x="1544" y="391"/>
                    <a:pt x="1470" y="231"/>
                    <a:pt x="1363" y="146"/>
                  </a:cubicBezTo>
                  <a:cubicBezTo>
                    <a:pt x="1243" y="46"/>
                    <a:pt x="1073" y="0"/>
                    <a:pt x="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5"/>
            <p:cNvSpPr/>
            <p:nvPr/>
          </p:nvSpPr>
          <p:spPr>
            <a:xfrm>
              <a:off x="3320639" y="2309439"/>
              <a:ext cx="73606" cy="40045"/>
            </a:xfrm>
            <a:custGeom>
              <a:avLst/>
              <a:gdLst/>
              <a:ahLst/>
              <a:cxnLst/>
              <a:rect l="l" t="t" r="r" b="b"/>
              <a:pathLst>
                <a:path w="1555" h="846" extrusionOk="0">
                  <a:moveTo>
                    <a:pt x="837" y="1"/>
                  </a:moveTo>
                  <a:cubicBezTo>
                    <a:pt x="572" y="1"/>
                    <a:pt x="297" y="79"/>
                    <a:pt x="171" y="228"/>
                  </a:cubicBezTo>
                  <a:cubicBezTo>
                    <a:pt x="0" y="431"/>
                    <a:pt x="64" y="654"/>
                    <a:pt x="320" y="739"/>
                  </a:cubicBezTo>
                  <a:cubicBezTo>
                    <a:pt x="469" y="782"/>
                    <a:pt x="628" y="803"/>
                    <a:pt x="809" y="846"/>
                  </a:cubicBezTo>
                  <a:cubicBezTo>
                    <a:pt x="969" y="793"/>
                    <a:pt x="1150" y="761"/>
                    <a:pt x="1320" y="675"/>
                  </a:cubicBezTo>
                  <a:cubicBezTo>
                    <a:pt x="1533" y="580"/>
                    <a:pt x="1555" y="335"/>
                    <a:pt x="1394" y="175"/>
                  </a:cubicBezTo>
                  <a:cubicBezTo>
                    <a:pt x="1282" y="58"/>
                    <a:pt x="1063" y="1"/>
                    <a:pt x="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5"/>
            <p:cNvSpPr/>
            <p:nvPr/>
          </p:nvSpPr>
          <p:spPr>
            <a:xfrm>
              <a:off x="3157862" y="2310622"/>
              <a:ext cx="18177" cy="14721"/>
            </a:xfrm>
            <a:custGeom>
              <a:avLst/>
              <a:gdLst/>
              <a:ahLst/>
              <a:cxnLst/>
              <a:rect l="l" t="t" r="r" b="b"/>
              <a:pathLst>
                <a:path w="384" h="311" extrusionOk="0">
                  <a:moveTo>
                    <a:pt x="158" y="1"/>
                  </a:moveTo>
                  <a:cubicBezTo>
                    <a:pt x="155" y="1"/>
                    <a:pt x="152" y="1"/>
                    <a:pt x="149" y="1"/>
                  </a:cubicBezTo>
                  <a:cubicBezTo>
                    <a:pt x="85" y="12"/>
                    <a:pt x="22" y="108"/>
                    <a:pt x="11" y="182"/>
                  </a:cubicBezTo>
                  <a:cubicBezTo>
                    <a:pt x="1" y="213"/>
                    <a:pt x="97" y="311"/>
                    <a:pt x="143" y="311"/>
                  </a:cubicBezTo>
                  <a:cubicBezTo>
                    <a:pt x="145" y="311"/>
                    <a:pt x="147" y="310"/>
                    <a:pt x="149" y="310"/>
                  </a:cubicBezTo>
                  <a:cubicBezTo>
                    <a:pt x="213" y="299"/>
                    <a:pt x="277" y="225"/>
                    <a:pt x="383" y="150"/>
                  </a:cubicBezTo>
                  <a:cubicBezTo>
                    <a:pt x="283" y="90"/>
                    <a:pt x="211" y="1"/>
                    <a:pt x="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5"/>
            <p:cNvSpPr/>
            <p:nvPr/>
          </p:nvSpPr>
          <p:spPr>
            <a:xfrm>
              <a:off x="3297919" y="2296564"/>
              <a:ext cx="15195" cy="18177"/>
            </a:xfrm>
            <a:custGeom>
              <a:avLst/>
              <a:gdLst/>
              <a:ahLst/>
              <a:cxnLst/>
              <a:rect l="l" t="t" r="r" b="b"/>
              <a:pathLst>
                <a:path w="321" h="384" extrusionOk="0">
                  <a:moveTo>
                    <a:pt x="171" y="0"/>
                  </a:moveTo>
                  <a:cubicBezTo>
                    <a:pt x="107" y="0"/>
                    <a:pt x="1" y="85"/>
                    <a:pt x="1" y="117"/>
                  </a:cubicBezTo>
                  <a:cubicBezTo>
                    <a:pt x="12" y="192"/>
                    <a:pt x="76" y="266"/>
                    <a:pt x="150" y="384"/>
                  </a:cubicBezTo>
                  <a:cubicBezTo>
                    <a:pt x="225" y="266"/>
                    <a:pt x="299" y="202"/>
                    <a:pt x="320" y="138"/>
                  </a:cubicBezTo>
                  <a:cubicBezTo>
                    <a:pt x="320" y="96"/>
                    <a:pt x="225" y="0"/>
                    <a:pt x="1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5"/>
            <p:cNvSpPr/>
            <p:nvPr/>
          </p:nvSpPr>
          <p:spPr>
            <a:xfrm>
              <a:off x="3271271" y="2282932"/>
              <a:ext cx="15621" cy="17703"/>
            </a:xfrm>
            <a:custGeom>
              <a:avLst/>
              <a:gdLst/>
              <a:ahLst/>
              <a:cxnLst/>
              <a:rect l="l" t="t" r="r" b="b"/>
              <a:pathLst>
                <a:path w="330" h="374" extrusionOk="0">
                  <a:moveTo>
                    <a:pt x="159" y="0"/>
                  </a:moveTo>
                  <a:cubicBezTo>
                    <a:pt x="106" y="0"/>
                    <a:pt x="0" y="86"/>
                    <a:pt x="10" y="118"/>
                  </a:cubicBezTo>
                  <a:cubicBezTo>
                    <a:pt x="21" y="192"/>
                    <a:pt x="85" y="256"/>
                    <a:pt x="159" y="373"/>
                  </a:cubicBezTo>
                  <a:cubicBezTo>
                    <a:pt x="244" y="256"/>
                    <a:pt x="308" y="192"/>
                    <a:pt x="319" y="118"/>
                  </a:cubicBezTo>
                  <a:cubicBezTo>
                    <a:pt x="330" y="86"/>
                    <a:pt x="223"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5"/>
            <p:cNvSpPr/>
            <p:nvPr/>
          </p:nvSpPr>
          <p:spPr>
            <a:xfrm>
              <a:off x="3305492" y="2261301"/>
              <a:ext cx="15195" cy="18177"/>
            </a:xfrm>
            <a:custGeom>
              <a:avLst/>
              <a:gdLst/>
              <a:ahLst/>
              <a:cxnLst/>
              <a:rect l="l" t="t" r="r" b="b"/>
              <a:pathLst>
                <a:path w="321" h="384" extrusionOk="0">
                  <a:moveTo>
                    <a:pt x="171" y="0"/>
                  </a:moveTo>
                  <a:cubicBezTo>
                    <a:pt x="118" y="64"/>
                    <a:pt x="32" y="117"/>
                    <a:pt x="11" y="181"/>
                  </a:cubicBezTo>
                  <a:cubicBezTo>
                    <a:pt x="1" y="223"/>
                    <a:pt x="86" y="287"/>
                    <a:pt x="160" y="383"/>
                  </a:cubicBezTo>
                  <a:cubicBezTo>
                    <a:pt x="235" y="287"/>
                    <a:pt x="309" y="223"/>
                    <a:pt x="320" y="149"/>
                  </a:cubicBezTo>
                  <a:cubicBezTo>
                    <a:pt x="320" y="107"/>
                    <a:pt x="224" y="53"/>
                    <a:pt x="1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5"/>
            <p:cNvSpPr/>
            <p:nvPr/>
          </p:nvSpPr>
          <p:spPr>
            <a:xfrm>
              <a:off x="3158856" y="2274838"/>
              <a:ext cx="17703" cy="14721"/>
            </a:xfrm>
            <a:custGeom>
              <a:avLst/>
              <a:gdLst/>
              <a:ahLst/>
              <a:cxnLst/>
              <a:rect l="l" t="t" r="r" b="b"/>
              <a:pathLst>
                <a:path w="374" h="311" extrusionOk="0">
                  <a:moveTo>
                    <a:pt x="208" y="0"/>
                  </a:moveTo>
                  <a:cubicBezTo>
                    <a:pt x="206" y="0"/>
                    <a:pt x="205" y="1"/>
                    <a:pt x="203" y="1"/>
                  </a:cubicBezTo>
                  <a:cubicBezTo>
                    <a:pt x="128" y="22"/>
                    <a:pt x="64" y="97"/>
                    <a:pt x="1" y="140"/>
                  </a:cubicBezTo>
                  <a:cubicBezTo>
                    <a:pt x="43" y="204"/>
                    <a:pt x="97" y="310"/>
                    <a:pt x="150" y="310"/>
                  </a:cubicBezTo>
                  <a:cubicBezTo>
                    <a:pt x="213" y="310"/>
                    <a:pt x="277" y="225"/>
                    <a:pt x="374" y="161"/>
                  </a:cubicBezTo>
                  <a:cubicBezTo>
                    <a:pt x="302" y="90"/>
                    <a:pt x="241" y="0"/>
                    <a:pt x="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5"/>
            <p:cNvSpPr/>
            <p:nvPr/>
          </p:nvSpPr>
          <p:spPr>
            <a:xfrm>
              <a:off x="3118528" y="2296043"/>
              <a:ext cx="13680" cy="15147"/>
            </a:xfrm>
            <a:custGeom>
              <a:avLst/>
              <a:gdLst/>
              <a:ahLst/>
              <a:cxnLst/>
              <a:rect l="l" t="t" r="r" b="b"/>
              <a:pathLst>
                <a:path w="289" h="320" extrusionOk="0">
                  <a:moveTo>
                    <a:pt x="150" y="0"/>
                  </a:moveTo>
                  <a:cubicBezTo>
                    <a:pt x="97" y="11"/>
                    <a:pt x="12" y="75"/>
                    <a:pt x="12" y="128"/>
                  </a:cubicBezTo>
                  <a:cubicBezTo>
                    <a:pt x="1" y="182"/>
                    <a:pt x="76" y="234"/>
                    <a:pt x="140" y="320"/>
                  </a:cubicBezTo>
                  <a:cubicBezTo>
                    <a:pt x="214" y="234"/>
                    <a:pt x="289" y="182"/>
                    <a:pt x="289" y="128"/>
                  </a:cubicBezTo>
                  <a:cubicBezTo>
                    <a:pt x="289" y="85"/>
                    <a:pt x="192"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5"/>
            <p:cNvSpPr/>
            <p:nvPr/>
          </p:nvSpPr>
          <p:spPr>
            <a:xfrm>
              <a:off x="3269709" y="1799190"/>
              <a:ext cx="32282" cy="88232"/>
            </a:xfrm>
            <a:custGeom>
              <a:avLst/>
              <a:gdLst/>
              <a:ahLst/>
              <a:cxnLst/>
              <a:rect l="l" t="t" r="r" b="b"/>
              <a:pathLst>
                <a:path w="682" h="1864" extrusionOk="0">
                  <a:moveTo>
                    <a:pt x="682" y="0"/>
                  </a:moveTo>
                  <a:lnTo>
                    <a:pt x="682" y="0"/>
                  </a:lnTo>
                  <a:cubicBezTo>
                    <a:pt x="352" y="171"/>
                    <a:pt x="352" y="171"/>
                    <a:pt x="299" y="309"/>
                  </a:cubicBezTo>
                  <a:cubicBezTo>
                    <a:pt x="54" y="1055"/>
                    <a:pt x="1" y="1523"/>
                    <a:pt x="161" y="1864"/>
                  </a:cubicBezTo>
                  <a:cubicBezTo>
                    <a:pt x="438" y="1246"/>
                    <a:pt x="523" y="671"/>
                    <a:pt x="6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5"/>
            <p:cNvSpPr/>
            <p:nvPr/>
          </p:nvSpPr>
          <p:spPr>
            <a:xfrm>
              <a:off x="3293423" y="1816845"/>
              <a:ext cx="38341" cy="78150"/>
            </a:xfrm>
            <a:custGeom>
              <a:avLst/>
              <a:gdLst/>
              <a:ahLst/>
              <a:cxnLst/>
              <a:rect l="l" t="t" r="r" b="b"/>
              <a:pathLst>
                <a:path w="810" h="1651" extrusionOk="0">
                  <a:moveTo>
                    <a:pt x="746" y="0"/>
                  </a:moveTo>
                  <a:lnTo>
                    <a:pt x="746" y="0"/>
                  </a:lnTo>
                  <a:cubicBezTo>
                    <a:pt x="341" y="426"/>
                    <a:pt x="235" y="958"/>
                    <a:pt x="22" y="1427"/>
                  </a:cubicBezTo>
                  <a:cubicBezTo>
                    <a:pt x="0" y="1469"/>
                    <a:pt x="86" y="1544"/>
                    <a:pt x="138" y="1650"/>
                  </a:cubicBezTo>
                  <a:cubicBezTo>
                    <a:pt x="543" y="1086"/>
                    <a:pt x="810" y="394"/>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5"/>
            <p:cNvSpPr/>
            <p:nvPr/>
          </p:nvSpPr>
          <p:spPr>
            <a:xfrm>
              <a:off x="3167944" y="1815283"/>
              <a:ext cx="29774" cy="63571"/>
            </a:xfrm>
            <a:custGeom>
              <a:avLst/>
              <a:gdLst/>
              <a:ahLst/>
              <a:cxnLst/>
              <a:rect l="l" t="t" r="r" b="b"/>
              <a:pathLst>
                <a:path w="629" h="1343" extrusionOk="0">
                  <a:moveTo>
                    <a:pt x="256" y="1"/>
                  </a:moveTo>
                  <a:lnTo>
                    <a:pt x="256" y="1"/>
                  </a:lnTo>
                  <a:cubicBezTo>
                    <a:pt x="0" y="289"/>
                    <a:pt x="213" y="566"/>
                    <a:pt x="267" y="842"/>
                  </a:cubicBezTo>
                  <a:cubicBezTo>
                    <a:pt x="298" y="1023"/>
                    <a:pt x="277" y="1290"/>
                    <a:pt x="618" y="1342"/>
                  </a:cubicBezTo>
                  <a:cubicBezTo>
                    <a:pt x="629" y="842"/>
                    <a:pt x="469" y="427"/>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5"/>
            <p:cNvSpPr/>
            <p:nvPr/>
          </p:nvSpPr>
          <p:spPr>
            <a:xfrm>
              <a:off x="3215797" y="1819874"/>
              <a:ext cx="16662" cy="63003"/>
            </a:xfrm>
            <a:custGeom>
              <a:avLst/>
              <a:gdLst/>
              <a:ahLst/>
              <a:cxnLst/>
              <a:rect l="l" t="t" r="r" b="b"/>
              <a:pathLst>
                <a:path w="352" h="1331" extrusionOk="0">
                  <a:moveTo>
                    <a:pt x="203" y="0"/>
                  </a:moveTo>
                  <a:cubicBezTo>
                    <a:pt x="1" y="330"/>
                    <a:pt x="118" y="703"/>
                    <a:pt x="118" y="1054"/>
                  </a:cubicBezTo>
                  <a:cubicBezTo>
                    <a:pt x="118" y="1118"/>
                    <a:pt x="224" y="1193"/>
                    <a:pt x="352" y="1331"/>
                  </a:cubicBezTo>
                  <a:lnTo>
                    <a:pt x="352" y="22"/>
                  </a:lnTo>
                  <a:cubicBezTo>
                    <a:pt x="299" y="22"/>
                    <a:pt x="256" y="10"/>
                    <a:pt x="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5"/>
            <p:cNvSpPr/>
            <p:nvPr/>
          </p:nvSpPr>
          <p:spPr>
            <a:xfrm>
              <a:off x="3193125" y="2195272"/>
              <a:ext cx="35833" cy="16662"/>
            </a:xfrm>
            <a:custGeom>
              <a:avLst/>
              <a:gdLst/>
              <a:ahLst/>
              <a:cxnLst/>
              <a:rect l="l" t="t" r="r" b="b"/>
              <a:pathLst>
                <a:path w="757" h="352" extrusionOk="0">
                  <a:moveTo>
                    <a:pt x="235" y="0"/>
                  </a:moveTo>
                  <a:cubicBezTo>
                    <a:pt x="182" y="0"/>
                    <a:pt x="118" y="32"/>
                    <a:pt x="64" y="64"/>
                  </a:cubicBezTo>
                  <a:cubicBezTo>
                    <a:pt x="33" y="85"/>
                    <a:pt x="0" y="149"/>
                    <a:pt x="12" y="181"/>
                  </a:cubicBezTo>
                  <a:cubicBezTo>
                    <a:pt x="33" y="234"/>
                    <a:pt x="64" y="288"/>
                    <a:pt x="118" y="319"/>
                  </a:cubicBezTo>
                  <a:cubicBezTo>
                    <a:pt x="161" y="341"/>
                    <a:pt x="235" y="330"/>
                    <a:pt x="373" y="352"/>
                  </a:cubicBezTo>
                  <a:cubicBezTo>
                    <a:pt x="459" y="309"/>
                    <a:pt x="608" y="234"/>
                    <a:pt x="746" y="160"/>
                  </a:cubicBezTo>
                  <a:cubicBezTo>
                    <a:pt x="757" y="149"/>
                    <a:pt x="735" y="43"/>
                    <a:pt x="724" y="43"/>
                  </a:cubicBezTo>
                  <a:cubicBezTo>
                    <a:pt x="565" y="21"/>
                    <a:pt x="405" y="11"/>
                    <a:pt x="235" y="0"/>
                  </a:cubicBezTo>
                  <a:close/>
                </a:path>
              </a:pathLst>
            </a:custGeom>
            <a:solidFill>
              <a:srgbClr val="D6E0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 name="Google Shape;2007;p65"/>
          <p:cNvGrpSpPr/>
          <p:nvPr/>
        </p:nvGrpSpPr>
        <p:grpSpPr>
          <a:xfrm>
            <a:off x="1447313" y="2939589"/>
            <a:ext cx="951339" cy="1033189"/>
            <a:chOff x="1200876" y="3043814"/>
            <a:chExt cx="951339" cy="1033189"/>
          </a:xfrm>
        </p:grpSpPr>
        <p:sp>
          <p:nvSpPr>
            <p:cNvPr id="2008" name="Google Shape;2008;p65"/>
            <p:cNvSpPr/>
            <p:nvPr/>
          </p:nvSpPr>
          <p:spPr>
            <a:xfrm>
              <a:off x="1321584" y="3204807"/>
              <a:ext cx="704743" cy="732223"/>
            </a:xfrm>
            <a:custGeom>
              <a:avLst/>
              <a:gdLst/>
              <a:ahLst/>
              <a:cxnLst/>
              <a:rect l="l" t="t" r="r" b="b"/>
              <a:pathLst>
                <a:path w="14362" h="14922" extrusionOk="0">
                  <a:moveTo>
                    <a:pt x="4540" y="1433"/>
                  </a:moveTo>
                  <a:cubicBezTo>
                    <a:pt x="4553" y="1433"/>
                    <a:pt x="4565" y="1434"/>
                    <a:pt x="4578" y="1436"/>
                  </a:cubicBezTo>
                  <a:cubicBezTo>
                    <a:pt x="4674" y="1447"/>
                    <a:pt x="4759" y="1574"/>
                    <a:pt x="4812" y="1617"/>
                  </a:cubicBezTo>
                  <a:cubicBezTo>
                    <a:pt x="4812" y="1862"/>
                    <a:pt x="4695" y="1947"/>
                    <a:pt x="4557" y="1947"/>
                  </a:cubicBezTo>
                  <a:cubicBezTo>
                    <a:pt x="4418" y="1947"/>
                    <a:pt x="4312" y="1851"/>
                    <a:pt x="4312" y="1681"/>
                  </a:cubicBezTo>
                  <a:cubicBezTo>
                    <a:pt x="4322" y="1526"/>
                    <a:pt x="4419" y="1433"/>
                    <a:pt x="4540" y="1433"/>
                  </a:cubicBezTo>
                  <a:close/>
                  <a:moveTo>
                    <a:pt x="3907" y="2202"/>
                  </a:moveTo>
                  <a:cubicBezTo>
                    <a:pt x="4070" y="2202"/>
                    <a:pt x="4224" y="2325"/>
                    <a:pt x="4174" y="2458"/>
                  </a:cubicBezTo>
                  <a:cubicBezTo>
                    <a:pt x="4141" y="2575"/>
                    <a:pt x="4003" y="2714"/>
                    <a:pt x="3907" y="2724"/>
                  </a:cubicBezTo>
                  <a:cubicBezTo>
                    <a:pt x="3812" y="2724"/>
                    <a:pt x="3663" y="2586"/>
                    <a:pt x="3620" y="2480"/>
                  </a:cubicBezTo>
                  <a:cubicBezTo>
                    <a:pt x="3566" y="2341"/>
                    <a:pt x="3727" y="2203"/>
                    <a:pt x="3886" y="2203"/>
                  </a:cubicBezTo>
                  <a:cubicBezTo>
                    <a:pt x="3893" y="2202"/>
                    <a:pt x="3900" y="2202"/>
                    <a:pt x="3907" y="2202"/>
                  </a:cubicBezTo>
                  <a:close/>
                  <a:moveTo>
                    <a:pt x="4810" y="2415"/>
                  </a:moveTo>
                  <a:cubicBezTo>
                    <a:pt x="4818" y="2415"/>
                    <a:pt x="4826" y="2415"/>
                    <a:pt x="4834" y="2416"/>
                  </a:cubicBezTo>
                  <a:cubicBezTo>
                    <a:pt x="4841" y="2415"/>
                    <a:pt x="4848" y="2415"/>
                    <a:pt x="4855" y="2415"/>
                  </a:cubicBezTo>
                  <a:cubicBezTo>
                    <a:pt x="5018" y="2415"/>
                    <a:pt x="5058" y="2538"/>
                    <a:pt x="5078" y="2671"/>
                  </a:cubicBezTo>
                  <a:cubicBezTo>
                    <a:pt x="5099" y="2795"/>
                    <a:pt x="4930" y="2948"/>
                    <a:pt x="4774" y="2948"/>
                  </a:cubicBezTo>
                  <a:cubicBezTo>
                    <a:pt x="4769" y="2948"/>
                    <a:pt x="4764" y="2948"/>
                    <a:pt x="4759" y="2948"/>
                  </a:cubicBezTo>
                  <a:cubicBezTo>
                    <a:pt x="4610" y="2937"/>
                    <a:pt x="4514" y="2852"/>
                    <a:pt x="4514" y="2693"/>
                  </a:cubicBezTo>
                  <a:cubicBezTo>
                    <a:pt x="4514" y="2530"/>
                    <a:pt x="4641" y="2415"/>
                    <a:pt x="4810" y="2415"/>
                  </a:cubicBezTo>
                  <a:close/>
                  <a:moveTo>
                    <a:pt x="11828" y="3118"/>
                  </a:moveTo>
                  <a:cubicBezTo>
                    <a:pt x="11988" y="3118"/>
                    <a:pt x="12083" y="3192"/>
                    <a:pt x="12073" y="3363"/>
                  </a:cubicBezTo>
                  <a:cubicBezTo>
                    <a:pt x="12062" y="3533"/>
                    <a:pt x="11967" y="3618"/>
                    <a:pt x="11796" y="3618"/>
                  </a:cubicBezTo>
                  <a:cubicBezTo>
                    <a:pt x="11636" y="3618"/>
                    <a:pt x="11541" y="3533"/>
                    <a:pt x="11530" y="3374"/>
                  </a:cubicBezTo>
                  <a:cubicBezTo>
                    <a:pt x="11530" y="3192"/>
                    <a:pt x="11657" y="3129"/>
                    <a:pt x="11828" y="3118"/>
                  </a:cubicBezTo>
                  <a:close/>
                  <a:moveTo>
                    <a:pt x="10942" y="3949"/>
                  </a:moveTo>
                  <a:cubicBezTo>
                    <a:pt x="10963" y="3949"/>
                    <a:pt x="10985" y="3952"/>
                    <a:pt x="11008" y="3959"/>
                  </a:cubicBezTo>
                  <a:cubicBezTo>
                    <a:pt x="11104" y="3980"/>
                    <a:pt x="11243" y="4098"/>
                    <a:pt x="11253" y="4183"/>
                  </a:cubicBezTo>
                  <a:cubicBezTo>
                    <a:pt x="11274" y="4332"/>
                    <a:pt x="11168" y="4449"/>
                    <a:pt x="11008" y="4449"/>
                  </a:cubicBezTo>
                  <a:cubicBezTo>
                    <a:pt x="10817" y="4438"/>
                    <a:pt x="10763" y="4332"/>
                    <a:pt x="10774" y="4183"/>
                  </a:cubicBezTo>
                  <a:cubicBezTo>
                    <a:pt x="10774" y="4040"/>
                    <a:pt x="10834" y="3949"/>
                    <a:pt x="10942" y="3949"/>
                  </a:cubicBezTo>
                  <a:close/>
                  <a:moveTo>
                    <a:pt x="12105" y="4172"/>
                  </a:moveTo>
                  <a:cubicBezTo>
                    <a:pt x="12179" y="4268"/>
                    <a:pt x="12275" y="4353"/>
                    <a:pt x="12307" y="4460"/>
                  </a:cubicBezTo>
                  <a:cubicBezTo>
                    <a:pt x="12328" y="4593"/>
                    <a:pt x="12149" y="4747"/>
                    <a:pt x="12012" y="4747"/>
                  </a:cubicBezTo>
                  <a:cubicBezTo>
                    <a:pt x="12007" y="4747"/>
                    <a:pt x="12003" y="4747"/>
                    <a:pt x="11998" y="4747"/>
                  </a:cubicBezTo>
                  <a:cubicBezTo>
                    <a:pt x="11839" y="4725"/>
                    <a:pt x="11743" y="4651"/>
                    <a:pt x="11732" y="4491"/>
                  </a:cubicBezTo>
                  <a:cubicBezTo>
                    <a:pt x="11732" y="4342"/>
                    <a:pt x="11913" y="4204"/>
                    <a:pt x="12105" y="4172"/>
                  </a:cubicBezTo>
                  <a:close/>
                  <a:moveTo>
                    <a:pt x="7576" y="5770"/>
                  </a:moveTo>
                  <a:cubicBezTo>
                    <a:pt x="7690" y="5770"/>
                    <a:pt x="7832" y="5913"/>
                    <a:pt x="7804" y="6024"/>
                  </a:cubicBezTo>
                  <a:cubicBezTo>
                    <a:pt x="7772" y="6131"/>
                    <a:pt x="7676" y="6216"/>
                    <a:pt x="7559" y="6376"/>
                  </a:cubicBezTo>
                  <a:cubicBezTo>
                    <a:pt x="7431" y="6216"/>
                    <a:pt x="7293" y="6121"/>
                    <a:pt x="7293" y="6024"/>
                  </a:cubicBezTo>
                  <a:cubicBezTo>
                    <a:pt x="7293" y="5939"/>
                    <a:pt x="7431" y="5822"/>
                    <a:pt x="7527" y="5780"/>
                  </a:cubicBezTo>
                  <a:cubicBezTo>
                    <a:pt x="7542" y="5773"/>
                    <a:pt x="7559" y="5770"/>
                    <a:pt x="7576" y="5770"/>
                  </a:cubicBezTo>
                  <a:close/>
                  <a:moveTo>
                    <a:pt x="9691" y="6029"/>
                  </a:moveTo>
                  <a:cubicBezTo>
                    <a:pt x="9849" y="6029"/>
                    <a:pt x="10140" y="6199"/>
                    <a:pt x="10178" y="6333"/>
                  </a:cubicBezTo>
                  <a:cubicBezTo>
                    <a:pt x="10284" y="6706"/>
                    <a:pt x="10327" y="7068"/>
                    <a:pt x="10188" y="7441"/>
                  </a:cubicBezTo>
                  <a:cubicBezTo>
                    <a:pt x="10132" y="7590"/>
                    <a:pt x="10027" y="7714"/>
                    <a:pt x="9888" y="7714"/>
                  </a:cubicBezTo>
                  <a:cubicBezTo>
                    <a:pt x="9868" y="7714"/>
                    <a:pt x="9847" y="7712"/>
                    <a:pt x="9826" y="7706"/>
                  </a:cubicBezTo>
                  <a:cubicBezTo>
                    <a:pt x="9699" y="7675"/>
                    <a:pt x="9539" y="7547"/>
                    <a:pt x="9497" y="7430"/>
                  </a:cubicBezTo>
                  <a:cubicBezTo>
                    <a:pt x="9400" y="7195"/>
                    <a:pt x="9379" y="6951"/>
                    <a:pt x="9337" y="6706"/>
                  </a:cubicBezTo>
                  <a:cubicBezTo>
                    <a:pt x="9348" y="6706"/>
                    <a:pt x="9358" y="6706"/>
                    <a:pt x="9369" y="6695"/>
                  </a:cubicBezTo>
                  <a:lnTo>
                    <a:pt x="9369" y="6493"/>
                  </a:lnTo>
                  <a:cubicBezTo>
                    <a:pt x="9369" y="6291"/>
                    <a:pt x="9422" y="6109"/>
                    <a:pt x="9646" y="6035"/>
                  </a:cubicBezTo>
                  <a:cubicBezTo>
                    <a:pt x="9659" y="6031"/>
                    <a:pt x="9674" y="6029"/>
                    <a:pt x="9691" y="6029"/>
                  </a:cubicBezTo>
                  <a:close/>
                  <a:moveTo>
                    <a:pt x="4778" y="6221"/>
                  </a:moveTo>
                  <a:cubicBezTo>
                    <a:pt x="4935" y="6221"/>
                    <a:pt x="5055" y="6313"/>
                    <a:pt x="5111" y="6461"/>
                  </a:cubicBezTo>
                  <a:cubicBezTo>
                    <a:pt x="5270" y="6866"/>
                    <a:pt x="5270" y="7280"/>
                    <a:pt x="5068" y="7664"/>
                  </a:cubicBezTo>
                  <a:cubicBezTo>
                    <a:pt x="5017" y="7765"/>
                    <a:pt x="4859" y="7867"/>
                    <a:pt x="4752" y="7867"/>
                  </a:cubicBezTo>
                  <a:cubicBezTo>
                    <a:pt x="4747" y="7867"/>
                    <a:pt x="4742" y="7867"/>
                    <a:pt x="4738" y="7866"/>
                  </a:cubicBezTo>
                  <a:cubicBezTo>
                    <a:pt x="4621" y="7866"/>
                    <a:pt x="4472" y="7739"/>
                    <a:pt x="4418" y="7632"/>
                  </a:cubicBezTo>
                  <a:cubicBezTo>
                    <a:pt x="4344" y="7441"/>
                    <a:pt x="4323" y="7228"/>
                    <a:pt x="4290" y="7057"/>
                  </a:cubicBezTo>
                  <a:cubicBezTo>
                    <a:pt x="4312" y="6855"/>
                    <a:pt x="4323" y="6695"/>
                    <a:pt x="4344" y="6546"/>
                  </a:cubicBezTo>
                  <a:cubicBezTo>
                    <a:pt x="4376" y="6333"/>
                    <a:pt x="4525" y="6258"/>
                    <a:pt x="4706" y="6227"/>
                  </a:cubicBezTo>
                  <a:cubicBezTo>
                    <a:pt x="4731" y="6223"/>
                    <a:pt x="4755" y="6221"/>
                    <a:pt x="4778" y="6221"/>
                  </a:cubicBezTo>
                  <a:close/>
                  <a:moveTo>
                    <a:pt x="1735" y="7398"/>
                  </a:moveTo>
                  <a:cubicBezTo>
                    <a:pt x="1896" y="7398"/>
                    <a:pt x="2023" y="7483"/>
                    <a:pt x="2002" y="7642"/>
                  </a:cubicBezTo>
                  <a:cubicBezTo>
                    <a:pt x="1981" y="7749"/>
                    <a:pt x="1863" y="7834"/>
                    <a:pt x="1821" y="7909"/>
                  </a:cubicBezTo>
                  <a:cubicBezTo>
                    <a:pt x="1576" y="7888"/>
                    <a:pt x="1470" y="7813"/>
                    <a:pt x="1470" y="7642"/>
                  </a:cubicBezTo>
                  <a:cubicBezTo>
                    <a:pt x="1470" y="7483"/>
                    <a:pt x="1576" y="7398"/>
                    <a:pt x="1735" y="7398"/>
                  </a:cubicBezTo>
                  <a:close/>
                  <a:moveTo>
                    <a:pt x="13049" y="7951"/>
                  </a:moveTo>
                  <a:cubicBezTo>
                    <a:pt x="13053" y="7951"/>
                    <a:pt x="13058" y="7951"/>
                    <a:pt x="13063" y="7952"/>
                  </a:cubicBezTo>
                  <a:cubicBezTo>
                    <a:pt x="13223" y="7962"/>
                    <a:pt x="13361" y="8026"/>
                    <a:pt x="13361" y="8217"/>
                  </a:cubicBezTo>
                  <a:cubicBezTo>
                    <a:pt x="13372" y="8388"/>
                    <a:pt x="13254" y="8484"/>
                    <a:pt x="13041" y="8494"/>
                  </a:cubicBezTo>
                  <a:cubicBezTo>
                    <a:pt x="13021" y="8498"/>
                    <a:pt x="13001" y="8500"/>
                    <a:pt x="12983" y="8500"/>
                  </a:cubicBezTo>
                  <a:cubicBezTo>
                    <a:pt x="12849" y="8500"/>
                    <a:pt x="12772" y="8401"/>
                    <a:pt x="12743" y="8260"/>
                  </a:cubicBezTo>
                  <a:cubicBezTo>
                    <a:pt x="12713" y="8126"/>
                    <a:pt x="12892" y="7951"/>
                    <a:pt x="13049" y="7951"/>
                  </a:cubicBezTo>
                  <a:close/>
                  <a:moveTo>
                    <a:pt x="1152" y="8408"/>
                  </a:moveTo>
                  <a:cubicBezTo>
                    <a:pt x="1297" y="8408"/>
                    <a:pt x="1384" y="8502"/>
                    <a:pt x="1384" y="8654"/>
                  </a:cubicBezTo>
                  <a:cubicBezTo>
                    <a:pt x="1384" y="8796"/>
                    <a:pt x="1317" y="8899"/>
                    <a:pt x="1173" y="8899"/>
                  </a:cubicBezTo>
                  <a:cubicBezTo>
                    <a:pt x="1165" y="8899"/>
                    <a:pt x="1158" y="8899"/>
                    <a:pt x="1150" y="8899"/>
                  </a:cubicBezTo>
                  <a:cubicBezTo>
                    <a:pt x="980" y="8899"/>
                    <a:pt x="895" y="8835"/>
                    <a:pt x="895" y="8676"/>
                  </a:cubicBezTo>
                  <a:cubicBezTo>
                    <a:pt x="895" y="8515"/>
                    <a:pt x="980" y="8409"/>
                    <a:pt x="1129" y="8409"/>
                  </a:cubicBezTo>
                  <a:cubicBezTo>
                    <a:pt x="1137" y="8408"/>
                    <a:pt x="1144" y="8408"/>
                    <a:pt x="1152" y="8408"/>
                  </a:cubicBezTo>
                  <a:close/>
                  <a:moveTo>
                    <a:pt x="11120" y="8282"/>
                  </a:moveTo>
                  <a:cubicBezTo>
                    <a:pt x="11309" y="8282"/>
                    <a:pt x="11492" y="8319"/>
                    <a:pt x="11647" y="8399"/>
                  </a:cubicBezTo>
                  <a:cubicBezTo>
                    <a:pt x="11818" y="8494"/>
                    <a:pt x="11913" y="8633"/>
                    <a:pt x="11924" y="8825"/>
                  </a:cubicBezTo>
                  <a:cubicBezTo>
                    <a:pt x="11934" y="9026"/>
                    <a:pt x="11806" y="9165"/>
                    <a:pt x="11636" y="9218"/>
                  </a:cubicBezTo>
                  <a:cubicBezTo>
                    <a:pt x="11381" y="9314"/>
                    <a:pt x="11104" y="9367"/>
                    <a:pt x="10891" y="9421"/>
                  </a:cubicBezTo>
                  <a:cubicBezTo>
                    <a:pt x="10646" y="9388"/>
                    <a:pt x="10455" y="9388"/>
                    <a:pt x="10273" y="9325"/>
                  </a:cubicBezTo>
                  <a:cubicBezTo>
                    <a:pt x="9975" y="9229"/>
                    <a:pt x="9911" y="8920"/>
                    <a:pt x="10124" y="8686"/>
                  </a:cubicBezTo>
                  <a:cubicBezTo>
                    <a:pt x="10364" y="8426"/>
                    <a:pt x="10752" y="8282"/>
                    <a:pt x="11120" y="8282"/>
                  </a:cubicBezTo>
                  <a:close/>
                  <a:moveTo>
                    <a:pt x="3758" y="8952"/>
                  </a:moveTo>
                  <a:cubicBezTo>
                    <a:pt x="3992" y="9005"/>
                    <a:pt x="4205" y="9026"/>
                    <a:pt x="4387" y="9123"/>
                  </a:cubicBezTo>
                  <a:cubicBezTo>
                    <a:pt x="4493" y="9175"/>
                    <a:pt x="4588" y="9346"/>
                    <a:pt x="4600" y="9463"/>
                  </a:cubicBezTo>
                  <a:cubicBezTo>
                    <a:pt x="4600" y="9580"/>
                    <a:pt x="4503" y="9750"/>
                    <a:pt x="4397" y="9804"/>
                  </a:cubicBezTo>
                  <a:cubicBezTo>
                    <a:pt x="4145" y="9930"/>
                    <a:pt x="3891" y="10005"/>
                    <a:pt x="3630" y="10005"/>
                  </a:cubicBezTo>
                  <a:cubicBezTo>
                    <a:pt x="3428" y="10005"/>
                    <a:pt x="3223" y="9959"/>
                    <a:pt x="3013" y="9857"/>
                  </a:cubicBezTo>
                  <a:cubicBezTo>
                    <a:pt x="2864" y="9783"/>
                    <a:pt x="2747" y="9665"/>
                    <a:pt x="2779" y="9516"/>
                  </a:cubicBezTo>
                  <a:cubicBezTo>
                    <a:pt x="2800" y="9388"/>
                    <a:pt x="2906" y="9239"/>
                    <a:pt x="3024" y="9175"/>
                  </a:cubicBezTo>
                  <a:cubicBezTo>
                    <a:pt x="3258" y="9069"/>
                    <a:pt x="3514" y="9016"/>
                    <a:pt x="3758" y="8952"/>
                  </a:cubicBezTo>
                  <a:close/>
                  <a:moveTo>
                    <a:pt x="8237" y="8632"/>
                  </a:moveTo>
                  <a:cubicBezTo>
                    <a:pt x="8241" y="8632"/>
                    <a:pt x="8246" y="8632"/>
                    <a:pt x="8251" y="8633"/>
                  </a:cubicBezTo>
                  <a:cubicBezTo>
                    <a:pt x="8347" y="8643"/>
                    <a:pt x="8442" y="8782"/>
                    <a:pt x="8485" y="8888"/>
                  </a:cubicBezTo>
                  <a:cubicBezTo>
                    <a:pt x="8517" y="8974"/>
                    <a:pt x="8496" y="9090"/>
                    <a:pt x="8496" y="9197"/>
                  </a:cubicBezTo>
                  <a:cubicBezTo>
                    <a:pt x="8464" y="9878"/>
                    <a:pt x="8378" y="10549"/>
                    <a:pt x="7995" y="11145"/>
                  </a:cubicBezTo>
                  <a:cubicBezTo>
                    <a:pt x="7832" y="11401"/>
                    <a:pt x="7586" y="11534"/>
                    <a:pt x="7343" y="11534"/>
                  </a:cubicBezTo>
                  <a:cubicBezTo>
                    <a:pt x="7110" y="11534"/>
                    <a:pt x="6880" y="11411"/>
                    <a:pt x="6729" y="11156"/>
                  </a:cubicBezTo>
                  <a:cubicBezTo>
                    <a:pt x="6516" y="10794"/>
                    <a:pt x="6388" y="10368"/>
                    <a:pt x="6260" y="9953"/>
                  </a:cubicBezTo>
                  <a:cubicBezTo>
                    <a:pt x="6185" y="9665"/>
                    <a:pt x="6175" y="9357"/>
                    <a:pt x="6154" y="9059"/>
                  </a:cubicBezTo>
                  <a:cubicBezTo>
                    <a:pt x="6133" y="8825"/>
                    <a:pt x="6271" y="8664"/>
                    <a:pt x="6431" y="8654"/>
                  </a:cubicBezTo>
                  <a:cubicBezTo>
                    <a:pt x="6590" y="8654"/>
                    <a:pt x="6718" y="8803"/>
                    <a:pt x="6718" y="9048"/>
                  </a:cubicBezTo>
                  <a:cubicBezTo>
                    <a:pt x="6718" y="9580"/>
                    <a:pt x="6824" y="10091"/>
                    <a:pt x="7037" y="10581"/>
                  </a:cubicBezTo>
                  <a:cubicBezTo>
                    <a:pt x="7091" y="10720"/>
                    <a:pt x="7240" y="10815"/>
                    <a:pt x="7346" y="10932"/>
                  </a:cubicBezTo>
                  <a:cubicBezTo>
                    <a:pt x="7453" y="10826"/>
                    <a:pt x="7580" y="10730"/>
                    <a:pt x="7644" y="10592"/>
                  </a:cubicBezTo>
                  <a:cubicBezTo>
                    <a:pt x="7846" y="10166"/>
                    <a:pt x="7900" y="9708"/>
                    <a:pt x="7921" y="9229"/>
                  </a:cubicBezTo>
                  <a:cubicBezTo>
                    <a:pt x="7921" y="9090"/>
                    <a:pt x="7910" y="8931"/>
                    <a:pt x="7964" y="8814"/>
                  </a:cubicBezTo>
                  <a:cubicBezTo>
                    <a:pt x="8014" y="8723"/>
                    <a:pt x="8150" y="8632"/>
                    <a:pt x="8237" y="8632"/>
                  </a:cubicBezTo>
                  <a:close/>
                  <a:moveTo>
                    <a:pt x="9422" y="12220"/>
                  </a:moveTo>
                  <a:cubicBezTo>
                    <a:pt x="9551" y="12220"/>
                    <a:pt x="9751" y="12394"/>
                    <a:pt x="9710" y="12518"/>
                  </a:cubicBezTo>
                  <a:cubicBezTo>
                    <a:pt x="9667" y="12646"/>
                    <a:pt x="9539" y="12742"/>
                    <a:pt x="9443" y="12849"/>
                  </a:cubicBezTo>
                  <a:cubicBezTo>
                    <a:pt x="9230" y="12785"/>
                    <a:pt x="9135" y="12700"/>
                    <a:pt x="9135" y="12529"/>
                  </a:cubicBezTo>
                  <a:cubicBezTo>
                    <a:pt x="9124" y="12348"/>
                    <a:pt x="9230" y="12231"/>
                    <a:pt x="9412" y="12220"/>
                  </a:cubicBezTo>
                  <a:cubicBezTo>
                    <a:pt x="9415" y="12220"/>
                    <a:pt x="9419" y="12220"/>
                    <a:pt x="9422" y="12220"/>
                  </a:cubicBezTo>
                  <a:close/>
                  <a:moveTo>
                    <a:pt x="3694" y="12571"/>
                  </a:moveTo>
                  <a:cubicBezTo>
                    <a:pt x="3701" y="12571"/>
                    <a:pt x="3708" y="12571"/>
                    <a:pt x="3716" y="12572"/>
                  </a:cubicBezTo>
                  <a:cubicBezTo>
                    <a:pt x="3897" y="12572"/>
                    <a:pt x="4014" y="12646"/>
                    <a:pt x="4025" y="12816"/>
                  </a:cubicBezTo>
                  <a:cubicBezTo>
                    <a:pt x="4025" y="12987"/>
                    <a:pt x="3918" y="13062"/>
                    <a:pt x="3748" y="13072"/>
                  </a:cubicBezTo>
                  <a:cubicBezTo>
                    <a:pt x="3738" y="13072"/>
                    <a:pt x="3729" y="13073"/>
                    <a:pt x="3720" y="13073"/>
                  </a:cubicBezTo>
                  <a:cubicBezTo>
                    <a:pt x="3556" y="13073"/>
                    <a:pt x="3460" y="12978"/>
                    <a:pt x="3460" y="12827"/>
                  </a:cubicBezTo>
                  <a:cubicBezTo>
                    <a:pt x="3450" y="12685"/>
                    <a:pt x="3537" y="12571"/>
                    <a:pt x="3694" y="12571"/>
                  </a:cubicBezTo>
                  <a:close/>
                  <a:moveTo>
                    <a:pt x="8721" y="13135"/>
                  </a:moveTo>
                  <a:cubicBezTo>
                    <a:pt x="8728" y="13135"/>
                    <a:pt x="8734" y="13135"/>
                    <a:pt x="8740" y="13136"/>
                  </a:cubicBezTo>
                  <a:cubicBezTo>
                    <a:pt x="8911" y="13136"/>
                    <a:pt x="8996" y="13232"/>
                    <a:pt x="9017" y="13381"/>
                  </a:cubicBezTo>
                  <a:cubicBezTo>
                    <a:pt x="9007" y="13594"/>
                    <a:pt x="8889" y="13668"/>
                    <a:pt x="8719" y="13668"/>
                  </a:cubicBezTo>
                  <a:cubicBezTo>
                    <a:pt x="8711" y="13669"/>
                    <a:pt x="8704" y="13669"/>
                    <a:pt x="8696" y="13669"/>
                  </a:cubicBezTo>
                  <a:cubicBezTo>
                    <a:pt x="8560" y="13669"/>
                    <a:pt x="8474" y="13575"/>
                    <a:pt x="8464" y="13424"/>
                  </a:cubicBezTo>
                  <a:cubicBezTo>
                    <a:pt x="8454" y="13260"/>
                    <a:pt x="8561" y="13135"/>
                    <a:pt x="8721" y="13135"/>
                  </a:cubicBezTo>
                  <a:close/>
                  <a:moveTo>
                    <a:pt x="9773" y="13211"/>
                  </a:moveTo>
                  <a:cubicBezTo>
                    <a:pt x="9933" y="13211"/>
                    <a:pt x="10050" y="13296"/>
                    <a:pt x="10039" y="13445"/>
                  </a:cubicBezTo>
                  <a:cubicBezTo>
                    <a:pt x="10029" y="13551"/>
                    <a:pt x="9911" y="13647"/>
                    <a:pt x="9848" y="13743"/>
                  </a:cubicBezTo>
                  <a:cubicBezTo>
                    <a:pt x="9635" y="13711"/>
                    <a:pt x="9561" y="13637"/>
                    <a:pt x="9550" y="13476"/>
                  </a:cubicBezTo>
                  <a:cubicBezTo>
                    <a:pt x="9550" y="13317"/>
                    <a:pt x="9592" y="13211"/>
                    <a:pt x="9773" y="13211"/>
                  </a:cubicBezTo>
                  <a:close/>
                  <a:moveTo>
                    <a:pt x="7364" y="0"/>
                  </a:moveTo>
                  <a:cubicBezTo>
                    <a:pt x="6911" y="0"/>
                    <a:pt x="6448" y="53"/>
                    <a:pt x="5972" y="169"/>
                  </a:cubicBezTo>
                  <a:cubicBezTo>
                    <a:pt x="4056" y="637"/>
                    <a:pt x="2608" y="1713"/>
                    <a:pt x="1586" y="3374"/>
                  </a:cubicBezTo>
                  <a:cubicBezTo>
                    <a:pt x="1246" y="3938"/>
                    <a:pt x="1011" y="4566"/>
                    <a:pt x="746" y="5173"/>
                  </a:cubicBezTo>
                  <a:cubicBezTo>
                    <a:pt x="128" y="6578"/>
                    <a:pt x="1" y="8026"/>
                    <a:pt x="320" y="9527"/>
                  </a:cubicBezTo>
                  <a:cubicBezTo>
                    <a:pt x="703" y="11358"/>
                    <a:pt x="1714" y="12721"/>
                    <a:pt x="3301" y="13668"/>
                  </a:cubicBezTo>
                  <a:cubicBezTo>
                    <a:pt x="4418" y="14339"/>
                    <a:pt x="5600" y="14765"/>
                    <a:pt x="6888" y="14882"/>
                  </a:cubicBezTo>
                  <a:cubicBezTo>
                    <a:pt x="7150" y="14908"/>
                    <a:pt x="7409" y="14922"/>
                    <a:pt x="7665" y="14922"/>
                  </a:cubicBezTo>
                  <a:cubicBezTo>
                    <a:pt x="8958" y="14922"/>
                    <a:pt x="10167" y="14573"/>
                    <a:pt x="11243" y="13764"/>
                  </a:cubicBezTo>
                  <a:cubicBezTo>
                    <a:pt x="13361" y="12199"/>
                    <a:pt x="14309" y="10048"/>
                    <a:pt x="14361" y="8068"/>
                  </a:cubicBezTo>
                  <a:cubicBezTo>
                    <a:pt x="14330" y="5982"/>
                    <a:pt x="14011" y="4832"/>
                    <a:pt x="13254" y="3384"/>
                  </a:cubicBezTo>
                  <a:cubicBezTo>
                    <a:pt x="12743" y="2394"/>
                    <a:pt x="12030" y="1628"/>
                    <a:pt x="11061" y="1085"/>
                  </a:cubicBezTo>
                  <a:cubicBezTo>
                    <a:pt x="9877" y="437"/>
                    <a:pt x="8664" y="0"/>
                    <a:pt x="73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5"/>
            <p:cNvSpPr/>
            <p:nvPr/>
          </p:nvSpPr>
          <p:spPr>
            <a:xfrm>
              <a:off x="1607995" y="3043814"/>
              <a:ext cx="129447" cy="129152"/>
            </a:xfrm>
            <a:custGeom>
              <a:avLst/>
              <a:gdLst/>
              <a:ahLst/>
              <a:cxnLst/>
              <a:rect l="l" t="t" r="r" b="b"/>
              <a:pathLst>
                <a:path w="2638" h="2632" extrusionOk="0">
                  <a:moveTo>
                    <a:pt x="1303" y="0"/>
                  </a:moveTo>
                  <a:cubicBezTo>
                    <a:pt x="1297" y="0"/>
                    <a:pt x="1291" y="0"/>
                    <a:pt x="1285" y="1"/>
                  </a:cubicBezTo>
                  <a:cubicBezTo>
                    <a:pt x="998" y="12"/>
                    <a:pt x="892" y="256"/>
                    <a:pt x="796" y="469"/>
                  </a:cubicBezTo>
                  <a:cubicBezTo>
                    <a:pt x="561" y="1001"/>
                    <a:pt x="338" y="1545"/>
                    <a:pt x="135" y="2077"/>
                  </a:cubicBezTo>
                  <a:cubicBezTo>
                    <a:pt x="1" y="2420"/>
                    <a:pt x="150" y="2631"/>
                    <a:pt x="504" y="2631"/>
                  </a:cubicBezTo>
                  <a:cubicBezTo>
                    <a:pt x="513" y="2631"/>
                    <a:pt x="521" y="2631"/>
                    <a:pt x="530" y="2631"/>
                  </a:cubicBezTo>
                  <a:cubicBezTo>
                    <a:pt x="945" y="2609"/>
                    <a:pt x="1349" y="2577"/>
                    <a:pt x="1765" y="2556"/>
                  </a:cubicBezTo>
                  <a:lnTo>
                    <a:pt x="1765" y="2567"/>
                  </a:lnTo>
                  <a:cubicBezTo>
                    <a:pt x="1881" y="2567"/>
                    <a:pt x="1988" y="2556"/>
                    <a:pt x="2105" y="2556"/>
                  </a:cubicBezTo>
                  <a:cubicBezTo>
                    <a:pt x="2489" y="2556"/>
                    <a:pt x="2638" y="2364"/>
                    <a:pt x="2499" y="2002"/>
                  </a:cubicBezTo>
                  <a:cubicBezTo>
                    <a:pt x="2286" y="1481"/>
                    <a:pt x="2063" y="970"/>
                    <a:pt x="1818" y="459"/>
                  </a:cubicBezTo>
                  <a:cubicBezTo>
                    <a:pt x="1713" y="239"/>
                    <a:pt x="1588" y="0"/>
                    <a:pt x="1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5"/>
            <p:cNvSpPr/>
            <p:nvPr/>
          </p:nvSpPr>
          <p:spPr>
            <a:xfrm>
              <a:off x="1635522" y="3967920"/>
              <a:ext cx="133029" cy="109083"/>
            </a:xfrm>
            <a:custGeom>
              <a:avLst/>
              <a:gdLst/>
              <a:ahLst/>
              <a:cxnLst/>
              <a:rect l="l" t="t" r="r" b="b"/>
              <a:pathLst>
                <a:path w="2711" h="2223" extrusionOk="0">
                  <a:moveTo>
                    <a:pt x="1576" y="1"/>
                  </a:moveTo>
                  <a:cubicBezTo>
                    <a:pt x="1320" y="22"/>
                    <a:pt x="1033" y="43"/>
                    <a:pt x="746" y="65"/>
                  </a:cubicBezTo>
                  <a:cubicBezTo>
                    <a:pt x="714" y="65"/>
                    <a:pt x="671" y="75"/>
                    <a:pt x="639" y="75"/>
                  </a:cubicBezTo>
                  <a:cubicBezTo>
                    <a:pt x="128" y="181"/>
                    <a:pt x="0" y="448"/>
                    <a:pt x="256" y="884"/>
                  </a:cubicBezTo>
                  <a:cubicBezTo>
                    <a:pt x="490" y="1278"/>
                    <a:pt x="746" y="1651"/>
                    <a:pt x="1012" y="2012"/>
                  </a:cubicBezTo>
                  <a:cubicBezTo>
                    <a:pt x="1118" y="2153"/>
                    <a:pt x="1239" y="2222"/>
                    <a:pt x="1365" y="2222"/>
                  </a:cubicBezTo>
                  <a:cubicBezTo>
                    <a:pt x="1477" y="2222"/>
                    <a:pt x="1593" y="2166"/>
                    <a:pt x="1704" y="2055"/>
                  </a:cubicBezTo>
                  <a:cubicBezTo>
                    <a:pt x="2119" y="1640"/>
                    <a:pt x="2396" y="1140"/>
                    <a:pt x="2609" y="607"/>
                  </a:cubicBezTo>
                  <a:cubicBezTo>
                    <a:pt x="2711" y="343"/>
                    <a:pt x="2599" y="20"/>
                    <a:pt x="2263" y="20"/>
                  </a:cubicBezTo>
                  <a:cubicBezTo>
                    <a:pt x="2247" y="20"/>
                    <a:pt x="2231" y="21"/>
                    <a:pt x="2215" y="22"/>
                  </a:cubicBezTo>
                  <a:cubicBezTo>
                    <a:pt x="2177" y="24"/>
                    <a:pt x="2140" y="25"/>
                    <a:pt x="2102" y="25"/>
                  </a:cubicBezTo>
                  <a:cubicBezTo>
                    <a:pt x="1937" y="25"/>
                    <a:pt x="1767" y="9"/>
                    <a:pt x="1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5"/>
            <p:cNvSpPr/>
            <p:nvPr/>
          </p:nvSpPr>
          <p:spPr>
            <a:xfrm>
              <a:off x="2053633" y="3489405"/>
              <a:ext cx="98582" cy="110407"/>
            </a:xfrm>
            <a:custGeom>
              <a:avLst/>
              <a:gdLst/>
              <a:ahLst/>
              <a:cxnLst/>
              <a:rect l="l" t="t" r="r" b="b"/>
              <a:pathLst>
                <a:path w="2009" h="2250" extrusionOk="0">
                  <a:moveTo>
                    <a:pt x="499" y="0"/>
                  </a:moveTo>
                  <a:cubicBezTo>
                    <a:pt x="324" y="0"/>
                    <a:pt x="192" y="119"/>
                    <a:pt x="156" y="352"/>
                  </a:cubicBezTo>
                  <a:cubicBezTo>
                    <a:pt x="81" y="832"/>
                    <a:pt x="50" y="1331"/>
                    <a:pt x="17" y="1821"/>
                  </a:cubicBezTo>
                  <a:cubicBezTo>
                    <a:pt x="0" y="2076"/>
                    <a:pt x="146" y="2250"/>
                    <a:pt x="358" y="2250"/>
                  </a:cubicBezTo>
                  <a:cubicBezTo>
                    <a:pt x="411" y="2250"/>
                    <a:pt x="468" y="2239"/>
                    <a:pt x="528" y="2215"/>
                  </a:cubicBezTo>
                  <a:cubicBezTo>
                    <a:pt x="933" y="2066"/>
                    <a:pt x="1327" y="1864"/>
                    <a:pt x="1710" y="1662"/>
                  </a:cubicBezTo>
                  <a:cubicBezTo>
                    <a:pt x="1881" y="1566"/>
                    <a:pt x="2009" y="1406"/>
                    <a:pt x="1997" y="1182"/>
                  </a:cubicBezTo>
                  <a:cubicBezTo>
                    <a:pt x="1987" y="917"/>
                    <a:pt x="1838" y="714"/>
                    <a:pt x="1625" y="576"/>
                  </a:cubicBezTo>
                  <a:cubicBezTo>
                    <a:pt x="1349" y="395"/>
                    <a:pt x="1061" y="235"/>
                    <a:pt x="763" y="75"/>
                  </a:cubicBezTo>
                  <a:cubicBezTo>
                    <a:pt x="669" y="25"/>
                    <a:pt x="579" y="0"/>
                    <a:pt x="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5"/>
            <p:cNvSpPr/>
            <p:nvPr/>
          </p:nvSpPr>
          <p:spPr>
            <a:xfrm>
              <a:off x="1200876" y="3537197"/>
              <a:ext cx="107856" cy="103587"/>
            </a:xfrm>
            <a:custGeom>
              <a:avLst/>
              <a:gdLst/>
              <a:ahLst/>
              <a:cxnLst/>
              <a:rect l="l" t="t" r="r" b="b"/>
              <a:pathLst>
                <a:path w="2198" h="2111" extrusionOk="0">
                  <a:moveTo>
                    <a:pt x="1658" y="1"/>
                  </a:moveTo>
                  <a:cubicBezTo>
                    <a:pt x="1581" y="1"/>
                    <a:pt x="1506" y="19"/>
                    <a:pt x="1439" y="59"/>
                  </a:cubicBezTo>
                  <a:cubicBezTo>
                    <a:pt x="1023" y="326"/>
                    <a:pt x="629" y="624"/>
                    <a:pt x="246" y="943"/>
                  </a:cubicBezTo>
                  <a:cubicBezTo>
                    <a:pt x="1" y="1135"/>
                    <a:pt x="33" y="1443"/>
                    <a:pt x="267" y="1592"/>
                  </a:cubicBezTo>
                  <a:cubicBezTo>
                    <a:pt x="672" y="1869"/>
                    <a:pt x="1140" y="2029"/>
                    <a:pt x="1619" y="2103"/>
                  </a:cubicBezTo>
                  <a:cubicBezTo>
                    <a:pt x="1657" y="2108"/>
                    <a:pt x="1692" y="2111"/>
                    <a:pt x="1725" y="2111"/>
                  </a:cubicBezTo>
                  <a:cubicBezTo>
                    <a:pt x="1974" y="2111"/>
                    <a:pt x="2100" y="1970"/>
                    <a:pt x="2109" y="1689"/>
                  </a:cubicBezTo>
                  <a:cubicBezTo>
                    <a:pt x="2141" y="1284"/>
                    <a:pt x="2151" y="868"/>
                    <a:pt x="2173" y="454"/>
                  </a:cubicBezTo>
                  <a:cubicBezTo>
                    <a:pt x="2198" y="214"/>
                    <a:pt x="1922" y="1"/>
                    <a:pt x="16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5"/>
            <p:cNvSpPr/>
            <p:nvPr/>
          </p:nvSpPr>
          <p:spPr>
            <a:xfrm>
              <a:off x="1913396" y="3813502"/>
              <a:ext cx="112370" cy="99269"/>
            </a:xfrm>
            <a:custGeom>
              <a:avLst/>
              <a:gdLst/>
              <a:ahLst/>
              <a:cxnLst/>
              <a:rect l="l" t="t" r="r" b="b"/>
              <a:pathLst>
                <a:path w="2290" h="2023" extrusionOk="0">
                  <a:moveTo>
                    <a:pt x="1536" y="0"/>
                  </a:moveTo>
                  <a:cubicBezTo>
                    <a:pt x="1415" y="0"/>
                    <a:pt x="1289" y="50"/>
                    <a:pt x="1183" y="156"/>
                  </a:cubicBezTo>
                  <a:cubicBezTo>
                    <a:pt x="864" y="465"/>
                    <a:pt x="566" y="795"/>
                    <a:pt x="278" y="1125"/>
                  </a:cubicBezTo>
                  <a:cubicBezTo>
                    <a:pt x="1" y="1444"/>
                    <a:pt x="107" y="1731"/>
                    <a:pt x="512" y="1817"/>
                  </a:cubicBezTo>
                  <a:cubicBezTo>
                    <a:pt x="959" y="1902"/>
                    <a:pt x="1406" y="1966"/>
                    <a:pt x="1853" y="2019"/>
                  </a:cubicBezTo>
                  <a:cubicBezTo>
                    <a:pt x="1873" y="2022"/>
                    <a:pt x="1891" y="2023"/>
                    <a:pt x="1910" y="2023"/>
                  </a:cubicBezTo>
                  <a:cubicBezTo>
                    <a:pt x="2135" y="2023"/>
                    <a:pt x="2289" y="1845"/>
                    <a:pt x="2279" y="1540"/>
                  </a:cubicBezTo>
                  <a:cubicBezTo>
                    <a:pt x="2194" y="1199"/>
                    <a:pt x="2099" y="795"/>
                    <a:pt x="1992" y="390"/>
                  </a:cubicBezTo>
                  <a:cubicBezTo>
                    <a:pt x="1932" y="142"/>
                    <a:pt x="1740" y="0"/>
                    <a:pt x="1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5"/>
            <p:cNvSpPr/>
            <p:nvPr/>
          </p:nvSpPr>
          <p:spPr>
            <a:xfrm>
              <a:off x="1353527" y="3840588"/>
              <a:ext cx="110702" cy="98140"/>
            </a:xfrm>
            <a:custGeom>
              <a:avLst/>
              <a:gdLst/>
              <a:ahLst/>
              <a:cxnLst/>
              <a:rect l="l" t="t" r="r" b="b"/>
              <a:pathLst>
                <a:path w="2256" h="2000" extrusionOk="0">
                  <a:moveTo>
                    <a:pt x="855" y="1"/>
                  </a:moveTo>
                  <a:cubicBezTo>
                    <a:pt x="677" y="1"/>
                    <a:pt x="518" y="129"/>
                    <a:pt x="435" y="370"/>
                  </a:cubicBezTo>
                  <a:lnTo>
                    <a:pt x="148" y="1265"/>
                  </a:lnTo>
                  <a:cubicBezTo>
                    <a:pt x="1" y="1704"/>
                    <a:pt x="204" y="2000"/>
                    <a:pt x="809" y="2000"/>
                  </a:cubicBezTo>
                  <a:cubicBezTo>
                    <a:pt x="819" y="2000"/>
                    <a:pt x="829" y="2000"/>
                    <a:pt x="840" y="2000"/>
                  </a:cubicBezTo>
                  <a:cubicBezTo>
                    <a:pt x="1042" y="1946"/>
                    <a:pt x="1382" y="1872"/>
                    <a:pt x="1723" y="1765"/>
                  </a:cubicBezTo>
                  <a:cubicBezTo>
                    <a:pt x="2160" y="1627"/>
                    <a:pt x="2255" y="1350"/>
                    <a:pt x="1979" y="978"/>
                  </a:cubicBezTo>
                  <a:cubicBezTo>
                    <a:pt x="1756" y="690"/>
                    <a:pt x="1479" y="434"/>
                    <a:pt x="1223" y="179"/>
                  </a:cubicBezTo>
                  <a:cubicBezTo>
                    <a:pt x="1103" y="59"/>
                    <a:pt x="975" y="1"/>
                    <a:pt x="8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5"/>
            <p:cNvSpPr/>
            <p:nvPr/>
          </p:nvSpPr>
          <p:spPr>
            <a:xfrm>
              <a:off x="1922817" y="3194258"/>
              <a:ext cx="101869" cy="110947"/>
            </a:xfrm>
            <a:custGeom>
              <a:avLst/>
              <a:gdLst/>
              <a:ahLst/>
              <a:cxnLst/>
              <a:rect l="l" t="t" r="r" b="b"/>
              <a:pathLst>
                <a:path w="2076" h="2261" extrusionOk="0">
                  <a:moveTo>
                    <a:pt x="1592" y="0"/>
                  </a:moveTo>
                  <a:cubicBezTo>
                    <a:pt x="1583" y="0"/>
                    <a:pt x="1575" y="0"/>
                    <a:pt x="1566" y="1"/>
                  </a:cubicBezTo>
                  <a:cubicBezTo>
                    <a:pt x="1140" y="150"/>
                    <a:pt x="629" y="289"/>
                    <a:pt x="213" y="629"/>
                  </a:cubicBezTo>
                  <a:cubicBezTo>
                    <a:pt x="12" y="778"/>
                    <a:pt x="1" y="1034"/>
                    <a:pt x="171" y="1225"/>
                  </a:cubicBezTo>
                  <a:cubicBezTo>
                    <a:pt x="437" y="1545"/>
                    <a:pt x="714" y="1853"/>
                    <a:pt x="1001" y="2141"/>
                  </a:cubicBezTo>
                  <a:cubicBezTo>
                    <a:pt x="1081" y="2220"/>
                    <a:pt x="1162" y="2260"/>
                    <a:pt x="1236" y="2260"/>
                  </a:cubicBezTo>
                  <a:cubicBezTo>
                    <a:pt x="1332" y="2260"/>
                    <a:pt x="1416" y="2193"/>
                    <a:pt x="1470" y="2056"/>
                  </a:cubicBezTo>
                  <a:cubicBezTo>
                    <a:pt x="1672" y="1512"/>
                    <a:pt x="1853" y="970"/>
                    <a:pt x="2013" y="416"/>
                  </a:cubicBezTo>
                  <a:cubicBezTo>
                    <a:pt x="2075" y="178"/>
                    <a:pt x="1895" y="0"/>
                    <a:pt x="15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5"/>
            <p:cNvSpPr/>
            <p:nvPr/>
          </p:nvSpPr>
          <p:spPr>
            <a:xfrm>
              <a:off x="1315548" y="3244798"/>
              <a:ext cx="99072" cy="103538"/>
            </a:xfrm>
            <a:custGeom>
              <a:avLst/>
              <a:gdLst/>
              <a:ahLst/>
              <a:cxnLst/>
              <a:rect l="l" t="t" r="r" b="b"/>
              <a:pathLst>
                <a:path w="2019" h="2110" extrusionOk="0">
                  <a:moveTo>
                    <a:pt x="416" y="1"/>
                  </a:moveTo>
                  <a:cubicBezTo>
                    <a:pt x="199" y="1"/>
                    <a:pt x="1" y="199"/>
                    <a:pt x="70" y="397"/>
                  </a:cubicBezTo>
                  <a:cubicBezTo>
                    <a:pt x="230" y="919"/>
                    <a:pt x="432" y="1441"/>
                    <a:pt x="645" y="1941"/>
                  </a:cubicBezTo>
                  <a:cubicBezTo>
                    <a:pt x="694" y="2052"/>
                    <a:pt x="807" y="2109"/>
                    <a:pt x="914" y="2109"/>
                  </a:cubicBezTo>
                  <a:cubicBezTo>
                    <a:pt x="993" y="2109"/>
                    <a:pt x="1068" y="2079"/>
                    <a:pt x="1113" y="2015"/>
                  </a:cubicBezTo>
                  <a:cubicBezTo>
                    <a:pt x="1390" y="1643"/>
                    <a:pt x="1657" y="1260"/>
                    <a:pt x="1912" y="877"/>
                  </a:cubicBezTo>
                  <a:cubicBezTo>
                    <a:pt x="1965" y="792"/>
                    <a:pt x="1986" y="695"/>
                    <a:pt x="2019" y="621"/>
                  </a:cubicBezTo>
                  <a:cubicBezTo>
                    <a:pt x="1997" y="397"/>
                    <a:pt x="1891" y="270"/>
                    <a:pt x="1688" y="227"/>
                  </a:cubicBezTo>
                  <a:cubicBezTo>
                    <a:pt x="1284" y="153"/>
                    <a:pt x="879" y="68"/>
                    <a:pt x="464" y="4"/>
                  </a:cubicBezTo>
                  <a:cubicBezTo>
                    <a:pt x="448" y="2"/>
                    <a:pt x="432"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5"/>
            <p:cNvSpPr/>
            <p:nvPr/>
          </p:nvSpPr>
          <p:spPr>
            <a:xfrm>
              <a:off x="1622470" y="3628367"/>
              <a:ext cx="117081" cy="142401"/>
            </a:xfrm>
            <a:custGeom>
              <a:avLst/>
              <a:gdLst/>
              <a:ahLst/>
              <a:cxnLst/>
              <a:rect l="l" t="t" r="r" b="b"/>
              <a:pathLst>
                <a:path w="2386" h="2902" extrusionOk="0">
                  <a:moveTo>
                    <a:pt x="2105" y="0"/>
                  </a:moveTo>
                  <a:cubicBezTo>
                    <a:pt x="2018" y="0"/>
                    <a:pt x="1882" y="91"/>
                    <a:pt x="1832" y="182"/>
                  </a:cubicBezTo>
                  <a:cubicBezTo>
                    <a:pt x="1778" y="299"/>
                    <a:pt x="1789" y="458"/>
                    <a:pt x="1789" y="597"/>
                  </a:cubicBezTo>
                  <a:cubicBezTo>
                    <a:pt x="1768" y="1076"/>
                    <a:pt x="1714" y="1534"/>
                    <a:pt x="1512" y="1960"/>
                  </a:cubicBezTo>
                  <a:cubicBezTo>
                    <a:pt x="1448" y="2098"/>
                    <a:pt x="1321" y="2194"/>
                    <a:pt x="1214" y="2300"/>
                  </a:cubicBezTo>
                  <a:cubicBezTo>
                    <a:pt x="1108" y="2183"/>
                    <a:pt x="959" y="2088"/>
                    <a:pt x="905" y="1949"/>
                  </a:cubicBezTo>
                  <a:cubicBezTo>
                    <a:pt x="692" y="1459"/>
                    <a:pt x="586" y="948"/>
                    <a:pt x="586" y="416"/>
                  </a:cubicBezTo>
                  <a:cubicBezTo>
                    <a:pt x="586" y="171"/>
                    <a:pt x="458" y="22"/>
                    <a:pt x="299" y="22"/>
                  </a:cubicBezTo>
                  <a:cubicBezTo>
                    <a:pt x="139" y="32"/>
                    <a:pt x="1" y="193"/>
                    <a:pt x="22" y="427"/>
                  </a:cubicBezTo>
                  <a:cubicBezTo>
                    <a:pt x="43" y="725"/>
                    <a:pt x="53" y="1033"/>
                    <a:pt x="128" y="1321"/>
                  </a:cubicBezTo>
                  <a:cubicBezTo>
                    <a:pt x="256" y="1736"/>
                    <a:pt x="384" y="2162"/>
                    <a:pt x="597" y="2524"/>
                  </a:cubicBezTo>
                  <a:cubicBezTo>
                    <a:pt x="748" y="2779"/>
                    <a:pt x="978" y="2902"/>
                    <a:pt x="1211" y="2902"/>
                  </a:cubicBezTo>
                  <a:cubicBezTo>
                    <a:pt x="1454" y="2902"/>
                    <a:pt x="1700" y="2769"/>
                    <a:pt x="1863" y="2513"/>
                  </a:cubicBezTo>
                  <a:cubicBezTo>
                    <a:pt x="2246" y="1917"/>
                    <a:pt x="2332" y="1246"/>
                    <a:pt x="2364" y="565"/>
                  </a:cubicBezTo>
                  <a:cubicBezTo>
                    <a:pt x="2364" y="458"/>
                    <a:pt x="2385" y="342"/>
                    <a:pt x="2353" y="256"/>
                  </a:cubicBezTo>
                  <a:cubicBezTo>
                    <a:pt x="2310" y="150"/>
                    <a:pt x="2215" y="11"/>
                    <a:pt x="2119" y="1"/>
                  </a:cubicBezTo>
                  <a:cubicBezTo>
                    <a:pt x="2114" y="0"/>
                    <a:pt x="2109" y="0"/>
                    <a:pt x="2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5"/>
            <p:cNvSpPr/>
            <p:nvPr/>
          </p:nvSpPr>
          <p:spPr>
            <a:xfrm>
              <a:off x="1807899" y="3611144"/>
              <a:ext cx="99318" cy="55940"/>
            </a:xfrm>
            <a:custGeom>
              <a:avLst/>
              <a:gdLst/>
              <a:ahLst/>
              <a:cxnLst/>
              <a:rect l="l" t="t" r="r" b="b"/>
              <a:pathLst>
                <a:path w="2024" h="1140" extrusionOk="0">
                  <a:moveTo>
                    <a:pt x="1209" y="1"/>
                  </a:moveTo>
                  <a:cubicBezTo>
                    <a:pt x="841" y="1"/>
                    <a:pt x="453" y="145"/>
                    <a:pt x="213" y="405"/>
                  </a:cubicBezTo>
                  <a:cubicBezTo>
                    <a:pt x="0" y="639"/>
                    <a:pt x="64" y="948"/>
                    <a:pt x="362" y="1044"/>
                  </a:cubicBezTo>
                  <a:cubicBezTo>
                    <a:pt x="544" y="1107"/>
                    <a:pt x="735" y="1107"/>
                    <a:pt x="980" y="1140"/>
                  </a:cubicBezTo>
                  <a:cubicBezTo>
                    <a:pt x="1193" y="1086"/>
                    <a:pt x="1470" y="1033"/>
                    <a:pt x="1725" y="937"/>
                  </a:cubicBezTo>
                  <a:cubicBezTo>
                    <a:pt x="1895" y="884"/>
                    <a:pt x="2023" y="745"/>
                    <a:pt x="2013" y="544"/>
                  </a:cubicBezTo>
                  <a:cubicBezTo>
                    <a:pt x="2002" y="352"/>
                    <a:pt x="1907" y="213"/>
                    <a:pt x="1736" y="118"/>
                  </a:cubicBezTo>
                  <a:cubicBezTo>
                    <a:pt x="1581" y="38"/>
                    <a:pt x="1398" y="1"/>
                    <a:pt x="1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5"/>
            <p:cNvSpPr/>
            <p:nvPr/>
          </p:nvSpPr>
          <p:spPr>
            <a:xfrm>
              <a:off x="1456374" y="3644068"/>
              <a:ext cx="90927" cy="51671"/>
            </a:xfrm>
            <a:custGeom>
              <a:avLst/>
              <a:gdLst/>
              <a:ahLst/>
              <a:cxnLst/>
              <a:rect l="l" t="t" r="r" b="b"/>
              <a:pathLst>
                <a:path w="1853" h="1053" extrusionOk="0">
                  <a:moveTo>
                    <a:pt x="1011" y="0"/>
                  </a:moveTo>
                  <a:cubicBezTo>
                    <a:pt x="767" y="64"/>
                    <a:pt x="511" y="117"/>
                    <a:pt x="277" y="223"/>
                  </a:cubicBezTo>
                  <a:cubicBezTo>
                    <a:pt x="159" y="287"/>
                    <a:pt x="53" y="436"/>
                    <a:pt x="32" y="564"/>
                  </a:cubicBezTo>
                  <a:cubicBezTo>
                    <a:pt x="0" y="713"/>
                    <a:pt x="117" y="831"/>
                    <a:pt x="266" y="905"/>
                  </a:cubicBezTo>
                  <a:cubicBezTo>
                    <a:pt x="476" y="1007"/>
                    <a:pt x="681" y="1053"/>
                    <a:pt x="883" y="1053"/>
                  </a:cubicBezTo>
                  <a:cubicBezTo>
                    <a:pt x="1144" y="1053"/>
                    <a:pt x="1398" y="978"/>
                    <a:pt x="1650" y="852"/>
                  </a:cubicBezTo>
                  <a:cubicBezTo>
                    <a:pt x="1756" y="798"/>
                    <a:pt x="1853" y="628"/>
                    <a:pt x="1853" y="511"/>
                  </a:cubicBezTo>
                  <a:cubicBezTo>
                    <a:pt x="1841" y="394"/>
                    <a:pt x="1746" y="223"/>
                    <a:pt x="1640" y="171"/>
                  </a:cubicBezTo>
                  <a:cubicBezTo>
                    <a:pt x="1458" y="74"/>
                    <a:pt x="1245" y="53"/>
                    <a:pt x="10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5"/>
            <p:cNvSpPr/>
            <p:nvPr/>
          </p:nvSpPr>
          <p:spPr>
            <a:xfrm>
              <a:off x="1779685" y="3500641"/>
              <a:ext cx="48677" cy="82732"/>
            </a:xfrm>
            <a:custGeom>
              <a:avLst/>
              <a:gdLst/>
              <a:ahLst/>
              <a:cxnLst/>
              <a:rect l="l" t="t" r="r" b="b"/>
              <a:pathLst>
                <a:path w="992" h="1686" extrusionOk="0">
                  <a:moveTo>
                    <a:pt x="355" y="0"/>
                  </a:moveTo>
                  <a:cubicBezTo>
                    <a:pt x="338" y="0"/>
                    <a:pt x="323" y="2"/>
                    <a:pt x="310" y="6"/>
                  </a:cubicBezTo>
                  <a:cubicBezTo>
                    <a:pt x="86" y="80"/>
                    <a:pt x="33" y="262"/>
                    <a:pt x="33" y="464"/>
                  </a:cubicBezTo>
                  <a:lnTo>
                    <a:pt x="33" y="666"/>
                  </a:lnTo>
                  <a:cubicBezTo>
                    <a:pt x="22" y="677"/>
                    <a:pt x="12" y="677"/>
                    <a:pt x="1" y="677"/>
                  </a:cubicBezTo>
                  <a:cubicBezTo>
                    <a:pt x="43" y="922"/>
                    <a:pt x="64" y="1166"/>
                    <a:pt x="161" y="1401"/>
                  </a:cubicBezTo>
                  <a:cubicBezTo>
                    <a:pt x="203" y="1518"/>
                    <a:pt x="363" y="1646"/>
                    <a:pt x="490" y="1677"/>
                  </a:cubicBezTo>
                  <a:cubicBezTo>
                    <a:pt x="511" y="1683"/>
                    <a:pt x="532" y="1685"/>
                    <a:pt x="552" y="1685"/>
                  </a:cubicBezTo>
                  <a:cubicBezTo>
                    <a:pt x="691" y="1685"/>
                    <a:pt x="796" y="1561"/>
                    <a:pt x="852" y="1412"/>
                  </a:cubicBezTo>
                  <a:cubicBezTo>
                    <a:pt x="991" y="1039"/>
                    <a:pt x="948" y="677"/>
                    <a:pt x="842" y="304"/>
                  </a:cubicBezTo>
                  <a:cubicBezTo>
                    <a:pt x="804" y="170"/>
                    <a:pt x="513"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5"/>
            <p:cNvSpPr/>
            <p:nvPr/>
          </p:nvSpPr>
          <p:spPr>
            <a:xfrm>
              <a:off x="1532086" y="3510013"/>
              <a:ext cx="48089" cy="80867"/>
            </a:xfrm>
            <a:custGeom>
              <a:avLst/>
              <a:gdLst/>
              <a:ahLst/>
              <a:cxnLst/>
              <a:rect l="l" t="t" r="r" b="b"/>
              <a:pathLst>
                <a:path w="980" h="1648" extrusionOk="0">
                  <a:moveTo>
                    <a:pt x="488" y="1"/>
                  </a:moveTo>
                  <a:cubicBezTo>
                    <a:pt x="465" y="1"/>
                    <a:pt x="441" y="3"/>
                    <a:pt x="416" y="7"/>
                  </a:cubicBezTo>
                  <a:cubicBezTo>
                    <a:pt x="235" y="38"/>
                    <a:pt x="86" y="113"/>
                    <a:pt x="54" y="326"/>
                  </a:cubicBezTo>
                  <a:cubicBezTo>
                    <a:pt x="33" y="475"/>
                    <a:pt x="22" y="635"/>
                    <a:pt x="0" y="837"/>
                  </a:cubicBezTo>
                  <a:cubicBezTo>
                    <a:pt x="33" y="1008"/>
                    <a:pt x="54" y="1221"/>
                    <a:pt x="128" y="1412"/>
                  </a:cubicBezTo>
                  <a:cubicBezTo>
                    <a:pt x="182" y="1519"/>
                    <a:pt x="331" y="1646"/>
                    <a:pt x="448" y="1646"/>
                  </a:cubicBezTo>
                  <a:cubicBezTo>
                    <a:pt x="452" y="1647"/>
                    <a:pt x="457" y="1647"/>
                    <a:pt x="462" y="1647"/>
                  </a:cubicBezTo>
                  <a:cubicBezTo>
                    <a:pt x="569" y="1647"/>
                    <a:pt x="727" y="1545"/>
                    <a:pt x="778" y="1444"/>
                  </a:cubicBezTo>
                  <a:cubicBezTo>
                    <a:pt x="980" y="1060"/>
                    <a:pt x="980" y="646"/>
                    <a:pt x="821" y="241"/>
                  </a:cubicBezTo>
                  <a:cubicBezTo>
                    <a:pt x="765" y="93"/>
                    <a:pt x="645"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5"/>
            <p:cNvSpPr/>
            <p:nvPr/>
          </p:nvSpPr>
          <p:spPr>
            <a:xfrm>
              <a:off x="1945339" y="3594951"/>
              <a:ext cx="32386" cy="26939"/>
            </a:xfrm>
            <a:custGeom>
              <a:avLst/>
              <a:gdLst/>
              <a:ahLst/>
              <a:cxnLst/>
              <a:rect l="l" t="t" r="r" b="b"/>
              <a:pathLst>
                <a:path w="660" h="549" extrusionOk="0">
                  <a:moveTo>
                    <a:pt x="337" y="0"/>
                  </a:moveTo>
                  <a:cubicBezTo>
                    <a:pt x="180" y="0"/>
                    <a:pt x="1" y="175"/>
                    <a:pt x="31" y="309"/>
                  </a:cubicBezTo>
                  <a:cubicBezTo>
                    <a:pt x="60" y="450"/>
                    <a:pt x="137" y="549"/>
                    <a:pt x="271" y="549"/>
                  </a:cubicBezTo>
                  <a:cubicBezTo>
                    <a:pt x="289" y="549"/>
                    <a:pt x="309" y="547"/>
                    <a:pt x="329" y="543"/>
                  </a:cubicBezTo>
                  <a:cubicBezTo>
                    <a:pt x="542" y="533"/>
                    <a:pt x="660" y="437"/>
                    <a:pt x="649" y="266"/>
                  </a:cubicBezTo>
                  <a:cubicBezTo>
                    <a:pt x="649" y="75"/>
                    <a:pt x="511" y="11"/>
                    <a:pt x="351" y="1"/>
                  </a:cubicBezTo>
                  <a:cubicBezTo>
                    <a:pt x="346" y="0"/>
                    <a:pt x="341" y="0"/>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5"/>
            <p:cNvSpPr/>
            <p:nvPr/>
          </p:nvSpPr>
          <p:spPr>
            <a:xfrm>
              <a:off x="1769233" y="3804375"/>
              <a:ext cx="30865" cy="30914"/>
            </a:xfrm>
            <a:custGeom>
              <a:avLst/>
              <a:gdLst/>
              <a:ahLst/>
              <a:cxnLst/>
              <a:rect l="l" t="t" r="r" b="b"/>
              <a:pathLst>
                <a:path w="629" h="630" extrusionOk="0">
                  <a:moveTo>
                    <a:pt x="299" y="1"/>
                  </a:moveTo>
                  <a:cubicBezTo>
                    <a:pt x="296" y="1"/>
                    <a:pt x="292" y="1"/>
                    <a:pt x="289" y="1"/>
                  </a:cubicBezTo>
                  <a:cubicBezTo>
                    <a:pt x="107" y="12"/>
                    <a:pt x="1" y="129"/>
                    <a:pt x="12" y="310"/>
                  </a:cubicBezTo>
                  <a:cubicBezTo>
                    <a:pt x="12" y="481"/>
                    <a:pt x="107" y="566"/>
                    <a:pt x="320" y="630"/>
                  </a:cubicBezTo>
                  <a:cubicBezTo>
                    <a:pt x="416" y="523"/>
                    <a:pt x="544" y="427"/>
                    <a:pt x="587" y="299"/>
                  </a:cubicBezTo>
                  <a:cubicBezTo>
                    <a:pt x="628" y="175"/>
                    <a:pt x="428"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5"/>
            <p:cNvSpPr/>
            <p:nvPr/>
          </p:nvSpPr>
          <p:spPr>
            <a:xfrm>
              <a:off x="1543078" y="3322768"/>
              <a:ext cx="28706" cy="26743"/>
            </a:xfrm>
            <a:custGeom>
              <a:avLst/>
              <a:gdLst/>
              <a:ahLst/>
              <a:cxnLst/>
              <a:rect l="l" t="t" r="r" b="b"/>
              <a:pathLst>
                <a:path w="585" h="545" extrusionOk="0">
                  <a:moveTo>
                    <a:pt x="320" y="1"/>
                  </a:moveTo>
                  <a:cubicBezTo>
                    <a:pt x="138" y="1"/>
                    <a:pt x="0" y="118"/>
                    <a:pt x="0" y="289"/>
                  </a:cubicBezTo>
                  <a:cubicBezTo>
                    <a:pt x="0" y="448"/>
                    <a:pt x="96" y="533"/>
                    <a:pt x="245" y="544"/>
                  </a:cubicBezTo>
                  <a:cubicBezTo>
                    <a:pt x="250" y="544"/>
                    <a:pt x="255" y="544"/>
                    <a:pt x="260" y="544"/>
                  </a:cubicBezTo>
                  <a:cubicBezTo>
                    <a:pt x="416" y="544"/>
                    <a:pt x="585" y="391"/>
                    <a:pt x="564" y="267"/>
                  </a:cubicBezTo>
                  <a:cubicBezTo>
                    <a:pt x="543" y="128"/>
                    <a:pt x="500" y="1"/>
                    <a:pt x="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5"/>
            <p:cNvSpPr/>
            <p:nvPr/>
          </p:nvSpPr>
          <p:spPr>
            <a:xfrm>
              <a:off x="1496561" y="3312856"/>
              <a:ext cx="32337" cy="25664"/>
            </a:xfrm>
            <a:custGeom>
              <a:avLst/>
              <a:gdLst/>
              <a:ahLst/>
              <a:cxnLst/>
              <a:rect l="l" t="t" r="r" b="b"/>
              <a:pathLst>
                <a:path w="659" h="523" extrusionOk="0">
                  <a:moveTo>
                    <a:pt x="341" y="0"/>
                  </a:moveTo>
                  <a:cubicBezTo>
                    <a:pt x="334" y="0"/>
                    <a:pt x="327" y="0"/>
                    <a:pt x="320" y="1"/>
                  </a:cubicBezTo>
                  <a:cubicBezTo>
                    <a:pt x="161" y="1"/>
                    <a:pt x="0" y="139"/>
                    <a:pt x="54" y="278"/>
                  </a:cubicBezTo>
                  <a:cubicBezTo>
                    <a:pt x="97" y="384"/>
                    <a:pt x="246" y="522"/>
                    <a:pt x="341" y="522"/>
                  </a:cubicBezTo>
                  <a:cubicBezTo>
                    <a:pt x="437" y="512"/>
                    <a:pt x="575" y="373"/>
                    <a:pt x="608" y="256"/>
                  </a:cubicBezTo>
                  <a:cubicBezTo>
                    <a:pt x="658" y="123"/>
                    <a:pt x="504"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5"/>
            <p:cNvSpPr/>
            <p:nvPr/>
          </p:nvSpPr>
          <p:spPr>
            <a:xfrm>
              <a:off x="1897252" y="3409472"/>
              <a:ext cx="29246" cy="28313"/>
            </a:xfrm>
            <a:custGeom>
              <a:avLst/>
              <a:gdLst/>
              <a:ahLst/>
              <a:cxnLst/>
              <a:rect l="l" t="t" r="r" b="b"/>
              <a:pathLst>
                <a:path w="596" h="577" extrusionOk="0">
                  <a:moveTo>
                    <a:pt x="373" y="1"/>
                  </a:moveTo>
                  <a:cubicBezTo>
                    <a:pt x="181" y="33"/>
                    <a:pt x="0" y="171"/>
                    <a:pt x="0" y="320"/>
                  </a:cubicBezTo>
                  <a:cubicBezTo>
                    <a:pt x="11" y="480"/>
                    <a:pt x="107" y="554"/>
                    <a:pt x="266" y="576"/>
                  </a:cubicBezTo>
                  <a:cubicBezTo>
                    <a:pt x="271" y="576"/>
                    <a:pt x="275" y="576"/>
                    <a:pt x="280" y="576"/>
                  </a:cubicBezTo>
                  <a:cubicBezTo>
                    <a:pt x="417" y="576"/>
                    <a:pt x="596" y="422"/>
                    <a:pt x="575" y="289"/>
                  </a:cubicBezTo>
                  <a:cubicBezTo>
                    <a:pt x="543" y="182"/>
                    <a:pt x="447" y="97"/>
                    <a:pt x="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5"/>
            <p:cNvSpPr/>
            <p:nvPr/>
          </p:nvSpPr>
          <p:spPr>
            <a:xfrm>
              <a:off x="1736358" y="3849322"/>
              <a:ext cx="27725" cy="26203"/>
            </a:xfrm>
            <a:custGeom>
              <a:avLst/>
              <a:gdLst/>
              <a:ahLst/>
              <a:cxnLst/>
              <a:rect l="l" t="t" r="r" b="b"/>
              <a:pathLst>
                <a:path w="565" h="534" extrusionOk="0">
                  <a:moveTo>
                    <a:pt x="268" y="0"/>
                  </a:moveTo>
                  <a:cubicBezTo>
                    <a:pt x="108" y="0"/>
                    <a:pt x="1" y="125"/>
                    <a:pt x="11" y="289"/>
                  </a:cubicBezTo>
                  <a:cubicBezTo>
                    <a:pt x="21" y="440"/>
                    <a:pt x="107" y="534"/>
                    <a:pt x="243" y="534"/>
                  </a:cubicBezTo>
                  <a:cubicBezTo>
                    <a:pt x="251" y="534"/>
                    <a:pt x="258" y="534"/>
                    <a:pt x="266" y="533"/>
                  </a:cubicBezTo>
                  <a:cubicBezTo>
                    <a:pt x="436" y="533"/>
                    <a:pt x="554" y="459"/>
                    <a:pt x="564" y="246"/>
                  </a:cubicBezTo>
                  <a:cubicBezTo>
                    <a:pt x="543" y="97"/>
                    <a:pt x="458" y="1"/>
                    <a:pt x="287" y="1"/>
                  </a:cubicBezTo>
                  <a:cubicBezTo>
                    <a:pt x="281" y="0"/>
                    <a:pt x="275" y="0"/>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5"/>
            <p:cNvSpPr/>
            <p:nvPr/>
          </p:nvSpPr>
          <p:spPr>
            <a:xfrm>
              <a:off x="1490869" y="3821647"/>
              <a:ext cx="28215" cy="24633"/>
            </a:xfrm>
            <a:custGeom>
              <a:avLst/>
              <a:gdLst/>
              <a:ahLst/>
              <a:cxnLst/>
              <a:rect l="l" t="t" r="r" b="b"/>
              <a:pathLst>
                <a:path w="575" h="502" extrusionOk="0">
                  <a:moveTo>
                    <a:pt x="244" y="0"/>
                  </a:moveTo>
                  <a:cubicBezTo>
                    <a:pt x="87" y="0"/>
                    <a:pt x="0" y="114"/>
                    <a:pt x="10" y="256"/>
                  </a:cubicBezTo>
                  <a:cubicBezTo>
                    <a:pt x="10" y="407"/>
                    <a:pt x="106" y="502"/>
                    <a:pt x="270" y="502"/>
                  </a:cubicBezTo>
                  <a:cubicBezTo>
                    <a:pt x="279" y="502"/>
                    <a:pt x="288" y="501"/>
                    <a:pt x="298" y="501"/>
                  </a:cubicBezTo>
                  <a:cubicBezTo>
                    <a:pt x="468" y="491"/>
                    <a:pt x="575" y="416"/>
                    <a:pt x="575" y="245"/>
                  </a:cubicBezTo>
                  <a:cubicBezTo>
                    <a:pt x="564" y="75"/>
                    <a:pt x="447" y="1"/>
                    <a:pt x="266" y="1"/>
                  </a:cubicBezTo>
                  <a:cubicBezTo>
                    <a:pt x="258" y="0"/>
                    <a:pt x="251" y="0"/>
                    <a:pt x="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5"/>
            <p:cNvSpPr/>
            <p:nvPr/>
          </p:nvSpPr>
          <p:spPr>
            <a:xfrm>
              <a:off x="1887292" y="3357803"/>
              <a:ext cx="27234" cy="24584"/>
            </a:xfrm>
            <a:custGeom>
              <a:avLst/>
              <a:gdLst/>
              <a:ahLst/>
              <a:cxnLst/>
              <a:rect l="l" t="t" r="r" b="b"/>
              <a:pathLst>
                <a:path w="555" h="501" extrusionOk="0">
                  <a:moveTo>
                    <a:pt x="299" y="0"/>
                  </a:moveTo>
                  <a:cubicBezTo>
                    <a:pt x="128" y="11"/>
                    <a:pt x="1" y="74"/>
                    <a:pt x="1" y="256"/>
                  </a:cubicBezTo>
                  <a:cubicBezTo>
                    <a:pt x="12" y="415"/>
                    <a:pt x="107" y="500"/>
                    <a:pt x="267" y="500"/>
                  </a:cubicBezTo>
                  <a:cubicBezTo>
                    <a:pt x="438" y="500"/>
                    <a:pt x="533" y="415"/>
                    <a:pt x="544" y="245"/>
                  </a:cubicBezTo>
                  <a:cubicBezTo>
                    <a:pt x="554" y="74"/>
                    <a:pt x="459" y="0"/>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5"/>
            <p:cNvSpPr/>
            <p:nvPr/>
          </p:nvSpPr>
          <p:spPr>
            <a:xfrm>
              <a:off x="1393665" y="3567816"/>
              <a:ext cx="27234" cy="25124"/>
            </a:xfrm>
            <a:custGeom>
              <a:avLst/>
              <a:gdLst/>
              <a:ahLst/>
              <a:cxnLst/>
              <a:rect l="l" t="t" r="r" b="b"/>
              <a:pathLst>
                <a:path w="555" h="512" extrusionOk="0">
                  <a:moveTo>
                    <a:pt x="266" y="0"/>
                  </a:moveTo>
                  <a:cubicBezTo>
                    <a:pt x="107" y="0"/>
                    <a:pt x="1" y="85"/>
                    <a:pt x="1" y="244"/>
                  </a:cubicBezTo>
                  <a:cubicBezTo>
                    <a:pt x="1" y="415"/>
                    <a:pt x="107" y="490"/>
                    <a:pt x="352" y="511"/>
                  </a:cubicBezTo>
                  <a:cubicBezTo>
                    <a:pt x="394" y="436"/>
                    <a:pt x="512" y="351"/>
                    <a:pt x="533" y="244"/>
                  </a:cubicBezTo>
                  <a:cubicBezTo>
                    <a:pt x="554" y="85"/>
                    <a:pt x="427" y="0"/>
                    <a:pt x="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5"/>
            <p:cNvSpPr/>
            <p:nvPr/>
          </p:nvSpPr>
          <p:spPr>
            <a:xfrm>
              <a:off x="1533117" y="3275123"/>
              <a:ext cx="24633" cy="25271"/>
            </a:xfrm>
            <a:custGeom>
              <a:avLst/>
              <a:gdLst/>
              <a:ahLst/>
              <a:cxnLst/>
              <a:rect l="l" t="t" r="r" b="b"/>
              <a:pathLst>
                <a:path w="502" h="515" extrusionOk="0">
                  <a:moveTo>
                    <a:pt x="229" y="0"/>
                  </a:moveTo>
                  <a:cubicBezTo>
                    <a:pt x="108" y="0"/>
                    <a:pt x="11" y="93"/>
                    <a:pt x="1" y="248"/>
                  </a:cubicBezTo>
                  <a:cubicBezTo>
                    <a:pt x="1" y="418"/>
                    <a:pt x="107" y="514"/>
                    <a:pt x="246" y="514"/>
                  </a:cubicBezTo>
                  <a:cubicBezTo>
                    <a:pt x="384" y="514"/>
                    <a:pt x="501" y="429"/>
                    <a:pt x="501" y="184"/>
                  </a:cubicBezTo>
                  <a:cubicBezTo>
                    <a:pt x="448" y="141"/>
                    <a:pt x="363" y="14"/>
                    <a:pt x="267" y="3"/>
                  </a:cubicBezTo>
                  <a:cubicBezTo>
                    <a:pt x="254" y="1"/>
                    <a:pt x="242" y="0"/>
                    <a:pt x="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5"/>
            <p:cNvSpPr/>
            <p:nvPr/>
          </p:nvSpPr>
          <p:spPr>
            <a:xfrm>
              <a:off x="1790136" y="3853002"/>
              <a:ext cx="24633" cy="26203"/>
            </a:xfrm>
            <a:custGeom>
              <a:avLst/>
              <a:gdLst/>
              <a:ahLst/>
              <a:cxnLst/>
              <a:rect l="l" t="t" r="r" b="b"/>
              <a:pathLst>
                <a:path w="502" h="534" extrusionOk="0">
                  <a:moveTo>
                    <a:pt x="224" y="1"/>
                  </a:moveTo>
                  <a:cubicBezTo>
                    <a:pt x="43" y="1"/>
                    <a:pt x="1" y="107"/>
                    <a:pt x="1" y="266"/>
                  </a:cubicBezTo>
                  <a:cubicBezTo>
                    <a:pt x="12" y="427"/>
                    <a:pt x="86" y="501"/>
                    <a:pt x="299" y="533"/>
                  </a:cubicBezTo>
                  <a:cubicBezTo>
                    <a:pt x="362" y="437"/>
                    <a:pt x="480" y="341"/>
                    <a:pt x="490" y="235"/>
                  </a:cubicBezTo>
                  <a:cubicBezTo>
                    <a:pt x="501" y="86"/>
                    <a:pt x="384" y="1"/>
                    <a:pt x="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5"/>
            <p:cNvSpPr/>
            <p:nvPr/>
          </p:nvSpPr>
          <p:spPr>
            <a:xfrm>
              <a:off x="1679389" y="3487884"/>
              <a:ext cx="26498" cy="29785"/>
            </a:xfrm>
            <a:custGeom>
              <a:avLst/>
              <a:gdLst/>
              <a:ahLst/>
              <a:cxnLst/>
              <a:rect l="l" t="t" r="r" b="b"/>
              <a:pathLst>
                <a:path w="540" h="607" extrusionOk="0">
                  <a:moveTo>
                    <a:pt x="284" y="1"/>
                  </a:moveTo>
                  <a:cubicBezTo>
                    <a:pt x="267" y="1"/>
                    <a:pt x="250" y="4"/>
                    <a:pt x="235" y="11"/>
                  </a:cubicBezTo>
                  <a:cubicBezTo>
                    <a:pt x="139" y="53"/>
                    <a:pt x="1" y="170"/>
                    <a:pt x="1" y="255"/>
                  </a:cubicBezTo>
                  <a:cubicBezTo>
                    <a:pt x="1" y="352"/>
                    <a:pt x="139" y="447"/>
                    <a:pt x="267" y="607"/>
                  </a:cubicBezTo>
                  <a:cubicBezTo>
                    <a:pt x="384" y="447"/>
                    <a:pt x="480" y="362"/>
                    <a:pt x="512" y="255"/>
                  </a:cubicBezTo>
                  <a:cubicBezTo>
                    <a:pt x="540" y="144"/>
                    <a:pt x="398" y="1"/>
                    <a:pt x="2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5"/>
            <p:cNvSpPr/>
            <p:nvPr/>
          </p:nvSpPr>
          <p:spPr>
            <a:xfrm>
              <a:off x="1849705" y="3398530"/>
              <a:ext cx="25124" cy="24584"/>
            </a:xfrm>
            <a:custGeom>
              <a:avLst/>
              <a:gdLst/>
              <a:ahLst/>
              <a:cxnLst/>
              <a:rect l="l" t="t" r="r" b="b"/>
              <a:pathLst>
                <a:path w="512" h="501" extrusionOk="0">
                  <a:moveTo>
                    <a:pt x="179" y="1"/>
                  </a:moveTo>
                  <a:cubicBezTo>
                    <a:pt x="71" y="1"/>
                    <a:pt x="11" y="92"/>
                    <a:pt x="11" y="235"/>
                  </a:cubicBezTo>
                  <a:cubicBezTo>
                    <a:pt x="0" y="384"/>
                    <a:pt x="54" y="490"/>
                    <a:pt x="245" y="501"/>
                  </a:cubicBezTo>
                  <a:cubicBezTo>
                    <a:pt x="405" y="501"/>
                    <a:pt x="511" y="384"/>
                    <a:pt x="490" y="235"/>
                  </a:cubicBezTo>
                  <a:cubicBezTo>
                    <a:pt x="480" y="150"/>
                    <a:pt x="341" y="32"/>
                    <a:pt x="245" y="11"/>
                  </a:cubicBezTo>
                  <a:cubicBezTo>
                    <a:pt x="222" y="4"/>
                    <a:pt x="200" y="1"/>
                    <a:pt x="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5"/>
            <p:cNvSpPr/>
            <p:nvPr/>
          </p:nvSpPr>
          <p:spPr>
            <a:xfrm>
              <a:off x="1365451" y="3617375"/>
              <a:ext cx="24093" cy="24142"/>
            </a:xfrm>
            <a:custGeom>
              <a:avLst/>
              <a:gdLst/>
              <a:ahLst/>
              <a:cxnLst/>
              <a:rect l="l" t="t" r="r" b="b"/>
              <a:pathLst>
                <a:path w="491" h="492" extrusionOk="0">
                  <a:moveTo>
                    <a:pt x="258" y="0"/>
                  </a:moveTo>
                  <a:cubicBezTo>
                    <a:pt x="250" y="0"/>
                    <a:pt x="243" y="0"/>
                    <a:pt x="235" y="1"/>
                  </a:cubicBezTo>
                  <a:cubicBezTo>
                    <a:pt x="86" y="1"/>
                    <a:pt x="1" y="107"/>
                    <a:pt x="1" y="268"/>
                  </a:cubicBezTo>
                  <a:cubicBezTo>
                    <a:pt x="1" y="427"/>
                    <a:pt x="86" y="491"/>
                    <a:pt x="256" y="491"/>
                  </a:cubicBezTo>
                  <a:cubicBezTo>
                    <a:pt x="264" y="491"/>
                    <a:pt x="271" y="491"/>
                    <a:pt x="279" y="491"/>
                  </a:cubicBezTo>
                  <a:cubicBezTo>
                    <a:pt x="423" y="491"/>
                    <a:pt x="490" y="388"/>
                    <a:pt x="490" y="246"/>
                  </a:cubicBezTo>
                  <a:cubicBezTo>
                    <a:pt x="490" y="94"/>
                    <a:pt x="403" y="0"/>
                    <a:pt x="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 name="Google Shape;2036;p65"/>
          <p:cNvGrpSpPr/>
          <p:nvPr/>
        </p:nvGrpSpPr>
        <p:grpSpPr>
          <a:xfrm>
            <a:off x="4488560" y="3059807"/>
            <a:ext cx="793240" cy="865938"/>
            <a:chOff x="3886970" y="3164032"/>
            <a:chExt cx="793240" cy="865938"/>
          </a:xfrm>
        </p:grpSpPr>
        <p:sp>
          <p:nvSpPr>
            <p:cNvPr id="2037" name="Google Shape;2037;p65"/>
            <p:cNvSpPr/>
            <p:nvPr/>
          </p:nvSpPr>
          <p:spPr>
            <a:xfrm>
              <a:off x="3886970" y="3164032"/>
              <a:ext cx="738160" cy="865938"/>
            </a:xfrm>
            <a:custGeom>
              <a:avLst/>
              <a:gdLst/>
              <a:ahLst/>
              <a:cxnLst/>
              <a:rect l="l" t="t" r="r" b="b"/>
              <a:pathLst>
                <a:path w="15043" h="17647" extrusionOk="0">
                  <a:moveTo>
                    <a:pt x="8634" y="596"/>
                  </a:moveTo>
                  <a:cubicBezTo>
                    <a:pt x="8693" y="596"/>
                    <a:pt x="8784" y="635"/>
                    <a:pt x="8900" y="659"/>
                  </a:cubicBezTo>
                  <a:cubicBezTo>
                    <a:pt x="8773" y="787"/>
                    <a:pt x="8720" y="872"/>
                    <a:pt x="8645" y="926"/>
                  </a:cubicBezTo>
                  <a:cubicBezTo>
                    <a:pt x="8379" y="1106"/>
                    <a:pt x="8102" y="1288"/>
                    <a:pt x="7814" y="1458"/>
                  </a:cubicBezTo>
                  <a:cubicBezTo>
                    <a:pt x="7792" y="1472"/>
                    <a:pt x="7764" y="1475"/>
                    <a:pt x="7733" y="1475"/>
                  </a:cubicBezTo>
                  <a:cubicBezTo>
                    <a:pt x="7691" y="1475"/>
                    <a:pt x="7645" y="1468"/>
                    <a:pt x="7601" y="1468"/>
                  </a:cubicBezTo>
                  <a:cubicBezTo>
                    <a:pt x="7613" y="1394"/>
                    <a:pt x="7601" y="1277"/>
                    <a:pt x="7644" y="1245"/>
                  </a:cubicBezTo>
                  <a:cubicBezTo>
                    <a:pt x="7953" y="1021"/>
                    <a:pt x="8262" y="808"/>
                    <a:pt x="8592" y="607"/>
                  </a:cubicBezTo>
                  <a:cubicBezTo>
                    <a:pt x="8603" y="599"/>
                    <a:pt x="8618" y="596"/>
                    <a:pt x="8634" y="596"/>
                  </a:cubicBezTo>
                  <a:close/>
                  <a:moveTo>
                    <a:pt x="12846" y="920"/>
                  </a:moveTo>
                  <a:cubicBezTo>
                    <a:pt x="12896" y="920"/>
                    <a:pt x="12972" y="955"/>
                    <a:pt x="12999" y="990"/>
                  </a:cubicBezTo>
                  <a:cubicBezTo>
                    <a:pt x="13030" y="1021"/>
                    <a:pt x="12999" y="1128"/>
                    <a:pt x="12966" y="1160"/>
                  </a:cubicBezTo>
                  <a:cubicBezTo>
                    <a:pt x="12796" y="1298"/>
                    <a:pt x="12615" y="1416"/>
                    <a:pt x="12445" y="1543"/>
                  </a:cubicBezTo>
                  <a:cubicBezTo>
                    <a:pt x="12370" y="1596"/>
                    <a:pt x="12306" y="1660"/>
                    <a:pt x="12232" y="1724"/>
                  </a:cubicBezTo>
                  <a:cubicBezTo>
                    <a:pt x="12189" y="1692"/>
                    <a:pt x="12136" y="1671"/>
                    <a:pt x="12126" y="1639"/>
                  </a:cubicBezTo>
                  <a:cubicBezTo>
                    <a:pt x="12126" y="1554"/>
                    <a:pt x="12093" y="1426"/>
                    <a:pt x="12147" y="1394"/>
                  </a:cubicBezTo>
                  <a:cubicBezTo>
                    <a:pt x="12360" y="1224"/>
                    <a:pt x="12583" y="1064"/>
                    <a:pt x="12817" y="926"/>
                  </a:cubicBezTo>
                  <a:cubicBezTo>
                    <a:pt x="12825" y="922"/>
                    <a:pt x="12835" y="920"/>
                    <a:pt x="12846" y="920"/>
                  </a:cubicBezTo>
                  <a:close/>
                  <a:moveTo>
                    <a:pt x="9671" y="1451"/>
                  </a:moveTo>
                  <a:cubicBezTo>
                    <a:pt x="9718" y="1451"/>
                    <a:pt x="9781" y="1476"/>
                    <a:pt x="9806" y="1501"/>
                  </a:cubicBezTo>
                  <a:cubicBezTo>
                    <a:pt x="9827" y="1543"/>
                    <a:pt x="9816" y="1639"/>
                    <a:pt x="9784" y="1681"/>
                  </a:cubicBezTo>
                  <a:cubicBezTo>
                    <a:pt x="9742" y="1745"/>
                    <a:pt x="9657" y="1778"/>
                    <a:pt x="9593" y="1830"/>
                  </a:cubicBezTo>
                  <a:cubicBezTo>
                    <a:pt x="9390" y="2033"/>
                    <a:pt x="9188" y="2225"/>
                    <a:pt x="8997" y="2438"/>
                  </a:cubicBezTo>
                  <a:cubicBezTo>
                    <a:pt x="8964" y="2469"/>
                    <a:pt x="8964" y="2544"/>
                    <a:pt x="8933" y="2639"/>
                  </a:cubicBezTo>
                  <a:cubicBezTo>
                    <a:pt x="9039" y="2608"/>
                    <a:pt x="9124" y="2608"/>
                    <a:pt x="9177" y="2576"/>
                  </a:cubicBezTo>
                  <a:cubicBezTo>
                    <a:pt x="9380" y="2448"/>
                    <a:pt x="9571" y="2310"/>
                    <a:pt x="9763" y="2171"/>
                  </a:cubicBezTo>
                  <a:cubicBezTo>
                    <a:pt x="9827" y="2128"/>
                    <a:pt x="9848" y="2043"/>
                    <a:pt x="9891" y="1990"/>
                  </a:cubicBezTo>
                  <a:cubicBezTo>
                    <a:pt x="9944" y="1905"/>
                    <a:pt x="10007" y="1820"/>
                    <a:pt x="10082" y="1767"/>
                  </a:cubicBezTo>
                  <a:cubicBezTo>
                    <a:pt x="10087" y="1764"/>
                    <a:pt x="10093" y="1762"/>
                    <a:pt x="10101" y="1762"/>
                  </a:cubicBezTo>
                  <a:cubicBezTo>
                    <a:pt x="10149" y="1762"/>
                    <a:pt x="10254" y="1815"/>
                    <a:pt x="10263" y="1852"/>
                  </a:cubicBezTo>
                  <a:cubicBezTo>
                    <a:pt x="10274" y="1958"/>
                    <a:pt x="10295" y="2128"/>
                    <a:pt x="10231" y="2182"/>
                  </a:cubicBezTo>
                  <a:cubicBezTo>
                    <a:pt x="9986" y="2405"/>
                    <a:pt x="9731" y="2608"/>
                    <a:pt x="9454" y="2789"/>
                  </a:cubicBezTo>
                  <a:cubicBezTo>
                    <a:pt x="9337" y="2874"/>
                    <a:pt x="9188" y="2927"/>
                    <a:pt x="9039" y="2938"/>
                  </a:cubicBezTo>
                  <a:cubicBezTo>
                    <a:pt x="9008" y="2941"/>
                    <a:pt x="8979" y="2942"/>
                    <a:pt x="8952" y="2942"/>
                  </a:cubicBezTo>
                  <a:cubicBezTo>
                    <a:pt x="8623" y="2942"/>
                    <a:pt x="8558" y="2712"/>
                    <a:pt x="8656" y="2427"/>
                  </a:cubicBezTo>
                  <a:cubicBezTo>
                    <a:pt x="8815" y="1958"/>
                    <a:pt x="9188" y="1660"/>
                    <a:pt x="9635" y="1458"/>
                  </a:cubicBezTo>
                  <a:cubicBezTo>
                    <a:pt x="9645" y="1453"/>
                    <a:pt x="9657" y="1451"/>
                    <a:pt x="9671" y="1451"/>
                  </a:cubicBezTo>
                  <a:close/>
                  <a:moveTo>
                    <a:pt x="5912" y="2581"/>
                  </a:moveTo>
                  <a:cubicBezTo>
                    <a:pt x="6102" y="2581"/>
                    <a:pt x="6206" y="2774"/>
                    <a:pt x="6090" y="2949"/>
                  </a:cubicBezTo>
                  <a:cubicBezTo>
                    <a:pt x="5983" y="3119"/>
                    <a:pt x="5824" y="3268"/>
                    <a:pt x="5654" y="3374"/>
                  </a:cubicBezTo>
                  <a:cubicBezTo>
                    <a:pt x="5377" y="3545"/>
                    <a:pt x="5079" y="3673"/>
                    <a:pt x="4781" y="3822"/>
                  </a:cubicBezTo>
                  <a:cubicBezTo>
                    <a:pt x="4568" y="3779"/>
                    <a:pt x="4461" y="3619"/>
                    <a:pt x="4568" y="3460"/>
                  </a:cubicBezTo>
                  <a:cubicBezTo>
                    <a:pt x="4866" y="2980"/>
                    <a:pt x="5313" y="2703"/>
                    <a:pt x="5856" y="2587"/>
                  </a:cubicBezTo>
                  <a:cubicBezTo>
                    <a:pt x="5875" y="2583"/>
                    <a:pt x="5894" y="2581"/>
                    <a:pt x="5912" y="2581"/>
                  </a:cubicBezTo>
                  <a:close/>
                  <a:moveTo>
                    <a:pt x="7250" y="3737"/>
                  </a:moveTo>
                  <a:cubicBezTo>
                    <a:pt x="7322" y="3737"/>
                    <a:pt x="7378" y="3801"/>
                    <a:pt x="7378" y="3907"/>
                  </a:cubicBezTo>
                  <a:cubicBezTo>
                    <a:pt x="7367" y="3938"/>
                    <a:pt x="7336" y="3992"/>
                    <a:pt x="7303" y="4023"/>
                  </a:cubicBezTo>
                  <a:cubicBezTo>
                    <a:pt x="7176" y="4162"/>
                    <a:pt x="7048" y="4311"/>
                    <a:pt x="6899" y="4428"/>
                  </a:cubicBezTo>
                  <a:cubicBezTo>
                    <a:pt x="6846" y="4471"/>
                    <a:pt x="6750" y="4471"/>
                    <a:pt x="6676" y="4492"/>
                  </a:cubicBezTo>
                  <a:cubicBezTo>
                    <a:pt x="6665" y="4407"/>
                    <a:pt x="6633" y="4311"/>
                    <a:pt x="6665" y="4269"/>
                  </a:cubicBezTo>
                  <a:cubicBezTo>
                    <a:pt x="6803" y="4098"/>
                    <a:pt x="6963" y="3928"/>
                    <a:pt x="7133" y="3789"/>
                  </a:cubicBezTo>
                  <a:cubicBezTo>
                    <a:pt x="7173" y="3753"/>
                    <a:pt x="7213" y="3737"/>
                    <a:pt x="7250" y="3737"/>
                  </a:cubicBezTo>
                  <a:close/>
                  <a:moveTo>
                    <a:pt x="4689" y="5449"/>
                  </a:moveTo>
                  <a:cubicBezTo>
                    <a:pt x="4739" y="5449"/>
                    <a:pt x="4799" y="5461"/>
                    <a:pt x="4845" y="5461"/>
                  </a:cubicBezTo>
                  <a:cubicBezTo>
                    <a:pt x="4823" y="5546"/>
                    <a:pt x="4823" y="5653"/>
                    <a:pt x="4781" y="5727"/>
                  </a:cubicBezTo>
                  <a:cubicBezTo>
                    <a:pt x="4653" y="5897"/>
                    <a:pt x="4504" y="6046"/>
                    <a:pt x="4365" y="6206"/>
                  </a:cubicBezTo>
                  <a:cubicBezTo>
                    <a:pt x="4386" y="6228"/>
                    <a:pt x="4408" y="6238"/>
                    <a:pt x="4429" y="6259"/>
                  </a:cubicBezTo>
                  <a:cubicBezTo>
                    <a:pt x="4663" y="6206"/>
                    <a:pt x="4802" y="6015"/>
                    <a:pt x="4919" y="5823"/>
                  </a:cubicBezTo>
                  <a:cubicBezTo>
                    <a:pt x="4961" y="5759"/>
                    <a:pt x="5046" y="5738"/>
                    <a:pt x="5110" y="5706"/>
                  </a:cubicBezTo>
                  <a:cubicBezTo>
                    <a:pt x="5143" y="5791"/>
                    <a:pt x="5228" y="5897"/>
                    <a:pt x="5207" y="5961"/>
                  </a:cubicBezTo>
                  <a:cubicBezTo>
                    <a:pt x="5025" y="6334"/>
                    <a:pt x="4727" y="6568"/>
                    <a:pt x="4312" y="6632"/>
                  </a:cubicBezTo>
                  <a:cubicBezTo>
                    <a:pt x="4297" y="6634"/>
                    <a:pt x="4281" y="6635"/>
                    <a:pt x="4266" y="6635"/>
                  </a:cubicBezTo>
                  <a:cubicBezTo>
                    <a:pt x="4055" y="6635"/>
                    <a:pt x="3905" y="6437"/>
                    <a:pt x="4014" y="6249"/>
                  </a:cubicBezTo>
                  <a:cubicBezTo>
                    <a:pt x="4185" y="5972"/>
                    <a:pt x="4397" y="5717"/>
                    <a:pt x="4610" y="5471"/>
                  </a:cubicBezTo>
                  <a:cubicBezTo>
                    <a:pt x="4627" y="5454"/>
                    <a:pt x="4656" y="5449"/>
                    <a:pt x="4689" y="5449"/>
                  </a:cubicBezTo>
                  <a:close/>
                  <a:moveTo>
                    <a:pt x="1933" y="6887"/>
                  </a:moveTo>
                  <a:cubicBezTo>
                    <a:pt x="2011" y="6887"/>
                    <a:pt x="2087" y="6952"/>
                    <a:pt x="2087" y="7047"/>
                  </a:cubicBezTo>
                  <a:cubicBezTo>
                    <a:pt x="2066" y="7089"/>
                    <a:pt x="2034" y="7153"/>
                    <a:pt x="1991" y="7196"/>
                  </a:cubicBezTo>
                  <a:cubicBezTo>
                    <a:pt x="1874" y="7356"/>
                    <a:pt x="1746" y="7505"/>
                    <a:pt x="1608" y="7643"/>
                  </a:cubicBezTo>
                  <a:cubicBezTo>
                    <a:pt x="1566" y="7686"/>
                    <a:pt x="1469" y="7686"/>
                    <a:pt x="1395" y="7697"/>
                  </a:cubicBezTo>
                  <a:cubicBezTo>
                    <a:pt x="1384" y="7633"/>
                    <a:pt x="1331" y="7537"/>
                    <a:pt x="1363" y="7505"/>
                  </a:cubicBezTo>
                  <a:cubicBezTo>
                    <a:pt x="1512" y="7302"/>
                    <a:pt x="1661" y="7101"/>
                    <a:pt x="1831" y="6930"/>
                  </a:cubicBezTo>
                  <a:cubicBezTo>
                    <a:pt x="1861" y="6900"/>
                    <a:pt x="1898" y="6887"/>
                    <a:pt x="1933" y="6887"/>
                  </a:cubicBezTo>
                  <a:close/>
                  <a:moveTo>
                    <a:pt x="3375" y="8910"/>
                  </a:moveTo>
                  <a:cubicBezTo>
                    <a:pt x="3652" y="8910"/>
                    <a:pt x="3759" y="9048"/>
                    <a:pt x="3674" y="9240"/>
                  </a:cubicBezTo>
                  <a:cubicBezTo>
                    <a:pt x="3428" y="9805"/>
                    <a:pt x="3035" y="10252"/>
                    <a:pt x="2502" y="10571"/>
                  </a:cubicBezTo>
                  <a:cubicBezTo>
                    <a:pt x="2471" y="10589"/>
                    <a:pt x="2424" y="10597"/>
                    <a:pt x="2372" y="10597"/>
                  </a:cubicBezTo>
                  <a:cubicBezTo>
                    <a:pt x="2301" y="10597"/>
                    <a:pt x="2222" y="10581"/>
                    <a:pt x="2172" y="10550"/>
                  </a:cubicBezTo>
                  <a:cubicBezTo>
                    <a:pt x="2119" y="10507"/>
                    <a:pt x="2098" y="10337"/>
                    <a:pt x="2129" y="10252"/>
                  </a:cubicBezTo>
                  <a:cubicBezTo>
                    <a:pt x="2311" y="9783"/>
                    <a:pt x="2609" y="9379"/>
                    <a:pt x="2992" y="9048"/>
                  </a:cubicBezTo>
                  <a:cubicBezTo>
                    <a:pt x="3099" y="8953"/>
                    <a:pt x="3290" y="8942"/>
                    <a:pt x="3375" y="8910"/>
                  </a:cubicBezTo>
                  <a:close/>
                  <a:moveTo>
                    <a:pt x="3389" y="12100"/>
                  </a:moveTo>
                  <a:cubicBezTo>
                    <a:pt x="3407" y="12100"/>
                    <a:pt x="3424" y="12102"/>
                    <a:pt x="3439" y="12104"/>
                  </a:cubicBezTo>
                  <a:cubicBezTo>
                    <a:pt x="3482" y="12104"/>
                    <a:pt x="3503" y="12168"/>
                    <a:pt x="3546" y="12200"/>
                  </a:cubicBezTo>
                  <a:cubicBezTo>
                    <a:pt x="3525" y="12253"/>
                    <a:pt x="3513" y="12296"/>
                    <a:pt x="3492" y="12317"/>
                  </a:cubicBezTo>
                  <a:cubicBezTo>
                    <a:pt x="3301" y="12530"/>
                    <a:pt x="3120" y="12753"/>
                    <a:pt x="2917" y="12956"/>
                  </a:cubicBezTo>
                  <a:cubicBezTo>
                    <a:pt x="2900" y="12973"/>
                    <a:pt x="2872" y="12978"/>
                    <a:pt x="2838" y="12978"/>
                  </a:cubicBezTo>
                  <a:cubicBezTo>
                    <a:pt x="2787" y="12978"/>
                    <a:pt x="2724" y="12966"/>
                    <a:pt x="2673" y="12966"/>
                  </a:cubicBezTo>
                  <a:cubicBezTo>
                    <a:pt x="2683" y="12881"/>
                    <a:pt x="2673" y="12785"/>
                    <a:pt x="2715" y="12732"/>
                  </a:cubicBezTo>
                  <a:cubicBezTo>
                    <a:pt x="2875" y="12530"/>
                    <a:pt x="3056" y="12338"/>
                    <a:pt x="3237" y="12147"/>
                  </a:cubicBezTo>
                  <a:cubicBezTo>
                    <a:pt x="3269" y="12114"/>
                    <a:pt x="3333" y="12100"/>
                    <a:pt x="3389" y="12100"/>
                  </a:cubicBezTo>
                  <a:close/>
                  <a:moveTo>
                    <a:pt x="6165" y="12189"/>
                  </a:moveTo>
                  <a:cubicBezTo>
                    <a:pt x="6196" y="12285"/>
                    <a:pt x="6281" y="12391"/>
                    <a:pt x="6271" y="12476"/>
                  </a:cubicBezTo>
                  <a:cubicBezTo>
                    <a:pt x="6186" y="12945"/>
                    <a:pt x="5472" y="13595"/>
                    <a:pt x="5004" y="13637"/>
                  </a:cubicBezTo>
                  <a:cubicBezTo>
                    <a:pt x="4994" y="13638"/>
                    <a:pt x="4984" y="13639"/>
                    <a:pt x="4974" y="13639"/>
                  </a:cubicBezTo>
                  <a:cubicBezTo>
                    <a:pt x="4880" y="13639"/>
                    <a:pt x="4754" y="13598"/>
                    <a:pt x="4706" y="13541"/>
                  </a:cubicBezTo>
                  <a:cubicBezTo>
                    <a:pt x="4653" y="13456"/>
                    <a:pt x="4642" y="13307"/>
                    <a:pt x="4674" y="13211"/>
                  </a:cubicBezTo>
                  <a:cubicBezTo>
                    <a:pt x="4791" y="12871"/>
                    <a:pt x="5036" y="12615"/>
                    <a:pt x="5334" y="12424"/>
                  </a:cubicBezTo>
                  <a:cubicBezTo>
                    <a:pt x="5355" y="12410"/>
                    <a:pt x="5382" y="12405"/>
                    <a:pt x="5413" y="12405"/>
                  </a:cubicBezTo>
                  <a:cubicBezTo>
                    <a:pt x="5478" y="12405"/>
                    <a:pt x="5560" y="12427"/>
                    <a:pt x="5632" y="12434"/>
                  </a:cubicBezTo>
                  <a:cubicBezTo>
                    <a:pt x="5590" y="12509"/>
                    <a:pt x="5557" y="12594"/>
                    <a:pt x="5505" y="12658"/>
                  </a:cubicBezTo>
                  <a:cubicBezTo>
                    <a:pt x="5334" y="12849"/>
                    <a:pt x="5153" y="13030"/>
                    <a:pt x="4972" y="13222"/>
                  </a:cubicBezTo>
                  <a:cubicBezTo>
                    <a:pt x="4994" y="13243"/>
                    <a:pt x="5025" y="13264"/>
                    <a:pt x="5046" y="13285"/>
                  </a:cubicBezTo>
                  <a:cubicBezTo>
                    <a:pt x="5462" y="13105"/>
                    <a:pt x="5813" y="12860"/>
                    <a:pt x="5973" y="12391"/>
                  </a:cubicBezTo>
                  <a:cubicBezTo>
                    <a:pt x="6005" y="12317"/>
                    <a:pt x="6101" y="12263"/>
                    <a:pt x="6165" y="12189"/>
                  </a:cubicBezTo>
                  <a:close/>
                  <a:moveTo>
                    <a:pt x="8216" y="14524"/>
                  </a:moveTo>
                  <a:cubicBezTo>
                    <a:pt x="8279" y="14524"/>
                    <a:pt x="8345" y="14540"/>
                    <a:pt x="8379" y="14574"/>
                  </a:cubicBezTo>
                  <a:cubicBezTo>
                    <a:pt x="8422" y="14617"/>
                    <a:pt x="8432" y="14755"/>
                    <a:pt x="8400" y="14830"/>
                  </a:cubicBezTo>
                  <a:cubicBezTo>
                    <a:pt x="8166" y="15308"/>
                    <a:pt x="7783" y="15660"/>
                    <a:pt x="7325" y="15915"/>
                  </a:cubicBezTo>
                  <a:cubicBezTo>
                    <a:pt x="7261" y="15958"/>
                    <a:pt x="7187" y="15958"/>
                    <a:pt x="7144" y="15968"/>
                  </a:cubicBezTo>
                  <a:cubicBezTo>
                    <a:pt x="6910" y="15968"/>
                    <a:pt x="6792" y="15798"/>
                    <a:pt x="6920" y="15606"/>
                  </a:cubicBezTo>
                  <a:cubicBezTo>
                    <a:pt x="7080" y="15341"/>
                    <a:pt x="7282" y="15095"/>
                    <a:pt x="7516" y="14882"/>
                  </a:cubicBezTo>
                  <a:cubicBezTo>
                    <a:pt x="7676" y="14733"/>
                    <a:pt x="7911" y="14638"/>
                    <a:pt x="8112" y="14542"/>
                  </a:cubicBezTo>
                  <a:cubicBezTo>
                    <a:pt x="8141" y="14530"/>
                    <a:pt x="8177" y="14524"/>
                    <a:pt x="8216" y="14524"/>
                  </a:cubicBezTo>
                  <a:close/>
                  <a:moveTo>
                    <a:pt x="5295" y="15335"/>
                  </a:moveTo>
                  <a:cubicBezTo>
                    <a:pt x="5326" y="15335"/>
                    <a:pt x="5395" y="15368"/>
                    <a:pt x="5430" y="15393"/>
                  </a:cubicBezTo>
                  <a:cubicBezTo>
                    <a:pt x="5451" y="15426"/>
                    <a:pt x="5472" y="15500"/>
                    <a:pt x="5451" y="15532"/>
                  </a:cubicBezTo>
                  <a:cubicBezTo>
                    <a:pt x="5302" y="15724"/>
                    <a:pt x="5143" y="15915"/>
                    <a:pt x="4994" y="16107"/>
                  </a:cubicBezTo>
                  <a:cubicBezTo>
                    <a:pt x="4972" y="16128"/>
                    <a:pt x="4940" y="16139"/>
                    <a:pt x="4855" y="16171"/>
                  </a:cubicBezTo>
                  <a:cubicBezTo>
                    <a:pt x="4823" y="16086"/>
                    <a:pt x="4748" y="15968"/>
                    <a:pt x="4770" y="15926"/>
                  </a:cubicBezTo>
                  <a:cubicBezTo>
                    <a:pt x="4930" y="15713"/>
                    <a:pt x="5100" y="15532"/>
                    <a:pt x="5281" y="15341"/>
                  </a:cubicBezTo>
                  <a:cubicBezTo>
                    <a:pt x="5283" y="15337"/>
                    <a:pt x="5288" y="15335"/>
                    <a:pt x="5295" y="15335"/>
                  </a:cubicBezTo>
                  <a:close/>
                  <a:moveTo>
                    <a:pt x="11349" y="15170"/>
                  </a:moveTo>
                  <a:cubicBezTo>
                    <a:pt x="11349" y="15244"/>
                    <a:pt x="11391" y="15351"/>
                    <a:pt x="11349" y="15393"/>
                  </a:cubicBezTo>
                  <a:cubicBezTo>
                    <a:pt x="11126" y="15681"/>
                    <a:pt x="10891" y="15958"/>
                    <a:pt x="10646" y="16245"/>
                  </a:cubicBezTo>
                  <a:cubicBezTo>
                    <a:pt x="10625" y="16266"/>
                    <a:pt x="10572" y="16277"/>
                    <a:pt x="10518" y="16299"/>
                  </a:cubicBezTo>
                  <a:cubicBezTo>
                    <a:pt x="10476" y="16277"/>
                    <a:pt x="10402" y="16256"/>
                    <a:pt x="10402" y="16224"/>
                  </a:cubicBezTo>
                  <a:cubicBezTo>
                    <a:pt x="10391" y="16160"/>
                    <a:pt x="10402" y="16075"/>
                    <a:pt x="10444" y="16022"/>
                  </a:cubicBezTo>
                  <a:cubicBezTo>
                    <a:pt x="10582" y="15840"/>
                    <a:pt x="10731" y="15681"/>
                    <a:pt x="10880" y="15511"/>
                  </a:cubicBezTo>
                  <a:cubicBezTo>
                    <a:pt x="10966" y="15415"/>
                    <a:pt x="11029" y="15298"/>
                    <a:pt x="11126" y="15213"/>
                  </a:cubicBezTo>
                  <a:cubicBezTo>
                    <a:pt x="11179" y="15170"/>
                    <a:pt x="11275" y="15180"/>
                    <a:pt x="11349" y="15170"/>
                  </a:cubicBezTo>
                  <a:close/>
                  <a:moveTo>
                    <a:pt x="10360" y="1"/>
                  </a:moveTo>
                  <a:cubicBezTo>
                    <a:pt x="9556" y="1"/>
                    <a:pt x="8752" y="99"/>
                    <a:pt x="7953" y="266"/>
                  </a:cubicBezTo>
                  <a:cubicBezTo>
                    <a:pt x="6068" y="659"/>
                    <a:pt x="4461" y="1586"/>
                    <a:pt x="3077" y="2927"/>
                  </a:cubicBezTo>
                  <a:cubicBezTo>
                    <a:pt x="1022" y="4929"/>
                    <a:pt x="54" y="7399"/>
                    <a:pt x="0" y="10294"/>
                  </a:cubicBezTo>
                  <a:cubicBezTo>
                    <a:pt x="22" y="10560"/>
                    <a:pt x="43" y="10879"/>
                    <a:pt x="85" y="11199"/>
                  </a:cubicBezTo>
                  <a:cubicBezTo>
                    <a:pt x="213" y="12412"/>
                    <a:pt x="639" y="13531"/>
                    <a:pt x="1374" y="14499"/>
                  </a:cubicBezTo>
                  <a:cubicBezTo>
                    <a:pt x="2215" y="15596"/>
                    <a:pt x="3279" y="16394"/>
                    <a:pt x="4568" y="16905"/>
                  </a:cubicBezTo>
                  <a:cubicBezTo>
                    <a:pt x="5722" y="17359"/>
                    <a:pt x="6903" y="17646"/>
                    <a:pt x="8112" y="17646"/>
                  </a:cubicBezTo>
                  <a:cubicBezTo>
                    <a:pt x="8576" y="17646"/>
                    <a:pt x="9045" y="17604"/>
                    <a:pt x="9518" y="17512"/>
                  </a:cubicBezTo>
                  <a:cubicBezTo>
                    <a:pt x="10679" y="17288"/>
                    <a:pt x="11732" y="16788"/>
                    <a:pt x="12594" y="15947"/>
                  </a:cubicBezTo>
                  <a:cubicBezTo>
                    <a:pt x="13200" y="15351"/>
                    <a:pt x="13616" y="14627"/>
                    <a:pt x="13999" y="13882"/>
                  </a:cubicBezTo>
                  <a:cubicBezTo>
                    <a:pt x="14031" y="13818"/>
                    <a:pt x="13988" y="13711"/>
                    <a:pt x="13988" y="13637"/>
                  </a:cubicBezTo>
                  <a:cubicBezTo>
                    <a:pt x="13959" y="13637"/>
                    <a:pt x="13929" y="13636"/>
                    <a:pt x="13899" y="13636"/>
                  </a:cubicBezTo>
                  <a:cubicBezTo>
                    <a:pt x="13841" y="13636"/>
                    <a:pt x="13786" y="13641"/>
                    <a:pt x="13744" y="13669"/>
                  </a:cubicBezTo>
                  <a:cubicBezTo>
                    <a:pt x="13541" y="13765"/>
                    <a:pt x="13349" y="13914"/>
                    <a:pt x="13137" y="13978"/>
                  </a:cubicBezTo>
                  <a:cubicBezTo>
                    <a:pt x="12564" y="14136"/>
                    <a:pt x="11976" y="14230"/>
                    <a:pt x="11383" y="14230"/>
                  </a:cubicBezTo>
                  <a:cubicBezTo>
                    <a:pt x="11138" y="14230"/>
                    <a:pt x="10892" y="14214"/>
                    <a:pt x="10646" y="14180"/>
                  </a:cubicBezTo>
                  <a:cubicBezTo>
                    <a:pt x="9369" y="13988"/>
                    <a:pt x="8294" y="13403"/>
                    <a:pt x="7421" y="12466"/>
                  </a:cubicBezTo>
                  <a:cubicBezTo>
                    <a:pt x="6111" y="11071"/>
                    <a:pt x="5739" y="9453"/>
                    <a:pt x="6250" y="7633"/>
                  </a:cubicBezTo>
                  <a:cubicBezTo>
                    <a:pt x="6686" y="6046"/>
                    <a:pt x="7729" y="4929"/>
                    <a:pt x="9007" y="3992"/>
                  </a:cubicBezTo>
                  <a:cubicBezTo>
                    <a:pt x="9773" y="3406"/>
                    <a:pt x="10689" y="3087"/>
                    <a:pt x="11562" y="2714"/>
                  </a:cubicBezTo>
                  <a:cubicBezTo>
                    <a:pt x="12512" y="2319"/>
                    <a:pt x="13482" y="2031"/>
                    <a:pt x="14508" y="2031"/>
                  </a:cubicBezTo>
                  <a:cubicBezTo>
                    <a:pt x="14562" y="2031"/>
                    <a:pt x="14615" y="2031"/>
                    <a:pt x="14670" y="2033"/>
                  </a:cubicBezTo>
                  <a:cubicBezTo>
                    <a:pt x="14733" y="2033"/>
                    <a:pt x="14797" y="2022"/>
                    <a:pt x="14851" y="2001"/>
                  </a:cubicBezTo>
                  <a:cubicBezTo>
                    <a:pt x="14979" y="1937"/>
                    <a:pt x="15043" y="1830"/>
                    <a:pt x="14936" y="1703"/>
                  </a:cubicBezTo>
                  <a:cubicBezTo>
                    <a:pt x="14755" y="1490"/>
                    <a:pt x="14574" y="1267"/>
                    <a:pt x="14361" y="1085"/>
                  </a:cubicBezTo>
                  <a:cubicBezTo>
                    <a:pt x="13882" y="692"/>
                    <a:pt x="13318" y="489"/>
                    <a:pt x="12732" y="319"/>
                  </a:cubicBezTo>
                  <a:cubicBezTo>
                    <a:pt x="11945" y="97"/>
                    <a:pt x="11153" y="1"/>
                    <a:pt x="103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5"/>
            <p:cNvSpPr/>
            <p:nvPr/>
          </p:nvSpPr>
          <p:spPr>
            <a:xfrm>
              <a:off x="4440166" y="3662862"/>
              <a:ext cx="92448" cy="116051"/>
            </a:xfrm>
            <a:custGeom>
              <a:avLst/>
              <a:gdLst/>
              <a:ahLst/>
              <a:cxnLst/>
              <a:rect l="l" t="t" r="r" b="b"/>
              <a:pathLst>
                <a:path w="1884" h="2365" extrusionOk="0">
                  <a:moveTo>
                    <a:pt x="798" y="1"/>
                  </a:moveTo>
                  <a:cubicBezTo>
                    <a:pt x="735" y="11"/>
                    <a:pt x="671" y="107"/>
                    <a:pt x="628" y="181"/>
                  </a:cubicBezTo>
                  <a:cubicBezTo>
                    <a:pt x="607" y="224"/>
                    <a:pt x="597" y="299"/>
                    <a:pt x="607" y="351"/>
                  </a:cubicBezTo>
                  <a:cubicBezTo>
                    <a:pt x="639" y="725"/>
                    <a:pt x="565" y="1012"/>
                    <a:pt x="139" y="1075"/>
                  </a:cubicBezTo>
                  <a:cubicBezTo>
                    <a:pt x="75" y="1086"/>
                    <a:pt x="11" y="1203"/>
                    <a:pt x="1" y="1278"/>
                  </a:cubicBezTo>
                  <a:cubicBezTo>
                    <a:pt x="1" y="1331"/>
                    <a:pt x="96" y="1395"/>
                    <a:pt x="160" y="1437"/>
                  </a:cubicBezTo>
                  <a:cubicBezTo>
                    <a:pt x="203" y="1470"/>
                    <a:pt x="278" y="1470"/>
                    <a:pt x="330" y="1480"/>
                  </a:cubicBezTo>
                  <a:cubicBezTo>
                    <a:pt x="479" y="1512"/>
                    <a:pt x="554" y="1597"/>
                    <a:pt x="522" y="1757"/>
                  </a:cubicBezTo>
                  <a:cubicBezTo>
                    <a:pt x="501" y="1874"/>
                    <a:pt x="479" y="2002"/>
                    <a:pt x="501" y="2108"/>
                  </a:cubicBezTo>
                  <a:cubicBezTo>
                    <a:pt x="522" y="2204"/>
                    <a:pt x="597" y="2364"/>
                    <a:pt x="661" y="2364"/>
                  </a:cubicBezTo>
                  <a:cubicBezTo>
                    <a:pt x="667" y="2365"/>
                    <a:pt x="673" y="2365"/>
                    <a:pt x="679" y="2365"/>
                  </a:cubicBezTo>
                  <a:cubicBezTo>
                    <a:pt x="770" y="2365"/>
                    <a:pt x="877" y="2295"/>
                    <a:pt x="947" y="2225"/>
                  </a:cubicBezTo>
                  <a:cubicBezTo>
                    <a:pt x="1032" y="2140"/>
                    <a:pt x="1086" y="2012"/>
                    <a:pt x="1150" y="1906"/>
                  </a:cubicBezTo>
                  <a:cubicBezTo>
                    <a:pt x="1235" y="1959"/>
                    <a:pt x="1277" y="2012"/>
                    <a:pt x="1341" y="2045"/>
                  </a:cubicBezTo>
                  <a:cubicBezTo>
                    <a:pt x="1429" y="2093"/>
                    <a:pt x="1512" y="2220"/>
                    <a:pt x="1615" y="2220"/>
                  </a:cubicBezTo>
                  <a:cubicBezTo>
                    <a:pt x="1649" y="2220"/>
                    <a:pt x="1685" y="2206"/>
                    <a:pt x="1725" y="2172"/>
                  </a:cubicBezTo>
                  <a:cubicBezTo>
                    <a:pt x="1884" y="2045"/>
                    <a:pt x="1756" y="1874"/>
                    <a:pt x="1682" y="1747"/>
                  </a:cubicBezTo>
                  <a:cubicBezTo>
                    <a:pt x="1522" y="1470"/>
                    <a:pt x="1490" y="1214"/>
                    <a:pt x="1735" y="969"/>
                  </a:cubicBezTo>
                  <a:cubicBezTo>
                    <a:pt x="1767" y="926"/>
                    <a:pt x="1810" y="862"/>
                    <a:pt x="1810" y="810"/>
                  </a:cubicBezTo>
                  <a:cubicBezTo>
                    <a:pt x="1820" y="713"/>
                    <a:pt x="1831" y="597"/>
                    <a:pt x="1777" y="543"/>
                  </a:cubicBezTo>
                  <a:cubicBezTo>
                    <a:pt x="1748" y="506"/>
                    <a:pt x="1677" y="495"/>
                    <a:pt x="1608" y="495"/>
                  </a:cubicBezTo>
                  <a:cubicBezTo>
                    <a:pt x="1578" y="495"/>
                    <a:pt x="1548" y="497"/>
                    <a:pt x="1522" y="501"/>
                  </a:cubicBezTo>
                  <a:cubicBezTo>
                    <a:pt x="1415" y="522"/>
                    <a:pt x="1320" y="575"/>
                    <a:pt x="1202" y="628"/>
                  </a:cubicBezTo>
                  <a:cubicBezTo>
                    <a:pt x="1128" y="448"/>
                    <a:pt x="1075" y="288"/>
                    <a:pt x="990" y="150"/>
                  </a:cubicBezTo>
                  <a:cubicBezTo>
                    <a:pt x="958" y="75"/>
                    <a:pt x="862" y="1"/>
                    <a:pt x="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5"/>
            <p:cNvSpPr/>
            <p:nvPr/>
          </p:nvSpPr>
          <p:spPr>
            <a:xfrm>
              <a:off x="4598951" y="3785582"/>
              <a:ext cx="81260" cy="103979"/>
            </a:xfrm>
            <a:custGeom>
              <a:avLst/>
              <a:gdLst/>
              <a:ahLst/>
              <a:cxnLst/>
              <a:rect l="l" t="t" r="r" b="b"/>
              <a:pathLst>
                <a:path w="1656" h="2119" extrusionOk="0">
                  <a:moveTo>
                    <a:pt x="862" y="1"/>
                  </a:moveTo>
                  <a:cubicBezTo>
                    <a:pt x="798" y="1"/>
                    <a:pt x="713" y="65"/>
                    <a:pt x="671" y="129"/>
                  </a:cubicBezTo>
                  <a:cubicBezTo>
                    <a:pt x="618" y="225"/>
                    <a:pt x="585" y="331"/>
                    <a:pt x="554" y="438"/>
                  </a:cubicBezTo>
                  <a:cubicBezTo>
                    <a:pt x="521" y="608"/>
                    <a:pt x="436" y="693"/>
                    <a:pt x="256" y="715"/>
                  </a:cubicBezTo>
                  <a:cubicBezTo>
                    <a:pt x="160" y="725"/>
                    <a:pt x="22" y="800"/>
                    <a:pt x="10" y="864"/>
                  </a:cubicBezTo>
                  <a:cubicBezTo>
                    <a:pt x="0" y="949"/>
                    <a:pt x="74" y="1077"/>
                    <a:pt x="138" y="1141"/>
                  </a:cubicBezTo>
                  <a:cubicBezTo>
                    <a:pt x="256" y="1236"/>
                    <a:pt x="287" y="1332"/>
                    <a:pt x="234" y="1470"/>
                  </a:cubicBezTo>
                  <a:cubicBezTo>
                    <a:pt x="181" y="1598"/>
                    <a:pt x="160" y="1726"/>
                    <a:pt x="107" y="1896"/>
                  </a:cubicBezTo>
                  <a:cubicBezTo>
                    <a:pt x="149" y="1960"/>
                    <a:pt x="181" y="2077"/>
                    <a:pt x="245" y="2109"/>
                  </a:cubicBezTo>
                  <a:cubicBezTo>
                    <a:pt x="259" y="2116"/>
                    <a:pt x="275" y="2119"/>
                    <a:pt x="293" y="2119"/>
                  </a:cubicBezTo>
                  <a:cubicBezTo>
                    <a:pt x="358" y="2119"/>
                    <a:pt x="442" y="2081"/>
                    <a:pt x="500" y="2056"/>
                  </a:cubicBezTo>
                  <a:cubicBezTo>
                    <a:pt x="564" y="2024"/>
                    <a:pt x="618" y="1960"/>
                    <a:pt x="671" y="1907"/>
                  </a:cubicBezTo>
                  <a:cubicBezTo>
                    <a:pt x="706" y="1871"/>
                    <a:pt x="738" y="1856"/>
                    <a:pt x="769" y="1856"/>
                  </a:cubicBezTo>
                  <a:cubicBezTo>
                    <a:pt x="811" y="1856"/>
                    <a:pt x="851" y="1885"/>
                    <a:pt x="895" y="1928"/>
                  </a:cubicBezTo>
                  <a:cubicBezTo>
                    <a:pt x="969" y="1992"/>
                    <a:pt x="1086" y="2024"/>
                    <a:pt x="1171" y="2066"/>
                  </a:cubicBezTo>
                  <a:cubicBezTo>
                    <a:pt x="1203" y="1971"/>
                    <a:pt x="1256" y="1875"/>
                    <a:pt x="1245" y="1779"/>
                  </a:cubicBezTo>
                  <a:cubicBezTo>
                    <a:pt x="1214" y="1481"/>
                    <a:pt x="1245" y="1215"/>
                    <a:pt x="1480" y="1002"/>
                  </a:cubicBezTo>
                  <a:cubicBezTo>
                    <a:pt x="1522" y="970"/>
                    <a:pt x="1543" y="917"/>
                    <a:pt x="1565" y="864"/>
                  </a:cubicBezTo>
                  <a:cubicBezTo>
                    <a:pt x="1656" y="673"/>
                    <a:pt x="1575" y="510"/>
                    <a:pt x="1378" y="510"/>
                  </a:cubicBezTo>
                  <a:cubicBezTo>
                    <a:pt x="1367" y="510"/>
                    <a:pt x="1354" y="511"/>
                    <a:pt x="1342" y="512"/>
                  </a:cubicBezTo>
                  <a:cubicBezTo>
                    <a:pt x="1319" y="515"/>
                    <a:pt x="1299" y="516"/>
                    <a:pt x="1280" y="516"/>
                  </a:cubicBezTo>
                  <a:cubicBezTo>
                    <a:pt x="1145" y="516"/>
                    <a:pt x="1095" y="448"/>
                    <a:pt x="1086" y="299"/>
                  </a:cubicBezTo>
                  <a:cubicBezTo>
                    <a:pt x="1075" y="246"/>
                    <a:pt x="1065" y="193"/>
                    <a:pt x="1032" y="150"/>
                  </a:cubicBezTo>
                  <a:cubicBezTo>
                    <a:pt x="990" y="86"/>
                    <a:pt x="926" y="12"/>
                    <a:pt x="8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5"/>
            <p:cNvSpPr/>
            <p:nvPr/>
          </p:nvSpPr>
          <p:spPr>
            <a:xfrm>
              <a:off x="4587469" y="3691076"/>
              <a:ext cx="25615" cy="26645"/>
            </a:xfrm>
            <a:custGeom>
              <a:avLst/>
              <a:gdLst/>
              <a:ahLst/>
              <a:cxnLst/>
              <a:rect l="l" t="t" r="r" b="b"/>
              <a:pathLst>
                <a:path w="522" h="543" extrusionOk="0">
                  <a:moveTo>
                    <a:pt x="234" y="0"/>
                  </a:moveTo>
                  <a:cubicBezTo>
                    <a:pt x="159" y="96"/>
                    <a:pt x="43" y="181"/>
                    <a:pt x="32" y="287"/>
                  </a:cubicBezTo>
                  <a:cubicBezTo>
                    <a:pt x="0" y="437"/>
                    <a:pt x="95" y="543"/>
                    <a:pt x="266" y="543"/>
                  </a:cubicBezTo>
                  <a:cubicBezTo>
                    <a:pt x="436" y="543"/>
                    <a:pt x="511" y="426"/>
                    <a:pt x="511" y="277"/>
                  </a:cubicBezTo>
                  <a:cubicBezTo>
                    <a:pt x="521" y="138"/>
                    <a:pt x="447" y="43"/>
                    <a:pt x="2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5"/>
            <p:cNvSpPr/>
            <p:nvPr/>
          </p:nvSpPr>
          <p:spPr>
            <a:xfrm>
              <a:off x="4621375" y="3671203"/>
              <a:ext cx="23603" cy="22523"/>
            </a:xfrm>
            <a:custGeom>
              <a:avLst/>
              <a:gdLst/>
              <a:ahLst/>
              <a:cxnLst/>
              <a:rect l="l" t="t" r="r" b="b"/>
              <a:pathLst>
                <a:path w="481" h="459" extrusionOk="0">
                  <a:moveTo>
                    <a:pt x="256" y="1"/>
                  </a:moveTo>
                  <a:cubicBezTo>
                    <a:pt x="171" y="107"/>
                    <a:pt x="76" y="203"/>
                    <a:pt x="12" y="309"/>
                  </a:cubicBezTo>
                  <a:cubicBezTo>
                    <a:pt x="1" y="342"/>
                    <a:pt x="107" y="427"/>
                    <a:pt x="128" y="458"/>
                  </a:cubicBezTo>
                  <a:cubicBezTo>
                    <a:pt x="331" y="427"/>
                    <a:pt x="480" y="405"/>
                    <a:pt x="448" y="224"/>
                  </a:cubicBezTo>
                  <a:cubicBezTo>
                    <a:pt x="438" y="139"/>
                    <a:pt x="320" y="75"/>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5"/>
            <p:cNvSpPr/>
            <p:nvPr/>
          </p:nvSpPr>
          <p:spPr>
            <a:xfrm>
              <a:off x="4613033" y="3722774"/>
              <a:ext cx="21983" cy="18499"/>
            </a:xfrm>
            <a:custGeom>
              <a:avLst/>
              <a:gdLst/>
              <a:ahLst/>
              <a:cxnLst/>
              <a:rect l="l" t="t" r="r" b="b"/>
              <a:pathLst>
                <a:path w="448" h="377" extrusionOk="0">
                  <a:moveTo>
                    <a:pt x="232" y="0"/>
                  </a:moveTo>
                  <a:cubicBezTo>
                    <a:pt x="226" y="0"/>
                    <a:pt x="219" y="1"/>
                    <a:pt x="213" y="3"/>
                  </a:cubicBezTo>
                  <a:cubicBezTo>
                    <a:pt x="128" y="15"/>
                    <a:pt x="64" y="131"/>
                    <a:pt x="0" y="195"/>
                  </a:cubicBezTo>
                  <a:cubicBezTo>
                    <a:pt x="64" y="259"/>
                    <a:pt x="139" y="376"/>
                    <a:pt x="203" y="376"/>
                  </a:cubicBezTo>
                  <a:cubicBezTo>
                    <a:pt x="288" y="376"/>
                    <a:pt x="373" y="280"/>
                    <a:pt x="447" y="227"/>
                  </a:cubicBezTo>
                  <a:lnTo>
                    <a:pt x="447" y="131"/>
                  </a:lnTo>
                  <a:cubicBezTo>
                    <a:pt x="370" y="84"/>
                    <a:pt x="294"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5"/>
            <p:cNvSpPr/>
            <p:nvPr/>
          </p:nvSpPr>
          <p:spPr>
            <a:xfrm>
              <a:off x="4405180" y="3812766"/>
              <a:ext cx="22523" cy="17960"/>
            </a:xfrm>
            <a:custGeom>
              <a:avLst/>
              <a:gdLst/>
              <a:ahLst/>
              <a:cxnLst/>
              <a:rect l="l" t="t" r="r" b="b"/>
              <a:pathLst>
                <a:path w="459" h="366" extrusionOk="0">
                  <a:moveTo>
                    <a:pt x="277" y="1"/>
                  </a:moveTo>
                  <a:cubicBezTo>
                    <a:pt x="213" y="1"/>
                    <a:pt x="128" y="97"/>
                    <a:pt x="0" y="192"/>
                  </a:cubicBezTo>
                  <a:cubicBezTo>
                    <a:pt x="117" y="270"/>
                    <a:pt x="189" y="365"/>
                    <a:pt x="241" y="365"/>
                  </a:cubicBezTo>
                  <a:cubicBezTo>
                    <a:pt x="246" y="365"/>
                    <a:pt x="251" y="364"/>
                    <a:pt x="256" y="363"/>
                  </a:cubicBezTo>
                  <a:cubicBezTo>
                    <a:pt x="330" y="352"/>
                    <a:pt x="437" y="256"/>
                    <a:pt x="447" y="182"/>
                  </a:cubicBezTo>
                  <a:cubicBezTo>
                    <a:pt x="458" y="139"/>
                    <a:pt x="352" y="12"/>
                    <a:pt x="2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5"/>
            <p:cNvSpPr/>
            <p:nvPr/>
          </p:nvSpPr>
          <p:spPr>
            <a:xfrm>
              <a:off x="4553464" y="3943337"/>
              <a:ext cx="18843" cy="23063"/>
            </a:xfrm>
            <a:custGeom>
              <a:avLst/>
              <a:gdLst/>
              <a:ahLst/>
              <a:cxnLst/>
              <a:rect l="l" t="t" r="r" b="b"/>
              <a:pathLst>
                <a:path w="384" h="470" extrusionOk="0">
                  <a:moveTo>
                    <a:pt x="165" y="0"/>
                  </a:moveTo>
                  <a:cubicBezTo>
                    <a:pt x="118" y="0"/>
                    <a:pt x="1" y="110"/>
                    <a:pt x="1" y="161"/>
                  </a:cubicBezTo>
                  <a:cubicBezTo>
                    <a:pt x="12" y="246"/>
                    <a:pt x="97" y="320"/>
                    <a:pt x="192" y="469"/>
                  </a:cubicBezTo>
                  <a:cubicBezTo>
                    <a:pt x="288" y="331"/>
                    <a:pt x="384" y="246"/>
                    <a:pt x="374" y="193"/>
                  </a:cubicBezTo>
                  <a:cubicBezTo>
                    <a:pt x="352" y="108"/>
                    <a:pt x="256" y="22"/>
                    <a:pt x="171" y="1"/>
                  </a:cubicBezTo>
                  <a:cubicBezTo>
                    <a:pt x="169" y="1"/>
                    <a:pt x="167" y="0"/>
                    <a:pt x="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5"/>
            <p:cNvSpPr/>
            <p:nvPr/>
          </p:nvSpPr>
          <p:spPr>
            <a:xfrm>
              <a:off x="3989866" y="3601232"/>
              <a:ext cx="81554" cy="82830"/>
            </a:xfrm>
            <a:custGeom>
              <a:avLst/>
              <a:gdLst/>
              <a:ahLst/>
              <a:cxnLst/>
              <a:rect l="l" t="t" r="r" b="b"/>
              <a:pathLst>
                <a:path w="1662" h="1688" extrusionOk="0">
                  <a:moveTo>
                    <a:pt x="1278" y="0"/>
                  </a:moveTo>
                  <a:cubicBezTo>
                    <a:pt x="1193" y="32"/>
                    <a:pt x="1002" y="43"/>
                    <a:pt x="895" y="138"/>
                  </a:cubicBezTo>
                  <a:cubicBezTo>
                    <a:pt x="512" y="469"/>
                    <a:pt x="214" y="873"/>
                    <a:pt x="32" y="1342"/>
                  </a:cubicBezTo>
                  <a:cubicBezTo>
                    <a:pt x="1" y="1427"/>
                    <a:pt x="22" y="1597"/>
                    <a:pt x="75" y="1640"/>
                  </a:cubicBezTo>
                  <a:cubicBezTo>
                    <a:pt x="125" y="1671"/>
                    <a:pt x="204" y="1687"/>
                    <a:pt x="275" y="1687"/>
                  </a:cubicBezTo>
                  <a:cubicBezTo>
                    <a:pt x="327" y="1687"/>
                    <a:pt x="374" y="1679"/>
                    <a:pt x="405" y="1661"/>
                  </a:cubicBezTo>
                  <a:cubicBezTo>
                    <a:pt x="938" y="1342"/>
                    <a:pt x="1331" y="895"/>
                    <a:pt x="1577" y="330"/>
                  </a:cubicBezTo>
                  <a:cubicBezTo>
                    <a:pt x="1662" y="138"/>
                    <a:pt x="1555" y="0"/>
                    <a:pt x="1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5"/>
            <p:cNvSpPr/>
            <p:nvPr/>
          </p:nvSpPr>
          <p:spPr>
            <a:xfrm>
              <a:off x="4306847" y="3235230"/>
              <a:ext cx="85333" cy="73212"/>
            </a:xfrm>
            <a:custGeom>
              <a:avLst/>
              <a:gdLst/>
              <a:ahLst/>
              <a:cxnLst/>
              <a:rect l="l" t="t" r="r" b="b"/>
              <a:pathLst>
                <a:path w="1739" h="1492" extrusionOk="0">
                  <a:moveTo>
                    <a:pt x="1114" y="0"/>
                  </a:moveTo>
                  <a:cubicBezTo>
                    <a:pt x="1100" y="0"/>
                    <a:pt x="1088" y="2"/>
                    <a:pt x="1078" y="7"/>
                  </a:cubicBezTo>
                  <a:cubicBezTo>
                    <a:pt x="631" y="209"/>
                    <a:pt x="258" y="507"/>
                    <a:pt x="99" y="976"/>
                  </a:cubicBezTo>
                  <a:cubicBezTo>
                    <a:pt x="1" y="1261"/>
                    <a:pt x="66" y="1491"/>
                    <a:pt x="395" y="1491"/>
                  </a:cubicBezTo>
                  <a:cubicBezTo>
                    <a:pt x="422" y="1491"/>
                    <a:pt x="451" y="1490"/>
                    <a:pt x="482" y="1487"/>
                  </a:cubicBezTo>
                  <a:cubicBezTo>
                    <a:pt x="631" y="1476"/>
                    <a:pt x="780" y="1423"/>
                    <a:pt x="897" y="1338"/>
                  </a:cubicBezTo>
                  <a:cubicBezTo>
                    <a:pt x="1174" y="1157"/>
                    <a:pt x="1429" y="954"/>
                    <a:pt x="1674" y="731"/>
                  </a:cubicBezTo>
                  <a:cubicBezTo>
                    <a:pt x="1738" y="677"/>
                    <a:pt x="1717" y="507"/>
                    <a:pt x="1706" y="401"/>
                  </a:cubicBezTo>
                  <a:cubicBezTo>
                    <a:pt x="1697" y="364"/>
                    <a:pt x="1592" y="311"/>
                    <a:pt x="1544" y="311"/>
                  </a:cubicBezTo>
                  <a:cubicBezTo>
                    <a:pt x="1536" y="311"/>
                    <a:pt x="1530" y="313"/>
                    <a:pt x="1525" y="316"/>
                  </a:cubicBezTo>
                  <a:cubicBezTo>
                    <a:pt x="1450" y="369"/>
                    <a:pt x="1387" y="454"/>
                    <a:pt x="1334" y="539"/>
                  </a:cubicBezTo>
                  <a:cubicBezTo>
                    <a:pt x="1291" y="592"/>
                    <a:pt x="1270" y="677"/>
                    <a:pt x="1206" y="720"/>
                  </a:cubicBezTo>
                  <a:cubicBezTo>
                    <a:pt x="1014" y="859"/>
                    <a:pt x="823" y="997"/>
                    <a:pt x="620" y="1125"/>
                  </a:cubicBezTo>
                  <a:cubicBezTo>
                    <a:pt x="567" y="1157"/>
                    <a:pt x="482" y="1157"/>
                    <a:pt x="376" y="1188"/>
                  </a:cubicBezTo>
                  <a:cubicBezTo>
                    <a:pt x="407" y="1093"/>
                    <a:pt x="407" y="1018"/>
                    <a:pt x="440" y="987"/>
                  </a:cubicBezTo>
                  <a:cubicBezTo>
                    <a:pt x="631" y="774"/>
                    <a:pt x="833" y="582"/>
                    <a:pt x="1036" y="379"/>
                  </a:cubicBezTo>
                  <a:cubicBezTo>
                    <a:pt x="1100" y="327"/>
                    <a:pt x="1185" y="294"/>
                    <a:pt x="1227" y="230"/>
                  </a:cubicBezTo>
                  <a:cubicBezTo>
                    <a:pt x="1259" y="188"/>
                    <a:pt x="1270" y="92"/>
                    <a:pt x="1249" y="50"/>
                  </a:cubicBezTo>
                  <a:cubicBezTo>
                    <a:pt x="1224" y="25"/>
                    <a:pt x="1161"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5"/>
            <p:cNvSpPr/>
            <p:nvPr/>
          </p:nvSpPr>
          <p:spPr>
            <a:xfrm>
              <a:off x="4220242" y="3876653"/>
              <a:ext cx="80475" cy="70955"/>
            </a:xfrm>
            <a:custGeom>
              <a:avLst/>
              <a:gdLst/>
              <a:ahLst/>
              <a:cxnLst/>
              <a:rect l="l" t="t" r="r" b="b"/>
              <a:pathLst>
                <a:path w="1640" h="1446" extrusionOk="0">
                  <a:moveTo>
                    <a:pt x="1424" y="1"/>
                  </a:moveTo>
                  <a:cubicBezTo>
                    <a:pt x="1385" y="1"/>
                    <a:pt x="1349" y="7"/>
                    <a:pt x="1320" y="19"/>
                  </a:cubicBezTo>
                  <a:cubicBezTo>
                    <a:pt x="1119" y="115"/>
                    <a:pt x="884" y="210"/>
                    <a:pt x="724" y="359"/>
                  </a:cubicBezTo>
                  <a:cubicBezTo>
                    <a:pt x="490" y="572"/>
                    <a:pt x="288" y="818"/>
                    <a:pt x="128" y="1083"/>
                  </a:cubicBezTo>
                  <a:cubicBezTo>
                    <a:pt x="0" y="1275"/>
                    <a:pt x="118" y="1445"/>
                    <a:pt x="352" y="1445"/>
                  </a:cubicBezTo>
                  <a:cubicBezTo>
                    <a:pt x="395" y="1435"/>
                    <a:pt x="469" y="1435"/>
                    <a:pt x="533" y="1392"/>
                  </a:cubicBezTo>
                  <a:cubicBezTo>
                    <a:pt x="991" y="1137"/>
                    <a:pt x="1374" y="785"/>
                    <a:pt x="1608" y="307"/>
                  </a:cubicBezTo>
                  <a:cubicBezTo>
                    <a:pt x="1640" y="232"/>
                    <a:pt x="1630" y="94"/>
                    <a:pt x="1587" y="51"/>
                  </a:cubicBezTo>
                  <a:cubicBezTo>
                    <a:pt x="1553" y="17"/>
                    <a:pt x="1487" y="1"/>
                    <a:pt x="14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5"/>
            <p:cNvSpPr/>
            <p:nvPr/>
          </p:nvSpPr>
          <p:spPr>
            <a:xfrm>
              <a:off x="4114696" y="3762127"/>
              <a:ext cx="80524" cy="71151"/>
            </a:xfrm>
            <a:custGeom>
              <a:avLst/>
              <a:gdLst/>
              <a:ahLst/>
              <a:cxnLst/>
              <a:rect l="l" t="t" r="r" b="b"/>
              <a:pathLst>
                <a:path w="1641" h="1450" extrusionOk="0">
                  <a:moveTo>
                    <a:pt x="1524" y="0"/>
                  </a:moveTo>
                  <a:cubicBezTo>
                    <a:pt x="1460" y="74"/>
                    <a:pt x="1364" y="128"/>
                    <a:pt x="1332" y="202"/>
                  </a:cubicBezTo>
                  <a:cubicBezTo>
                    <a:pt x="1172" y="671"/>
                    <a:pt x="821" y="916"/>
                    <a:pt x="405" y="1096"/>
                  </a:cubicBezTo>
                  <a:cubicBezTo>
                    <a:pt x="384" y="1075"/>
                    <a:pt x="353" y="1054"/>
                    <a:pt x="331" y="1033"/>
                  </a:cubicBezTo>
                  <a:cubicBezTo>
                    <a:pt x="512" y="841"/>
                    <a:pt x="693" y="660"/>
                    <a:pt x="864" y="469"/>
                  </a:cubicBezTo>
                  <a:cubicBezTo>
                    <a:pt x="916" y="405"/>
                    <a:pt x="949" y="320"/>
                    <a:pt x="991" y="245"/>
                  </a:cubicBezTo>
                  <a:cubicBezTo>
                    <a:pt x="919" y="238"/>
                    <a:pt x="837" y="216"/>
                    <a:pt x="772" y="216"/>
                  </a:cubicBezTo>
                  <a:cubicBezTo>
                    <a:pt x="741" y="216"/>
                    <a:pt x="714" y="221"/>
                    <a:pt x="693" y="235"/>
                  </a:cubicBezTo>
                  <a:cubicBezTo>
                    <a:pt x="395" y="426"/>
                    <a:pt x="150" y="682"/>
                    <a:pt x="33" y="1022"/>
                  </a:cubicBezTo>
                  <a:cubicBezTo>
                    <a:pt x="1" y="1118"/>
                    <a:pt x="12" y="1267"/>
                    <a:pt x="65" y="1352"/>
                  </a:cubicBezTo>
                  <a:cubicBezTo>
                    <a:pt x="113" y="1409"/>
                    <a:pt x="239" y="1450"/>
                    <a:pt x="333" y="1450"/>
                  </a:cubicBezTo>
                  <a:cubicBezTo>
                    <a:pt x="343" y="1450"/>
                    <a:pt x="353" y="1449"/>
                    <a:pt x="363" y="1448"/>
                  </a:cubicBezTo>
                  <a:cubicBezTo>
                    <a:pt x="831" y="1406"/>
                    <a:pt x="1545" y="756"/>
                    <a:pt x="1630" y="287"/>
                  </a:cubicBezTo>
                  <a:cubicBezTo>
                    <a:pt x="1640" y="202"/>
                    <a:pt x="1555" y="96"/>
                    <a:pt x="1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5"/>
            <p:cNvSpPr/>
            <p:nvPr/>
          </p:nvSpPr>
          <p:spPr>
            <a:xfrm>
              <a:off x="4105864" y="3290677"/>
              <a:ext cx="85676" cy="60896"/>
            </a:xfrm>
            <a:custGeom>
              <a:avLst/>
              <a:gdLst/>
              <a:ahLst/>
              <a:cxnLst/>
              <a:rect l="l" t="t" r="r" b="b"/>
              <a:pathLst>
                <a:path w="1746" h="1241" extrusionOk="0">
                  <a:moveTo>
                    <a:pt x="1451" y="0"/>
                  </a:moveTo>
                  <a:cubicBezTo>
                    <a:pt x="1433" y="0"/>
                    <a:pt x="1414" y="2"/>
                    <a:pt x="1395" y="6"/>
                  </a:cubicBezTo>
                  <a:cubicBezTo>
                    <a:pt x="852" y="122"/>
                    <a:pt x="405" y="399"/>
                    <a:pt x="107" y="879"/>
                  </a:cubicBezTo>
                  <a:cubicBezTo>
                    <a:pt x="0" y="1038"/>
                    <a:pt x="107" y="1198"/>
                    <a:pt x="320" y="1241"/>
                  </a:cubicBezTo>
                  <a:cubicBezTo>
                    <a:pt x="618" y="1092"/>
                    <a:pt x="916" y="964"/>
                    <a:pt x="1193" y="793"/>
                  </a:cubicBezTo>
                  <a:cubicBezTo>
                    <a:pt x="1363" y="687"/>
                    <a:pt x="1522" y="538"/>
                    <a:pt x="1629" y="368"/>
                  </a:cubicBezTo>
                  <a:cubicBezTo>
                    <a:pt x="1745" y="193"/>
                    <a:pt x="1641" y="0"/>
                    <a:pt x="1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5"/>
            <p:cNvSpPr/>
            <p:nvPr/>
          </p:nvSpPr>
          <p:spPr>
            <a:xfrm>
              <a:off x="4078533" y="3431406"/>
              <a:ext cx="64969" cy="58246"/>
            </a:xfrm>
            <a:custGeom>
              <a:avLst/>
              <a:gdLst/>
              <a:ahLst/>
              <a:cxnLst/>
              <a:rect l="l" t="t" r="r" b="b"/>
              <a:pathLst>
                <a:path w="1324" h="1187" extrusionOk="0">
                  <a:moveTo>
                    <a:pt x="785" y="0"/>
                  </a:moveTo>
                  <a:cubicBezTo>
                    <a:pt x="752" y="0"/>
                    <a:pt x="723" y="5"/>
                    <a:pt x="706" y="22"/>
                  </a:cubicBezTo>
                  <a:cubicBezTo>
                    <a:pt x="493" y="268"/>
                    <a:pt x="281" y="523"/>
                    <a:pt x="110" y="800"/>
                  </a:cubicBezTo>
                  <a:cubicBezTo>
                    <a:pt x="1" y="988"/>
                    <a:pt x="151" y="1186"/>
                    <a:pt x="362" y="1186"/>
                  </a:cubicBezTo>
                  <a:cubicBezTo>
                    <a:pt x="377" y="1186"/>
                    <a:pt x="393" y="1185"/>
                    <a:pt x="408" y="1183"/>
                  </a:cubicBezTo>
                  <a:cubicBezTo>
                    <a:pt x="823" y="1119"/>
                    <a:pt x="1121" y="885"/>
                    <a:pt x="1303" y="512"/>
                  </a:cubicBezTo>
                  <a:cubicBezTo>
                    <a:pt x="1324" y="448"/>
                    <a:pt x="1239" y="342"/>
                    <a:pt x="1206" y="257"/>
                  </a:cubicBezTo>
                  <a:cubicBezTo>
                    <a:pt x="1142" y="289"/>
                    <a:pt x="1057" y="310"/>
                    <a:pt x="1015" y="374"/>
                  </a:cubicBezTo>
                  <a:cubicBezTo>
                    <a:pt x="898" y="566"/>
                    <a:pt x="759" y="757"/>
                    <a:pt x="525" y="810"/>
                  </a:cubicBezTo>
                  <a:cubicBezTo>
                    <a:pt x="504" y="789"/>
                    <a:pt x="482" y="779"/>
                    <a:pt x="461" y="757"/>
                  </a:cubicBezTo>
                  <a:cubicBezTo>
                    <a:pt x="600" y="597"/>
                    <a:pt x="749" y="448"/>
                    <a:pt x="877" y="278"/>
                  </a:cubicBezTo>
                  <a:cubicBezTo>
                    <a:pt x="919" y="204"/>
                    <a:pt x="919" y="97"/>
                    <a:pt x="941" y="12"/>
                  </a:cubicBezTo>
                  <a:cubicBezTo>
                    <a:pt x="895" y="12"/>
                    <a:pt x="835" y="0"/>
                    <a:pt x="7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5"/>
            <p:cNvSpPr/>
            <p:nvPr/>
          </p:nvSpPr>
          <p:spPr>
            <a:xfrm>
              <a:off x="4259938" y="3193276"/>
              <a:ext cx="63791" cy="43182"/>
            </a:xfrm>
            <a:custGeom>
              <a:avLst/>
              <a:gdLst/>
              <a:ahLst/>
              <a:cxnLst/>
              <a:rect l="l" t="t" r="r" b="b"/>
              <a:pathLst>
                <a:path w="1300" h="880" extrusionOk="0">
                  <a:moveTo>
                    <a:pt x="1033" y="0"/>
                  </a:moveTo>
                  <a:cubicBezTo>
                    <a:pt x="1017" y="0"/>
                    <a:pt x="1002" y="3"/>
                    <a:pt x="991" y="11"/>
                  </a:cubicBezTo>
                  <a:cubicBezTo>
                    <a:pt x="661" y="212"/>
                    <a:pt x="352" y="425"/>
                    <a:pt x="43" y="649"/>
                  </a:cubicBezTo>
                  <a:cubicBezTo>
                    <a:pt x="0" y="681"/>
                    <a:pt x="12" y="798"/>
                    <a:pt x="0" y="872"/>
                  </a:cubicBezTo>
                  <a:cubicBezTo>
                    <a:pt x="44" y="872"/>
                    <a:pt x="90" y="879"/>
                    <a:pt x="132" y="879"/>
                  </a:cubicBezTo>
                  <a:cubicBezTo>
                    <a:pt x="163" y="879"/>
                    <a:pt x="191" y="876"/>
                    <a:pt x="213" y="862"/>
                  </a:cubicBezTo>
                  <a:cubicBezTo>
                    <a:pt x="501" y="692"/>
                    <a:pt x="778" y="510"/>
                    <a:pt x="1044" y="330"/>
                  </a:cubicBezTo>
                  <a:cubicBezTo>
                    <a:pt x="1119" y="276"/>
                    <a:pt x="1172" y="191"/>
                    <a:pt x="1299" y="63"/>
                  </a:cubicBezTo>
                  <a:cubicBezTo>
                    <a:pt x="1183" y="39"/>
                    <a:pt x="1092" y="0"/>
                    <a:pt x="10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5"/>
            <p:cNvSpPr/>
            <p:nvPr/>
          </p:nvSpPr>
          <p:spPr>
            <a:xfrm>
              <a:off x="4396789" y="3908400"/>
              <a:ext cx="49168" cy="55400"/>
            </a:xfrm>
            <a:custGeom>
              <a:avLst/>
              <a:gdLst/>
              <a:ahLst/>
              <a:cxnLst/>
              <a:rect l="l" t="t" r="r" b="b"/>
              <a:pathLst>
                <a:path w="1002" h="1129" extrusionOk="0">
                  <a:moveTo>
                    <a:pt x="959" y="0"/>
                  </a:moveTo>
                  <a:cubicBezTo>
                    <a:pt x="885" y="10"/>
                    <a:pt x="789" y="0"/>
                    <a:pt x="736" y="43"/>
                  </a:cubicBezTo>
                  <a:cubicBezTo>
                    <a:pt x="639" y="128"/>
                    <a:pt x="576" y="245"/>
                    <a:pt x="490" y="341"/>
                  </a:cubicBezTo>
                  <a:cubicBezTo>
                    <a:pt x="341" y="511"/>
                    <a:pt x="192" y="670"/>
                    <a:pt x="54" y="852"/>
                  </a:cubicBezTo>
                  <a:cubicBezTo>
                    <a:pt x="12" y="905"/>
                    <a:pt x="1" y="990"/>
                    <a:pt x="12" y="1054"/>
                  </a:cubicBezTo>
                  <a:cubicBezTo>
                    <a:pt x="12" y="1086"/>
                    <a:pt x="86" y="1107"/>
                    <a:pt x="128" y="1129"/>
                  </a:cubicBezTo>
                  <a:cubicBezTo>
                    <a:pt x="182" y="1107"/>
                    <a:pt x="235" y="1096"/>
                    <a:pt x="256" y="1075"/>
                  </a:cubicBezTo>
                  <a:cubicBezTo>
                    <a:pt x="501" y="788"/>
                    <a:pt x="736" y="511"/>
                    <a:pt x="959" y="223"/>
                  </a:cubicBezTo>
                  <a:cubicBezTo>
                    <a:pt x="1001" y="181"/>
                    <a:pt x="959" y="74"/>
                    <a:pt x="9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5"/>
            <p:cNvSpPr/>
            <p:nvPr/>
          </p:nvSpPr>
          <p:spPr>
            <a:xfrm>
              <a:off x="4018081" y="3757760"/>
              <a:ext cx="42887" cy="43083"/>
            </a:xfrm>
            <a:custGeom>
              <a:avLst/>
              <a:gdLst/>
              <a:ahLst/>
              <a:cxnLst/>
              <a:rect l="l" t="t" r="r" b="b"/>
              <a:pathLst>
                <a:path w="874" h="878" extrusionOk="0">
                  <a:moveTo>
                    <a:pt x="717" y="0"/>
                  </a:moveTo>
                  <a:cubicBezTo>
                    <a:pt x="661" y="0"/>
                    <a:pt x="597" y="14"/>
                    <a:pt x="565" y="47"/>
                  </a:cubicBezTo>
                  <a:cubicBezTo>
                    <a:pt x="384" y="238"/>
                    <a:pt x="203" y="430"/>
                    <a:pt x="43" y="632"/>
                  </a:cubicBezTo>
                  <a:cubicBezTo>
                    <a:pt x="1" y="685"/>
                    <a:pt x="11" y="781"/>
                    <a:pt x="1" y="866"/>
                  </a:cubicBezTo>
                  <a:cubicBezTo>
                    <a:pt x="52" y="866"/>
                    <a:pt x="115" y="878"/>
                    <a:pt x="166" y="878"/>
                  </a:cubicBezTo>
                  <a:cubicBezTo>
                    <a:pt x="200" y="878"/>
                    <a:pt x="228" y="873"/>
                    <a:pt x="245" y="856"/>
                  </a:cubicBezTo>
                  <a:cubicBezTo>
                    <a:pt x="448" y="653"/>
                    <a:pt x="629" y="430"/>
                    <a:pt x="820" y="217"/>
                  </a:cubicBezTo>
                  <a:cubicBezTo>
                    <a:pt x="841" y="196"/>
                    <a:pt x="853" y="153"/>
                    <a:pt x="874" y="100"/>
                  </a:cubicBezTo>
                  <a:cubicBezTo>
                    <a:pt x="831" y="68"/>
                    <a:pt x="810" y="4"/>
                    <a:pt x="767" y="4"/>
                  </a:cubicBezTo>
                  <a:cubicBezTo>
                    <a:pt x="752" y="2"/>
                    <a:pt x="73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5"/>
            <p:cNvSpPr/>
            <p:nvPr/>
          </p:nvSpPr>
          <p:spPr>
            <a:xfrm>
              <a:off x="4480353" y="3209175"/>
              <a:ext cx="46028" cy="39452"/>
            </a:xfrm>
            <a:custGeom>
              <a:avLst/>
              <a:gdLst/>
              <a:ahLst/>
              <a:cxnLst/>
              <a:rect l="l" t="t" r="r" b="b"/>
              <a:pathLst>
                <a:path w="938" h="804" extrusionOk="0">
                  <a:moveTo>
                    <a:pt x="753" y="0"/>
                  </a:moveTo>
                  <a:cubicBezTo>
                    <a:pt x="742" y="0"/>
                    <a:pt x="732" y="2"/>
                    <a:pt x="724" y="6"/>
                  </a:cubicBezTo>
                  <a:cubicBezTo>
                    <a:pt x="490" y="144"/>
                    <a:pt x="267" y="304"/>
                    <a:pt x="54" y="474"/>
                  </a:cubicBezTo>
                  <a:cubicBezTo>
                    <a:pt x="0" y="506"/>
                    <a:pt x="33" y="634"/>
                    <a:pt x="33" y="719"/>
                  </a:cubicBezTo>
                  <a:cubicBezTo>
                    <a:pt x="43" y="751"/>
                    <a:pt x="96" y="772"/>
                    <a:pt x="139" y="804"/>
                  </a:cubicBezTo>
                  <a:cubicBezTo>
                    <a:pt x="213" y="740"/>
                    <a:pt x="277" y="676"/>
                    <a:pt x="352" y="623"/>
                  </a:cubicBezTo>
                  <a:cubicBezTo>
                    <a:pt x="522" y="496"/>
                    <a:pt x="703" y="378"/>
                    <a:pt x="873" y="240"/>
                  </a:cubicBezTo>
                  <a:cubicBezTo>
                    <a:pt x="906" y="208"/>
                    <a:pt x="937" y="101"/>
                    <a:pt x="906" y="70"/>
                  </a:cubicBezTo>
                  <a:cubicBezTo>
                    <a:pt x="879" y="35"/>
                    <a:pt x="803" y="0"/>
                    <a:pt x="7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5"/>
            <p:cNvSpPr/>
            <p:nvPr/>
          </p:nvSpPr>
          <p:spPr>
            <a:xfrm>
              <a:off x="3952280" y="3501917"/>
              <a:ext cx="37097" cy="39796"/>
            </a:xfrm>
            <a:custGeom>
              <a:avLst/>
              <a:gdLst/>
              <a:ahLst/>
              <a:cxnLst/>
              <a:rect l="l" t="t" r="r" b="b"/>
              <a:pathLst>
                <a:path w="756" h="811" extrusionOk="0">
                  <a:moveTo>
                    <a:pt x="602" y="1"/>
                  </a:moveTo>
                  <a:cubicBezTo>
                    <a:pt x="567" y="1"/>
                    <a:pt x="530" y="14"/>
                    <a:pt x="500" y="44"/>
                  </a:cubicBezTo>
                  <a:cubicBezTo>
                    <a:pt x="330" y="215"/>
                    <a:pt x="181" y="416"/>
                    <a:pt x="32" y="619"/>
                  </a:cubicBezTo>
                  <a:cubicBezTo>
                    <a:pt x="0" y="651"/>
                    <a:pt x="53" y="747"/>
                    <a:pt x="64" y="811"/>
                  </a:cubicBezTo>
                  <a:cubicBezTo>
                    <a:pt x="138" y="800"/>
                    <a:pt x="235" y="800"/>
                    <a:pt x="277" y="757"/>
                  </a:cubicBezTo>
                  <a:cubicBezTo>
                    <a:pt x="415" y="619"/>
                    <a:pt x="543" y="470"/>
                    <a:pt x="660" y="310"/>
                  </a:cubicBezTo>
                  <a:cubicBezTo>
                    <a:pt x="703" y="267"/>
                    <a:pt x="735" y="203"/>
                    <a:pt x="756" y="161"/>
                  </a:cubicBezTo>
                  <a:cubicBezTo>
                    <a:pt x="756" y="66"/>
                    <a:pt x="680" y="1"/>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5"/>
            <p:cNvSpPr/>
            <p:nvPr/>
          </p:nvSpPr>
          <p:spPr>
            <a:xfrm>
              <a:off x="4212440" y="3347351"/>
              <a:ext cx="36606" cy="37097"/>
            </a:xfrm>
            <a:custGeom>
              <a:avLst/>
              <a:gdLst/>
              <a:ahLst/>
              <a:cxnLst/>
              <a:rect l="l" t="t" r="r" b="b"/>
              <a:pathLst>
                <a:path w="746" h="756" extrusionOk="0">
                  <a:moveTo>
                    <a:pt x="617" y="1"/>
                  </a:moveTo>
                  <a:cubicBezTo>
                    <a:pt x="580" y="1"/>
                    <a:pt x="540" y="17"/>
                    <a:pt x="500" y="53"/>
                  </a:cubicBezTo>
                  <a:cubicBezTo>
                    <a:pt x="330" y="192"/>
                    <a:pt x="170" y="362"/>
                    <a:pt x="32" y="533"/>
                  </a:cubicBezTo>
                  <a:cubicBezTo>
                    <a:pt x="0" y="575"/>
                    <a:pt x="32" y="671"/>
                    <a:pt x="43" y="756"/>
                  </a:cubicBezTo>
                  <a:cubicBezTo>
                    <a:pt x="117" y="735"/>
                    <a:pt x="213" y="735"/>
                    <a:pt x="266" y="692"/>
                  </a:cubicBezTo>
                  <a:cubicBezTo>
                    <a:pt x="415" y="575"/>
                    <a:pt x="543" y="426"/>
                    <a:pt x="670" y="287"/>
                  </a:cubicBezTo>
                  <a:cubicBezTo>
                    <a:pt x="703" y="256"/>
                    <a:pt x="734" y="202"/>
                    <a:pt x="745" y="171"/>
                  </a:cubicBezTo>
                  <a:cubicBezTo>
                    <a:pt x="745" y="65"/>
                    <a:pt x="689" y="1"/>
                    <a:pt x="6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5"/>
            <p:cNvSpPr/>
            <p:nvPr/>
          </p:nvSpPr>
          <p:spPr>
            <a:xfrm>
              <a:off x="4119946" y="3916448"/>
              <a:ext cx="35576" cy="41072"/>
            </a:xfrm>
            <a:custGeom>
              <a:avLst/>
              <a:gdLst/>
              <a:ahLst/>
              <a:cxnLst/>
              <a:rect l="l" t="t" r="r" b="b"/>
              <a:pathLst>
                <a:path w="725" h="837" extrusionOk="0">
                  <a:moveTo>
                    <a:pt x="547" y="1"/>
                  </a:moveTo>
                  <a:cubicBezTo>
                    <a:pt x="540" y="1"/>
                    <a:pt x="535" y="3"/>
                    <a:pt x="533" y="7"/>
                  </a:cubicBezTo>
                  <a:cubicBezTo>
                    <a:pt x="352" y="198"/>
                    <a:pt x="182" y="379"/>
                    <a:pt x="22" y="592"/>
                  </a:cubicBezTo>
                  <a:cubicBezTo>
                    <a:pt x="0" y="634"/>
                    <a:pt x="75" y="752"/>
                    <a:pt x="107" y="837"/>
                  </a:cubicBezTo>
                  <a:cubicBezTo>
                    <a:pt x="192" y="805"/>
                    <a:pt x="224" y="794"/>
                    <a:pt x="246" y="773"/>
                  </a:cubicBezTo>
                  <a:cubicBezTo>
                    <a:pt x="395" y="581"/>
                    <a:pt x="554" y="390"/>
                    <a:pt x="703" y="198"/>
                  </a:cubicBezTo>
                  <a:cubicBezTo>
                    <a:pt x="724" y="166"/>
                    <a:pt x="703" y="92"/>
                    <a:pt x="682" y="59"/>
                  </a:cubicBezTo>
                  <a:cubicBezTo>
                    <a:pt x="647" y="34"/>
                    <a:pt x="57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65"/>
          <p:cNvGrpSpPr/>
          <p:nvPr/>
        </p:nvGrpSpPr>
        <p:grpSpPr>
          <a:xfrm>
            <a:off x="7016470" y="2939594"/>
            <a:ext cx="680208" cy="907887"/>
            <a:chOff x="6131058" y="3044844"/>
            <a:chExt cx="680208" cy="907887"/>
          </a:xfrm>
        </p:grpSpPr>
        <p:sp>
          <p:nvSpPr>
            <p:cNvPr id="2059" name="Google Shape;2059;p65"/>
            <p:cNvSpPr/>
            <p:nvPr/>
          </p:nvSpPr>
          <p:spPr>
            <a:xfrm>
              <a:off x="6131058" y="3240137"/>
              <a:ext cx="680208" cy="712595"/>
            </a:xfrm>
            <a:custGeom>
              <a:avLst/>
              <a:gdLst/>
              <a:ahLst/>
              <a:cxnLst/>
              <a:rect l="l" t="t" r="r" b="b"/>
              <a:pathLst>
                <a:path w="13862" h="14522" extrusionOk="0">
                  <a:moveTo>
                    <a:pt x="6990" y="2119"/>
                  </a:moveTo>
                  <a:cubicBezTo>
                    <a:pt x="7003" y="2119"/>
                    <a:pt x="7015" y="2120"/>
                    <a:pt x="7027" y="2122"/>
                  </a:cubicBezTo>
                  <a:cubicBezTo>
                    <a:pt x="7069" y="2122"/>
                    <a:pt x="7123" y="2217"/>
                    <a:pt x="7123" y="2271"/>
                  </a:cubicBezTo>
                  <a:cubicBezTo>
                    <a:pt x="7112" y="2643"/>
                    <a:pt x="7102" y="3005"/>
                    <a:pt x="7080" y="3378"/>
                  </a:cubicBezTo>
                  <a:cubicBezTo>
                    <a:pt x="7080" y="3484"/>
                    <a:pt x="7059" y="3591"/>
                    <a:pt x="7059" y="3686"/>
                  </a:cubicBezTo>
                  <a:cubicBezTo>
                    <a:pt x="7059" y="4166"/>
                    <a:pt x="7069" y="4644"/>
                    <a:pt x="7059" y="5124"/>
                  </a:cubicBezTo>
                  <a:cubicBezTo>
                    <a:pt x="7059" y="5198"/>
                    <a:pt x="6974" y="5294"/>
                    <a:pt x="6899" y="5347"/>
                  </a:cubicBezTo>
                  <a:cubicBezTo>
                    <a:pt x="6897" y="5348"/>
                    <a:pt x="6896" y="5348"/>
                    <a:pt x="6893" y="5348"/>
                  </a:cubicBezTo>
                  <a:cubicBezTo>
                    <a:pt x="6862" y="5348"/>
                    <a:pt x="6758" y="5279"/>
                    <a:pt x="6718" y="5219"/>
                  </a:cubicBezTo>
                  <a:cubicBezTo>
                    <a:pt x="6676" y="5166"/>
                    <a:pt x="6676" y="5081"/>
                    <a:pt x="6665" y="5006"/>
                  </a:cubicBezTo>
                  <a:cubicBezTo>
                    <a:pt x="6665" y="4826"/>
                    <a:pt x="6665" y="4634"/>
                    <a:pt x="6654" y="4442"/>
                  </a:cubicBezTo>
                  <a:lnTo>
                    <a:pt x="6643" y="4442"/>
                  </a:lnTo>
                  <a:cubicBezTo>
                    <a:pt x="6676" y="3761"/>
                    <a:pt x="6697" y="3080"/>
                    <a:pt x="6718" y="2398"/>
                  </a:cubicBezTo>
                  <a:cubicBezTo>
                    <a:pt x="6729" y="2323"/>
                    <a:pt x="6761" y="2228"/>
                    <a:pt x="6814" y="2174"/>
                  </a:cubicBezTo>
                  <a:cubicBezTo>
                    <a:pt x="6858" y="2139"/>
                    <a:pt x="6930" y="2119"/>
                    <a:pt x="6990" y="2119"/>
                  </a:cubicBezTo>
                  <a:close/>
                  <a:moveTo>
                    <a:pt x="11919" y="5024"/>
                  </a:moveTo>
                  <a:cubicBezTo>
                    <a:pt x="12022" y="5024"/>
                    <a:pt x="12087" y="5104"/>
                    <a:pt x="12094" y="5262"/>
                  </a:cubicBezTo>
                  <a:cubicBezTo>
                    <a:pt x="12073" y="5294"/>
                    <a:pt x="12030" y="5358"/>
                    <a:pt x="11966" y="5401"/>
                  </a:cubicBezTo>
                  <a:cubicBezTo>
                    <a:pt x="10977" y="5964"/>
                    <a:pt x="9997" y="6529"/>
                    <a:pt x="9018" y="7093"/>
                  </a:cubicBezTo>
                  <a:cubicBezTo>
                    <a:pt x="8961" y="7124"/>
                    <a:pt x="8906" y="7145"/>
                    <a:pt x="8857" y="7145"/>
                  </a:cubicBezTo>
                  <a:cubicBezTo>
                    <a:pt x="8805" y="7145"/>
                    <a:pt x="8758" y="7121"/>
                    <a:pt x="8720" y="7061"/>
                  </a:cubicBezTo>
                  <a:cubicBezTo>
                    <a:pt x="8645" y="6944"/>
                    <a:pt x="8666" y="6848"/>
                    <a:pt x="8794" y="6773"/>
                  </a:cubicBezTo>
                  <a:cubicBezTo>
                    <a:pt x="9773" y="6210"/>
                    <a:pt x="10764" y="5645"/>
                    <a:pt x="11743" y="5081"/>
                  </a:cubicBezTo>
                  <a:cubicBezTo>
                    <a:pt x="11809" y="5043"/>
                    <a:pt x="11869" y="5024"/>
                    <a:pt x="11919" y="5024"/>
                  </a:cubicBezTo>
                  <a:close/>
                  <a:moveTo>
                    <a:pt x="2191" y="6528"/>
                  </a:moveTo>
                  <a:cubicBezTo>
                    <a:pt x="2196" y="6528"/>
                    <a:pt x="2200" y="6528"/>
                    <a:pt x="2204" y="6529"/>
                  </a:cubicBezTo>
                  <a:cubicBezTo>
                    <a:pt x="2662" y="6572"/>
                    <a:pt x="3120" y="6635"/>
                    <a:pt x="3567" y="6688"/>
                  </a:cubicBezTo>
                  <a:cubicBezTo>
                    <a:pt x="3939" y="6742"/>
                    <a:pt x="4312" y="6784"/>
                    <a:pt x="4674" y="6848"/>
                  </a:cubicBezTo>
                  <a:cubicBezTo>
                    <a:pt x="4781" y="6870"/>
                    <a:pt x="4897" y="6934"/>
                    <a:pt x="4951" y="7008"/>
                  </a:cubicBezTo>
                  <a:cubicBezTo>
                    <a:pt x="5047" y="7135"/>
                    <a:pt x="4909" y="7253"/>
                    <a:pt x="4653" y="7253"/>
                  </a:cubicBezTo>
                  <a:cubicBezTo>
                    <a:pt x="4206" y="7178"/>
                    <a:pt x="3716" y="7104"/>
                    <a:pt x="3226" y="7029"/>
                  </a:cubicBezTo>
                  <a:cubicBezTo>
                    <a:pt x="2950" y="6986"/>
                    <a:pt x="2662" y="6965"/>
                    <a:pt x="2385" y="6922"/>
                  </a:cubicBezTo>
                  <a:cubicBezTo>
                    <a:pt x="2300" y="6912"/>
                    <a:pt x="2204" y="6922"/>
                    <a:pt x="2151" y="6870"/>
                  </a:cubicBezTo>
                  <a:cubicBezTo>
                    <a:pt x="2077" y="6816"/>
                    <a:pt x="2044" y="6721"/>
                    <a:pt x="1992" y="6635"/>
                  </a:cubicBezTo>
                  <a:cubicBezTo>
                    <a:pt x="2061" y="6596"/>
                    <a:pt x="2130" y="6528"/>
                    <a:pt x="2191" y="6528"/>
                  </a:cubicBezTo>
                  <a:close/>
                  <a:moveTo>
                    <a:pt x="8422" y="8658"/>
                  </a:moveTo>
                  <a:cubicBezTo>
                    <a:pt x="8507" y="8668"/>
                    <a:pt x="8624" y="8711"/>
                    <a:pt x="8656" y="8775"/>
                  </a:cubicBezTo>
                  <a:cubicBezTo>
                    <a:pt x="8762" y="8978"/>
                    <a:pt x="8848" y="9190"/>
                    <a:pt x="8911" y="9403"/>
                  </a:cubicBezTo>
                  <a:cubicBezTo>
                    <a:pt x="9156" y="10106"/>
                    <a:pt x="9380" y="10819"/>
                    <a:pt x="9614" y="11522"/>
                  </a:cubicBezTo>
                  <a:cubicBezTo>
                    <a:pt x="9678" y="11671"/>
                    <a:pt x="9624" y="11798"/>
                    <a:pt x="9497" y="11820"/>
                  </a:cubicBezTo>
                  <a:cubicBezTo>
                    <a:pt x="9493" y="11820"/>
                    <a:pt x="9490" y="11820"/>
                    <a:pt x="9486" y="11820"/>
                  </a:cubicBezTo>
                  <a:cubicBezTo>
                    <a:pt x="9410" y="11820"/>
                    <a:pt x="9282" y="11709"/>
                    <a:pt x="9252" y="11628"/>
                  </a:cubicBezTo>
                  <a:cubicBezTo>
                    <a:pt x="9039" y="11011"/>
                    <a:pt x="8848" y="10383"/>
                    <a:pt x="8635" y="9765"/>
                  </a:cubicBezTo>
                  <a:cubicBezTo>
                    <a:pt x="8560" y="9541"/>
                    <a:pt x="8464" y="9318"/>
                    <a:pt x="8379" y="9094"/>
                  </a:cubicBezTo>
                  <a:cubicBezTo>
                    <a:pt x="8347" y="9009"/>
                    <a:pt x="8325" y="8924"/>
                    <a:pt x="8283" y="8796"/>
                  </a:cubicBezTo>
                  <a:cubicBezTo>
                    <a:pt x="8325" y="8754"/>
                    <a:pt x="8379" y="8658"/>
                    <a:pt x="8422" y="8658"/>
                  </a:cubicBezTo>
                  <a:close/>
                  <a:moveTo>
                    <a:pt x="6090" y="8519"/>
                  </a:moveTo>
                  <a:cubicBezTo>
                    <a:pt x="6143" y="8519"/>
                    <a:pt x="6196" y="8626"/>
                    <a:pt x="6250" y="8679"/>
                  </a:cubicBezTo>
                  <a:cubicBezTo>
                    <a:pt x="6196" y="8892"/>
                    <a:pt x="6165" y="9073"/>
                    <a:pt x="6111" y="9243"/>
                  </a:cubicBezTo>
                  <a:cubicBezTo>
                    <a:pt x="5834" y="10138"/>
                    <a:pt x="5558" y="11043"/>
                    <a:pt x="5271" y="11937"/>
                  </a:cubicBezTo>
                  <a:cubicBezTo>
                    <a:pt x="5259" y="11969"/>
                    <a:pt x="5259" y="12022"/>
                    <a:pt x="5238" y="12044"/>
                  </a:cubicBezTo>
                  <a:cubicBezTo>
                    <a:pt x="5157" y="12094"/>
                    <a:pt x="5056" y="12204"/>
                    <a:pt x="4991" y="12204"/>
                  </a:cubicBezTo>
                  <a:cubicBezTo>
                    <a:pt x="4988" y="12204"/>
                    <a:pt x="4985" y="12203"/>
                    <a:pt x="4983" y="12203"/>
                  </a:cubicBezTo>
                  <a:cubicBezTo>
                    <a:pt x="4845" y="12171"/>
                    <a:pt x="4812" y="12044"/>
                    <a:pt x="4866" y="11895"/>
                  </a:cubicBezTo>
                  <a:cubicBezTo>
                    <a:pt x="5143" y="11053"/>
                    <a:pt x="5398" y="10212"/>
                    <a:pt x="5664" y="9382"/>
                  </a:cubicBezTo>
                  <a:cubicBezTo>
                    <a:pt x="5739" y="9137"/>
                    <a:pt x="5782" y="8892"/>
                    <a:pt x="5867" y="8668"/>
                  </a:cubicBezTo>
                  <a:cubicBezTo>
                    <a:pt x="5898" y="8594"/>
                    <a:pt x="6016" y="8530"/>
                    <a:pt x="6090" y="8519"/>
                  </a:cubicBezTo>
                  <a:close/>
                  <a:moveTo>
                    <a:pt x="6909" y="1"/>
                  </a:moveTo>
                  <a:cubicBezTo>
                    <a:pt x="6895" y="1"/>
                    <a:pt x="6882" y="1"/>
                    <a:pt x="6867" y="3"/>
                  </a:cubicBezTo>
                  <a:cubicBezTo>
                    <a:pt x="6580" y="14"/>
                    <a:pt x="6409" y="216"/>
                    <a:pt x="6324" y="482"/>
                  </a:cubicBezTo>
                  <a:cubicBezTo>
                    <a:pt x="6154" y="1067"/>
                    <a:pt x="5973" y="1663"/>
                    <a:pt x="5824" y="2260"/>
                  </a:cubicBezTo>
                  <a:cubicBezTo>
                    <a:pt x="5579" y="3239"/>
                    <a:pt x="5356" y="4218"/>
                    <a:pt x="5132" y="5188"/>
                  </a:cubicBezTo>
                  <a:cubicBezTo>
                    <a:pt x="5100" y="5304"/>
                    <a:pt x="5100" y="5422"/>
                    <a:pt x="4930" y="5443"/>
                  </a:cubicBezTo>
                  <a:cubicBezTo>
                    <a:pt x="3982" y="5528"/>
                    <a:pt x="3045" y="5602"/>
                    <a:pt x="2098" y="5720"/>
                  </a:cubicBezTo>
                  <a:cubicBezTo>
                    <a:pt x="1630" y="5773"/>
                    <a:pt x="1161" y="5848"/>
                    <a:pt x="703" y="5975"/>
                  </a:cubicBezTo>
                  <a:cubicBezTo>
                    <a:pt x="128" y="6135"/>
                    <a:pt x="0" y="6646"/>
                    <a:pt x="447" y="7050"/>
                  </a:cubicBezTo>
                  <a:cubicBezTo>
                    <a:pt x="746" y="7306"/>
                    <a:pt x="1076" y="7519"/>
                    <a:pt x="1427" y="7700"/>
                  </a:cubicBezTo>
                  <a:cubicBezTo>
                    <a:pt x="2321" y="8157"/>
                    <a:pt x="3237" y="8583"/>
                    <a:pt x="4152" y="9009"/>
                  </a:cubicBezTo>
                  <a:cubicBezTo>
                    <a:pt x="4334" y="9094"/>
                    <a:pt x="4365" y="9212"/>
                    <a:pt x="4334" y="9392"/>
                  </a:cubicBezTo>
                  <a:cubicBezTo>
                    <a:pt x="4142" y="10404"/>
                    <a:pt x="3950" y="11415"/>
                    <a:pt x="3780" y="12437"/>
                  </a:cubicBezTo>
                  <a:cubicBezTo>
                    <a:pt x="3695" y="12948"/>
                    <a:pt x="3620" y="13470"/>
                    <a:pt x="3599" y="13981"/>
                  </a:cubicBezTo>
                  <a:cubicBezTo>
                    <a:pt x="3582" y="14308"/>
                    <a:pt x="3804" y="14522"/>
                    <a:pt x="4086" y="14522"/>
                  </a:cubicBezTo>
                  <a:cubicBezTo>
                    <a:pt x="4172" y="14522"/>
                    <a:pt x="4263" y="14502"/>
                    <a:pt x="4355" y="14460"/>
                  </a:cubicBezTo>
                  <a:cubicBezTo>
                    <a:pt x="4483" y="14407"/>
                    <a:pt x="4621" y="14311"/>
                    <a:pt x="4717" y="14204"/>
                  </a:cubicBezTo>
                  <a:cubicBezTo>
                    <a:pt x="5196" y="13651"/>
                    <a:pt x="5696" y="13097"/>
                    <a:pt x="6143" y="12512"/>
                  </a:cubicBezTo>
                  <a:cubicBezTo>
                    <a:pt x="6558" y="11990"/>
                    <a:pt x="6920" y="11426"/>
                    <a:pt x="7325" y="10840"/>
                  </a:cubicBezTo>
                  <a:cubicBezTo>
                    <a:pt x="7410" y="10915"/>
                    <a:pt x="7474" y="10979"/>
                    <a:pt x="7527" y="11043"/>
                  </a:cubicBezTo>
                  <a:cubicBezTo>
                    <a:pt x="8422" y="12001"/>
                    <a:pt x="9316" y="12959"/>
                    <a:pt x="10220" y="13917"/>
                  </a:cubicBezTo>
                  <a:cubicBezTo>
                    <a:pt x="10317" y="14024"/>
                    <a:pt x="10444" y="14109"/>
                    <a:pt x="10582" y="14183"/>
                  </a:cubicBezTo>
                  <a:cubicBezTo>
                    <a:pt x="10672" y="14231"/>
                    <a:pt x="10760" y="14252"/>
                    <a:pt x="10845" y="14252"/>
                  </a:cubicBezTo>
                  <a:cubicBezTo>
                    <a:pt x="11022" y="14252"/>
                    <a:pt x="11187" y="14163"/>
                    <a:pt x="11339" y="14055"/>
                  </a:cubicBezTo>
                  <a:cubicBezTo>
                    <a:pt x="11488" y="13960"/>
                    <a:pt x="11519" y="13778"/>
                    <a:pt x="11466" y="13587"/>
                  </a:cubicBezTo>
                  <a:cubicBezTo>
                    <a:pt x="11093" y="12129"/>
                    <a:pt x="10731" y="10660"/>
                    <a:pt x="10359" y="9190"/>
                  </a:cubicBezTo>
                  <a:cubicBezTo>
                    <a:pt x="10199" y="8573"/>
                    <a:pt x="10178" y="8573"/>
                    <a:pt x="10625" y="8115"/>
                  </a:cubicBezTo>
                  <a:cubicBezTo>
                    <a:pt x="11498" y="7221"/>
                    <a:pt x="12382" y="6337"/>
                    <a:pt x="13255" y="5443"/>
                  </a:cubicBezTo>
                  <a:cubicBezTo>
                    <a:pt x="13532" y="5155"/>
                    <a:pt x="13745" y="4826"/>
                    <a:pt x="13809" y="4431"/>
                  </a:cubicBezTo>
                  <a:cubicBezTo>
                    <a:pt x="13861" y="4123"/>
                    <a:pt x="13648" y="3846"/>
                    <a:pt x="13340" y="3825"/>
                  </a:cubicBezTo>
                  <a:cubicBezTo>
                    <a:pt x="13288" y="3820"/>
                    <a:pt x="13231" y="3815"/>
                    <a:pt x="13174" y="3815"/>
                  </a:cubicBezTo>
                  <a:cubicBezTo>
                    <a:pt x="13104" y="3815"/>
                    <a:pt x="13032" y="3823"/>
                    <a:pt x="12967" y="3846"/>
                  </a:cubicBezTo>
                  <a:cubicBezTo>
                    <a:pt x="12063" y="4091"/>
                    <a:pt x="11168" y="4336"/>
                    <a:pt x="10274" y="4602"/>
                  </a:cubicBezTo>
                  <a:cubicBezTo>
                    <a:pt x="9891" y="4708"/>
                    <a:pt x="9518" y="4847"/>
                    <a:pt x="9135" y="4975"/>
                  </a:cubicBezTo>
                  <a:cubicBezTo>
                    <a:pt x="9113" y="4911"/>
                    <a:pt x="9092" y="4857"/>
                    <a:pt x="9071" y="4815"/>
                  </a:cubicBezTo>
                  <a:cubicBezTo>
                    <a:pt x="8751" y="3856"/>
                    <a:pt x="8453" y="2909"/>
                    <a:pt x="8113" y="1961"/>
                  </a:cubicBezTo>
                  <a:cubicBezTo>
                    <a:pt x="7921" y="1429"/>
                    <a:pt x="7676" y="918"/>
                    <a:pt x="7442" y="407"/>
                  </a:cubicBezTo>
                  <a:cubicBezTo>
                    <a:pt x="7341" y="185"/>
                    <a:pt x="7164" y="1"/>
                    <a:pt x="6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5"/>
            <p:cNvSpPr/>
            <p:nvPr/>
          </p:nvSpPr>
          <p:spPr>
            <a:xfrm>
              <a:off x="6409520" y="3044844"/>
              <a:ext cx="106580" cy="142009"/>
            </a:xfrm>
            <a:custGeom>
              <a:avLst/>
              <a:gdLst/>
              <a:ahLst/>
              <a:cxnLst/>
              <a:rect l="l" t="t" r="r" b="b"/>
              <a:pathLst>
                <a:path w="2172" h="2894" extrusionOk="0">
                  <a:moveTo>
                    <a:pt x="1095" y="0"/>
                  </a:moveTo>
                  <a:cubicBezTo>
                    <a:pt x="1092" y="0"/>
                    <a:pt x="1089" y="1"/>
                    <a:pt x="1086" y="1"/>
                  </a:cubicBezTo>
                  <a:cubicBezTo>
                    <a:pt x="1001" y="22"/>
                    <a:pt x="905" y="129"/>
                    <a:pt x="873" y="214"/>
                  </a:cubicBezTo>
                  <a:cubicBezTo>
                    <a:pt x="819" y="363"/>
                    <a:pt x="798" y="523"/>
                    <a:pt x="788" y="682"/>
                  </a:cubicBezTo>
                  <a:cubicBezTo>
                    <a:pt x="767" y="938"/>
                    <a:pt x="692" y="1141"/>
                    <a:pt x="405" y="1215"/>
                  </a:cubicBezTo>
                  <a:cubicBezTo>
                    <a:pt x="319" y="1247"/>
                    <a:pt x="234" y="1300"/>
                    <a:pt x="149" y="1353"/>
                  </a:cubicBezTo>
                  <a:cubicBezTo>
                    <a:pt x="0" y="1470"/>
                    <a:pt x="0" y="1640"/>
                    <a:pt x="149" y="1747"/>
                  </a:cubicBezTo>
                  <a:cubicBezTo>
                    <a:pt x="202" y="1790"/>
                    <a:pt x="256" y="1822"/>
                    <a:pt x="308" y="1832"/>
                  </a:cubicBezTo>
                  <a:cubicBezTo>
                    <a:pt x="564" y="1896"/>
                    <a:pt x="606" y="2066"/>
                    <a:pt x="554" y="2301"/>
                  </a:cubicBezTo>
                  <a:cubicBezTo>
                    <a:pt x="521" y="2428"/>
                    <a:pt x="511" y="2577"/>
                    <a:pt x="543" y="2716"/>
                  </a:cubicBezTo>
                  <a:cubicBezTo>
                    <a:pt x="562" y="2832"/>
                    <a:pt x="628" y="2893"/>
                    <a:pt x="707" y="2893"/>
                  </a:cubicBezTo>
                  <a:cubicBezTo>
                    <a:pt x="760" y="2893"/>
                    <a:pt x="818" y="2867"/>
                    <a:pt x="873" y="2812"/>
                  </a:cubicBezTo>
                  <a:cubicBezTo>
                    <a:pt x="990" y="2695"/>
                    <a:pt x="1086" y="2546"/>
                    <a:pt x="1203" y="2397"/>
                  </a:cubicBezTo>
                  <a:cubicBezTo>
                    <a:pt x="1278" y="2461"/>
                    <a:pt x="1330" y="2546"/>
                    <a:pt x="1405" y="2599"/>
                  </a:cubicBezTo>
                  <a:cubicBezTo>
                    <a:pt x="1487" y="2653"/>
                    <a:pt x="1599" y="2723"/>
                    <a:pt x="1671" y="2723"/>
                  </a:cubicBezTo>
                  <a:cubicBezTo>
                    <a:pt x="1683" y="2723"/>
                    <a:pt x="1694" y="2721"/>
                    <a:pt x="1703" y="2716"/>
                  </a:cubicBezTo>
                  <a:cubicBezTo>
                    <a:pt x="1799" y="2674"/>
                    <a:pt x="1863" y="2525"/>
                    <a:pt x="1884" y="2418"/>
                  </a:cubicBezTo>
                  <a:cubicBezTo>
                    <a:pt x="1905" y="2269"/>
                    <a:pt x="1874" y="2120"/>
                    <a:pt x="1852" y="1971"/>
                  </a:cubicBezTo>
                  <a:cubicBezTo>
                    <a:pt x="1789" y="1652"/>
                    <a:pt x="1756" y="1332"/>
                    <a:pt x="2023" y="1077"/>
                  </a:cubicBezTo>
                  <a:cubicBezTo>
                    <a:pt x="2065" y="1044"/>
                    <a:pt x="2087" y="991"/>
                    <a:pt x="2108" y="938"/>
                  </a:cubicBezTo>
                  <a:cubicBezTo>
                    <a:pt x="2172" y="768"/>
                    <a:pt x="2076" y="618"/>
                    <a:pt x="1895" y="597"/>
                  </a:cubicBezTo>
                  <a:cubicBezTo>
                    <a:pt x="1810" y="597"/>
                    <a:pt x="1725" y="608"/>
                    <a:pt x="1650" y="630"/>
                  </a:cubicBezTo>
                  <a:cubicBezTo>
                    <a:pt x="1618" y="640"/>
                    <a:pt x="1589" y="646"/>
                    <a:pt x="1564" y="646"/>
                  </a:cubicBezTo>
                  <a:cubicBezTo>
                    <a:pt x="1488" y="646"/>
                    <a:pt x="1440" y="598"/>
                    <a:pt x="1416" y="502"/>
                  </a:cubicBezTo>
                  <a:cubicBezTo>
                    <a:pt x="1394" y="384"/>
                    <a:pt x="1373" y="268"/>
                    <a:pt x="1309" y="182"/>
                  </a:cubicBezTo>
                  <a:cubicBezTo>
                    <a:pt x="1268" y="101"/>
                    <a:pt x="1160" y="0"/>
                    <a:pt x="10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5"/>
            <p:cNvSpPr/>
            <p:nvPr/>
          </p:nvSpPr>
          <p:spPr>
            <a:xfrm>
              <a:off x="6222472" y="3296615"/>
              <a:ext cx="99808" cy="134844"/>
            </a:xfrm>
            <a:custGeom>
              <a:avLst/>
              <a:gdLst/>
              <a:ahLst/>
              <a:cxnLst/>
              <a:rect l="l" t="t" r="r" b="b"/>
              <a:pathLst>
                <a:path w="2034" h="2748" extrusionOk="0">
                  <a:moveTo>
                    <a:pt x="630" y="0"/>
                  </a:moveTo>
                  <a:cubicBezTo>
                    <a:pt x="622" y="0"/>
                    <a:pt x="614" y="0"/>
                    <a:pt x="607" y="1"/>
                  </a:cubicBezTo>
                  <a:cubicBezTo>
                    <a:pt x="554" y="12"/>
                    <a:pt x="479" y="150"/>
                    <a:pt x="469" y="236"/>
                  </a:cubicBezTo>
                  <a:cubicBezTo>
                    <a:pt x="469" y="406"/>
                    <a:pt x="491" y="587"/>
                    <a:pt x="522" y="747"/>
                  </a:cubicBezTo>
                  <a:cubicBezTo>
                    <a:pt x="586" y="1023"/>
                    <a:pt x="586" y="1247"/>
                    <a:pt x="309" y="1407"/>
                  </a:cubicBezTo>
                  <a:cubicBezTo>
                    <a:pt x="160" y="1492"/>
                    <a:pt x="1" y="1620"/>
                    <a:pt x="65" y="1822"/>
                  </a:cubicBezTo>
                  <a:cubicBezTo>
                    <a:pt x="129" y="2035"/>
                    <a:pt x="330" y="1993"/>
                    <a:pt x="501" y="2003"/>
                  </a:cubicBezTo>
                  <a:cubicBezTo>
                    <a:pt x="661" y="2014"/>
                    <a:pt x="746" y="2078"/>
                    <a:pt x="767" y="2248"/>
                  </a:cubicBezTo>
                  <a:cubicBezTo>
                    <a:pt x="778" y="2376"/>
                    <a:pt x="799" y="2504"/>
                    <a:pt x="852" y="2620"/>
                  </a:cubicBezTo>
                  <a:cubicBezTo>
                    <a:pt x="895" y="2684"/>
                    <a:pt x="1002" y="2748"/>
                    <a:pt x="1076" y="2748"/>
                  </a:cubicBezTo>
                  <a:cubicBezTo>
                    <a:pt x="1129" y="2748"/>
                    <a:pt x="1203" y="2642"/>
                    <a:pt x="1236" y="2567"/>
                  </a:cubicBezTo>
                  <a:cubicBezTo>
                    <a:pt x="1278" y="2461"/>
                    <a:pt x="1278" y="2343"/>
                    <a:pt x="1310" y="2184"/>
                  </a:cubicBezTo>
                  <a:cubicBezTo>
                    <a:pt x="1459" y="2258"/>
                    <a:pt x="1565" y="2343"/>
                    <a:pt x="1683" y="2365"/>
                  </a:cubicBezTo>
                  <a:cubicBezTo>
                    <a:pt x="1720" y="2373"/>
                    <a:pt x="1764" y="2378"/>
                    <a:pt x="1807" y="2378"/>
                  </a:cubicBezTo>
                  <a:cubicBezTo>
                    <a:pt x="1876" y="2378"/>
                    <a:pt x="1946" y="2366"/>
                    <a:pt x="1991" y="2333"/>
                  </a:cubicBezTo>
                  <a:cubicBezTo>
                    <a:pt x="2034" y="2291"/>
                    <a:pt x="2034" y="2131"/>
                    <a:pt x="2002" y="2056"/>
                  </a:cubicBezTo>
                  <a:cubicBezTo>
                    <a:pt x="1917" y="1865"/>
                    <a:pt x="1800" y="1694"/>
                    <a:pt x="1683" y="1534"/>
                  </a:cubicBezTo>
                  <a:cubicBezTo>
                    <a:pt x="1598" y="1407"/>
                    <a:pt x="1576" y="1290"/>
                    <a:pt x="1651" y="1151"/>
                  </a:cubicBezTo>
                  <a:cubicBezTo>
                    <a:pt x="1714" y="1002"/>
                    <a:pt x="1789" y="843"/>
                    <a:pt x="1821" y="683"/>
                  </a:cubicBezTo>
                  <a:cubicBezTo>
                    <a:pt x="1832" y="598"/>
                    <a:pt x="1811" y="438"/>
                    <a:pt x="1747" y="396"/>
                  </a:cubicBezTo>
                  <a:cubicBezTo>
                    <a:pt x="1725" y="378"/>
                    <a:pt x="1694" y="371"/>
                    <a:pt x="1660" y="371"/>
                  </a:cubicBezTo>
                  <a:cubicBezTo>
                    <a:pt x="1590" y="371"/>
                    <a:pt x="1505" y="399"/>
                    <a:pt x="1449" y="427"/>
                  </a:cubicBezTo>
                  <a:cubicBezTo>
                    <a:pt x="1352" y="460"/>
                    <a:pt x="1289" y="555"/>
                    <a:pt x="1193" y="640"/>
                  </a:cubicBezTo>
                  <a:cubicBezTo>
                    <a:pt x="1087" y="448"/>
                    <a:pt x="1002" y="268"/>
                    <a:pt x="884" y="119"/>
                  </a:cubicBezTo>
                  <a:cubicBezTo>
                    <a:pt x="836" y="50"/>
                    <a:pt x="715" y="0"/>
                    <a:pt x="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5"/>
            <p:cNvSpPr/>
            <p:nvPr/>
          </p:nvSpPr>
          <p:spPr>
            <a:xfrm>
              <a:off x="6595980" y="3255888"/>
              <a:ext cx="100888" cy="131900"/>
            </a:xfrm>
            <a:custGeom>
              <a:avLst/>
              <a:gdLst/>
              <a:ahLst/>
              <a:cxnLst/>
              <a:rect l="l" t="t" r="r" b="b"/>
              <a:pathLst>
                <a:path w="2056" h="2688" extrusionOk="0">
                  <a:moveTo>
                    <a:pt x="1118" y="1"/>
                  </a:moveTo>
                  <a:cubicBezTo>
                    <a:pt x="1044" y="1"/>
                    <a:pt x="927" y="107"/>
                    <a:pt x="884" y="193"/>
                  </a:cubicBezTo>
                  <a:cubicBezTo>
                    <a:pt x="820" y="353"/>
                    <a:pt x="788" y="523"/>
                    <a:pt x="757" y="693"/>
                  </a:cubicBezTo>
                  <a:cubicBezTo>
                    <a:pt x="735" y="895"/>
                    <a:pt x="639" y="1023"/>
                    <a:pt x="426" y="1087"/>
                  </a:cubicBezTo>
                  <a:cubicBezTo>
                    <a:pt x="256" y="1141"/>
                    <a:pt x="43" y="1193"/>
                    <a:pt x="22" y="1417"/>
                  </a:cubicBezTo>
                  <a:cubicBezTo>
                    <a:pt x="0" y="1640"/>
                    <a:pt x="203" y="1694"/>
                    <a:pt x="331" y="1789"/>
                  </a:cubicBezTo>
                  <a:cubicBezTo>
                    <a:pt x="437" y="1864"/>
                    <a:pt x="469" y="1939"/>
                    <a:pt x="426" y="2056"/>
                  </a:cubicBezTo>
                  <a:cubicBezTo>
                    <a:pt x="383" y="2184"/>
                    <a:pt x="341" y="2312"/>
                    <a:pt x="341" y="2450"/>
                  </a:cubicBezTo>
                  <a:cubicBezTo>
                    <a:pt x="341" y="2524"/>
                    <a:pt x="395" y="2652"/>
                    <a:pt x="458" y="2684"/>
                  </a:cubicBezTo>
                  <a:cubicBezTo>
                    <a:pt x="465" y="2686"/>
                    <a:pt x="472" y="2687"/>
                    <a:pt x="480" y="2687"/>
                  </a:cubicBezTo>
                  <a:cubicBezTo>
                    <a:pt x="539" y="2687"/>
                    <a:pt x="636" y="2624"/>
                    <a:pt x="693" y="2577"/>
                  </a:cubicBezTo>
                  <a:cubicBezTo>
                    <a:pt x="788" y="2503"/>
                    <a:pt x="863" y="2397"/>
                    <a:pt x="980" y="2258"/>
                  </a:cubicBezTo>
                  <a:cubicBezTo>
                    <a:pt x="1065" y="2364"/>
                    <a:pt x="1129" y="2471"/>
                    <a:pt x="1214" y="2535"/>
                  </a:cubicBezTo>
                  <a:cubicBezTo>
                    <a:pt x="1260" y="2565"/>
                    <a:pt x="1327" y="2590"/>
                    <a:pt x="1385" y="2590"/>
                  </a:cubicBezTo>
                  <a:cubicBezTo>
                    <a:pt x="1408" y="2590"/>
                    <a:pt x="1430" y="2586"/>
                    <a:pt x="1448" y="2577"/>
                  </a:cubicBezTo>
                  <a:cubicBezTo>
                    <a:pt x="1512" y="2556"/>
                    <a:pt x="1576" y="2450"/>
                    <a:pt x="1576" y="2375"/>
                  </a:cubicBezTo>
                  <a:cubicBezTo>
                    <a:pt x="1576" y="2205"/>
                    <a:pt x="1555" y="2035"/>
                    <a:pt x="1523" y="1864"/>
                  </a:cubicBezTo>
                  <a:cubicBezTo>
                    <a:pt x="1502" y="1694"/>
                    <a:pt x="1544" y="1566"/>
                    <a:pt x="1661" y="1460"/>
                  </a:cubicBezTo>
                  <a:cubicBezTo>
                    <a:pt x="1779" y="1342"/>
                    <a:pt x="1906" y="1226"/>
                    <a:pt x="1991" y="1087"/>
                  </a:cubicBezTo>
                  <a:cubicBezTo>
                    <a:pt x="2034" y="1002"/>
                    <a:pt x="2055" y="853"/>
                    <a:pt x="2013" y="779"/>
                  </a:cubicBezTo>
                  <a:cubicBezTo>
                    <a:pt x="1980" y="715"/>
                    <a:pt x="1842" y="693"/>
                    <a:pt x="1746" y="682"/>
                  </a:cubicBezTo>
                  <a:cubicBezTo>
                    <a:pt x="1651" y="682"/>
                    <a:pt x="1555" y="715"/>
                    <a:pt x="1427" y="746"/>
                  </a:cubicBezTo>
                  <a:cubicBezTo>
                    <a:pt x="1395" y="544"/>
                    <a:pt x="1395" y="363"/>
                    <a:pt x="1342" y="204"/>
                  </a:cubicBezTo>
                  <a:cubicBezTo>
                    <a:pt x="1310" y="118"/>
                    <a:pt x="1204" y="1"/>
                    <a:pt x="11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5"/>
            <p:cNvSpPr/>
            <p:nvPr/>
          </p:nvSpPr>
          <p:spPr>
            <a:xfrm>
              <a:off x="6555204" y="3486608"/>
              <a:ext cx="169341" cy="104127"/>
            </a:xfrm>
            <a:custGeom>
              <a:avLst/>
              <a:gdLst/>
              <a:ahLst/>
              <a:cxnLst/>
              <a:rect l="l" t="t" r="r" b="b"/>
              <a:pathLst>
                <a:path w="3451" h="2122" extrusionOk="0">
                  <a:moveTo>
                    <a:pt x="3275" y="1"/>
                  </a:moveTo>
                  <a:cubicBezTo>
                    <a:pt x="3225" y="1"/>
                    <a:pt x="3165" y="20"/>
                    <a:pt x="3099" y="58"/>
                  </a:cubicBezTo>
                  <a:cubicBezTo>
                    <a:pt x="2120" y="622"/>
                    <a:pt x="1129" y="1187"/>
                    <a:pt x="150" y="1750"/>
                  </a:cubicBezTo>
                  <a:cubicBezTo>
                    <a:pt x="22" y="1825"/>
                    <a:pt x="1" y="1921"/>
                    <a:pt x="76" y="2038"/>
                  </a:cubicBezTo>
                  <a:cubicBezTo>
                    <a:pt x="114" y="2098"/>
                    <a:pt x="161" y="2122"/>
                    <a:pt x="213" y="2122"/>
                  </a:cubicBezTo>
                  <a:cubicBezTo>
                    <a:pt x="262" y="2122"/>
                    <a:pt x="317" y="2101"/>
                    <a:pt x="374" y="2070"/>
                  </a:cubicBezTo>
                  <a:cubicBezTo>
                    <a:pt x="1353" y="1506"/>
                    <a:pt x="2333" y="941"/>
                    <a:pt x="3322" y="378"/>
                  </a:cubicBezTo>
                  <a:cubicBezTo>
                    <a:pt x="3386" y="335"/>
                    <a:pt x="3429" y="271"/>
                    <a:pt x="3450" y="239"/>
                  </a:cubicBezTo>
                  <a:cubicBezTo>
                    <a:pt x="3443" y="81"/>
                    <a:pt x="3378" y="1"/>
                    <a:pt x="3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5"/>
            <p:cNvSpPr/>
            <p:nvPr/>
          </p:nvSpPr>
          <p:spPr>
            <a:xfrm>
              <a:off x="6367174" y="3658151"/>
              <a:ext cx="70563" cy="180823"/>
            </a:xfrm>
            <a:custGeom>
              <a:avLst/>
              <a:gdLst/>
              <a:ahLst/>
              <a:cxnLst/>
              <a:rect l="l" t="t" r="r" b="b"/>
              <a:pathLst>
                <a:path w="1438" h="3685" extrusionOk="0">
                  <a:moveTo>
                    <a:pt x="1278" y="0"/>
                  </a:moveTo>
                  <a:cubicBezTo>
                    <a:pt x="1204" y="11"/>
                    <a:pt x="1086" y="75"/>
                    <a:pt x="1055" y="149"/>
                  </a:cubicBezTo>
                  <a:cubicBezTo>
                    <a:pt x="970" y="373"/>
                    <a:pt x="927" y="618"/>
                    <a:pt x="852" y="863"/>
                  </a:cubicBezTo>
                  <a:cubicBezTo>
                    <a:pt x="586" y="1693"/>
                    <a:pt x="331" y="2534"/>
                    <a:pt x="54" y="3376"/>
                  </a:cubicBezTo>
                  <a:cubicBezTo>
                    <a:pt x="0" y="3525"/>
                    <a:pt x="33" y="3652"/>
                    <a:pt x="171" y="3684"/>
                  </a:cubicBezTo>
                  <a:cubicBezTo>
                    <a:pt x="173" y="3684"/>
                    <a:pt x="176" y="3685"/>
                    <a:pt x="179" y="3685"/>
                  </a:cubicBezTo>
                  <a:cubicBezTo>
                    <a:pt x="244" y="3685"/>
                    <a:pt x="345" y="3575"/>
                    <a:pt x="426" y="3525"/>
                  </a:cubicBezTo>
                  <a:cubicBezTo>
                    <a:pt x="447" y="3503"/>
                    <a:pt x="447" y="3450"/>
                    <a:pt x="459" y="3418"/>
                  </a:cubicBezTo>
                  <a:cubicBezTo>
                    <a:pt x="746" y="2524"/>
                    <a:pt x="1022" y="1619"/>
                    <a:pt x="1299" y="724"/>
                  </a:cubicBezTo>
                  <a:cubicBezTo>
                    <a:pt x="1353" y="554"/>
                    <a:pt x="1384" y="373"/>
                    <a:pt x="1438" y="160"/>
                  </a:cubicBezTo>
                  <a:cubicBezTo>
                    <a:pt x="1384" y="107"/>
                    <a:pt x="1331" y="0"/>
                    <a:pt x="12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5"/>
            <p:cNvSpPr/>
            <p:nvPr/>
          </p:nvSpPr>
          <p:spPr>
            <a:xfrm>
              <a:off x="6537441" y="3664972"/>
              <a:ext cx="68502" cy="155208"/>
            </a:xfrm>
            <a:custGeom>
              <a:avLst/>
              <a:gdLst/>
              <a:ahLst/>
              <a:cxnLst/>
              <a:rect l="l" t="t" r="r" b="b"/>
              <a:pathLst>
                <a:path w="1396" h="3163" extrusionOk="0">
                  <a:moveTo>
                    <a:pt x="140" y="0"/>
                  </a:moveTo>
                  <a:cubicBezTo>
                    <a:pt x="97" y="0"/>
                    <a:pt x="43" y="96"/>
                    <a:pt x="1" y="138"/>
                  </a:cubicBezTo>
                  <a:cubicBezTo>
                    <a:pt x="43" y="266"/>
                    <a:pt x="65" y="351"/>
                    <a:pt x="97" y="436"/>
                  </a:cubicBezTo>
                  <a:cubicBezTo>
                    <a:pt x="182" y="660"/>
                    <a:pt x="278" y="883"/>
                    <a:pt x="353" y="1107"/>
                  </a:cubicBezTo>
                  <a:cubicBezTo>
                    <a:pt x="566" y="1725"/>
                    <a:pt x="757" y="2353"/>
                    <a:pt x="970" y="2970"/>
                  </a:cubicBezTo>
                  <a:cubicBezTo>
                    <a:pt x="1000" y="3051"/>
                    <a:pt x="1128" y="3162"/>
                    <a:pt x="1204" y="3162"/>
                  </a:cubicBezTo>
                  <a:cubicBezTo>
                    <a:pt x="1208" y="3162"/>
                    <a:pt x="1211" y="3162"/>
                    <a:pt x="1215" y="3162"/>
                  </a:cubicBezTo>
                  <a:cubicBezTo>
                    <a:pt x="1342" y="3140"/>
                    <a:pt x="1396" y="3013"/>
                    <a:pt x="1332" y="2864"/>
                  </a:cubicBezTo>
                  <a:cubicBezTo>
                    <a:pt x="1098" y="2161"/>
                    <a:pt x="874" y="1448"/>
                    <a:pt x="629" y="745"/>
                  </a:cubicBezTo>
                  <a:cubicBezTo>
                    <a:pt x="566" y="532"/>
                    <a:pt x="480" y="320"/>
                    <a:pt x="374" y="117"/>
                  </a:cubicBezTo>
                  <a:cubicBezTo>
                    <a:pt x="342" y="53"/>
                    <a:pt x="225" y="10"/>
                    <a:pt x="1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5"/>
            <p:cNvSpPr/>
            <p:nvPr/>
          </p:nvSpPr>
          <p:spPr>
            <a:xfrm>
              <a:off x="6457018" y="3344064"/>
              <a:ext cx="23554" cy="158496"/>
            </a:xfrm>
            <a:custGeom>
              <a:avLst/>
              <a:gdLst/>
              <a:ahLst/>
              <a:cxnLst/>
              <a:rect l="l" t="t" r="r" b="b"/>
              <a:pathLst>
                <a:path w="480" h="3230" extrusionOk="0">
                  <a:moveTo>
                    <a:pt x="347" y="1"/>
                  </a:moveTo>
                  <a:cubicBezTo>
                    <a:pt x="287" y="1"/>
                    <a:pt x="215" y="21"/>
                    <a:pt x="171" y="56"/>
                  </a:cubicBezTo>
                  <a:cubicBezTo>
                    <a:pt x="118" y="110"/>
                    <a:pt x="86" y="205"/>
                    <a:pt x="75" y="280"/>
                  </a:cubicBezTo>
                  <a:cubicBezTo>
                    <a:pt x="54" y="962"/>
                    <a:pt x="33" y="1643"/>
                    <a:pt x="0" y="2324"/>
                  </a:cubicBezTo>
                  <a:lnTo>
                    <a:pt x="11" y="2324"/>
                  </a:lnTo>
                  <a:cubicBezTo>
                    <a:pt x="22" y="2516"/>
                    <a:pt x="22" y="2708"/>
                    <a:pt x="22" y="2888"/>
                  </a:cubicBezTo>
                  <a:cubicBezTo>
                    <a:pt x="33" y="2963"/>
                    <a:pt x="33" y="3048"/>
                    <a:pt x="75" y="3101"/>
                  </a:cubicBezTo>
                  <a:cubicBezTo>
                    <a:pt x="115" y="3161"/>
                    <a:pt x="219" y="3230"/>
                    <a:pt x="250" y="3230"/>
                  </a:cubicBezTo>
                  <a:cubicBezTo>
                    <a:pt x="253" y="3230"/>
                    <a:pt x="254" y="3230"/>
                    <a:pt x="256" y="3229"/>
                  </a:cubicBezTo>
                  <a:cubicBezTo>
                    <a:pt x="331" y="3176"/>
                    <a:pt x="416" y="3080"/>
                    <a:pt x="416" y="3006"/>
                  </a:cubicBezTo>
                  <a:cubicBezTo>
                    <a:pt x="426" y="2526"/>
                    <a:pt x="416" y="2048"/>
                    <a:pt x="416" y="1568"/>
                  </a:cubicBezTo>
                  <a:cubicBezTo>
                    <a:pt x="416" y="1473"/>
                    <a:pt x="437" y="1366"/>
                    <a:pt x="437" y="1260"/>
                  </a:cubicBezTo>
                  <a:cubicBezTo>
                    <a:pt x="459" y="887"/>
                    <a:pt x="469" y="525"/>
                    <a:pt x="480" y="153"/>
                  </a:cubicBezTo>
                  <a:cubicBezTo>
                    <a:pt x="480" y="99"/>
                    <a:pt x="426" y="4"/>
                    <a:pt x="384" y="4"/>
                  </a:cubicBezTo>
                  <a:cubicBezTo>
                    <a:pt x="372" y="2"/>
                    <a:pt x="360" y="1"/>
                    <a:pt x="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5"/>
            <p:cNvSpPr/>
            <p:nvPr/>
          </p:nvSpPr>
          <p:spPr>
            <a:xfrm>
              <a:off x="6228753" y="3560407"/>
              <a:ext cx="149958" cy="35625"/>
            </a:xfrm>
            <a:custGeom>
              <a:avLst/>
              <a:gdLst/>
              <a:ahLst/>
              <a:cxnLst/>
              <a:rect l="l" t="t" r="r" b="b"/>
              <a:pathLst>
                <a:path w="3056" h="726" extrusionOk="0">
                  <a:moveTo>
                    <a:pt x="200" y="1"/>
                  </a:moveTo>
                  <a:cubicBezTo>
                    <a:pt x="139" y="1"/>
                    <a:pt x="70" y="69"/>
                    <a:pt x="1" y="108"/>
                  </a:cubicBezTo>
                  <a:cubicBezTo>
                    <a:pt x="53" y="194"/>
                    <a:pt x="86" y="289"/>
                    <a:pt x="160" y="343"/>
                  </a:cubicBezTo>
                  <a:cubicBezTo>
                    <a:pt x="213" y="395"/>
                    <a:pt x="309" y="385"/>
                    <a:pt x="394" y="395"/>
                  </a:cubicBezTo>
                  <a:cubicBezTo>
                    <a:pt x="671" y="438"/>
                    <a:pt x="959" y="459"/>
                    <a:pt x="1235" y="502"/>
                  </a:cubicBezTo>
                  <a:cubicBezTo>
                    <a:pt x="1725" y="577"/>
                    <a:pt x="2215" y="651"/>
                    <a:pt x="2662" y="726"/>
                  </a:cubicBezTo>
                  <a:cubicBezTo>
                    <a:pt x="2918" y="726"/>
                    <a:pt x="3056" y="608"/>
                    <a:pt x="2960" y="481"/>
                  </a:cubicBezTo>
                  <a:cubicBezTo>
                    <a:pt x="2906" y="407"/>
                    <a:pt x="2790" y="343"/>
                    <a:pt x="2683" y="321"/>
                  </a:cubicBezTo>
                  <a:cubicBezTo>
                    <a:pt x="2321" y="257"/>
                    <a:pt x="1948" y="215"/>
                    <a:pt x="1576" y="161"/>
                  </a:cubicBezTo>
                  <a:cubicBezTo>
                    <a:pt x="1129" y="108"/>
                    <a:pt x="671" y="45"/>
                    <a:pt x="213" y="2"/>
                  </a:cubicBezTo>
                  <a:cubicBezTo>
                    <a:pt x="209" y="1"/>
                    <a:pt x="205" y="1"/>
                    <a:pt x="2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 name="Google Shape;2068;p65"/>
          <p:cNvGrpSpPr/>
          <p:nvPr/>
        </p:nvGrpSpPr>
        <p:grpSpPr>
          <a:xfrm>
            <a:off x="5535573" y="3032083"/>
            <a:ext cx="1227125" cy="819357"/>
            <a:chOff x="4809453" y="3136308"/>
            <a:chExt cx="1227125" cy="819357"/>
          </a:xfrm>
        </p:grpSpPr>
        <p:sp>
          <p:nvSpPr>
            <p:cNvPr id="2069" name="Google Shape;2069;p65"/>
            <p:cNvSpPr/>
            <p:nvPr/>
          </p:nvSpPr>
          <p:spPr>
            <a:xfrm>
              <a:off x="5301510" y="3136308"/>
              <a:ext cx="735069" cy="680699"/>
            </a:xfrm>
            <a:custGeom>
              <a:avLst/>
              <a:gdLst/>
              <a:ahLst/>
              <a:cxnLst/>
              <a:rect l="l" t="t" r="r" b="b"/>
              <a:pathLst>
                <a:path w="14980" h="13872" extrusionOk="0">
                  <a:moveTo>
                    <a:pt x="6240" y="1819"/>
                  </a:moveTo>
                  <a:cubicBezTo>
                    <a:pt x="6247" y="1819"/>
                    <a:pt x="6254" y="1819"/>
                    <a:pt x="6260" y="1820"/>
                  </a:cubicBezTo>
                  <a:cubicBezTo>
                    <a:pt x="6357" y="1842"/>
                    <a:pt x="6442" y="1938"/>
                    <a:pt x="6527" y="1991"/>
                  </a:cubicBezTo>
                  <a:cubicBezTo>
                    <a:pt x="6508" y="2156"/>
                    <a:pt x="6365" y="2337"/>
                    <a:pt x="6251" y="2337"/>
                  </a:cubicBezTo>
                  <a:cubicBezTo>
                    <a:pt x="6240" y="2337"/>
                    <a:pt x="6229" y="2335"/>
                    <a:pt x="6218" y="2332"/>
                  </a:cubicBezTo>
                  <a:cubicBezTo>
                    <a:pt x="6122" y="2300"/>
                    <a:pt x="6016" y="2194"/>
                    <a:pt x="5973" y="2097"/>
                  </a:cubicBezTo>
                  <a:cubicBezTo>
                    <a:pt x="5933" y="1996"/>
                    <a:pt x="6112" y="1819"/>
                    <a:pt x="6240" y="1819"/>
                  </a:cubicBezTo>
                  <a:close/>
                  <a:moveTo>
                    <a:pt x="4542" y="3236"/>
                  </a:moveTo>
                  <a:cubicBezTo>
                    <a:pt x="4674" y="3236"/>
                    <a:pt x="4749" y="3312"/>
                    <a:pt x="4760" y="3471"/>
                  </a:cubicBezTo>
                  <a:cubicBezTo>
                    <a:pt x="4738" y="3620"/>
                    <a:pt x="4727" y="3801"/>
                    <a:pt x="4514" y="3812"/>
                  </a:cubicBezTo>
                  <a:cubicBezTo>
                    <a:pt x="4355" y="3812"/>
                    <a:pt x="4238" y="3684"/>
                    <a:pt x="4227" y="3524"/>
                  </a:cubicBezTo>
                  <a:cubicBezTo>
                    <a:pt x="4227" y="3343"/>
                    <a:pt x="4334" y="3247"/>
                    <a:pt x="4514" y="3237"/>
                  </a:cubicBezTo>
                  <a:cubicBezTo>
                    <a:pt x="4524" y="3236"/>
                    <a:pt x="4533" y="3236"/>
                    <a:pt x="4542" y="3236"/>
                  </a:cubicBezTo>
                  <a:close/>
                  <a:moveTo>
                    <a:pt x="6572" y="4492"/>
                  </a:moveTo>
                  <a:cubicBezTo>
                    <a:pt x="6600" y="4492"/>
                    <a:pt x="6720" y="4632"/>
                    <a:pt x="6761" y="4663"/>
                  </a:cubicBezTo>
                  <a:cubicBezTo>
                    <a:pt x="6750" y="4908"/>
                    <a:pt x="6601" y="5099"/>
                    <a:pt x="6473" y="5099"/>
                  </a:cubicBezTo>
                  <a:cubicBezTo>
                    <a:pt x="6346" y="5099"/>
                    <a:pt x="6186" y="4929"/>
                    <a:pt x="6239" y="4812"/>
                  </a:cubicBezTo>
                  <a:cubicBezTo>
                    <a:pt x="6303" y="4685"/>
                    <a:pt x="6442" y="4578"/>
                    <a:pt x="6570" y="4493"/>
                  </a:cubicBezTo>
                  <a:cubicBezTo>
                    <a:pt x="6570" y="4493"/>
                    <a:pt x="6571" y="4492"/>
                    <a:pt x="6572" y="4492"/>
                  </a:cubicBezTo>
                  <a:close/>
                  <a:moveTo>
                    <a:pt x="9359" y="4770"/>
                  </a:moveTo>
                  <a:cubicBezTo>
                    <a:pt x="9412" y="4876"/>
                    <a:pt x="9518" y="4983"/>
                    <a:pt x="9508" y="5078"/>
                  </a:cubicBezTo>
                  <a:cubicBezTo>
                    <a:pt x="9497" y="5153"/>
                    <a:pt x="9359" y="5260"/>
                    <a:pt x="9263" y="5281"/>
                  </a:cubicBezTo>
                  <a:cubicBezTo>
                    <a:pt x="9252" y="5282"/>
                    <a:pt x="9242" y="5283"/>
                    <a:pt x="9233" y="5283"/>
                  </a:cubicBezTo>
                  <a:cubicBezTo>
                    <a:pt x="9107" y="5283"/>
                    <a:pt x="9062" y="5155"/>
                    <a:pt x="9082" y="5036"/>
                  </a:cubicBezTo>
                  <a:cubicBezTo>
                    <a:pt x="9114" y="4940"/>
                    <a:pt x="9188" y="4855"/>
                    <a:pt x="9252" y="4770"/>
                  </a:cubicBezTo>
                  <a:close/>
                  <a:moveTo>
                    <a:pt x="11893" y="6090"/>
                  </a:moveTo>
                  <a:cubicBezTo>
                    <a:pt x="11967" y="6100"/>
                    <a:pt x="12094" y="6207"/>
                    <a:pt x="12105" y="6292"/>
                  </a:cubicBezTo>
                  <a:cubicBezTo>
                    <a:pt x="12116" y="6356"/>
                    <a:pt x="11988" y="6505"/>
                    <a:pt x="11924" y="6505"/>
                  </a:cubicBezTo>
                  <a:cubicBezTo>
                    <a:pt x="11829" y="6505"/>
                    <a:pt x="11743" y="6409"/>
                    <a:pt x="11594" y="6313"/>
                  </a:cubicBezTo>
                  <a:cubicBezTo>
                    <a:pt x="11732" y="6207"/>
                    <a:pt x="11818" y="6090"/>
                    <a:pt x="11893" y="6090"/>
                  </a:cubicBezTo>
                  <a:close/>
                  <a:moveTo>
                    <a:pt x="10263" y="6196"/>
                  </a:moveTo>
                  <a:cubicBezTo>
                    <a:pt x="10317" y="6271"/>
                    <a:pt x="10412" y="6345"/>
                    <a:pt x="10434" y="6431"/>
                  </a:cubicBezTo>
                  <a:cubicBezTo>
                    <a:pt x="10465" y="6565"/>
                    <a:pt x="10324" y="6750"/>
                    <a:pt x="10199" y="6750"/>
                  </a:cubicBezTo>
                  <a:cubicBezTo>
                    <a:pt x="10196" y="6750"/>
                    <a:pt x="10192" y="6750"/>
                    <a:pt x="10189" y="6750"/>
                  </a:cubicBezTo>
                  <a:cubicBezTo>
                    <a:pt x="10040" y="6750"/>
                    <a:pt x="9944" y="6675"/>
                    <a:pt x="9923" y="6526"/>
                  </a:cubicBezTo>
                  <a:cubicBezTo>
                    <a:pt x="9912" y="6398"/>
                    <a:pt x="10072" y="6239"/>
                    <a:pt x="10263" y="6196"/>
                  </a:cubicBezTo>
                  <a:close/>
                  <a:moveTo>
                    <a:pt x="8207" y="7749"/>
                  </a:moveTo>
                  <a:cubicBezTo>
                    <a:pt x="8255" y="7749"/>
                    <a:pt x="8356" y="7886"/>
                    <a:pt x="8486" y="7995"/>
                  </a:cubicBezTo>
                  <a:cubicBezTo>
                    <a:pt x="8326" y="8144"/>
                    <a:pt x="8219" y="8304"/>
                    <a:pt x="8092" y="8326"/>
                  </a:cubicBezTo>
                  <a:cubicBezTo>
                    <a:pt x="8083" y="8327"/>
                    <a:pt x="8074" y="8327"/>
                    <a:pt x="8066" y="8327"/>
                  </a:cubicBezTo>
                  <a:cubicBezTo>
                    <a:pt x="7928" y="8327"/>
                    <a:pt x="7818" y="8168"/>
                    <a:pt x="7868" y="8028"/>
                  </a:cubicBezTo>
                  <a:cubicBezTo>
                    <a:pt x="7921" y="7910"/>
                    <a:pt x="8070" y="7815"/>
                    <a:pt x="8198" y="7751"/>
                  </a:cubicBezTo>
                  <a:cubicBezTo>
                    <a:pt x="8201" y="7749"/>
                    <a:pt x="8204" y="7749"/>
                    <a:pt x="8207" y="7749"/>
                  </a:cubicBezTo>
                  <a:close/>
                  <a:moveTo>
                    <a:pt x="8985" y="11285"/>
                  </a:moveTo>
                  <a:cubicBezTo>
                    <a:pt x="9124" y="11285"/>
                    <a:pt x="9337" y="11512"/>
                    <a:pt x="9295" y="11668"/>
                  </a:cubicBezTo>
                  <a:cubicBezTo>
                    <a:pt x="9274" y="11754"/>
                    <a:pt x="9177" y="11828"/>
                    <a:pt x="9146" y="11870"/>
                  </a:cubicBezTo>
                  <a:cubicBezTo>
                    <a:pt x="8890" y="11870"/>
                    <a:pt x="8720" y="11711"/>
                    <a:pt x="8730" y="11551"/>
                  </a:cubicBezTo>
                  <a:cubicBezTo>
                    <a:pt x="8741" y="11402"/>
                    <a:pt x="8805" y="11285"/>
                    <a:pt x="8976" y="11285"/>
                  </a:cubicBezTo>
                  <a:cubicBezTo>
                    <a:pt x="8979" y="11285"/>
                    <a:pt x="8982" y="11285"/>
                    <a:pt x="8985" y="11285"/>
                  </a:cubicBezTo>
                  <a:close/>
                  <a:moveTo>
                    <a:pt x="7052" y="11721"/>
                  </a:moveTo>
                  <a:cubicBezTo>
                    <a:pt x="7058" y="11721"/>
                    <a:pt x="7064" y="11721"/>
                    <a:pt x="7070" y="11721"/>
                  </a:cubicBezTo>
                  <a:cubicBezTo>
                    <a:pt x="7251" y="11721"/>
                    <a:pt x="7282" y="11849"/>
                    <a:pt x="7272" y="11998"/>
                  </a:cubicBezTo>
                  <a:cubicBezTo>
                    <a:pt x="7272" y="12197"/>
                    <a:pt x="7189" y="12331"/>
                    <a:pt x="7056" y="12331"/>
                  </a:cubicBezTo>
                  <a:cubicBezTo>
                    <a:pt x="7047" y="12331"/>
                    <a:pt x="7037" y="12330"/>
                    <a:pt x="7027" y="12328"/>
                  </a:cubicBezTo>
                  <a:cubicBezTo>
                    <a:pt x="6857" y="12307"/>
                    <a:pt x="6793" y="12190"/>
                    <a:pt x="6793" y="12030"/>
                  </a:cubicBezTo>
                  <a:cubicBezTo>
                    <a:pt x="6783" y="11846"/>
                    <a:pt x="6901" y="11721"/>
                    <a:pt x="7052" y="11721"/>
                  </a:cubicBezTo>
                  <a:close/>
                  <a:moveTo>
                    <a:pt x="9742" y="0"/>
                  </a:moveTo>
                  <a:cubicBezTo>
                    <a:pt x="9263" y="0"/>
                    <a:pt x="8763" y="32"/>
                    <a:pt x="8294" y="128"/>
                  </a:cubicBezTo>
                  <a:cubicBezTo>
                    <a:pt x="6846" y="415"/>
                    <a:pt x="5430" y="820"/>
                    <a:pt x="4067" y="1384"/>
                  </a:cubicBezTo>
                  <a:cubicBezTo>
                    <a:pt x="2875" y="1863"/>
                    <a:pt x="1725" y="2428"/>
                    <a:pt x="672" y="3152"/>
                  </a:cubicBezTo>
                  <a:cubicBezTo>
                    <a:pt x="426" y="3311"/>
                    <a:pt x="225" y="3545"/>
                    <a:pt x="1" y="3737"/>
                  </a:cubicBezTo>
                  <a:cubicBezTo>
                    <a:pt x="863" y="3812"/>
                    <a:pt x="1694" y="3982"/>
                    <a:pt x="2470" y="4365"/>
                  </a:cubicBezTo>
                  <a:cubicBezTo>
                    <a:pt x="3578" y="4908"/>
                    <a:pt x="4440" y="5696"/>
                    <a:pt x="5037" y="6782"/>
                  </a:cubicBezTo>
                  <a:cubicBezTo>
                    <a:pt x="5484" y="6654"/>
                    <a:pt x="5920" y="6495"/>
                    <a:pt x="6367" y="6431"/>
                  </a:cubicBezTo>
                  <a:cubicBezTo>
                    <a:pt x="6642" y="6382"/>
                    <a:pt x="6927" y="6370"/>
                    <a:pt x="7212" y="6370"/>
                  </a:cubicBezTo>
                  <a:cubicBezTo>
                    <a:pt x="7367" y="6370"/>
                    <a:pt x="7523" y="6373"/>
                    <a:pt x="7677" y="6377"/>
                  </a:cubicBezTo>
                  <a:cubicBezTo>
                    <a:pt x="7942" y="6388"/>
                    <a:pt x="8145" y="6569"/>
                    <a:pt x="8241" y="6835"/>
                  </a:cubicBezTo>
                  <a:cubicBezTo>
                    <a:pt x="8358" y="7155"/>
                    <a:pt x="8209" y="7410"/>
                    <a:pt x="8028" y="7644"/>
                  </a:cubicBezTo>
                  <a:cubicBezTo>
                    <a:pt x="7677" y="8080"/>
                    <a:pt x="7208" y="8347"/>
                    <a:pt x="6740" y="8613"/>
                  </a:cubicBezTo>
                  <a:cubicBezTo>
                    <a:pt x="6409" y="8794"/>
                    <a:pt x="6090" y="8964"/>
                    <a:pt x="5771" y="9145"/>
                  </a:cubicBezTo>
                  <a:cubicBezTo>
                    <a:pt x="5898" y="10795"/>
                    <a:pt x="5462" y="12286"/>
                    <a:pt x="4536" y="13649"/>
                  </a:cubicBezTo>
                  <a:cubicBezTo>
                    <a:pt x="4483" y="13712"/>
                    <a:pt x="4440" y="13798"/>
                    <a:pt x="4398" y="13872"/>
                  </a:cubicBezTo>
                  <a:cubicBezTo>
                    <a:pt x="4483" y="13872"/>
                    <a:pt x="4557" y="13872"/>
                    <a:pt x="4642" y="13850"/>
                  </a:cubicBezTo>
                  <a:cubicBezTo>
                    <a:pt x="5111" y="13765"/>
                    <a:pt x="5579" y="13659"/>
                    <a:pt x="6059" y="13585"/>
                  </a:cubicBezTo>
                  <a:cubicBezTo>
                    <a:pt x="7208" y="13393"/>
                    <a:pt x="8379" y="13233"/>
                    <a:pt x="9539" y="13031"/>
                  </a:cubicBezTo>
                  <a:cubicBezTo>
                    <a:pt x="10114" y="12925"/>
                    <a:pt x="10679" y="12765"/>
                    <a:pt x="11169" y="12424"/>
                  </a:cubicBezTo>
                  <a:cubicBezTo>
                    <a:pt x="11573" y="12147"/>
                    <a:pt x="11732" y="11775"/>
                    <a:pt x="11552" y="11402"/>
                  </a:cubicBezTo>
                  <a:cubicBezTo>
                    <a:pt x="11434" y="11168"/>
                    <a:pt x="11221" y="10976"/>
                    <a:pt x="11020" y="10806"/>
                  </a:cubicBezTo>
                  <a:cubicBezTo>
                    <a:pt x="10764" y="10593"/>
                    <a:pt x="10455" y="10455"/>
                    <a:pt x="10199" y="10242"/>
                  </a:cubicBezTo>
                  <a:cubicBezTo>
                    <a:pt x="9880" y="9986"/>
                    <a:pt x="9849" y="9784"/>
                    <a:pt x="10104" y="9475"/>
                  </a:cubicBezTo>
                  <a:cubicBezTo>
                    <a:pt x="10370" y="9145"/>
                    <a:pt x="10658" y="8826"/>
                    <a:pt x="10987" y="8581"/>
                  </a:cubicBezTo>
                  <a:cubicBezTo>
                    <a:pt x="11775" y="8006"/>
                    <a:pt x="12595" y="7495"/>
                    <a:pt x="13383" y="6931"/>
                  </a:cubicBezTo>
                  <a:cubicBezTo>
                    <a:pt x="13819" y="6632"/>
                    <a:pt x="14245" y="6313"/>
                    <a:pt x="14639" y="5951"/>
                  </a:cubicBezTo>
                  <a:cubicBezTo>
                    <a:pt x="14980" y="5643"/>
                    <a:pt x="14959" y="5142"/>
                    <a:pt x="14597" y="4865"/>
                  </a:cubicBezTo>
                  <a:cubicBezTo>
                    <a:pt x="14373" y="4685"/>
                    <a:pt x="14086" y="4546"/>
                    <a:pt x="13809" y="4461"/>
                  </a:cubicBezTo>
                  <a:cubicBezTo>
                    <a:pt x="12903" y="4216"/>
                    <a:pt x="11967" y="4238"/>
                    <a:pt x="11041" y="4184"/>
                  </a:cubicBezTo>
                  <a:cubicBezTo>
                    <a:pt x="10551" y="4163"/>
                    <a:pt x="10061" y="4174"/>
                    <a:pt x="9572" y="4152"/>
                  </a:cubicBezTo>
                  <a:cubicBezTo>
                    <a:pt x="9359" y="4152"/>
                    <a:pt x="9156" y="4120"/>
                    <a:pt x="8954" y="4077"/>
                  </a:cubicBezTo>
                  <a:cubicBezTo>
                    <a:pt x="8465" y="3982"/>
                    <a:pt x="8401" y="3843"/>
                    <a:pt x="8688" y="3439"/>
                  </a:cubicBezTo>
                  <a:cubicBezTo>
                    <a:pt x="8986" y="3013"/>
                    <a:pt x="9338" y="2619"/>
                    <a:pt x="9646" y="2194"/>
                  </a:cubicBezTo>
                  <a:cubicBezTo>
                    <a:pt x="9934" y="1820"/>
                    <a:pt x="10242" y="1448"/>
                    <a:pt x="10455" y="1033"/>
                  </a:cubicBezTo>
                  <a:cubicBezTo>
                    <a:pt x="10743" y="479"/>
                    <a:pt x="10327" y="0"/>
                    <a:pt x="9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5"/>
            <p:cNvSpPr/>
            <p:nvPr/>
          </p:nvSpPr>
          <p:spPr>
            <a:xfrm>
              <a:off x="4940564" y="3319628"/>
              <a:ext cx="639480" cy="466018"/>
            </a:xfrm>
            <a:custGeom>
              <a:avLst/>
              <a:gdLst/>
              <a:ahLst/>
              <a:cxnLst/>
              <a:rect l="l" t="t" r="r" b="b"/>
              <a:pathLst>
                <a:path w="13032" h="9497" extrusionOk="0">
                  <a:moveTo>
                    <a:pt x="9412" y="1415"/>
                  </a:moveTo>
                  <a:cubicBezTo>
                    <a:pt x="9423" y="1415"/>
                    <a:pt x="9433" y="1416"/>
                    <a:pt x="9443" y="1417"/>
                  </a:cubicBezTo>
                  <a:cubicBezTo>
                    <a:pt x="9539" y="1438"/>
                    <a:pt x="9635" y="1512"/>
                    <a:pt x="9731" y="1555"/>
                  </a:cubicBezTo>
                  <a:cubicBezTo>
                    <a:pt x="9688" y="1651"/>
                    <a:pt x="9656" y="1768"/>
                    <a:pt x="9582" y="1822"/>
                  </a:cubicBezTo>
                  <a:cubicBezTo>
                    <a:pt x="9507" y="1886"/>
                    <a:pt x="9379" y="1874"/>
                    <a:pt x="9220" y="1917"/>
                  </a:cubicBezTo>
                  <a:cubicBezTo>
                    <a:pt x="9166" y="1864"/>
                    <a:pt x="9050" y="1800"/>
                    <a:pt x="9039" y="1725"/>
                  </a:cubicBezTo>
                  <a:cubicBezTo>
                    <a:pt x="9039" y="1651"/>
                    <a:pt x="9135" y="1545"/>
                    <a:pt x="9209" y="1491"/>
                  </a:cubicBezTo>
                  <a:cubicBezTo>
                    <a:pt x="9256" y="1445"/>
                    <a:pt x="9342" y="1415"/>
                    <a:pt x="9412" y="1415"/>
                  </a:cubicBezTo>
                  <a:close/>
                  <a:moveTo>
                    <a:pt x="8539" y="2496"/>
                  </a:moveTo>
                  <a:cubicBezTo>
                    <a:pt x="8602" y="2496"/>
                    <a:pt x="8658" y="2524"/>
                    <a:pt x="8698" y="2598"/>
                  </a:cubicBezTo>
                  <a:cubicBezTo>
                    <a:pt x="8773" y="2737"/>
                    <a:pt x="8698" y="2854"/>
                    <a:pt x="8581" y="2918"/>
                  </a:cubicBezTo>
                  <a:cubicBezTo>
                    <a:pt x="8357" y="3035"/>
                    <a:pt x="8134" y="3131"/>
                    <a:pt x="7910" y="3237"/>
                  </a:cubicBezTo>
                  <a:cubicBezTo>
                    <a:pt x="7761" y="3301"/>
                    <a:pt x="7612" y="3376"/>
                    <a:pt x="7442" y="3450"/>
                  </a:cubicBezTo>
                  <a:cubicBezTo>
                    <a:pt x="7357" y="3397"/>
                    <a:pt x="7250" y="3365"/>
                    <a:pt x="7219" y="3291"/>
                  </a:cubicBezTo>
                  <a:cubicBezTo>
                    <a:pt x="7197" y="3237"/>
                    <a:pt x="7250" y="3109"/>
                    <a:pt x="7304" y="3067"/>
                  </a:cubicBezTo>
                  <a:cubicBezTo>
                    <a:pt x="7463" y="2960"/>
                    <a:pt x="7633" y="2875"/>
                    <a:pt x="7815" y="2790"/>
                  </a:cubicBezTo>
                  <a:cubicBezTo>
                    <a:pt x="7995" y="2705"/>
                    <a:pt x="8177" y="2631"/>
                    <a:pt x="8368" y="2546"/>
                  </a:cubicBezTo>
                  <a:cubicBezTo>
                    <a:pt x="8427" y="2516"/>
                    <a:pt x="8486" y="2496"/>
                    <a:pt x="8539" y="2496"/>
                  </a:cubicBezTo>
                  <a:close/>
                  <a:moveTo>
                    <a:pt x="10363" y="3394"/>
                  </a:moveTo>
                  <a:cubicBezTo>
                    <a:pt x="10443" y="3394"/>
                    <a:pt x="10539" y="3476"/>
                    <a:pt x="10625" y="3514"/>
                  </a:cubicBezTo>
                  <a:cubicBezTo>
                    <a:pt x="10572" y="3610"/>
                    <a:pt x="10550" y="3748"/>
                    <a:pt x="10476" y="3802"/>
                  </a:cubicBezTo>
                  <a:cubicBezTo>
                    <a:pt x="10306" y="3897"/>
                    <a:pt x="10114" y="3940"/>
                    <a:pt x="9923" y="4004"/>
                  </a:cubicBezTo>
                  <a:cubicBezTo>
                    <a:pt x="9741" y="4068"/>
                    <a:pt x="9561" y="4110"/>
                    <a:pt x="9315" y="4185"/>
                  </a:cubicBezTo>
                  <a:cubicBezTo>
                    <a:pt x="9252" y="4131"/>
                    <a:pt x="9124" y="4068"/>
                    <a:pt x="9124" y="3993"/>
                  </a:cubicBezTo>
                  <a:cubicBezTo>
                    <a:pt x="9114" y="3918"/>
                    <a:pt x="9199" y="3769"/>
                    <a:pt x="9273" y="3748"/>
                  </a:cubicBezTo>
                  <a:cubicBezTo>
                    <a:pt x="9625" y="3610"/>
                    <a:pt x="9976" y="3493"/>
                    <a:pt x="10337" y="3397"/>
                  </a:cubicBezTo>
                  <a:cubicBezTo>
                    <a:pt x="10346" y="3395"/>
                    <a:pt x="10354" y="3394"/>
                    <a:pt x="10363" y="3394"/>
                  </a:cubicBezTo>
                  <a:close/>
                  <a:moveTo>
                    <a:pt x="6973" y="1886"/>
                  </a:moveTo>
                  <a:cubicBezTo>
                    <a:pt x="7059" y="1949"/>
                    <a:pt x="7165" y="1981"/>
                    <a:pt x="7197" y="2056"/>
                  </a:cubicBezTo>
                  <a:cubicBezTo>
                    <a:pt x="7219" y="2109"/>
                    <a:pt x="7176" y="2247"/>
                    <a:pt x="7112" y="2279"/>
                  </a:cubicBezTo>
                  <a:cubicBezTo>
                    <a:pt x="6846" y="2428"/>
                    <a:pt x="6569" y="2577"/>
                    <a:pt x="6271" y="2705"/>
                  </a:cubicBezTo>
                  <a:cubicBezTo>
                    <a:pt x="4770" y="3333"/>
                    <a:pt x="3258" y="3961"/>
                    <a:pt x="1747" y="4590"/>
                  </a:cubicBezTo>
                  <a:cubicBezTo>
                    <a:pt x="1686" y="4615"/>
                    <a:pt x="1626" y="4635"/>
                    <a:pt x="1570" y="4635"/>
                  </a:cubicBezTo>
                  <a:cubicBezTo>
                    <a:pt x="1508" y="4635"/>
                    <a:pt x="1451" y="4609"/>
                    <a:pt x="1406" y="4536"/>
                  </a:cubicBezTo>
                  <a:cubicBezTo>
                    <a:pt x="1331" y="4398"/>
                    <a:pt x="1395" y="4280"/>
                    <a:pt x="1534" y="4217"/>
                  </a:cubicBezTo>
                  <a:cubicBezTo>
                    <a:pt x="2055" y="3972"/>
                    <a:pt x="2566" y="3706"/>
                    <a:pt x="3098" y="3482"/>
                  </a:cubicBezTo>
                  <a:cubicBezTo>
                    <a:pt x="4205" y="3035"/>
                    <a:pt x="5324" y="2598"/>
                    <a:pt x="6431" y="2151"/>
                  </a:cubicBezTo>
                  <a:cubicBezTo>
                    <a:pt x="6601" y="2077"/>
                    <a:pt x="6772" y="1981"/>
                    <a:pt x="6973" y="1886"/>
                  </a:cubicBezTo>
                  <a:close/>
                  <a:moveTo>
                    <a:pt x="11779" y="4309"/>
                  </a:moveTo>
                  <a:cubicBezTo>
                    <a:pt x="11851" y="4309"/>
                    <a:pt x="11944" y="4381"/>
                    <a:pt x="12020" y="4419"/>
                  </a:cubicBezTo>
                  <a:cubicBezTo>
                    <a:pt x="12031" y="4451"/>
                    <a:pt x="12031" y="4472"/>
                    <a:pt x="12031" y="4504"/>
                  </a:cubicBezTo>
                  <a:cubicBezTo>
                    <a:pt x="11945" y="4590"/>
                    <a:pt x="11870" y="4696"/>
                    <a:pt x="11764" y="4749"/>
                  </a:cubicBezTo>
                  <a:cubicBezTo>
                    <a:pt x="11541" y="4855"/>
                    <a:pt x="11307" y="4919"/>
                    <a:pt x="11072" y="5015"/>
                  </a:cubicBezTo>
                  <a:cubicBezTo>
                    <a:pt x="11036" y="5028"/>
                    <a:pt x="11003" y="5034"/>
                    <a:pt x="10972" y="5034"/>
                  </a:cubicBezTo>
                  <a:cubicBezTo>
                    <a:pt x="10876" y="5034"/>
                    <a:pt x="10807" y="4976"/>
                    <a:pt x="10774" y="4888"/>
                  </a:cubicBezTo>
                  <a:cubicBezTo>
                    <a:pt x="10753" y="4824"/>
                    <a:pt x="10806" y="4664"/>
                    <a:pt x="10870" y="4632"/>
                  </a:cubicBezTo>
                  <a:cubicBezTo>
                    <a:pt x="11158" y="4504"/>
                    <a:pt x="11456" y="4398"/>
                    <a:pt x="11754" y="4313"/>
                  </a:cubicBezTo>
                  <a:cubicBezTo>
                    <a:pt x="11762" y="4311"/>
                    <a:pt x="11770" y="4309"/>
                    <a:pt x="11779" y="4309"/>
                  </a:cubicBezTo>
                  <a:close/>
                  <a:moveTo>
                    <a:pt x="6024" y="4568"/>
                  </a:moveTo>
                  <a:cubicBezTo>
                    <a:pt x="6100" y="4568"/>
                    <a:pt x="6165" y="4600"/>
                    <a:pt x="6207" y="4696"/>
                  </a:cubicBezTo>
                  <a:cubicBezTo>
                    <a:pt x="6271" y="4866"/>
                    <a:pt x="6154" y="4973"/>
                    <a:pt x="6015" y="5026"/>
                  </a:cubicBezTo>
                  <a:cubicBezTo>
                    <a:pt x="5781" y="5132"/>
                    <a:pt x="5547" y="5217"/>
                    <a:pt x="5302" y="5302"/>
                  </a:cubicBezTo>
                  <a:cubicBezTo>
                    <a:pt x="4366" y="5654"/>
                    <a:pt x="3429" y="5995"/>
                    <a:pt x="2502" y="6336"/>
                  </a:cubicBezTo>
                  <a:cubicBezTo>
                    <a:pt x="2407" y="6367"/>
                    <a:pt x="2310" y="6421"/>
                    <a:pt x="2225" y="6431"/>
                  </a:cubicBezTo>
                  <a:cubicBezTo>
                    <a:pt x="2211" y="6432"/>
                    <a:pt x="2196" y="6433"/>
                    <a:pt x="2183" y="6433"/>
                  </a:cubicBezTo>
                  <a:cubicBezTo>
                    <a:pt x="2045" y="6433"/>
                    <a:pt x="1948" y="6377"/>
                    <a:pt x="1948" y="6154"/>
                  </a:cubicBezTo>
                  <a:cubicBezTo>
                    <a:pt x="1991" y="6112"/>
                    <a:pt x="2055" y="6026"/>
                    <a:pt x="2130" y="5995"/>
                  </a:cubicBezTo>
                  <a:cubicBezTo>
                    <a:pt x="2928" y="5686"/>
                    <a:pt x="3727" y="5388"/>
                    <a:pt x="4536" y="5090"/>
                  </a:cubicBezTo>
                  <a:cubicBezTo>
                    <a:pt x="4972" y="4930"/>
                    <a:pt x="5409" y="4770"/>
                    <a:pt x="5835" y="4611"/>
                  </a:cubicBezTo>
                  <a:cubicBezTo>
                    <a:pt x="5900" y="4587"/>
                    <a:pt x="5965" y="4568"/>
                    <a:pt x="6024" y="4568"/>
                  </a:cubicBezTo>
                  <a:close/>
                  <a:moveTo>
                    <a:pt x="8500" y="5351"/>
                  </a:moveTo>
                  <a:cubicBezTo>
                    <a:pt x="8579" y="5351"/>
                    <a:pt x="8642" y="5396"/>
                    <a:pt x="8677" y="5473"/>
                  </a:cubicBezTo>
                  <a:cubicBezTo>
                    <a:pt x="8698" y="5548"/>
                    <a:pt x="8666" y="5707"/>
                    <a:pt x="8613" y="5739"/>
                  </a:cubicBezTo>
                  <a:cubicBezTo>
                    <a:pt x="8411" y="5867"/>
                    <a:pt x="8198" y="5995"/>
                    <a:pt x="7974" y="6059"/>
                  </a:cubicBezTo>
                  <a:cubicBezTo>
                    <a:pt x="7016" y="6367"/>
                    <a:pt x="6048" y="6665"/>
                    <a:pt x="5078" y="6963"/>
                  </a:cubicBezTo>
                  <a:cubicBezTo>
                    <a:pt x="4238" y="7230"/>
                    <a:pt x="3396" y="7507"/>
                    <a:pt x="2545" y="7772"/>
                  </a:cubicBezTo>
                  <a:cubicBezTo>
                    <a:pt x="2161" y="7890"/>
                    <a:pt x="1768" y="7996"/>
                    <a:pt x="1321" y="8113"/>
                  </a:cubicBezTo>
                  <a:cubicBezTo>
                    <a:pt x="1246" y="8049"/>
                    <a:pt x="1118" y="7985"/>
                    <a:pt x="1087" y="7890"/>
                  </a:cubicBezTo>
                  <a:cubicBezTo>
                    <a:pt x="1054" y="7762"/>
                    <a:pt x="1172" y="7698"/>
                    <a:pt x="1299" y="7666"/>
                  </a:cubicBezTo>
                  <a:cubicBezTo>
                    <a:pt x="2556" y="7272"/>
                    <a:pt x="3791" y="6878"/>
                    <a:pt x="5036" y="6495"/>
                  </a:cubicBezTo>
                  <a:cubicBezTo>
                    <a:pt x="5994" y="6186"/>
                    <a:pt x="6963" y="5888"/>
                    <a:pt x="7921" y="5590"/>
                  </a:cubicBezTo>
                  <a:cubicBezTo>
                    <a:pt x="8070" y="5537"/>
                    <a:pt x="8219" y="5463"/>
                    <a:pt x="8368" y="5388"/>
                  </a:cubicBezTo>
                  <a:cubicBezTo>
                    <a:pt x="8415" y="5363"/>
                    <a:pt x="8459" y="5351"/>
                    <a:pt x="8500" y="5351"/>
                  </a:cubicBezTo>
                  <a:close/>
                  <a:moveTo>
                    <a:pt x="7357" y="1"/>
                  </a:moveTo>
                  <a:cubicBezTo>
                    <a:pt x="6888" y="43"/>
                    <a:pt x="6410" y="54"/>
                    <a:pt x="5951" y="140"/>
                  </a:cubicBezTo>
                  <a:cubicBezTo>
                    <a:pt x="4014" y="480"/>
                    <a:pt x="2481" y="1491"/>
                    <a:pt x="1342" y="3088"/>
                  </a:cubicBezTo>
                  <a:cubicBezTo>
                    <a:pt x="415" y="4408"/>
                    <a:pt x="1" y="5877"/>
                    <a:pt x="117" y="7485"/>
                  </a:cubicBezTo>
                  <a:cubicBezTo>
                    <a:pt x="330" y="7645"/>
                    <a:pt x="341" y="7720"/>
                    <a:pt x="160" y="7921"/>
                  </a:cubicBezTo>
                  <a:cubicBezTo>
                    <a:pt x="320" y="8443"/>
                    <a:pt x="469" y="8976"/>
                    <a:pt x="618" y="9497"/>
                  </a:cubicBezTo>
                  <a:cubicBezTo>
                    <a:pt x="1097" y="9380"/>
                    <a:pt x="1598" y="9305"/>
                    <a:pt x="2055" y="9146"/>
                  </a:cubicBezTo>
                  <a:cubicBezTo>
                    <a:pt x="4056" y="8465"/>
                    <a:pt x="6048" y="7794"/>
                    <a:pt x="8017" y="7070"/>
                  </a:cubicBezTo>
                  <a:cubicBezTo>
                    <a:pt x="9315" y="6591"/>
                    <a:pt x="10583" y="6037"/>
                    <a:pt x="11860" y="5494"/>
                  </a:cubicBezTo>
                  <a:cubicBezTo>
                    <a:pt x="12265" y="5324"/>
                    <a:pt x="12637" y="5079"/>
                    <a:pt x="13031" y="4877"/>
                  </a:cubicBezTo>
                  <a:cubicBezTo>
                    <a:pt x="12892" y="4419"/>
                    <a:pt x="12755" y="3961"/>
                    <a:pt x="12627" y="3504"/>
                  </a:cubicBezTo>
                  <a:cubicBezTo>
                    <a:pt x="12619" y="3504"/>
                    <a:pt x="12612" y="3508"/>
                    <a:pt x="12605" y="3508"/>
                  </a:cubicBezTo>
                  <a:cubicBezTo>
                    <a:pt x="12602" y="3508"/>
                    <a:pt x="12598" y="3507"/>
                    <a:pt x="12594" y="3504"/>
                  </a:cubicBezTo>
                  <a:cubicBezTo>
                    <a:pt x="12478" y="3482"/>
                    <a:pt x="12296" y="3504"/>
                    <a:pt x="12244" y="3429"/>
                  </a:cubicBezTo>
                  <a:cubicBezTo>
                    <a:pt x="12137" y="3270"/>
                    <a:pt x="12265" y="3142"/>
                    <a:pt x="12393" y="3046"/>
                  </a:cubicBezTo>
                  <a:cubicBezTo>
                    <a:pt x="11796" y="1960"/>
                    <a:pt x="10934" y="1172"/>
                    <a:pt x="9826" y="629"/>
                  </a:cubicBezTo>
                  <a:cubicBezTo>
                    <a:pt x="9050" y="246"/>
                    <a:pt x="8219" y="76"/>
                    <a:pt x="7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5"/>
            <p:cNvSpPr/>
            <p:nvPr/>
          </p:nvSpPr>
          <p:spPr>
            <a:xfrm>
              <a:off x="4983400" y="3584990"/>
              <a:ext cx="607585" cy="370675"/>
            </a:xfrm>
            <a:custGeom>
              <a:avLst/>
              <a:gdLst/>
              <a:ahLst/>
              <a:cxnLst/>
              <a:rect l="l" t="t" r="r" b="b"/>
              <a:pathLst>
                <a:path w="12382" h="7554" extrusionOk="0">
                  <a:moveTo>
                    <a:pt x="10178" y="2567"/>
                  </a:moveTo>
                  <a:cubicBezTo>
                    <a:pt x="10221" y="2599"/>
                    <a:pt x="10327" y="2641"/>
                    <a:pt x="10349" y="2705"/>
                  </a:cubicBezTo>
                  <a:cubicBezTo>
                    <a:pt x="10370" y="2769"/>
                    <a:pt x="10316" y="2886"/>
                    <a:pt x="10252" y="2929"/>
                  </a:cubicBezTo>
                  <a:cubicBezTo>
                    <a:pt x="10157" y="3014"/>
                    <a:pt x="10039" y="3057"/>
                    <a:pt x="9912" y="3099"/>
                  </a:cubicBezTo>
                  <a:cubicBezTo>
                    <a:pt x="9305" y="3312"/>
                    <a:pt x="8698" y="3514"/>
                    <a:pt x="8080" y="3706"/>
                  </a:cubicBezTo>
                  <a:cubicBezTo>
                    <a:pt x="8057" y="3715"/>
                    <a:pt x="8027" y="3719"/>
                    <a:pt x="7996" y="3719"/>
                  </a:cubicBezTo>
                  <a:cubicBezTo>
                    <a:pt x="7913" y="3719"/>
                    <a:pt x="7822" y="3691"/>
                    <a:pt x="7815" y="3653"/>
                  </a:cubicBezTo>
                  <a:cubicBezTo>
                    <a:pt x="7772" y="3568"/>
                    <a:pt x="7815" y="3450"/>
                    <a:pt x="7857" y="3355"/>
                  </a:cubicBezTo>
                  <a:cubicBezTo>
                    <a:pt x="7879" y="3301"/>
                    <a:pt x="7964" y="3270"/>
                    <a:pt x="8028" y="3248"/>
                  </a:cubicBezTo>
                  <a:cubicBezTo>
                    <a:pt x="8677" y="3024"/>
                    <a:pt x="9337" y="2811"/>
                    <a:pt x="9987" y="2588"/>
                  </a:cubicBezTo>
                  <a:cubicBezTo>
                    <a:pt x="10029" y="2577"/>
                    <a:pt x="10082" y="2577"/>
                    <a:pt x="10178" y="2567"/>
                  </a:cubicBezTo>
                  <a:close/>
                  <a:moveTo>
                    <a:pt x="9053" y="4096"/>
                  </a:moveTo>
                  <a:cubicBezTo>
                    <a:pt x="9114" y="4096"/>
                    <a:pt x="9213" y="4151"/>
                    <a:pt x="9241" y="4206"/>
                  </a:cubicBezTo>
                  <a:cubicBezTo>
                    <a:pt x="9273" y="4270"/>
                    <a:pt x="9263" y="4430"/>
                    <a:pt x="9220" y="4451"/>
                  </a:cubicBezTo>
                  <a:cubicBezTo>
                    <a:pt x="8901" y="4611"/>
                    <a:pt x="8560" y="4749"/>
                    <a:pt x="8198" y="4919"/>
                  </a:cubicBezTo>
                  <a:cubicBezTo>
                    <a:pt x="8123" y="4845"/>
                    <a:pt x="8038" y="4792"/>
                    <a:pt x="8017" y="4728"/>
                  </a:cubicBezTo>
                  <a:cubicBezTo>
                    <a:pt x="8006" y="4654"/>
                    <a:pt x="8049" y="4526"/>
                    <a:pt x="8102" y="4494"/>
                  </a:cubicBezTo>
                  <a:cubicBezTo>
                    <a:pt x="8400" y="4344"/>
                    <a:pt x="8709" y="4217"/>
                    <a:pt x="9028" y="4100"/>
                  </a:cubicBezTo>
                  <a:cubicBezTo>
                    <a:pt x="9035" y="4097"/>
                    <a:pt x="9044" y="4096"/>
                    <a:pt x="9053" y="4096"/>
                  </a:cubicBezTo>
                  <a:close/>
                  <a:moveTo>
                    <a:pt x="6079" y="3568"/>
                  </a:moveTo>
                  <a:cubicBezTo>
                    <a:pt x="6133" y="3610"/>
                    <a:pt x="6228" y="3642"/>
                    <a:pt x="6249" y="3706"/>
                  </a:cubicBezTo>
                  <a:cubicBezTo>
                    <a:pt x="6271" y="3759"/>
                    <a:pt x="6239" y="3887"/>
                    <a:pt x="6186" y="3919"/>
                  </a:cubicBezTo>
                  <a:cubicBezTo>
                    <a:pt x="5951" y="4057"/>
                    <a:pt x="5717" y="4217"/>
                    <a:pt x="5462" y="4313"/>
                  </a:cubicBezTo>
                  <a:cubicBezTo>
                    <a:pt x="4503" y="4654"/>
                    <a:pt x="3524" y="4962"/>
                    <a:pt x="2556" y="5292"/>
                  </a:cubicBezTo>
                  <a:cubicBezTo>
                    <a:pt x="2520" y="5305"/>
                    <a:pt x="2487" y="5311"/>
                    <a:pt x="2456" y="5311"/>
                  </a:cubicBezTo>
                  <a:cubicBezTo>
                    <a:pt x="2359" y="5311"/>
                    <a:pt x="2287" y="5251"/>
                    <a:pt x="2247" y="5154"/>
                  </a:cubicBezTo>
                  <a:cubicBezTo>
                    <a:pt x="2183" y="4994"/>
                    <a:pt x="2310" y="4909"/>
                    <a:pt x="2449" y="4867"/>
                  </a:cubicBezTo>
                  <a:cubicBezTo>
                    <a:pt x="2982" y="4685"/>
                    <a:pt x="3514" y="4515"/>
                    <a:pt x="4046" y="4323"/>
                  </a:cubicBezTo>
                  <a:cubicBezTo>
                    <a:pt x="4664" y="4100"/>
                    <a:pt x="5281" y="3855"/>
                    <a:pt x="5899" y="3621"/>
                  </a:cubicBezTo>
                  <a:cubicBezTo>
                    <a:pt x="5941" y="3599"/>
                    <a:pt x="5994" y="3589"/>
                    <a:pt x="6079" y="3568"/>
                  </a:cubicBezTo>
                  <a:close/>
                  <a:moveTo>
                    <a:pt x="6012" y="5312"/>
                  </a:moveTo>
                  <a:cubicBezTo>
                    <a:pt x="6103" y="5312"/>
                    <a:pt x="6179" y="5360"/>
                    <a:pt x="6218" y="5452"/>
                  </a:cubicBezTo>
                  <a:cubicBezTo>
                    <a:pt x="6239" y="5516"/>
                    <a:pt x="6186" y="5676"/>
                    <a:pt x="6122" y="5707"/>
                  </a:cubicBezTo>
                  <a:cubicBezTo>
                    <a:pt x="5622" y="5910"/>
                    <a:pt x="5100" y="6090"/>
                    <a:pt x="4557" y="6293"/>
                  </a:cubicBezTo>
                  <a:cubicBezTo>
                    <a:pt x="4472" y="6218"/>
                    <a:pt x="4344" y="6154"/>
                    <a:pt x="4354" y="6090"/>
                  </a:cubicBezTo>
                  <a:cubicBezTo>
                    <a:pt x="4354" y="6005"/>
                    <a:pt x="4429" y="5877"/>
                    <a:pt x="4503" y="5835"/>
                  </a:cubicBezTo>
                  <a:cubicBezTo>
                    <a:pt x="4727" y="5728"/>
                    <a:pt x="4972" y="5665"/>
                    <a:pt x="5196" y="5579"/>
                  </a:cubicBezTo>
                  <a:cubicBezTo>
                    <a:pt x="5430" y="5494"/>
                    <a:pt x="5664" y="5420"/>
                    <a:pt x="5899" y="5335"/>
                  </a:cubicBezTo>
                  <a:cubicBezTo>
                    <a:pt x="5938" y="5320"/>
                    <a:pt x="5976" y="5312"/>
                    <a:pt x="6012" y="5312"/>
                  </a:cubicBezTo>
                  <a:close/>
                  <a:moveTo>
                    <a:pt x="12254" y="1"/>
                  </a:moveTo>
                  <a:lnTo>
                    <a:pt x="12254" y="1"/>
                  </a:lnTo>
                  <a:cubicBezTo>
                    <a:pt x="12190" y="22"/>
                    <a:pt x="12126" y="33"/>
                    <a:pt x="12062" y="65"/>
                  </a:cubicBezTo>
                  <a:cubicBezTo>
                    <a:pt x="10881" y="736"/>
                    <a:pt x="9603" y="1215"/>
                    <a:pt x="8326" y="1694"/>
                  </a:cubicBezTo>
                  <a:cubicBezTo>
                    <a:pt x="6388" y="2428"/>
                    <a:pt x="4440" y="3142"/>
                    <a:pt x="2481" y="3833"/>
                  </a:cubicBezTo>
                  <a:cubicBezTo>
                    <a:pt x="1747" y="4089"/>
                    <a:pt x="969" y="4270"/>
                    <a:pt x="214" y="4483"/>
                  </a:cubicBezTo>
                  <a:cubicBezTo>
                    <a:pt x="139" y="4505"/>
                    <a:pt x="75" y="4526"/>
                    <a:pt x="1" y="4557"/>
                  </a:cubicBezTo>
                  <a:cubicBezTo>
                    <a:pt x="288" y="4952"/>
                    <a:pt x="543" y="5399"/>
                    <a:pt x="884" y="5750"/>
                  </a:cubicBezTo>
                  <a:cubicBezTo>
                    <a:pt x="2108" y="6982"/>
                    <a:pt x="3552" y="7554"/>
                    <a:pt x="5160" y="7554"/>
                  </a:cubicBezTo>
                  <a:cubicBezTo>
                    <a:pt x="5553" y="7554"/>
                    <a:pt x="5955" y="7520"/>
                    <a:pt x="6367" y="7453"/>
                  </a:cubicBezTo>
                  <a:cubicBezTo>
                    <a:pt x="8080" y="7176"/>
                    <a:pt x="9497" y="6325"/>
                    <a:pt x="10625" y="5005"/>
                  </a:cubicBezTo>
                  <a:cubicBezTo>
                    <a:pt x="10699" y="4909"/>
                    <a:pt x="10796" y="4824"/>
                    <a:pt x="10881" y="4728"/>
                  </a:cubicBezTo>
                  <a:cubicBezTo>
                    <a:pt x="10923" y="4654"/>
                    <a:pt x="10966" y="4568"/>
                    <a:pt x="11019" y="4505"/>
                  </a:cubicBezTo>
                  <a:cubicBezTo>
                    <a:pt x="11945" y="3142"/>
                    <a:pt x="12381" y="1651"/>
                    <a:pt x="122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5"/>
            <p:cNvSpPr/>
            <p:nvPr/>
          </p:nvSpPr>
          <p:spPr>
            <a:xfrm>
              <a:off x="4809453" y="3448825"/>
              <a:ext cx="902250" cy="379311"/>
            </a:xfrm>
            <a:custGeom>
              <a:avLst/>
              <a:gdLst/>
              <a:ahLst/>
              <a:cxnLst/>
              <a:rect l="l" t="t" r="r" b="b"/>
              <a:pathLst>
                <a:path w="18387" h="7730" extrusionOk="0">
                  <a:moveTo>
                    <a:pt x="17240" y="1"/>
                  </a:moveTo>
                  <a:cubicBezTo>
                    <a:pt x="16955" y="1"/>
                    <a:pt x="16670" y="13"/>
                    <a:pt x="16395" y="62"/>
                  </a:cubicBezTo>
                  <a:cubicBezTo>
                    <a:pt x="15948" y="126"/>
                    <a:pt x="15512" y="285"/>
                    <a:pt x="15065" y="413"/>
                  </a:cubicBezTo>
                  <a:cubicBezTo>
                    <a:pt x="14937" y="509"/>
                    <a:pt x="14809" y="637"/>
                    <a:pt x="14916" y="796"/>
                  </a:cubicBezTo>
                  <a:cubicBezTo>
                    <a:pt x="14968" y="871"/>
                    <a:pt x="15150" y="849"/>
                    <a:pt x="15266" y="871"/>
                  </a:cubicBezTo>
                  <a:cubicBezTo>
                    <a:pt x="15270" y="874"/>
                    <a:pt x="15274" y="875"/>
                    <a:pt x="15277" y="875"/>
                  </a:cubicBezTo>
                  <a:cubicBezTo>
                    <a:pt x="15284" y="875"/>
                    <a:pt x="15291" y="871"/>
                    <a:pt x="15299" y="871"/>
                  </a:cubicBezTo>
                  <a:cubicBezTo>
                    <a:pt x="15597" y="764"/>
                    <a:pt x="15895" y="647"/>
                    <a:pt x="16203" y="562"/>
                  </a:cubicBezTo>
                  <a:cubicBezTo>
                    <a:pt x="16500" y="486"/>
                    <a:pt x="16802" y="420"/>
                    <a:pt x="17109" y="420"/>
                  </a:cubicBezTo>
                  <a:cubicBezTo>
                    <a:pt x="17232" y="420"/>
                    <a:pt x="17356" y="431"/>
                    <a:pt x="17481" y="455"/>
                  </a:cubicBezTo>
                  <a:cubicBezTo>
                    <a:pt x="17598" y="476"/>
                    <a:pt x="17747" y="530"/>
                    <a:pt x="17800" y="615"/>
                  </a:cubicBezTo>
                  <a:cubicBezTo>
                    <a:pt x="17843" y="689"/>
                    <a:pt x="17790" y="860"/>
                    <a:pt x="17715" y="935"/>
                  </a:cubicBezTo>
                  <a:cubicBezTo>
                    <a:pt x="17523" y="1136"/>
                    <a:pt x="17332" y="1339"/>
                    <a:pt x="17098" y="1477"/>
                  </a:cubicBezTo>
                  <a:cubicBezTo>
                    <a:pt x="16650" y="1754"/>
                    <a:pt x="16172" y="1988"/>
                    <a:pt x="15703" y="2244"/>
                  </a:cubicBezTo>
                  <a:cubicBezTo>
                    <a:pt x="15309" y="2446"/>
                    <a:pt x="14937" y="2691"/>
                    <a:pt x="14532" y="2861"/>
                  </a:cubicBezTo>
                  <a:cubicBezTo>
                    <a:pt x="13255" y="3404"/>
                    <a:pt x="11987" y="3958"/>
                    <a:pt x="10689" y="4437"/>
                  </a:cubicBezTo>
                  <a:cubicBezTo>
                    <a:pt x="8720" y="5161"/>
                    <a:pt x="6728" y="5832"/>
                    <a:pt x="4727" y="6513"/>
                  </a:cubicBezTo>
                  <a:cubicBezTo>
                    <a:pt x="4270" y="6672"/>
                    <a:pt x="3769" y="6747"/>
                    <a:pt x="3290" y="6864"/>
                  </a:cubicBezTo>
                  <a:cubicBezTo>
                    <a:pt x="2981" y="6949"/>
                    <a:pt x="2673" y="7056"/>
                    <a:pt x="2364" y="7119"/>
                  </a:cubicBezTo>
                  <a:cubicBezTo>
                    <a:pt x="1959" y="7205"/>
                    <a:pt x="1554" y="7269"/>
                    <a:pt x="1140" y="7301"/>
                  </a:cubicBezTo>
                  <a:cubicBezTo>
                    <a:pt x="1133" y="7301"/>
                    <a:pt x="1126" y="7302"/>
                    <a:pt x="1120" y="7302"/>
                  </a:cubicBezTo>
                  <a:cubicBezTo>
                    <a:pt x="966" y="7302"/>
                    <a:pt x="813" y="7192"/>
                    <a:pt x="650" y="7131"/>
                  </a:cubicBezTo>
                  <a:cubicBezTo>
                    <a:pt x="714" y="6992"/>
                    <a:pt x="745" y="6832"/>
                    <a:pt x="842" y="6715"/>
                  </a:cubicBezTo>
                  <a:cubicBezTo>
                    <a:pt x="1289" y="6151"/>
                    <a:pt x="1831" y="5693"/>
                    <a:pt x="2491" y="5385"/>
                  </a:cubicBezTo>
                  <a:cubicBezTo>
                    <a:pt x="2598" y="5331"/>
                    <a:pt x="2725" y="5321"/>
                    <a:pt x="2832" y="5288"/>
                  </a:cubicBezTo>
                  <a:cubicBezTo>
                    <a:pt x="3013" y="5087"/>
                    <a:pt x="3002" y="5012"/>
                    <a:pt x="2789" y="4852"/>
                  </a:cubicBezTo>
                  <a:cubicBezTo>
                    <a:pt x="2673" y="4874"/>
                    <a:pt x="2545" y="4884"/>
                    <a:pt x="2438" y="4926"/>
                  </a:cubicBezTo>
                  <a:cubicBezTo>
                    <a:pt x="1576" y="5299"/>
                    <a:pt x="873" y="5863"/>
                    <a:pt x="352" y="6630"/>
                  </a:cubicBezTo>
                  <a:cubicBezTo>
                    <a:pt x="0" y="7152"/>
                    <a:pt x="182" y="7620"/>
                    <a:pt x="799" y="7705"/>
                  </a:cubicBezTo>
                  <a:cubicBezTo>
                    <a:pt x="930" y="7722"/>
                    <a:pt x="1062" y="7729"/>
                    <a:pt x="1194" y="7729"/>
                  </a:cubicBezTo>
                  <a:cubicBezTo>
                    <a:pt x="1481" y="7729"/>
                    <a:pt x="1771" y="7695"/>
                    <a:pt x="2055" y="7652"/>
                  </a:cubicBezTo>
                  <a:cubicBezTo>
                    <a:pt x="2555" y="7578"/>
                    <a:pt x="3045" y="7439"/>
                    <a:pt x="3546" y="7332"/>
                  </a:cubicBezTo>
                  <a:cubicBezTo>
                    <a:pt x="3620" y="7301"/>
                    <a:pt x="3684" y="7280"/>
                    <a:pt x="3759" y="7258"/>
                  </a:cubicBezTo>
                  <a:cubicBezTo>
                    <a:pt x="4514" y="7045"/>
                    <a:pt x="5292" y="6864"/>
                    <a:pt x="6026" y="6608"/>
                  </a:cubicBezTo>
                  <a:cubicBezTo>
                    <a:pt x="7985" y="5917"/>
                    <a:pt x="9933" y="5203"/>
                    <a:pt x="11871" y="4469"/>
                  </a:cubicBezTo>
                  <a:cubicBezTo>
                    <a:pt x="13148" y="3990"/>
                    <a:pt x="14426" y="3511"/>
                    <a:pt x="15607" y="2840"/>
                  </a:cubicBezTo>
                  <a:cubicBezTo>
                    <a:pt x="15671" y="2808"/>
                    <a:pt x="15735" y="2797"/>
                    <a:pt x="15799" y="2776"/>
                  </a:cubicBezTo>
                  <a:cubicBezTo>
                    <a:pt x="16118" y="2595"/>
                    <a:pt x="16437" y="2425"/>
                    <a:pt x="16768" y="2244"/>
                  </a:cubicBezTo>
                  <a:cubicBezTo>
                    <a:pt x="17236" y="1978"/>
                    <a:pt x="17705" y="1711"/>
                    <a:pt x="18056" y="1275"/>
                  </a:cubicBezTo>
                  <a:cubicBezTo>
                    <a:pt x="18237" y="1041"/>
                    <a:pt x="18386" y="786"/>
                    <a:pt x="18269" y="466"/>
                  </a:cubicBezTo>
                  <a:cubicBezTo>
                    <a:pt x="18173" y="200"/>
                    <a:pt x="17970" y="19"/>
                    <a:pt x="17705" y="8"/>
                  </a:cubicBezTo>
                  <a:cubicBezTo>
                    <a:pt x="17551" y="4"/>
                    <a:pt x="17395" y="1"/>
                    <a:pt x="17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5"/>
            <p:cNvSpPr/>
            <p:nvPr/>
          </p:nvSpPr>
          <p:spPr>
            <a:xfrm>
              <a:off x="5729385" y="3689997"/>
              <a:ext cx="30276" cy="28804"/>
            </a:xfrm>
            <a:custGeom>
              <a:avLst/>
              <a:gdLst/>
              <a:ahLst/>
              <a:cxnLst/>
              <a:rect l="l" t="t" r="r" b="b"/>
              <a:pathLst>
                <a:path w="617" h="587" extrusionOk="0">
                  <a:moveTo>
                    <a:pt x="265" y="1"/>
                  </a:moveTo>
                  <a:cubicBezTo>
                    <a:pt x="262" y="1"/>
                    <a:pt x="259" y="1"/>
                    <a:pt x="256" y="1"/>
                  </a:cubicBezTo>
                  <a:cubicBezTo>
                    <a:pt x="85" y="1"/>
                    <a:pt x="21" y="118"/>
                    <a:pt x="10" y="267"/>
                  </a:cubicBezTo>
                  <a:cubicBezTo>
                    <a:pt x="0" y="427"/>
                    <a:pt x="170" y="586"/>
                    <a:pt x="426" y="586"/>
                  </a:cubicBezTo>
                  <a:cubicBezTo>
                    <a:pt x="457" y="544"/>
                    <a:pt x="554" y="470"/>
                    <a:pt x="575" y="384"/>
                  </a:cubicBezTo>
                  <a:cubicBezTo>
                    <a:pt x="617" y="228"/>
                    <a:pt x="404" y="1"/>
                    <a:pt x="265"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5"/>
            <p:cNvSpPr/>
            <p:nvPr/>
          </p:nvSpPr>
          <p:spPr>
            <a:xfrm>
              <a:off x="5634291" y="3711390"/>
              <a:ext cx="24584" cy="29982"/>
            </a:xfrm>
            <a:custGeom>
              <a:avLst/>
              <a:gdLst/>
              <a:ahLst/>
              <a:cxnLst/>
              <a:rect l="l" t="t" r="r" b="b"/>
              <a:pathLst>
                <a:path w="501" h="611" extrusionOk="0">
                  <a:moveTo>
                    <a:pt x="270" y="1"/>
                  </a:moveTo>
                  <a:cubicBezTo>
                    <a:pt x="119" y="1"/>
                    <a:pt x="1" y="126"/>
                    <a:pt x="11" y="310"/>
                  </a:cubicBezTo>
                  <a:cubicBezTo>
                    <a:pt x="11" y="470"/>
                    <a:pt x="75" y="587"/>
                    <a:pt x="245" y="608"/>
                  </a:cubicBezTo>
                  <a:cubicBezTo>
                    <a:pt x="255" y="610"/>
                    <a:pt x="265" y="611"/>
                    <a:pt x="274" y="611"/>
                  </a:cubicBezTo>
                  <a:cubicBezTo>
                    <a:pt x="407" y="611"/>
                    <a:pt x="490" y="477"/>
                    <a:pt x="490" y="278"/>
                  </a:cubicBezTo>
                  <a:cubicBezTo>
                    <a:pt x="500" y="129"/>
                    <a:pt x="469" y="1"/>
                    <a:pt x="288" y="1"/>
                  </a:cubicBezTo>
                  <a:cubicBezTo>
                    <a:pt x="282" y="1"/>
                    <a:pt x="276" y="1"/>
                    <a:pt x="270"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5"/>
            <p:cNvSpPr/>
            <p:nvPr/>
          </p:nvSpPr>
          <p:spPr>
            <a:xfrm>
              <a:off x="5605046" y="3356723"/>
              <a:ext cx="28264" cy="29835"/>
            </a:xfrm>
            <a:custGeom>
              <a:avLst/>
              <a:gdLst/>
              <a:ahLst/>
              <a:cxnLst/>
              <a:rect l="l" t="t" r="r" b="b"/>
              <a:pathLst>
                <a:path w="576" h="608" extrusionOk="0">
                  <a:moveTo>
                    <a:pt x="386" y="0"/>
                  </a:moveTo>
                  <a:cubicBezTo>
                    <a:pt x="385" y="0"/>
                    <a:pt x="384" y="1"/>
                    <a:pt x="384" y="1"/>
                  </a:cubicBezTo>
                  <a:cubicBezTo>
                    <a:pt x="256" y="86"/>
                    <a:pt x="117" y="193"/>
                    <a:pt x="53" y="320"/>
                  </a:cubicBezTo>
                  <a:cubicBezTo>
                    <a:pt x="0" y="437"/>
                    <a:pt x="160" y="607"/>
                    <a:pt x="287" y="607"/>
                  </a:cubicBezTo>
                  <a:cubicBezTo>
                    <a:pt x="415" y="607"/>
                    <a:pt x="564" y="416"/>
                    <a:pt x="575" y="171"/>
                  </a:cubicBezTo>
                  <a:cubicBezTo>
                    <a:pt x="534" y="140"/>
                    <a:pt x="414" y="0"/>
                    <a:pt x="386" y="0"/>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5"/>
            <p:cNvSpPr/>
            <p:nvPr/>
          </p:nvSpPr>
          <p:spPr>
            <a:xfrm>
              <a:off x="5508921" y="3295044"/>
              <a:ext cx="26154" cy="28313"/>
            </a:xfrm>
            <a:custGeom>
              <a:avLst/>
              <a:gdLst/>
              <a:ahLst/>
              <a:cxnLst/>
              <a:rect l="l" t="t" r="r" b="b"/>
              <a:pathLst>
                <a:path w="533" h="577" extrusionOk="0">
                  <a:moveTo>
                    <a:pt x="315" y="1"/>
                  </a:moveTo>
                  <a:cubicBezTo>
                    <a:pt x="306" y="1"/>
                    <a:pt x="297" y="1"/>
                    <a:pt x="287" y="2"/>
                  </a:cubicBezTo>
                  <a:cubicBezTo>
                    <a:pt x="107" y="12"/>
                    <a:pt x="0" y="108"/>
                    <a:pt x="0" y="289"/>
                  </a:cubicBezTo>
                  <a:cubicBezTo>
                    <a:pt x="11" y="449"/>
                    <a:pt x="128" y="577"/>
                    <a:pt x="287" y="577"/>
                  </a:cubicBezTo>
                  <a:cubicBezTo>
                    <a:pt x="500" y="566"/>
                    <a:pt x="511" y="385"/>
                    <a:pt x="533" y="236"/>
                  </a:cubicBezTo>
                  <a:cubicBezTo>
                    <a:pt x="522" y="77"/>
                    <a:pt x="447" y="1"/>
                    <a:pt x="315"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5"/>
            <p:cNvSpPr/>
            <p:nvPr/>
          </p:nvSpPr>
          <p:spPr>
            <a:xfrm>
              <a:off x="5685077" y="3516490"/>
              <a:ext cx="32828" cy="28461"/>
            </a:xfrm>
            <a:custGeom>
              <a:avLst/>
              <a:gdLst/>
              <a:ahLst/>
              <a:cxnLst/>
              <a:rect l="l" t="t" r="r" b="b"/>
              <a:pathLst>
                <a:path w="669" h="580" extrusionOk="0">
                  <a:moveTo>
                    <a:pt x="390" y="1"/>
                  </a:moveTo>
                  <a:cubicBezTo>
                    <a:pt x="387" y="1"/>
                    <a:pt x="384" y="1"/>
                    <a:pt x="381" y="3"/>
                  </a:cubicBezTo>
                  <a:cubicBezTo>
                    <a:pt x="253" y="67"/>
                    <a:pt x="104" y="162"/>
                    <a:pt x="51" y="280"/>
                  </a:cubicBezTo>
                  <a:cubicBezTo>
                    <a:pt x="1" y="420"/>
                    <a:pt x="111" y="579"/>
                    <a:pt x="249" y="579"/>
                  </a:cubicBezTo>
                  <a:cubicBezTo>
                    <a:pt x="257" y="579"/>
                    <a:pt x="266" y="579"/>
                    <a:pt x="275" y="578"/>
                  </a:cubicBezTo>
                  <a:cubicBezTo>
                    <a:pt x="402" y="556"/>
                    <a:pt x="509" y="396"/>
                    <a:pt x="669" y="247"/>
                  </a:cubicBezTo>
                  <a:cubicBezTo>
                    <a:pt x="539" y="138"/>
                    <a:pt x="438" y="1"/>
                    <a:pt x="390"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5"/>
            <p:cNvSpPr/>
            <p:nvPr/>
          </p:nvSpPr>
          <p:spPr>
            <a:xfrm>
              <a:off x="5592632" y="3225514"/>
              <a:ext cx="29148" cy="25516"/>
            </a:xfrm>
            <a:custGeom>
              <a:avLst/>
              <a:gdLst/>
              <a:ahLst/>
              <a:cxnLst/>
              <a:rect l="l" t="t" r="r" b="b"/>
              <a:pathLst>
                <a:path w="594" h="520" extrusionOk="0">
                  <a:moveTo>
                    <a:pt x="307" y="1"/>
                  </a:moveTo>
                  <a:cubicBezTo>
                    <a:pt x="179" y="1"/>
                    <a:pt x="0" y="178"/>
                    <a:pt x="40" y="279"/>
                  </a:cubicBezTo>
                  <a:cubicBezTo>
                    <a:pt x="83" y="376"/>
                    <a:pt x="189" y="482"/>
                    <a:pt x="285" y="514"/>
                  </a:cubicBezTo>
                  <a:cubicBezTo>
                    <a:pt x="296" y="517"/>
                    <a:pt x="307" y="519"/>
                    <a:pt x="318" y="519"/>
                  </a:cubicBezTo>
                  <a:cubicBezTo>
                    <a:pt x="432" y="519"/>
                    <a:pt x="575" y="338"/>
                    <a:pt x="594" y="173"/>
                  </a:cubicBezTo>
                  <a:cubicBezTo>
                    <a:pt x="509" y="120"/>
                    <a:pt x="424" y="24"/>
                    <a:pt x="327" y="2"/>
                  </a:cubicBezTo>
                  <a:cubicBezTo>
                    <a:pt x="321" y="1"/>
                    <a:pt x="314" y="1"/>
                    <a:pt x="307"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5"/>
            <p:cNvSpPr/>
            <p:nvPr/>
          </p:nvSpPr>
          <p:spPr>
            <a:xfrm>
              <a:off x="5787875" y="3440336"/>
              <a:ext cx="27185" cy="27234"/>
            </a:xfrm>
            <a:custGeom>
              <a:avLst/>
              <a:gdLst/>
              <a:ahLst/>
              <a:cxnLst/>
              <a:rect l="l" t="t" r="r" b="b"/>
              <a:pathLst>
                <a:path w="554" h="555" extrusionOk="0">
                  <a:moveTo>
                    <a:pt x="351" y="0"/>
                  </a:moveTo>
                  <a:cubicBezTo>
                    <a:pt x="160" y="43"/>
                    <a:pt x="0" y="202"/>
                    <a:pt x="11" y="330"/>
                  </a:cubicBezTo>
                  <a:cubicBezTo>
                    <a:pt x="32" y="479"/>
                    <a:pt x="128" y="554"/>
                    <a:pt x="277" y="554"/>
                  </a:cubicBezTo>
                  <a:cubicBezTo>
                    <a:pt x="280" y="554"/>
                    <a:pt x="284" y="554"/>
                    <a:pt x="287" y="554"/>
                  </a:cubicBezTo>
                  <a:cubicBezTo>
                    <a:pt x="412" y="554"/>
                    <a:pt x="553" y="369"/>
                    <a:pt x="522" y="235"/>
                  </a:cubicBezTo>
                  <a:cubicBezTo>
                    <a:pt x="500" y="149"/>
                    <a:pt x="405" y="75"/>
                    <a:pt x="351" y="0"/>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5"/>
            <p:cNvSpPr/>
            <p:nvPr/>
          </p:nvSpPr>
          <p:spPr>
            <a:xfrm>
              <a:off x="5746167" y="3370315"/>
              <a:ext cx="22425" cy="25271"/>
            </a:xfrm>
            <a:custGeom>
              <a:avLst/>
              <a:gdLst/>
              <a:ahLst/>
              <a:cxnLst/>
              <a:rect l="l" t="t" r="r" b="b"/>
              <a:pathLst>
                <a:path w="457" h="515" extrusionOk="0">
                  <a:moveTo>
                    <a:pt x="190" y="1"/>
                  </a:moveTo>
                  <a:cubicBezTo>
                    <a:pt x="126" y="86"/>
                    <a:pt x="52" y="171"/>
                    <a:pt x="20" y="267"/>
                  </a:cubicBezTo>
                  <a:cubicBezTo>
                    <a:pt x="0" y="386"/>
                    <a:pt x="45" y="514"/>
                    <a:pt x="171" y="514"/>
                  </a:cubicBezTo>
                  <a:cubicBezTo>
                    <a:pt x="180" y="514"/>
                    <a:pt x="190" y="513"/>
                    <a:pt x="201" y="512"/>
                  </a:cubicBezTo>
                  <a:cubicBezTo>
                    <a:pt x="297" y="491"/>
                    <a:pt x="435" y="384"/>
                    <a:pt x="446" y="309"/>
                  </a:cubicBezTo>
                  <a:cubicBezTo>
                    <a:pt x="456" y="214"/>
                    <a:pt x="350" y="107"/>
                    <a:pt x="297"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5"/>
            <p:cNvSpPr/>
            <p:nvPr/>
          </p:nvSpPr>
          <p:spPr>
            <a:xfrm>
              <a:off x="5870407" y="3435086"/>
              <a:ext cx="25615" cy="20413"/>
            </a:xfrm>
            <a:custGeom>
              <a:avLst/>
              <a:gdLst/>
              <a:ahLst/>
              <a:cxnLst/>
              <a:rect l="l" t="t" r="r" b="b"/>
              <a:pathLst>
                <a:path w="522" h="416" extrusionOk="0">
                  <a:moveTo>
                    <a:pt x="299" y="1"/>
                  </a:moveTo>
                  <a:cubicBezTo>
                    <a:pt x="224" y="1"/>
                    <a:pt x="138" y="118"/>
                    <a:pt x="0" y="224"/>
                  </a:cubicBezTo>
                  <a:cubicBezTo>
                    <a:pt x="149" y="320"/>
                    <a:pt x="235" y="416"/>
                    <a:pt x="330" y="416"/>
                  </a:cubicBezTo>
                  <a:cubicBezTo>
                    <a:pt x="394" y="416"/>
                    <a:pt x="522" y="267"/>
                    <a:pt x="511" y="203"/>
                  </a:cubicBezTo>
                  <a:cubicBezTo>
                    <a:pt x="500" y="118"/>
                    <a:pt x="373" y="11"/>
                    <a:pt x="299" y="1"/>
                  </a:cubicBezTo>
                  <a:close/>
                </a:path>
              </a:pathLst>
            </a:custGeom>
            <a:solidFill>
              <a:srgbClr val="FAF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5"/>
            <p:cNvSpPr/>
            <p:nvPr/>
          </p:nvSpPr>
          <p:spPr>
            <a:xfrm>
              <a:off x="4992282" y="3582144"/>
              <a:ext cx="375091" cy="135580"/>
            </a:xfrm>
            <a:custGeom>
              <a:avLst/>
              <a:gdLst/>
              <a:ahLst/>
              <a:cxnLst/>
              <a:rect l="l" t="t" r="r" b="b"/>
              <a:pathLst>
                <a:path w="7644" h="2763" extrusionOk="0">
                  <a:moveTo>
                    <a:pt x="7446" y="1"/>
                  </a:moveTo>
                  <a:cubicBezTo>
                    <a:pt x="7405" y="1"/>
                    <a:pt x="7361" y="13"/>
                    <a:pt x="7314" y="38"/>
                  </a:cubicBezTo>
                  <a:cubicBezTo>
                    <a:pt x="7165" y="113"/>
                    <a:pt x="7016" y="187"/>
                    <a:pt x="6867" y="240"/>
                  </a:cubicBezTo>
                  <a:cubicBezTo>
                    <a:pt x="5909" y="538"/>
                    <a:pt x="4940" y="836"/>
                    <a:pt x="3982" y="1145"/>
                  </a:cubicBezTo>
                  <a:cubicBezTo>
                    <a:pt x="2737" y="1528"/>
                    <a:pt x="1502" y="1922"/>
                    <a:pt x="245" y="2316"/>
                  </a:cubicBezTo>
                  <a:cubicBezTo>
                    <a:pt x="118" y="2348"/>
                    <a:pt x="0" y="2412"/>
                    <a:pt x="33" y="2540"/>
                  </a:cubicBezTo>
                  <a:cubicBezTo>
                    <a:pt x="64" y="2635"/>
                    <a:pt x="192" y="2699"/>
                    <a:pt x="267" y="2763"/>
                  </a:cubicBezTo>
                  <a:cubicBezTo>
                    <a:pt x="714" y="2646"/>
                    <a:pt x="1107" y="2540"/>
                    <a:pt x="1491" y="2422"/>
                  </a:cubicBezTo>
                  <a:cubicBezTo>
                    <a:pt x="2342" y="2157"/>
                    <a:pt x="3184" y="1880"/>
                    <a:pt x="4024" y="1613"/>
                  </a:cubicBezTo>
                  <a:cubicBezTo>
                    <a:pt x="4994" y="1315"/>
                    <a:pt x="5962" y="1017"/>
                    <a:pt x="6920" y="709"/>
                  </a:cubicBezTo>
                  <a:cubicBezTo>
                    <a:pt x="7144" y="645"/>
                    <a:pt x="7357" y="517"/>
                    <a:pt x="7559" y="389"/>
                  </a:cubicBezTo>
                  <a:cubicBezTo>
                    <a:pt x="7612" y="357"/>
                    <a:pt x="7644" y="198"/>
                    <a:pt x="7623" y="123"/>
                  </a:cubicBezTo>
                  <a:cubicBezTo>
                    <a:pt x="7588" y="46"/>
                    <a:pt x="7525" y="1"/>
                    <a:pt x="7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5"/>
            <p:cNvSpPr/>
            <p:nvPr/>
          </p:nvSpPr>
          <p:spPr>
            <a:xfrm>
              <a:off x="5005874" y="3412122"/>
              <a:ext cx="288924" cy="134943"/>
            </a:xfrm>
            <a:custGeom>
              <a:avLst/>
              <a:gdLst/>
              <a:ahLst/>
              <a:cxnLst/>
              <a:rect l="l" t="t" r="r" b="b"/>
              <a:pathLst>
                <a:path w="5888" h="2750" extrusionOk="0">
                  <a:moveTo>
                    <a:pt x="5642" y="1"/>
                  </a:moveTo>
                  <a:cubicBezTo>
                    <a:pt x="5441" y="96"/>
                    <a:pt x="5270" y="192"/>
                    <a:pt x="5100" y="266"/>
                  </a:cubicBezTo>
                  <a:cubicBezTo>
                    <a:pt x="3993" y="713"/>
                    <a:pt x="2874" y="1150"/>
                    <a:pt x="1767" y="1597"/>
                  </a:cubicBezTo>
                  <a:cubicBezTo>
                    <a:pt x="1235" y="1821"/>
                    <a:pt x="724" y="2087"/>
                    <a:pt x="203" y="2332"/>
                  </a:cubicBezTo>
                  <a:cubicBezTo>
                    <a:pt x="64" y="2395"/>
                    <a:pt x="0" y="2513"/>
                    <a:pt x="75" y="2651"/>
                  </a:cubicBezTo>
                  <a:cubicBezTo>
                    <a:pt x="120" y="2724"/>
                    <a:pt x="177" y="2750"/>
                    <a:pt x="239" y="2750"/>
                  </a:cubicBezTo>
                  <a:cubicBezTo>
                    <a:pt x="295" y="2750"/>
                    <a:pt x="355" y="2730"/>
                    <a:pt x="416" y="2705"/>
                  </a:cubicBezTo>
                  <a:cubicBezTo>
                    <a:pt x="1927" y="2076"/>
                    <a:pt x="3439" y="1448"/>
                    <a:pt x="4940" y="820"/>
                  </a:cubicBezTo>
                  <a:cubicBezTo>
                    <a:pt x="5238" y="692"/>
                    <a:pt x="5515" y="543"/>
                    <a:pt x="5781" y="394"/>
                  </a:cubicBezTo>
                  <a:cubicBezTo>
                    <a:pt x="5845" y="362"/>
                    <a:pt x="5888" y="224"/>
                    <a:pt x="5866" y="171"/>
                  </a:cubicBezTo>
                  <a:cubicBezTo>
                    <a:pt x="5834" y="96"/>
                    <a:pt x="5728" y="64"/>
                    <a:pt x="5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5"/>
            <p:cNvSpPr/>
            <p:nvPr/>
          </p:nvSpPr>
          <p:spPr>
            <a:xfrm>
              <a:off x="5560100" y="3469434"/>
              <a:ext cx="124883" cy="89504"/>
            </a:xfrm>
            <a:custGeom>
              <a:avLst/>
              <a:gdLst/>
              <a:ahLst/>
              <a:cxnLst/>
              <a:rect l="l" t="t" r="r" b="b"/>
              <a:pathLst>
                <a:path w="2545" h="1824" extrusionOk="0">
                  <a:moveTo>
                    <a:pt x="1811" y="0"/>
                  </a:moveTo>
                  <a:cubicBezTo>
                    <a:pt x="1504" y="0"/>
                    <a:pt x="1202" y="66"/>
                    <a:pt x="905" y="142"/>
                  </a:cubicBezTo>
                  <a:cubicBezTo>
                    <a:pt x="597" y="227"/>
                    <a:pt x="299" y="344"/>
                    <a:pt x="1" y="451"/>
                  </a:cubicBezTo>
                  <a:cubicBezTo>
                    <a:pt x="129" y="908"/>
                    <a:pt x="266" y="1366"/>
                    <a:pt x="405" y="1824"/>
                  </a:cubicBezTo>
                  <a:cubicBezTo>
                    <a:pt x="874" y="1568"/>
                    <a:pt x="1352" y="1334"/>
                    <a:pt x="1800" y="1057"/>
                  </a:cubicBezTo>
                  <a:cubicBezTo>
                    <a:pt x="2034" y="919"/>
                    <a:pt x="2225" y="716"/>
                    <a:pt x="2417" y="515"/>
                  </a:cubicBezTo>
                  <a:cubicBezTo>
                    <a:pt x="2492" y="440"/>
                    <a:pt x="2545" y="269"/>
                    <a:pt x="2502" y="195"/>
                  </a:cubicBezTo>
                  <a:cubicBezTo>
                    <a:pt x="2449" y="110"/>
                    <a:pt x="2300" y="56"/>
                    <a:pt x="2183" y="35"/>
                  </a:cubicBezTo>
                  <a:cubicBezTo>
                    <a:pt x="2058" y="11"/>
                    <a:pt x="1934" y="0"/>
                    <a:pt x="1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5"/>
            <p:cNvSpPr/>
            <p:nvPr/>
          </p:nvSpPr>
          <p:spPr>
            <a:xfrm>
              <a:off x="5036149" y="3543773"/>
              <a:ext cx="212130" cy="91516"/>
            </a:xfrm>
            <a:custGeom>
              <a:avLst/>
              <a:gdLst/>
              <a:ahLst/>
              <a:cxnLst/>
              <a:rect l="l" t="t" r="r" b="b"/>
              <a:pathLst>
                <a:path w="4323" h="1865" extrusionOk="0">
                  <a:moveTo>
                    <a:pt x="4076" y="0"/>
                  </a:moveTo>
                  <a:cubicBezTo>
                    <a:pt x="4017" y="0"/>
                    <a:pt x="3952" y="19"/>
                    <a:pt x="3887" y="43"/>
                  </a:cubicBezTo>
                  <a:cubicBezTo>
                    <a:pt x="3461" y="202"/>
                    <a:pt x="3024" y="362"/>
                    <a:pt x="2588" y="522"/>
                  </a:cubicBezTo>
                  <a:cubicBezTo>
                    <a:pt x="1779" y="820"/>
                    <a:pt x="980" y="1118"/>
                    <a:pt x="182" y="1427"/>
                  </a:cubicBezTo>
                  <a:cubicBezTo>
                    <a:pt x="107" y="1458"/>
                    <a:pt x="43" y="1544"/>
                    <a:pt x="0" y="1586"/>
                  </a:cubicBezTo>
                  <a:cubicBezTo>
                    <a:pt x="0" y="1809"/>
                    <a:pt x="97" y="1865"/>
                    <a:pt x="235" y="1865"/>
                  </a:cubicBezTo>
                  <a:cubicBezTo>
                    <a:pt x="248" y="1865"/>
                    <a:pt x="263" y="1864"/>
                    <a:pt x="277" y="1863"/>
                  </a:cubicBezTo>
                  <a:cubicBezTo>
                    <a:pt x="362" y="1853"/>
                    <a:pt x="459" y="1799"/>
                    <a:pt x="554" y="1768"/>
                  </a:cubicBezTo>
                  <a:cubicBezTo>
                    <a:pt x="1481" y="1427"/>
                    <a:pt x="2418" y="1086"/>
                    <a:pt x="3354" y="734"/>
                  </a:cubicBezTo>
                  <a:cubicBezTo>
                    <a:pt x="3599" y="649"/>
                    <a:pt x="3833" y="564"/>
                    <a:pt x="4067" y="458"/>
                  </a:cubicBezTo>
                  <a:cubicBezTo>
                    <a:pt x="4206" y="405"/>
                    <a:pt x="4323" y="298"/>
                    <a:pt x="4259" y="128"/>
                  </a:cubicBezTo>
                  <a:cubicBezTo>
                    <a:pt x="4217" y="32"/>
                    <a:pt x="4152" y="0"/>
                    <a:pt x="40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5"/>
            <p:cNvSpPr/>
            <p:nvPr/>
          </p:nvSpPr>
          <p:spPr>
            <a:xfrm>
              <a:off x="5293708" y="3442054"/>
              <a:ext cx="77334" cy="46911"/>
            </a:xfrm>
            <a:custGeom>
              <a:avLst/>
              <a:gdLst/>
              <a:ahLst/>
              <a:cxnLst/>
              <a:rect l="l" t="t" r="r" b="b"/>
              <a:pathLst>
                <a:path w="1576" h="956" extrusionOk="0">
                  <a:moveTo>
                    <a:pt x="1342" y="1"/>
                  </a:moveTo>
                  <a:cubicBezTo>
                    <a:pt x="1289" y="1"/>
                    <a:pt x="1230" y="21"/>
                    <a:pt x="1171" y="51"/>
                  </a:cubicBezTo>
                  <a:cubicBezTo>
                    <a:pt x="980" y="136"/>
                    <a:pt x="798" y="210"/>
                    <a:pt x="618" y="295"/>
                  </a:cubicBezTo>
                  <a:cubicBezTo>
                    <a:pt x="436" y="380"/>
                    <a:pt x="266" y="465"/>
                    <a:pt x="107" y="572"/>
                  </a:cubicBezTo>
                  <a:cubicBezTo>
                    <a:pt x="53" y="614"/>
                    <a:pt x="0" y="742"/>
                    <a:pt x="22" y="796"/>
                  </a:cubicBezTo>
                  <a:cubicBezTo>
                    <a:pt x="53" y="870"/>
                    <a:pt x="160" y="902"/>
                    <a:pt x="245" y="955"/>
                  </a:cubicBezTo>
                  <a:cubicBezTo>
                    <a:pt x="415" y="881"/>
                    <a:pt x="564" y="806"/>
                    <a:pt x="713" y="742"/>
                  </a:cubicBezTo>
                  <a:cubicBezTo>
                    <a:pt x="937" y="636"/>
                    <a:pt x="1160" y="540"/>
                    <a:pt x="1384" y="423"/>
                  </a:cubicBezTo>
                  <a:cubicBezTo>
                    <a:pt x="1501" y="359"/>
                    <a:pt x="1576" y="242"/>
                    <a:pt x="1501" y="103"/>
                  </a:cubicBezTo>
                  <a:cubicBezTo>
                    <a:pt x="1461" y="29"/>
                    <a:pt x="1405" y="1"/>
                    <a:pt x="1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5"/>
            <p:cNvSpPr/>
            <p:nvPr/>
          </p:nvSpPr>
          <p:spPr>
            <a:xfrm>
              <a:off x="5387723" y="3486166"/>
              <a:ext cx="74243" cy="38863"/>
            </a:xfrm>
            <a:custGeom>
              <a:avLst/>
              <a:gdLst/>
              <a:ahLst/>
              <a:cxnLst/>
              <a:rect l="l" t="t" r="r" b="b"/>
              <a:pathLst>
                <a:path w="1513" h="792" extrusionOk="0">
                  <a:moveTo>
                    <a:pt x="1250" y="0"/>
                  </a:moveTo>
                  <a:cubicBezTo>
                    <a:pt x="1241" y="0"/>
                    <a:pt x="1233" y="1"/>
                    <a:pt x="1224" y="3"/>
                  </a:cubicBezTo>
                  <a:cubicBezTo>
                    <a:pt x="863" y="99"/>
                    <a:pt x="512" y="216"/>
                    <a:pt x="160" y="354"/>
                  </a:cubicBezTo>
                  <a:cubicBezTo>
                    <a:pt x="86" y="375"/>
                    <a:pt x="1" y="524"/>
                    <a:pt x="11" y="599"/>
                  </a:cubicBezTo>
                  <a:cubicBezTo>
                    <a:pt x="11" y="674"/>
                    <a:pt x="139" y="737"/>
                    <a:pt x="202" y="791"/>
                  </a:cubicBezTo>
                  <a:cubicBezTo>
                    <a:pt x="448" y="716"/>
                    <a:pt x="628" y="674"/>
                    <a:pt x="810" y="610"/>
                  </a:cubicBezTo>
                  <a:cubicBezTo>
                    <a:pt x="1001" y="546"/>
                    <a:pt x="1193" y="503"/>
                    <a:pt x="1363" y="408"/>
                  </a:cubicBezTo>
                  <a:cubicBezTo>
                    <a:pt x="1437" y="354"/>
                    <a:pt x="1459" y="216"/>
                    <a:pt x="1512" y="120"/>
                  </a:cubicBezTo>
                  <a:cubicBezTo>
                    <a:pt x="1426" y="82"/>
                    <a:pt x="1330" y="0"/>
                    <a:pt x="1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5"/>
            <p:cNvSpPr/>
            <p:nvPr/>
          </p:nvSpPr>
          <p:spPr>
            <a:xfrm>
              <a:off x="5468195" y="3531064"/>
              <a:ext cx="62711" cy="35625"/>
            </a:xfrm>
            <a:custGeom>
              <a:avLst/>
              <a:gdLst/>
              <a:ahLst/>
              <a:cxnLst/>
              <a:rect l="l" t="t" r="r" b="b"/>
              <a:pathLst>
                <a:path w="1278" h="726" extrusionOk="0">
                  <a:moveTo>
                    <a:pt x="1026" y="0"/>
                  </a:moveTo>
                  <a:cubicBezTo>
                    <a:pt x="1017" y="0"/>
                    <a:pt x="1009" y="2"/>
                    <a:pt x="1001" y="4"/>
                  </a:cubicBezTo>
                  <a:cubicBezTo>
                    <a:pt x="703" y="89"/>
                    <a:pt x="405" y="195"/>
                    <a:pt x="117" y="323"/>
                  </a:cubicBezTo>
                  <a:cubicBezTo>
                    <a:pt x="53" y="355"/>
                    <a:pt x="0" y="515"/>
                    <a:pt x="21" y="579"/>
                  </a:cubicBezTo>
                  <a:cubicBezTo>
                    <a:pt x="54" y="667"/>
                    <a:pt x="123" y="725"/>
                    <a:pt x="219" y="725"/>
                  </a:cubicBezTo>
                  <a:cubicBezTo>
                    <a:pt x="250" y="725"/>
                    <a:pt x="283" y="719"/>
                    <a:pt x="319" y="706"/>
                  </a:cubicBezTo>
                  <a:cubicBezTo>
                    <a:pt x="554" y="610"/>
                    <a:pt x="788" y="546"/>
                    <a:pt x="1011" y="440"/>
                  </a:cubicBezTo>
                  <a:cubicBezTo>
                    <a:pt x="1117" y="387"/>
                    <a:pt x="1192" y="281"/>
                    <a:pt x="1278" y="195"/>
                  </a:cubicBezTo>
                  <a:cubicBezTo>
                    <a:pt x="1278" y="163"/>
                    <a:pt x="1278" y="142"/>
                    <a:pt x="1267" y="110"/>
                  </a:cubicBezTo>
                  <a:cubicBezTo>
                    <a:pt x="1191" y="72"/>
                    <a:pt x="1098" y="0"/>
                    <a:pt x="1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5"/>
            <p:cNvSpPr/>
            <p:nvPr/>
          </p:nvSpPr>
          <p:spPr>
            <a:xfrm>
              <a:off x="5384043" y="3389011"/>
              <a:ext cx="34055" cy="24731"/>
            </a:xfrm>
            <a:custGeom>
              <a:avLst/>
              <a:gdLst/>
              <a:ahLst/>
              <a:cxnLst/>
              <a:rect l="l" t="t" r="r" b="b"/>
              <a:pathLst>
                <a:path w="694" h="504" extrusionOk="0">
                  <a:moveTo>
                    <a:pt x="374" y="1"/>
                  </a:moveTo>
                  <a:cubicBezTo>
                    <a:pt x="304" y="1"/>
                    <a:pt x="218" y="31"/>
                    <a:pt x="171" y="77"/>
                  </a:cubicBezTo>
                  <a:cubicBezTo>
                    <a:pt x="97" y="131"/>
                    <a:pt x="1" y="237"/>
                    <a:pt x="1" y="311"/>
                  </a:cubicBezTo>
                  <a:cubicBezTo>
                    <a:pt x="12" y="386"/>
                    <a:pt x="128" y="450"/>
                    <a:pt x="182" y="503"/>
                  </a:cubicBezTo>
                  <a:cubicBezTo>
                    <a:pt x="341" y="460"/>
                    <a:pt x="469" y="472"/>
                    <a:pt x="544" y="408"/>
                  </a:cubicBezTo>
                  <a:cubicBezTo>
                    <a:pt x="618" y="354"/>
                    <a:pt x="650" y="237"/>
                    <a:pt x="693" y="141"/>
                  </a:cubicBezTo>
                  <a:cubicBezTo>
                    <a:pt x="597" y="98"/>
                    <a:pt x="501" y="24"/>
                    <a:pt x="405" y="3"/>
                  </a:cubicBezTo>
                  <a:cubicBezTo>
                    <a:pt x="395" y="2"/>
                    <a:pt x="385"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5"/>
            <p:cNvSpPr/>
            <p:nvPr/>
          </p:nvSpPr>
          <p:spPr>
            <a:xfrm>
              <a:off x="5090467" y="3760017"/>
              <a:ext cx="200647" cy="85578"/>
            </a:xfrm>
            <a:custGeom>
              <a:avLst/>
              <a:gdLst/>
              <a:ahLst/>
              <a:cxnLst/>
              <a:rect l="l" t="t" r="r" b="b"/>
              <a:pathLst>
                <a:path w="4089" h="1744" extrusionOk="0">
                  <a:moveTo>
                    <a:pt x="3897" y="1"/>
                  </a:moveTo>
                  <a:cubicBezTo>
                    <a:pt x="3812" y="22"/>
                    <a:pt x="3759" y="32"/>
                    <a:pt x="3717" y="54"/>
                  </a:cubicBezTo>
                  <a:cubicBezTo>
                    <a:pt x="3099" y="288"/>
                    <a:pt x="2482" y="533"/>
                    <a:pt x="1864" y="756"/>
                  </a:cubicBezTo>
                  <a:cubicBezTo>
                    <a:pt x="1332" y="948"/>
                    <a:pt x="800" y="1118"/>
                    <a:pt x="267" y="1300"/>
                  </a:cubicBezTo>
                  <a:cubicBezTo>
                    <a:pt x="128" y="1342"/>
                    <a:pt x="1" y="1427"/>
                    <a:pt x="65" y="1587"/>
                  </a:cubicBezTo>
                  <a:cubicBezTo>
                    <a:pt x="105" y="1684"/>
                    <a:pt x="177" y="1744"/>
                    <a:pt x="274" y="1744"/>
                  </a:cubicBezTo>
                  <a:cubicBezTo>
                    <a:pt x="305" y="1744"/>
                    <a:pt x="338" y="1738"/>
                    <a:pt x="374" y="1725"/>
                  </a:cubicBezTo>
                  <a:cubicBezTo>
                    <a:pt x="1342" y="1395"/>
                    <a:pt x="2321" y="1087"/>
                    <a:pt x="3280" y="746"/>
                  </a:cubicBezTo>
                  <a:cubicBezTo>
                    <a:pt x="3535" y="650"/>
                    <a:pt x="3769" y="490"/>
                    <a:pt x="4004" y="352"/>
                  </a:cubicBezTo>
                  <a:cubicBezTo>
                    <a:pt x="4057" y="320"/>
                    <a:pt x="4089" y="192"/>
                    <a:pt x="4067" y="139"/>
                  </a:cubicBezTo>
                  <a:cubicBezTo>
                    <a:pt x="4046" y="75"/>
                    <a:pt x="3951" y="43"/>
                    <a:pt x="3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5"/>
            <p:cNvSpPr/>
            <p:nvPr/>
          </p:nvSpPr>
          <p:spPr>
            <a:xfrm>
              <a:off x="5364759" y="3710949"/>
              <a:ext cx="127484" cy="56529"/>
            </a:xfrm>
            <a:custGeom>
              <a:avLst/>
              <a:gdLst/>
              <a:ahLst/>
              <a:cxnLst/>
              <a:rect l="l" t="t" r="r" b="b"/>
              <a:pathLst>
                <a:path w="2598" h="1152" extrusionOk="0">
                  <a:moveTo>
                    <a:pt x="2406" y="0"/>
                  </a:moveTo>
                  <a:cubicBezTo>
                    <a:pt x="2310" y="10"/>
                    <a:pt x="2257" y="10"/>
                    <a:pt x="2215" y="21"/>
                  </a:cubicBezTo>
                  <a:cubicBezTo>
                    <a:pt x="1565" y="244"/>
                    <a:pt x="905" y="457"/>
                    <a:pt x="256" y="681"/>
                  </a:cubicBezTo>
                  <a:cubicBezTo>
                    <a:pt x="192" y="703"/>
                    <a:pt x="107" y="734"/>
                    <a:pt x="85" y="788"/>
                  </a:cubicBezTo>
                  <a:cubicBezTo>
                    <a:pt x="43" y="883"/>
                    <a:pt x="0" y="1001"/>
                    <a:pt x="43" y="1086"/>
                  </a:cubicBezTo>
                  <a:cubicBezTo>
                    <a:pt x="50" y="1124"/>
                    <a:pt x="141" y="1152"/>
                    <a:pt x="224" y="1152"/>
                  </a:cubicBezTo>
                  <a:cubicBezTo>
                    <a:pt x="255" y="1152"/>
                    <a:pt x="285" y="1148"/>
                    <a:pt x="308" y="1139"/>
                  </a:cubicBezTo>
                  <a:cubicBezTo>
                    <a:pt x="926" y="947"/>
                    <a:pt x="1533" y="745"/>
                    <a:pt x="2140" y="532"/>
                  </a:cubicBezTo>
                  <a:cubicBezTo>
                    <a:pt x="2267" y="490"/>
                    <a:pt x="2385" y="447"/>
                    <a:pt x="2480" y="362"/>
                  </a:cubicBezTo>
                  <a:cubicBezTo>
                    <a:pt x="2544" y="319"/>
                    <a:pt x="2598" y="202"/>
                    <a:pt x="2577" y="138"/>
                  </a:cubicBezTo>
                  <a:cubicBezTo>
                    <a:pt x="2555" y="74"/>
                    <a:pt x="2449" y="32"/>
                    <a:pt x="2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5"/>
            <p:cNvSpPr/>
            <p:nvPr/>
          </p:nvSpPr>
          <p:spPr>
            <a:xfrm>
              <a:off x="5196553" y="3845642"/>
              <a:ext cx="93037" cy="48187"/>
            </a:xfrm>
            <a:custGeom>
              <a:avLst/>
              <a:gdLst/>
              <a:ahLst/>
              <a:cxnLst/>
              <a:rect l="l" t="t" r="r" b="b"/>
              <a:pathLst>
                <a:path w="1896" h="982" extrusionOk="0">
                  <a:moveTo>
                    <a:pt x="1668" y="0"/>
                  </a:moveTo>
                  <a:cubicBezTo>
                    <a:pt x="1632" y="0"/>
                    <a:pt x="1594" y="8"/>
                    <a:pt x="1555" y="23"/>
                  </a:cubicBezTo>
                  <a:cubicBezTo>
                    <a:pt x="1320" y="108"/>
                    <a:pt x="1086" y="182"/>
                    <a:pt x="852" y="267"/>
                  </a:cubicBezTo>
                  <a:cubicBezTo>
                    <a:pt x="628" y="353"/>
                    <a:pt x="383" y="416"/>
                    <a:pt x="159" y="523"/>
                  </a:cubicBezTo>
                  <a:cubicBezTo>
                    <a:pt x="85" y="565"/>
                    <a:pt x="10" y="693"/>
                    <a:pt x="10" y="778"/>
                  </a:cubicBezTo>
                  <a:cubicBezTo>
                    <a:pt x="0" y="842"/>
                    <a:pt x="128" y="906"/>
                    <a:pt x="213" y="981"/>
                  </a:cubicBezTo>
                  <a:cubicBezTo>
                    <a:pt x="756" y="778"/>
                    <a:pt x="1278" y="598"/>
                    <a:pt x="1778" y="395"/>
                  </a:cubicBezTo>
                  <a:cubicBezTo>
                    <a:pt x="1842" y="364"/>
                    <a:pt x="1895" y="204"/>
                    <a:pt x="1874" y="140"/>
                  </a:cubicBezTo>
                  <a:cubicBezTo>
                    <a:pt x="1835" y="48"/>
                    <a:pt x="1759" y="0"/>
                    <a:pt x="1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5"/>
            <p:cNvSpPr/>
            <p:nvPr/>
          </p:nvSpPr>
          <p:spPr>
            <a:xfrm>
              <a:off x="5376241" y="3785925"/>
              <a:ext cx="62172" cy="40483"/>
            </a:xfrm>
            <a:custGeom>
              <a:avLst/>
              <a:gdLst/>
              <a:ahLst/>
              <a:cxnLst/>
              <a:rect l="l" t="t" r="r" b="b"/>
              <a:pathLst>
                <a:path w="1267" h="825" extrusionOk="0">
                  <a:moveTo>
                    <a:pt x="1047" y="1"/>
                  </a:moveTo>
                  <a:cubicBezTo>
                    <a:pt x="1038" y="1"/>
                    <a:pt x="1029" y="2"/>
                    <a:pt x="1022" y="5"/>
                  </a:cubicBezTo>
                  <a:cubicBezTo>
                    <a:pt x="703" y="122"/>
                    <a:pt x="394" y="249"/>
                    <a:pt x="96" y="399"/>
                  </a:cubicBezTo>
                  <a:cubicBezTo>
                    <a:pt x="43" y="431"/>
                    <a:pt x="0" y="559"/>
                    <a:pt x="11" y="633"/>
                  </a:cubicBezTo>
                  <a:cubicBezTo>
                    <a:pt x="32" y="697"/>
                    <a:pt x="117" y="750"/>
                    <a:pt x="192" y="824"/>
                  </a:cubicBezTo>
                  <a:cubicBezTo>
                    <a:pt x="554" y="654"/>
                    <a:pt x="895" y="516"/>
                    <a:pt x="1214" y="356"/>
                  </a:cubicBezTo>
                  <a:cubicBezTo>
                    <a:pt x="1257" y="335"/>
                    <a:pt x="1267" y="175"/>
                    <a:pt x="1235" y="111"/>
                  </a:cubicBezTo>
                  <a:cubicBezTo>
                    <a:pt x="1207" y="56"/>
                    <a:pt x="1108" y="1"/>
                    <a:pt x="10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65"/>
          <p:cNvGrpSpPr/>
          <p:nvPr/>
        </p:nvGrpSpPr>
        <p:grpSpPr>
          <a:xfrm>
            <a:off x="2843707" y="2999651"/>
            <a:ext cx="1318581" cy="913074"/>
            <a:chOff x="2353783" y="3107063"/>
            <a:chExt cx="1318581" cy="913074"/>
          </a:xfrm>
        </p:grpSpPr>
        <p:sp>
          <p:nvSpPr>
            <p:cNvPr id="2095" name="Google Shape;2095;p65"/>
            <p:cNvSpPr/>
            <p:nvPr/>
          </p:nvSpPr>
          <p:spPr>
            <a:xfrm>
              <a:off x="2543972" y="3109124"/>
              <a:ext cx="1024434" cy="746060"/>
            </a:xfrm>
            <a:custGeom>
              <a:avLst/>
              <a:gdLst/>
              <a:ahLst/>
              <a:cxnLst/>
              <a:rect l="l" t="t" r="r" b="b"/>
              <a:pathLst>
                <a:path w="20877" h="15204" extrusionOk="0">
                  <a:moveTo>
                    <a:pt x="16185" y="2204"/>
                  </a:moveTo>
                  <a:cubicBezTo>
                    <a:pt x="16223" y="2204"/>
                    <a:pt x="16362" y="2344"/>
                    <a:pt x="16341" y="2386"/>
                  </a:cubicBezTo>
                  <a:cubicBezTo>
                    <a:pt x="16310" y="2492"/>
                    <a:pt x="16224" y="2587"/>
                    <a:pt x="16139" y="2651"/>
                  </a:cubicBezTo>
                  <a:cubicBezTo>
                    <a:pt x="16138" y="2653"/>
                    <a:pt x="16135" y="2654"/>
                    <a:pt x="16132" y="2654"/>
                  </a:cubicBezTo>
                  <a:cubicBezTo>
                    <a:pt x="16099" y="2654"/>
                    <a:pt x="15989" y="2548"/>
                    <a:pt x="15862" y="2460"/>
                  </a:cubicBezTo>
                  <a:cubicBezTo>
                    <a:pt x="16000" y="2343"/>
                    <a:pt x="16086" y="2247"/>
                    <a:pt x="16182" y="2204"/>
                  </a:cubicBezTo>
                  <a:cubicBezTo>
                    <a:pt x="16183" y="2204"/>
                    <a:pt x="16184" y="2204"/>
                    <a:pt x="16185" y="2204"/>
                  </a:cubicBezTo>
                  <a:close/>
                  <a:moveTo>
                    <a:pt x="6334" y="2215"/>
                  </a:moveTo>
                  <a:cubicBezTo>
                    <a:pt x="6388" y="2215"/>
                    <a:pt x="6515" y="2332"/>
                    <a:pt x="6515" y="2396"/>
                  </a:cubicBezTo>
                  <a:cubicBezTo>
                    <a:pt x="6526" y="2481"/>
                    <a:pt x="6419" y="2556"/>
                    <a:pt x="6324" y="2705"/>
                  </a:cubicBezTo>
                  <a:cubicBezTo>
                    <a:pt x="6217" y="2566"/>
                    <a:pt x="6111" y="2471"/>
                    <a:pt x="6121" y="2417"/>
                  </a:cubicBezTo>
                  <a:cubicBezTo>
                    <a:pt x="6142" y="2332"/>
                    <a:pt x="6249" y="2237"/>
                    <a:pt x="6334" y="2215"/>
                  </a:cubicBezTo>
                  <a:close/>
                  <a:moveTo>
                    <a:pt x="19461" y="9604"/>
                  </a:moveTo>
                  <a:cubicBezTo>
                    <a:pt x="19535" y="9678"/>
                    <a:pt x="19652" y="9753"/>
                    <a:pt x="19674" y="9848"/>
                  </a:cubicBezTo>
                  <a:cubicBezTo>
                    <a:pt x="19705" y="9997"/>
                    <a:pt x="19567" y="10082"/>
                    <a:pt x="19428" y="10082"/>
                  </a:cubicBezTo>
                  <a:cubicBezTo>
                    <a:pt x="19354" y="10082"/>
                    <a:pt x="19279" y="9987"/>
                    <a:pt x="19141" y="9891"/>
                  </a:cubicBezTo>
                  <a:cubicBezTo>
                    <a:pt x="19290" y="9763"/>
                    <a:pt x="19376" y="9678"/>
                    <a:pt x="19461" y="9604"/>
                  </a:cubicBezTo>
                  <a:close/>
                  <a:moveTo>
                    <a:pt x="19439" y="10274"/>
                  </a:moveTo>
                  <a:cubicBezTo>
                    <a:pt x="19535" y="10402"/>
                    <a:pt x="19620" y="10476"/>
                    <a:pt x="19631" y="10551"/>
                  </a:cubicBezTo>
                  <a:cubicBezTo>
                    <a:pt x="19669" y="10683"/>
                    <a:pt x="19572" y="10757"/>
                    <a:pt x="19476" y="10757"/>
                  </a:cubicBezTo>
                  <a:cubicBezTo>
                    <a:pt x="19464" y="10757"/>
                    <a:pt x="19451" y="10756"/>
                    <a:pt x="19439" y="10753"/>
                  </a:cubicBezTo>
                  <a:cubicBezTo>
                    <a:pt x="19365" y="10742"/>
                    <a:pt x="19258" y="10636"/>
                    <a:pt x="19258" y="10562"/>
                  </a:cubicBezTo>
                  <a:cubicBezTo>
                    <a:pt x="19248" y="10487"/>
                    <a:pt x="19343" y="10413"/>
                    <a:pt x="19439" y="10274"/>
                  </a:cubicBezTo>
                  <a:close/>
                  <a:moveTo>
                    <a:pt x="11987" y="1"/>
                  </a:moveTo>
                  <a:cubicBezTo>
                    <a:pt x="11529" y="11"/>
                    <a:pt x="11082" y="32"/>
                    <a:pt x="10625" y="43"/>
                  </a:cubicBezTo>
                  <a:lnTo>
                    <a:pt x="10539" y="43"/>
                  </a:lnTo>
                  <a:cubicBezTo>
                    <a:pt x="10422" y="65"/>
                    <a:pt x="10294" y="75"/>
                    <a:pt x="10178" y="96"/>
                  </a:cubicBezTo>
                  <a:lnTo>
                    <a:pt x="10092" y="96"/>
                  </a:lnTo>
                  <a:cubicBezTo>
                    <a:pt x="10007" y="118"/>
                    <a:pt x="9932" y="129"/>
                    <a:pt x="9858" y="139"/>
                  </a:cubicBezTo>
                  <a:cubicBezTo>
                    <a:pt x="9826" y="139"/>
                    <a:pt x="9804" y="150"/>
                    <a:pt x="9773" y="150"/>
                  </a:cubicBezTo>
                  <a:cubicBezTo>
                    <a:pt x="9698" y="160"/>
                    <a:pt x="9624" y="160"/>
                    <a:pt x="9549" y="171"/>
                  </a:cubicBezTo>
                  <a:cubicBezTo>
                    <a:pt x="9528" y="181"/>
                    <a:pt x="9496" y="181"/>
                    <a:pt x="9464" y="181"/>
                  </a:cubicBezTo>
                  <a:cubicBezTo>
                    <a:pt x="9283" y="235"/>
                    <a:pt x="9102" y="278"/>
                    <a:pt x="8921" y="320"/>
                  </a:cubicBezTo>
                  <a:cubicBezTo>
                    <a:pt x="8112" y="512"/>
                    <a:pt x="7335" y="756"/>
                    <a:pt x="6589" y="1118"/>
                  </a:cubicBezTo>
                  <a:cubicBezTo>
                    <a:pt x="6558" y="1140"/>
                    <a:pt x="6515" y="1140"/>
                    <a:pt x="6483" y="1151"/>
                  </a:cubicBezTo>
                  <a:cubicBezTo>
                    <a:pt x="6462" y="1161"/>
                    <a:pt x="6430" y="1172"/>
                    <a:pt x="6409" y="1182"/>
                  </a:cubicBezTo>
                  <a:cubicBezTo>
                    <a:pt x="6313" y="1236"/>
                    <a:pt x="6217" y="1289"/>
                    <a:pt x="6132" y="1342"/>
                  </a:cubicBezTo>
                  <a:lnTo>
                    <a:pt x="6004" y="1406"/>
                  </a:lnTo>
                  <a:lnTo>
                    <a:pt x="5589" y="1662"/>
                  </a:lnTo>
                  <a:cubicBezTo>
                    <a:pt x="5546" y="1683"/>
                    <a:pt x="5504" y="1704"/>
                    <a:pt x="5472" y="1736"/>
                  </a:cubicBezTo>
                  <a:cubicBezTo>
                    <a:pt x="5205" y="1927"/>
                    <a:pt x="4950" y="2119"/>
                    <a:pt x="4694" y="2311"/>
                  </a:cubicBezTo>
                  <a:cubicBezTo>
                    <a:pt x="4673" y="2332"/>
                    <a:pt x="4642" y="2353"/>
                    <a:pt x="4620" y="2374"/>
                  </a:cubicBezTo>
                  <a:cubicBezTo>
                    <a:pt x="4556" y="2428"/>
                    <a:pt x="4493" y="2492"/>
                    <a:pt x="4429" y="2545"/>
                  </a:cubicBezTo>
                  <a:cubicBezTo>
                    <a:pt x="4386" y="2577"/>
                    <a:pt x="4344" y="2620"/>
                    <a:pt x="4301" y="2651"/>
                  </a:cubicBezTo>
                  <a:cubicBezTo>
                    <a:pt x="4226" y="2726"/>
                    <a:pt x="4152" y="2800"/>
                    <a:pt x="4077" y="2864"/>
                  </a:cubicBezTo>
                  <a:lnTo>
                    <a:pt x="3183" y="3791"/>
                  </a:lnTo>
                  <a:cubicBezTo>
                    <a:pt x="3087" y="3897"/>
                    <a:pt x="2991" y="4004"/>
                    <a:pt x="2885" y="4120"/>
                  </a:cubicBezTo>
                  <a:cubicBezTo>
                    <a:pt x="2885" y="4132"/>
                    <a:pt x="2874" y="4142"/>
                    <a:pt x="2874" y="4153"/>
                  </a:cubicBezTo>
                  <a:cubicBezTo>
                    <a:pt x="2821" y="4217"/>
                    <a:pt x="2757" y="4281"/>
                    <a:pt x="2704" y="4344"/>
                  </a:cubicBezTo>
                  <a:cubicBezTo>
                    <a:pt x="2704" y="4355"/>
                    <a:pt x="2693" y="4366"/>
                    <a:pt x="2693" y="4376"/>
                  </a:cubicBezTo>
                  <a:cubicBezTo>
                    <a:pt x="2565" y="4589"/>
                    <a:pt x="2427" y="4792"/>
                    <a:pt x="2310" y="5004"/>
                  </a:cubicBezTo>
                  <a:cubicBezTo>
                    <a:pt x="2118" y="5355"/>
                    <a:pt x="1938" y="5717"/>
                    <a:pt x="1746" y="6069"/>
                  </a:cubicBezTo>
                  <a:cubicBezTo>
                    <a:pt x="1714" y="6133"/>
                    <a:pt x="1661" y="6197"/>
                    <a:pt x="1618" y="6271"/>
                  </a:cubicBezTo>
                  <a:cubicBezTo>
                    <a:pt x="1576" y="6356"/>
                    <a:pt x="1543" y="6441"/>
                    <a:pt x="1512" y="6526"/>
                  </a:cubicBezTo>
                  <a:cubicBezTo>
                    <a:pt x="1352" y="6952"/>
                    <a:pt x="1181" y="7368"/>
                    <a:pt x="1032" y="7794"/>
                  </a:cubicBezTo>
                  <a:cubicBezTo>
                    <a:pt x="649" y="8901"/>
                    <a:pt x="341" y="10040"/>
                    <a:pt x="170" y="11211"/>
                  </a:cubicBezTo>
                  <a:cubicBezTo>
                    <a:pt x="138" y="11424"/>
                    <a:pt x="117" y="11636"/>
                    <a:pt x="85" y="11849"/>
                  </a:cubicBezTo>
                  <a:cubicBezTo>
                    <a:pt x="85" y="11882"/>
                    <a:pt x="32" y="11913"/>
                    <a:pt x="10" y="11946"/>
                  </a:cubicBezTo>
                  <a:cubicBezTo>
                    <a:pt x="10" y="12031"/>
                    <a:pt x="0" y="12126"/>
                    <a:pt x="0" y="12211"/>
                  </a:cubicBezTo>
                  <a:cubicBezTo>
                    <a:pt x="21" y="12244"/>
                    <a:pt x="21" y="12286"/>
                    <a:pt x="53" y="12318"/>
                  </a:cubicBezTo>
                  <a:cubicBezTo>
                    <a:pt x="351" y="12670"/>
                    <a:pt x="660" y="13032"/>
                    <a:pt x="968" y="13382"/>
                  </a:cubicBezTo>
                  <a:cubicBezTo>
                    <a:pt x="990" y="13404"/>
                    <a:pt x="1022" y="13415"/>
                    <a:pt x="1054" y="13425"/>
                  </a:cubicBezTo>
                  <a:cubicBezTo>
                    <a:pt x="1096" y="12126"/>
                    <a:pt x="1309" y="10849"/>
                    <a:pt x="1703" y="9614"/>
                  </a:cubicBezTo>
                  <a:cubicBezTo>
                    <a:pt x="2044" y="8539"/>
                    <a:pt x="2374" y="7453"/>
                    <a:pt x="2991" y="6484"/>
                  </a:cubicBezTo>
                  <a:cubicBezTo>
                    <a:pt x="3609" y="5515"/>
                    <a:pt x="4258" y="4557"/>
                    <a:pt x="5078" y="3737"/>
                  </a:cubicBezTo>
                  <a:cubicBezTo>
                    <a:pt x="5269" y="3535"/>
                    <a:pt x="5493" y="3354"/>
                    <a:pt x="5706" y="3173"/>
                  </a:cubicBezTo>
                  <a:cubicBezTo>
                    <a:pt x="5567" y="3120"/>
                    <a:pt x="5429" y="3046"/>
                    <a:pt x="5451" y="2875"/>
                  </a:cubicBezTo>
                  <a:cubicBezTo>
                    <a:pt x="5461" y="2790"/>
                    <a:pt x="5546" y="2662"/>
                    <a:pt x="5621" y="2641"/>
                  </a:cubicBezTo>
                  <a:cubicBezTo>
                    <a:pt x="5627" y="2639"/>
                    <a:pt x="5634" y="2638"/>
                    <a:pt x="5641" y="2638"/>
                  </a:cubicBezTo>
                  <a:cubicBezTo>
                    <a:pt x="5707" y="2638"/>
                    <a:pt x="5808" y="2722"/>
                    <a:pt x="5865" y="2790"/>
                  </a:cubicBezTo>
                  <a:cubicBezTo>
                    <a:pt x="5908" y="2843"/>
                    <a:pt x="5887" y="2949"/>
                    <a:pt x="5887" y="3024"/>
                  </a:cubicBezTo>
                  <a:cubicBezTo>
                    <a:pt x="5993" y="2982"/>
                    <a:pt x="6100" y="2928"/>
                    <a:pt x="6196" y="2886"/>
                  </a:cubicBezTo>
                  <a:cubicBezTo>
                    <a:pt x="6962" y="2364"/>
                    <a:pt x="7782" y="1970"/>
                    <a:pt x="8687" y="1768"/>
                  </a:cubicBezTo>
                  <a:cubicBezTo>
                    <a:pt x="9336" y="1619"/>
                    <a:pt x="9996" y="1523"/>
                    <a:pt x="10646" y="1395"/>
                  </a:cubicBezTo>
                  <a:cubicBezTo>
                    <a:pt x="10667" y="1300"/>
                    <a:pt x="10667" y="1203"/>
                    <a:pt x="10710" y="1118"/>
                  </a:cubicBezTo>
                  <a:cubicBezTo>
                    <a:pt x="10752" y="1023"/>
                    <a:pt x="10838" y="948"/>
                    <a:pt x="10901" y="874"/>
                  </a:cubicBezTo>
                  <a:cubicBezTo>
                    <a:pt x="10976" y="938"/>
                    <a:pt x="11114" y="1002"/>
                    <a:pt x="11125" y="1076"/>
                  </a:cubicBezTo>
                  <a:cubicBezTo>
                    <a:pt x="11159" y="1329"/>
                    <a:pt x="11309" y="1367"/>
                    <a:pt x="11478" y="1367"/>
                  </a:cubicBezTo>
                  <a:cubicBezTo>
                    <a:pt x="11516" y="1367"/>
                    <a:pt x="11554" y="1365"/>
                    <a:pt x="11593" y="1364"/>
                  </a:cubicBezTo>
                  <a:cubicBezTo>
                    <a:pt x="12189" y="1427"/>
                    <a:pt x="12796" y="1449"/>
                    <a:pt x="13382" y="1565"/>
                  </a:cubicBezTo>
                  <a:cubicBezTo>
                    <a:pt x="14117" y="1714"/>
                    <a:pt x="14798" y="2034"/>
                    <a:pt x="15415" y="2481"/>
                  </a:cubicBezTo>
                  <a:cubicBezTo>
                    <a:pt x="15489" y="2535"/>
                    <a:pt x="15553" y="2598"/>
                    <a:pt x="15617" y="2662"/>
                  </a:cubicBezTo>
                  <a:cubicBezTo>
                    <a:pt x="15638" y="2684"/>
                    <a:pt x="15671" y="2705"/>
                    <a:pt x="15692" y="2726"/>
                  </a:cubicBezTo>
                  <a:cubicBezTo>
                    <a:pt x="15799" y="2800"/>
                    <a:pt x="15894" y="2875"/>
                    <a:pt x="15990" y="2949"/>
                  </a:cubicBezTo>
                  <a:cubicBezTo>
                    <a:pt x="16097" y="2939"/>
                    <a:pt x="16192" y="2928"/>
                    <a:pt x="16299" y="2928"/>
                  </a:cubicBezTo>
                  <a:lnTo>
                    <a:pt x="16299" y="3237"/>
                  </a:lnTo>
                  <a:cubicBezTo>
                    <a:pt x="16629" y="3642"/>
                    <a:pt x="17001" y="4025"/>
                    <a:pt x="17299" y="4451"/>
                  </a:cubicBezTo>
                  <a:cubicBezTo>
                    <a:pt x="17789" y="5142"/>
                    <a:pt x="17992" y="5973"/>
                    <a:pt x="18268" y="6761"/>
                  </a:cubicBezTo>
                  <a:cubicBezTo>
                    <a:pt x="18609" y="7740"/>
                    <a:pt x="18779" y="8762"/>
                    <a:pt x="18950" y="9795"/>
                  </a:cubicBezTo>
                  <a:cubicBezTo>
                    <a:pt x="18960" y="9848"/>
                    <a:pt x="18960" y="9902"/>
                    <a:pt x="18960" y="9954"/>
                  </a:cubicBezTo>
                  <a:cubicBezTo>
                    <a:pt x="18971" y="10115"/>
                    <a:pt x="18981" y="10274"/>
                    <a:pt x="19003" y="10434"/>
                  </a:cubicBezTo>
                  <a:cubicBezTo>
                    <a:pt x="19045" y="10742"/>
                    <a:pt x="19099" y="11040"/>
                    <a:pt x="19141" y="11338"/>
                  </a:cubicBezTo>
                  <a:cubicBezTo>
                    <a:pt x="19227" y="12095"/>
                    <a:pt x="19301" y="12840"/>
                    <a:pt x="19376" y="13595"/>
                  </a:cubicBezTo>
                  <a:cubicBezTo>
                    <a:pt x="20046" y="13893"/>
                    <a:pt x="20152" y="14543"/>
                    <a:pt x="20280" y="15203"/>
                  </a:cubicBezTo>
                  <a:cubicBezTo>
                    <a:pt x="20504" y="15043"/>
                    <a:pt x="20685" y="14894"/>
                    <a:pt x="20876" y="14756"/>
                  </a:cubicBezTo>
                  <a:cubicBezTo>
                    <a:pt x="20866" y="14532"/>
                    <a:pt x="20855" y="14309"/>
                    <a:pt x="20834" y="14075"/>
                  </a:cubicBezTo>
                  <a:cubicBezTo>
                    <a:pt x="20823" y="14054"/>
                    <a:pt x="20791" y="14032"/>
                    <a:pt x="20791" y="14011"/>
                  </a:cubicBezTo>
                  <a:lnTo>
                    <a:pt x="20663" y="11487"/>
                  </a:lnTo>
                  <a:cubicBezTo>
                    <a:pt x="20663" y="11445"/>
                    <a:pt x="20663" y="11402"/>
                    <a:pt x="20653" y="11360"/>
                  </a:cubicBezTo>
                  <a:cubicBezTo>
                    <a:pt x="20621" y="11104"/>
                    <a:pt x="20589" y="10838"/>
                    <a:pt x="20557" y="10572"/>
                  </a:cubicBezTo>
                  <a:cubicBezTo>
                    <a:pt x="20472" y="9987"/>
                    <a:pt x="20387" y="9401"/>
                    <a:pt x="20312" y="8816"/>
                  </a:cubicBezTo>
                  <a:cubicBezTo>
                    <a:pt x="20301" y="8752"/>
                    <a:pt x="20312" y="8667"/>
                    <a:pt x="20312" y="8592"/>
                  </a:cubicBezTo>
                  <a:cubicBezTo>
                    <a:pt x="20301" y="8570"/>
                    <a:pt x="20301" y="8539"/>
                    <a:pt x="20301" y="8518"/>
                  </a:cubicBezTo>
                  <a:cubicBezTo>
                    <a:pt x="20280" y="8432"/>
                    <a:pt x="20270" y="8358"/>
                    <a:pt x="20259" y="8283"/>
                  </a:cubicBezTo>
                  <a:cubicBezTo>
                    <a:pt x="20249" y="8251"/>
                    <a:pt x="20249" y="8230"/>
                    <a:pt x="20249" y="8198"/>
                  </a:cubicBezTo>
                  <a:cubicBezTo>
                    <a:pt x="20227" y="8059"/>
                    <a:pt x="20206" y="7932"/>
                    <a:pt x="20174" y="7794"/>
                  </a:cubicBezTo>
                  <a:cubicBezTo>
                    <a:pt x="20174" y="7772"/>
                    <a:pt x="20174" y="7740"/>
                    <a:pt x="20163" y="7709"/>
                  </a:cubicBezTo>
                  <a:cubicBezTo>
                    <a:pt x="20110" y="7527"/>
                    <a:pt x="20046" y="7347"/>
                    <a:pt x="19982" y="7165"/>
                  </a:cubicBezTo>
                  <a:cubicBezTo>
                    <a:pt x="19748" y="6410"/>
                    <a:pt x="19503" y="5653"/>
                    <a:pt x="19269" y="4898"/>
                  </a:cubicBezTo>
                  <a:cubicBezTo>
                    <a:pt x="19258" y="4855"/>
                    <a:pt x="19258" y="4813"/>
                    <a:pt x="19248" y="4770"/>
                  </a:cubicBezTo>
                  <a:cubicBezTo>
                    <a:pt x="19237" y="4749"/>
                    <a:pt x="19227" y="4717"/>
                    <a:pt x="19215" y="4695"/>
                  </a:cubicBezTo>
                  <a:cubicBezTo>
                    <a:pt x="19045" y="4387"/>
                    <a:pt x="18865" y="4089"/>
                    <a:pt x="18694" y="3780"/>
                  </a:cubicBezTo>
                  <a:cubicBezTo>
                    <a:pt x="18683" y="3770"/>
                    <a:pt x="18683" y="3758"/>
                    <a:pt x="18673" y="3748"/>
                  </a:cubicBezTo>
                  <a:cubicBezTo>
                    <a:pt x="18652" y="3716"/>
                    <a:pt x="18619" y="3684"/>
                    <a:pt x="18598" y="3642"/>
                  </a:cubicBezTo>
                  <a:cubicBezTo>
                    <a:pt x="18588" y="3631"/>
                    <a:pt x="18588" y="3621"/>
                    <a:pt x="18577" y="3609"/>
                  </a:cubicBezTo>
                  <a:cubicBezTo>
                    <a:pt x="18503" y="3524"/>
                    <a:pt x="18439" y="3429"/>
                    <a:pt x="18364" y="3333"/>
                  </a:cubicBezTo>
                  <a:cubicBezTo>
                    <a:pt x="18364" y="3322"/>
                    <a:pt x="18354" y="3311"/>
                    <a:pt x="18343" y="3301"/>
                  </a:cubicBezTo>
                  <a:lnTo>
                    <a:pt x="18183" y="3109"/>
                  </a:lnTo>
                  <a:cubicBezTo>
                    <a:pt x="18162" y="3077"/>
                    <a:pt x="18141" y="3056"/>
                    <a:pt x="18119" y="3024"/>
                  </a:cubicBezTo>
                  <a:cubicBezTo>
                    <a:pt x="18077" y="2982"/>
                    <a:pt x="18044" y="2928"/>
                    <a:pt x="18002" y="2886"/>
                  </a:cubicBezTo>
                  <a:cubicBezTo>
                    <a:pt x="17949" y="2833"/>
                    <a:pt x="17895" y="2769"/>
                    <a:pt x="17853" y="2715"/>
                  </a:cubicBezTo>
                  <a:cubicBezTo>
                    <a:pt x="17789" y="2651"/>
                    <a:pt x="17736" y="2587"/>
                    <a:pt x="17672" y="2535"/>
                  </a:cubicBezTo>
                  <a:lnTo>
                    <a:pt x="17171" y="2034"/>
                  </a:lnTo>
                  <a:cubicBezTo>
                    <a:pt x="17033" y="1927"/>
                    <a:pt x="16895" y="1811"/>
                    <a:pt x="16746" y="1693"/>
                  </a:cubicBezTo>
                  <a:cubicBezTo>
                    <a:pt x="16735" y="1693"/>
                    <a:pt x="16724" y="1683"/>
                    <a:pt x="16714" y="1683"/>
                  </a:cubicBezTo>
                  <a:cubicBezTo>
                    <a:pt x="16448" y="1513"/>
                    <a:pt x="16182" y="1352"/>
                    <a:pt x="15915" y="1193"/>
                  </a:cubicBezTo>
                  <a:cubicBezTo>
                    <a:pt x="15735" y="1087"/>
                    <a:pt x="15553" y="969"/>
                    <a:pt x="15383" y="863"/>
                  </a:cubicBezTo>
                  <a:cubicBezTo>
                    <a:pt x="15351" y="853"/>
                    <a:pt x="15330" y="853"/>
                    <a:pt x="15298" y="841"/>
                  </a:cubicBezTo>
                  <a:lnTo>
                    <a:pt x="15106" y="746"/>
                  </a:lnTo>
                  <a:cubicBezTo>
                    <a:pt x="15064" y="725"/>
                    <a:pt x="15032" y="714"/>
                    <a:pt x="14989" y="704"/>
                  </a:cubicBezTo>
                  <a:cubicBezTo>
                    <a:pt x="14702" y="607"/>
                    <a:pt x="14415" y="491"/>
                    <a:pt x="14117" y="416"/>
                  </a:cubicBezTo>
                  <a:cubicBezTo>
                    <a:pt x="13680" y="299"/>
                    <a:pt x="13232" y="214"/>
                    <a:pt x="12796" y="107"/>
                  </a:cubicBezTo>
                  <a:cubicBezTo>
                    <a:pt x="12754" y="96"/>
                    <a:pt x="12733" y="65"/>
                    <a:pt x="12700" y="54"/>
                  </a:cubicBezTo>
                  <a:cubicBezTo>
                    <a:pt x="12658" y="43"/>
                    <a:pt x="12615" y="43"/>
                    <a:pt x="12572" y="43"/>
                  </a:cubicBezTo>
                  <a:cubicBezTo>
                    <a:pt x="12498" y="32"/>
                    <a:pt x="12423" y="32"/>
                    <a:pt x="12349" y="22"/>
                  </a:cubicBezTo>
                  <a:cubicBezTo>
                    <a:pt x="12232" y="11"/>
                    <a:pt x="12104" y="11"/>
                    <a:pt x="11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5"/>
            <p:cNvSpPr/>
            <p:nvPr/>
          </p:nvSpPr>
          <p:spPr>
            <a:xfrm>
              <a:off x="2353783" y="3688279"/>
              <a:ext cx="541291" cy="308454"/>
            </a:xfrm>
            <a:custGeom>
              <a:avLst/>
              <a:gdLst/>
              <a:ahLst/>
              <a:cxnLst/>
              <a:rect l="l" t="t" r="r" b="b"/>
              <a:pathLst>
                <a:path w="11031" h="6286" extrusionOk="0">
                  <a:moveTo>
                    <a:pt x="6402" y="2731"/>
                  </a:moveTo>
                  <a:cubicBezTo>
                    <a:pt x="6617" y="2731"/>
                    <a:pt x="6833" y="2864"/>
                    <a:pt x="6921" y="3091"/>
                  </a:cubicBezTo>
                  <a:cubicBezTo>
                    <a:pt x="7070" y="3443"/>
                    <a:pt x="7176" y="3805"/>
                    <a:pt x="7304" y="4188"/>
                  </a:cubicBezTo>
                  <a:cubicBezTo>
                    <a:pt x="7325" y="4177"/>
                    <a:pt x="7389" y="4156"/>
                    <a:pt x="7442" y="4124"/>
                  </a:cubicBezTo>
                  <a:cubicBezTo>
                    <a:pt x="7685" y="3933"/>
                    <a:pt x="7963" y="3870"/>
                    <a:pt x="8248" y="3870"/>
                  </a:cubicBezTo>
                  <a:cubicBezTo>
                    <a:pt x="8313" y="3870"/>
                    <a:pt x="8378" y="3873"/>
                    <a:pt x="8443" y="3879"/>
                  </a:cubicBezTo>
                  <a:cubicBezTo>
                    <a:pt x="8731" y="3911"/>
                    <a:pt x="8943" y="4103"/>
                    <a:pt x="9029" y="4358"/>
                  </a:cubicBezTo>
                  <a:cubicBezTo>
                    <a:pt x="9156" y="4678"/>
                    <a:pt x="9220" y="5018"/>
                    <a:pt x="9284" y="5348"/>
                  </a:cubicBezTo>
                  <a:cubicBezTo>
                    <a:pt x="9294" y="5433"/>
                    <a:pt x="9199" y="5529"/>
                    <a:pt x="9156" y="5625"/>
                  </a:cubicBezTo>
                  <a:cubicBezTo>
                    <a:pt x="9081" y="5561"/>
                    <a:pt x="8965" y="5508"/>
                    <a:pt x="8932" y="5423"/>
                  </a:cubicBezTo>
                  <a:cubicBezTo>
                    <a:pt x="8858" y="5199"/>
                    <a:pt x="8826" y="4955"/>
                    <a:pt x="8762" y="4731"/>
                  </a:cubicBezTo>
                  <a:cubicBezTo>
                    <a:pt x="8659" y="4392"/>
                    <a:pt x="8485" y="4227"/>
                    <a:pt x="8237" y="4227"/>
                  </a:cubicBezTo>
                  <a:cubicBezTo>
                    <a:pt x="8125" y="4227"/>
                    <a:pt x="7999" y="4260"/>
                    <a:pt x="7858" y="4326"/>
                  </a:cubicBezTo>
                  <a:cubicBezTo>
                    <a:pt x="7719" y="4401"/>
                    <a:pt x="7591" y="4496"/>
                    <a:pt x="7453" y="4582"/>
                  </a:cubicBezTo>
                  <a:cubicBezTo>
                    <a:pt x="7363" y="4641"/>
                    <a:pt x="7277" y="4669"/>
                    <a:pt x="7200" y="4669"/>
                  </a:cubicBezTo>
                  <a:cubicBezTo>
                    <a:pt x="7041" y="4669"/>
                    <a:pt x="6921" y="4548"/>
                    <a:pt x="6878" y="4326"/>
                  </a:cubicBezTo>
                  <a:cubicBezTo>
                    <a:pt x="6825" y="4071"/>
                    <a:pt x="6782" y="3815"/>
                    <a:pt x="6718" y="3560"/>
                  </a:cubicBezTo>
                  <a:cubicBezTo>
                    <a:pt x="6636" y="3255"/>
                    <a:pt x="6512" y="3121"/>
                    <a:pt x="6346" y="3121"/>
                  </a:cubicBezTo>
                  <a:cubicBezTo>
                    <a:pt x="6211" y="3121"/>
                    <a:pt x="6048" y="3210"/>
                    <a:pt x="5856" y="3368"/>
                  </a:cubicBezTo>
                  <a:cubicBezTo>
                    <a:pt x="5643" y="3549"/>
                    <a:pt x="5462" y="3784"/>
                    <a:pt x="5303" y="4018"/>
                  </a:cubicBezTo>
                  <a:cubicBezTo>
                    <a:pt x="5143" y="4247"/>
                    <a:pt x="4988" y="4341"/>
                    <a:pt x="4838" y="4341"/>
                  </a:cubicBezTo>
                  <a:cubicBezTo>
                    <a:pt x="4667" y="4341"/>
                    <a:pt x="4503" y="4220"/>
                    <a:pt x="4344" y="4039"/>
                  </a:cubicBezTo>
                  <a:cubicBezTo>
                    <a:pt x="4206" y="3879"/>
                    <a:pt x="4046" y="3730"/>
                    <a:pt x="3876" y="3635"/>
                  </a:cubicBezTo>
                  <a:cubicBezTo>
                    <a:pt x="3759" y="3564"/>
                    <a:pt x="3629" y="3523"/>
                    <a:pt x="3499" y="3523"/>
                  </a:cubicBezTo>
                  <a:cubicBezTo>
                    <a:pt x="3392" y="3523"/>
                    <a:pt x="3284" y="3551"/>
                    <a:pt x="3184" y="3613"/>
                  </a:cubicBezTo>
                  <a:cubicBezTo>
                    <a:pt x="2918" y="3784"/>
                    <a:pt x="2779" y="4039"/>
                    <a:pt x="2822" y="4369"/>
                  </a:cubicBezTo>
                  <a:cubicBezTo>
                    <a:pt x="2833" y="4507"/>
                    <a:pt x="2886" y="4657"/>
                    <a:pt x="2949" y="4784"/>
                  </a:cubicBezTo>
                  <a:cubicBezTo>
                    <a:pt x="3013" y="4912"/>
                    <a:pt x="3035" y="5040"/>
                    <a:pt x="2907" y="5093"/>
                  </a:cubicBezTo>
                  <a:cubicBezTo>
                    <a:pt x="2894" y="5099"/>
                    <a:pt x="2877" y="5102"/>
                    <a:pt x="2858" y="5102"/>
                  </a:cubicBezTo>
                  <a:cubicBezTo>
                    <a:pt x="2782" y="5102"/>
                    <a:pt x="2673" y="5056"/>
                    <a:pt x="2630" y="4997"/>
                  </a:cubicBezTo>
                  <a:cubicBezTo>
                    <a:pt x="2386" y="4678"/>
                    <a:pt x="2322" y="3869"/>
                    <a:pt x="2811" y="3422"/>
                  </a:cubicBezTo>
                  <a:cubicBezTo>
                    <a:pt x="3014" y="3235"/>
                    <a:pt x="3267" y="3139"/>
                    <a:pt x="3525" y="3139"/>
                  </a:cubicBezTo>
                  <a:cubicBezTo>
                    <a:pt x="3768" y="3139"/>
                    <a:pt x="4015" y="3225"/>
                    <a:pt x="4227" y="3400"/>
                  </a:cubicBezTo>
                  <a:cubicBezTo>
                    <a:pt x="4430" y="3571"/>
                    <a:pt x="4631" y="3751"/>
                    <a:pt x="4855" y="3943"/>
                  </a:cubicBezTo>
                  <a:cubicBezTo>
                    <a:pt x="5004" y="3751"/>
                    <a:pt x="5142" y="3571"/>
                    <a:pt x="5281" y="3389"/>
                  </a:cubicBezTo>
                  <a:cubicBezTo>
                    <a:pt x="5526" y="3060"/>
                    <a:pt x="5856" y="2847"/>
                    <a:pt x="6261" y="2750"/>
                  </a:cubicBezTo>
                  <a:cubicBezTo>
                    <a:pt x="6307" y="2737"/>
                    <a:pt x="6354" y="2731"/>
                    <a:pt x="6402" y="2731"/>
                  </a:cubicBezTo>
                  <a:close/>
                  <a:moveTo>
                    <a:pt x="6970" y="1"/>
                  </a:moveTo>
                  <a:cubicBezTo>
                    <a:pt x="6792" y="1"/>
                    <a:pt x="6598" y="52"/>
                    <a:pt x="6377" y="153"/>
                  </a:cubicBezTo>
                  <a:cubicBezTo>
                    <a:pt x="6346" y="174"/>
                    <a:pt x="6314" y="185"/>
                    <a:pt x="6282" y="195"/>
                  </a:cubicBezTo>
                  <a:cubicBezTo>
                    <a:pt x="5750" y="643"/>
                    <a:pt x="5355" y="1186"/>
                    <a:pt x="5090" y="1899"/>
                  </a:cubicBezTo>
                  <a:cubicBezTo>
                    <a:pt x="5015" y="1771"/>
                    <a:pt x="4972" y="1697"/>
                    <a:pt x="4930" y="1622"/>
                  </a:cubicBezTo>
                  <a:cubicBezTo>
                    <a:pt x="4898" y="1612"/>
                    <a:pt x="4866" y="1601"/>
                    <a:pt x="4844" y="1579"/>
                  </a:cubicBezTo>
                  <a:cubicBezTo>
                    <a:pt x="4536" y="1229"/>
                    <a:pt x="4227" y="867"/>
                    <a:pt x="3929" y="515"/>
                  </a:cubicBezTo>
                  <a:cubicBezTo>
                    <a:pt x="3897" y="483"/>
                    <a:pt x="3897" y="441"/>
                    <a:pt x="3876" y="408"/>
                  </a:cubicBezTo>
                  <a:cubicBezTo>
                    <a:pt x="3684" y="344"/>
                    <a:pt x="3503" y="259"/>
                    <a:pt x="3301" y="228"/>
                  </a:cubicBezTo>
                  <a:cubicBezTo>
                    <a:pt x="3137" y="196"/>
                    <a:pt x="2995" y="178"/>
                    <a:pt x="2869" y="178"/>
                  </a:cubicBezTo>
                  <a:cubicBezTo>
                    <a:pt x="2498" y="178"/>
                    <a:pt x="2276" y="330"/>
                    <a:pt x="2076" y="696"/>
                  </a:cubicBezTo>
                  <a:cubicBezTo>
                    <a:pt x="1875" y="1058"/>
                    <a:pt x="1875" y="1473"/>
                    <a:pt x="1938" y="1878"/>
                  </a:cubicBezTo>
                  <a:cubicBezTo>
                    <a:pt x="1981" y="2133"/>
                    <a:pt x="2045" y="2378"/>
                    <a:pt x="2109" y="2655"/>
                  </a:cubicBezTo>
                  <a:cubicBezTo>
                    <a:pt x="1811" y="2591"/>
                    <a:pt x="1544" y="2516"/>
                    <a:pt x="1278" y="2463"/>
                  </a:cubicBezTo>
                  <a:cubicBezTo>
                    <a:pt x="1207" y="2447"/>
                    <a:pt x="1136" y="2440"/>
                    <a:pt x="1067" y="2440"/>
                  </a:cubicBezTo>
                  <a:cubicBezTo>
                    <a:pt x="624" y="2440"/>
                    <a:pt x="228" y="2749"/>
                    <a:pt x="118" y="3209"/>
                  </a:cubicBezTo>
                  <a:cubicBezTo>
                    <a:pt x="1" y="3709"/>
                    <a:pt x="224" y="4113"/>
                    <a:pt x="437" y="4529"/>
                  </a:cubicBezTo>
                  <a:cubicBezTo>
                    <a:pt x="735" y="5146"/>
                    <a:pt x="1321" y="5455"/>
                    <a:pt x="1875" y="5774"/>
                  </a:cubicBezTo>
                  <a:cubicBezTo>
                    <a:pt x="2537" y="6162"/>
                    <a:pt x="3268" y="6286"/>
                    <a:pt x="4012" y="6286"/>
                  </a:cubicBezTo>
                  <a:cubicBezTo>
                    <a:pt x="4045" y="6286"/>
                    <a:pt x="4078" y="6285"/>
                    <a:pt x="4110" y="6285"/>
                  </a:cubicBezTo>
                  <a:cubicBezTo>
                    <a:pt x="4326" y="6284"/>
                    <a:pt x="4542" y="6283"/>
                    <a:pt x="4758" y="6283"/>
                  </a:cubicBezTo>
                  <a:cubicBezTo>
                    <a:pt x="4918" y="6283"/>
                    <a:pt x="5078" y="6284"/>
                    <a:pt x="5238" y="6284"/>
                  </a:cubicBezTo>
                  <a:cubicBezTo>
                    <a:pt x="6554" y="6284"/>
                    <a:pt x="7869" y="6273"/>
                    <a:pt x="9178" y="6083"/>
                  </a:cubicBezTo>
                  <a:cubicBezTo>
                    <a:pt x="9561" y="6019"/>
                    <a:pt x="9954" y="5902"/>
                    <a:pt x="10316" y="5774"/>
                  </a:cubicBezTo>
                  <a:cubicBezTo>
                    <a:pt x="10763" y="5615"/>
                    <a:pt x="11030" y="5168"/>
                    <a:pt x="10945" y="4816"/>
                  </a:cubicBezTo>
                  <a:cubicBezTo>
                    <a:pt x="10838" y="4401"/>
                    <a:pt x="10583" y="4124"/>
                    <a:pt x="10189" y="3985"/>
                  </a:cubicBezTo>
                  <a:cubicBezTo>
                    <a:pt x="10029" y="3933"/>
                    <a:pt x="9880" y="3879"/>
                    <a:pt x="9699" y="3805"/>
                  </a:cubicBezTo>
                  <a:cubicBezTo>
                    <a:pt x="9753" y="3730"/>
                    <a:pt x="9795" y="3677"/>
                    <a:pt x="9838" y="3623"/>
                  </a:cubicBezTo>
                  <a:cubicBezTo>
                    <a:pt x="10082" y="3261"/>
                    <a:pt x="10370" y="2932"/>
                    <a:pt x="10562" y="2549"/>
                  </a:cubicBezTo>
                  <a:cubicBezTo>
                    <a:pt x="10855" y="1962"/>
                    <a:pt x="10427" y="1323"/>
                    <a:pt x="9794" y="1323"/>
                  </a:cubicBezTo>
                  <a:cubicBezTo>
                    <a:pt x="9784" y="1323"/>
                    <a:pt x="9773" y="1324"/>
                    <a:pt x="9763" y="1324"/>
                  </a:cubicBezTo>
                  <a:cubicBezTo>
                    <a:pt x="9230" y="1335"/>
                    <a:pt x="8816" y="1643"/>
                    <a:pt x="8421" y="1963"/>
                  </a:cubicBezTo>
                  <a:cubicBezTo>
                    <a:pt x="8358" y="2005"/>
                    <a:pt x="8305" y="2059"/>
                    <a:pt x="8230" y="2123"/>
                  </a:cubicBezTo>
                  <a:cubicBezTo>
                    <a:pt x="8187" y="1782"/>
                    <a:pt x="8145" y="1473"/>
                    <a:pt x="8092" y="1175"/>
                  </a:cubicBezTo>
                  <a:cubicBezTo>
                    <a:pt x="8059" y="973"/>
                    <a:pt x="8007" y="781"/>
                    <a:pt x="7953" y="590"/>
                  </a:cubicBezTo>
                  <a:cubicBezTo>
                    <a:pt x="7910" y="557"/>
                    <a:pt x="7847" y="526"/>
                    <a:pt x="7815" y="483"/>
                  </a:cubicBezTo>
                  <a:cubicBezTo>
                    <a:pt x="7544" y="158"/>
                    <a:pt x="7282" y="1"/>
                    <a:pt x="69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5"/>
            <p:cNvSpPr/>
            <p:nvPr/>
          </p:nvSpPr>
          <p:spPr>
            <a:xfrm>
              <a:off x="2661981" y="3247497"/>
              <a:ext cx="764854" cy="606603"/>
            </a:xfrm>
            <a:custGeom>
              <a:avLst/>
              <a:gdLst/>
              <a:ahLst/>
              <a:cxnLst/>
              <a:rect l="l" t="t" r="r" b="b"/>
              <a:pathLst>
                <a:path w="15587" h="12362" extrusionOk="0">
                  <a:moveTo>
                    <a:pt x="9529" y="981"/>
                  </a:moveTo>
                  <a:cubicBezTo>
                    <a:pt x="9582" y="1045"/>
                    <a:pt x="9710" y="1141"/>
                    <a:pt x="9689" y="1162"/>
                  </a:cubicBezTo>
                  <a:cubicBezTo>
                    <a:pt x="9635" y="1269"/>
                    <a:pt x="9540" y="1343"/>
                    <a:pt x="9422" y="1471"/>
                  </a:cubicBezTo>
                  <a:cubicBezTo>
                    <a:pt x="9358" y="1354"/>
                    <a:pt x="9273" y="1258"/>
                    <a:pt x="9284" y="1226"/>
                  </a:cubicBezTo>
                  <a:cubicBezTo>
                    <a:pt x="9348" y="1130"/>
                    <a:pt x="9444" y="1066"/>
                    <a:pt x="9529" y="981"/>
                  </a:cubicBezTo>
                  <a:close/>
                  <a:moveTo>
                    <a:pt x="8944" y="1035"/>
                  </a:moveTo>
                  <a:cubicBezTo>
                    <a:pt x="9039" y="1151"/>
                    <a:pt x="9145" y="1258"/>
                    <a:pt x="9135" y="1279"/>
                  </a:cubicBezTo>
                  <a:cubicBezTo>
                    <a:pt x="9082" y="1364"/>
                    <a:pt x="8996" y="1439"/>
                    <a:pt x="8901" y="1471"/>
                  </a:cubicBezTo>
                  <a:cubicBezTo>
                    <a:pt x="8900" y="1471"/>
                    <a:pt x="8898" y="1471"/>
                    <a:pt x="8897" y="1471"/>
                  </a:cubicBezTo>
                  <a:cubicBezTo>
                    <a:pt x="8858" y="1471"/>
                    <a:pt x="8741" y="1352"/>
                    <a:pt x="8752" y="1300"/>
                  </a:cubicBezTo>
                  <a:cubicBezTo>
                    <a:pt x="8762" y="1226"/>
                    <a:pt x="8847" y="1162"/>
                    <a:pt x="8944" y="1035"/>
                  </a:cubicBezTo>
                  <a:close/>
                  <a:moveTo>
                    <a:pt x="863" y="6836"/>
                  </a:moveTo>
                  <a:cubicBezTo>
                    <a:pt x="938" y="6836"/>
                    <a:pt x="1012" y="6964"/>
                    <a:pt x="1087" y="7039"/>
                  </a:cubicBezTo>
                  <a:cubicBezTo>
                    <a:pt x="1033" y="7241"/>
                    <a:pt x="1033" y="7411"/>
                    <a:pt x="831" y="7411"/>
                  </a:cubicBezTo>
                  <a:cubicBezTo>
                    <a:pt x="693" y="7411"/>
                    <a:pt x="650" y="7305"/>
                    <a:pt x="661" y="7177"/>
                  </a:cubicBezTo>
                  <a:cubicBezTo>
                    <a:pt x="671" y="7028"/>
                    <a:pt x="661" y="6847"/>
                    <a:pt x="863" y="6836"/>
                  </a:cubicBezTo>
                  <a:close/>
                  <a:moveTo>
                    <a:pt x="1023" y="7560"/>
                  </a:moveTo>
                  <a:cubicBezTo>
                    <a:pt x="1118" y="7699"/>
                    <a:pt x="1204" y="7763"/>
                    <a:pt x="1215" y="7848"/>
                  </a:cubicBezTo>
                  <a:cubicBezTo>
                    <a:pt x="1224" y="7899"/>
                    <a:pt x="1117" y="8019"/>
                    <a:pt x="1080" y="8019"/>
                  </a:cubicBezTo>
                  <a:cubicBezTo>
                    <a:pt x="1078" y="8019"/>
                    <a:pt x="1077" y="8019"/>
                    <a:pt x="1076" y="8018"/>
                  </a:cubicBezTo>
                  <a:cubicBezTo>
                    <a:pt x="1002" y="7986"/>
                    <a:pt x="895" y="7922"/>
                    <a:pt x="874" y="7848"/>
                  </a:cubicBezTo>
                  <a:cubicBezTo>
                    <a:pt x="853" y="7794"/>
                    <a:pt x="948" y="7699"/>
                    <a:pt x="1023" y="7560"/>
                  </a:cubicBezTo>
                  <a:close/>
                  <a:moveTo>
                    <a:pt x="8410" y="1"/>
                  </a:moveTo>
                  <a:cubicBezTo>
                    <a:pt x="8375" y="1"/>
                    <a:pt x="8340" y="1"/>
                    <a:pt x="8305" y="2"/>
                  </a:cubicBezTo>
                  <a:cubicBezTo>
                    <a:pt x="7112" y="23"/>
                    <a:pt x="6005" y="385"/>
                    <a:pt x="5005" y="1035"/>
                  </a:cubicBezTo>
                  <a:cubicBezTo>
                    <a:pt x="4184" y="1577"/>
                    <a:pt x="3460" y="2216"/>
                    <a:pt x="2812" y="2940"/>
                  </a:cubicBezTo>
                  <a:cubicBezTo>
                    <a:pt x="2673" y="3100"/>
                    <a:pt x="2556" y="3281"/>
                    <a:pt x="2438" y="3451"/>
                  </a:cubicBezTo>
                  <a:cubicBezTo>
                    <a:pt x="2428" y="3568"/>
                    <a:pt x="2460" y="3696"/>
                    <a:pt x="2417" y="3803"/>
                  </a:cubicBezTo>
                  <a:cubicBezTo>
                    <a:pt x="2332" y="4047"/>
                    <a:pt x="2407" y="4229"/>
                    <a:pt x="2577" y="4409"/>
                  </a:cubicBezTo>
                  <a:cubicBezTo>
                    <a:pt x="2641" y="4473"/>
                    <a:pt x="2684" y="4622"/>
                    <a:pt x="2662" y="4697"/>
                  </a:cubicBezTo>
                  <a:cubicBezTo>
                    <a:pt x="2630" y="4761"/>
                    <a:pt x="2471" y="4761"/>
                    <a:pt x="2375" y="4803"/>
                  </a:cubicBezTo>
                  <a:cubicBezTo>
                    <a:pt x="2311" y="4835"/>
                    <a:pt x="2247" y="4889"/>
                    <a:pt x="2194" y="4931"/>
                  </a:cubicBezTo>
                  <a:cubicBezTo>
                    <a:pt x="2109" y="5005"/>
                    <a:pt x="2034" y="5133"/>
                    <a:pt x="1949" y="5154"/>
                  </a:cubicBezTo>
                  <a:cubicBezTo>
                    <a:pt x="1946" y="5155"/>
                    <a:pt x="1944" y="5155"/>
                    <a:pt x="1941" y="5155"/>
                  </a:cubicBezTo>
                  <a:cubicBezTo>
                    <a:pt x="1878" y="5155"/>
                    <a:pt x="1787" y="5024"/>
                    <a:pt x="1715" y="4963"/>
                  </a:cubicBezTo>
                  <a:lnTo>
                    <a:pt x="1555" y="4835"/>
                  </a:lnTo>
                  <a:cubicBezTo>
                    <a:pt x="1459" y="5027"/>
                    <a:pt x="1374" y="5229"/>
                    <a:pt x="1257" y="5410"/>
                  </a:cubicBezTo>
                  <a:cubicBezTo>
                    <a:pt x="789" y="6112"/>
                    <a:pt x="512" y="6900"/>
                    <a:pt x="320" y="7709"/>
                  </a:cubicBezTo>
                  <a:cubicBezTo>
                    <a:pt x="491" y="7955"/>
                    <a:pt x="469" y="8018"/>
                    <a:pt x="203" y="8135"/>
                  </a:cubicBezTo>
                  <a:cubicBezTo>
                    <a:pt x="139" y="8476"/>
                    <a:pt x="65" y="8828"/>
                    <a:pt x="1" y="9178"/>
                  </a:cubicBezTo>
                  <a:cubicBezTo>
                    <a:pt x="33" y="9168"/>
                    <a:pt x="65" y="9157"/>
                    <a:pt x="96" y="9136"/>
                  </a:cubicBezTo>
                  <a:cubicBezTo>
                    <a:pt x="317" y="9035"/>
                    <a:pt x="511" y="8984"/>
                    <a:pt x="689" y="8984"/>
                  </a:cubicBezTo>
                  <a:cubicBezTo>
                    <a:pt x="1001" y="8984"/>
                    <a:pt x="1263" y="9141"/>
                    <a:pt x="1534" y="9466"/>
                  </a:cubicBezTo>
                  <a:cubicBezTo>
                    <a:pt x="1566" y="9509"/>
                    <a:pt x="1629" y="9540"/>
                    <a:pt x="1672" y="9573"/>
                  </a:cubicBezTo>
                  <a:lnTo>
                    <a:pt x="1800" y="8998"/>
                  </a:lnTo>
                  <a:cubicBezTo>
                    <a:pt x="2024" y="7880"/>
                    <a:pt x="2386" y="6826"/>
                    <a:pt x="2982" y="5847"/>
                  </a:cubicBezTo>
                  <a:cubicBezTo>
                    <a:pt x="3610" y="4825"/>
                    <a:pt x="4217" y="3813"/>
                    <a:pt x="5175" y="3057"/>
                  </a:cubicBezTo>
                  <a:cubicBezTo>
                    <a:pt x="6145" y="2277"/>
                    <a:pt x="7191" y="1741"/>
                    <a:pt x="8445" y="1741"/>
                  </a:cubicBezTo>
                  <a:cubicBezTo>
                    <a:pt x="8525" y="1741"/>
                    <a:pt x="8606" y="1743"/>
                    <a:pt x="8688" y="1748"/>
                  </a:cubicBezTo>
                  <a:cubicBezTo>
                    <a:pt x="9135" y="1769"/>
                    <a:pt x="9582" y="1844"/>
                    <a:pt x="10029" y="1908"/>
                  </a:cubicBezTo>
                  <a:cubicBezTo>
                    <a:pt x="10593" y="1982"/>
                    <a:pt x="11104" y="2195"/>
                    <a:pt x="11466" y="2663"/>
                  </a:cubicBezTo>
                  <a:cubicBezTo>
                    <a:pt x="11775" y="3079"/>
                    <a:pt x="12084" y="3505"/>
                    <a:pt x="12350" y="3941"/>
                  </a:cubicBezTo>
                  <a:cubicBezTo>
                    <a:pt x="12819" y="4718"/>
                    <a:pt x="13223" y="5527"/>
                    <a:pt x="13330" y="6432"/>
                  </a:cubicBezTo>
                  <a:cubicBezTo>
                    <a:pt x="13510" y="7944"/>
                    <a:pt x="13638" y="9455"/>
                    <a:pt x="13787" y="10978"/>
                  </a:cubicBezTo>
                  <a:cubicBezTo>
                    <a:pt x="13894" y="11073"/>
                    <a:pt x="14000" y="11159"/>
                    <a:pt x="14096" y="11255"/>
                  </a:cubicBezTo>
                  <a:cubicBezTo>
                    <a:pt x="14373" y="11553"/>
                    <a:pt x="14639" y="11861"/>
                    <a:pt x="14916" y="12159"/>
                  </a:cubicBezTo>
                  <a:cubicBezTo>
                    <a:pt x="14958" y="12213"/>
                    <a:pt x="15012" y="12266"/>
                    <a:pt x="15086" y="12362"/>
                  </a:cubicBezTo>
                  <a:cubicBezTo>
                    <a:pt x="15267" y="12074"/>
                    <a:pt x="15427" y="11830"/>
                    <a:pt x="15587" y="11574"/>
                  </a:cubicBezTo>
                  <a:cubicBezTo>
                    <a:pt x="15523" y="10723"/>
                    <a:pt x="15490" y="9871"/>
                    <a:pt x="15405" y="9019"/>
                  </a:cubicBezTo>
                  <a:cubicBezTo>
                    <a:pt x="15299" y="8029"/>
                    <a:pt x="15182" y="7039"/>
                    <a:pt x="15033" y="6060"/>
                  </a:cubicBezTo>
                  <a:cubicBezTo>
                    <a:pt x="14979" y="5644"/>
                    <a:pt x="14820" y="5229"/>
                    <a:pt x="14703" y="4825"/>
                  </a:cubicBezTo>
                  <a:cubicBezTo>
                    <a:pt x="14641" y="4865"/>
                    <a:pt x="14586" y="4883"/>
                    <a:pt x="14535" y="4883"/>
                  </a:cubicBezTo>
                  <a:cubicBezTo>
                    <a:pt x="14428" y="4883"/>
                    <a:pt x="14346" y="4802"/>
                    <a:pt x="14288" y="4686"/>
                  </a:cubicBezTo>
                  <a:cubicBezTo>
                    <a:pt x="14236" y="4591"/>
                    <a:pt x="14190" y="4521"/>
                    <a:pt x="14111" y="4521"/>
                  </a:cubicBezTo>
                  <a:cubicBezTo>
                    <a:pt x="14075" y="4521"/>
                    <a:pt x="14032" y="4536"/>
                    <a:pt x="13979" y="4569"/>
                  </a:cubicBezTo>
                  <a:cubicBezTo>
                    <a:pt x="13957" y="4582"/>
                    <a:pt x="13923" y="4588"/>
                    <a:pt x="13889" y="4588"/>
                  </a:cubicBezTo>
                  <a:cubicBezTo>
                    <a:pt x="13843" y="4588"/>
                    <a:pt x="13795" y="4577"/>
                    <a:pt x="13777" y="4558"/>
                  </a:cubicBezTo>
                  <a:cubicBezTo>
                    <a:pt x="13734" y="4505"/>
                    <a:pt x="13692" y="4388"/>
                    <a:pt x="13723" y="4335"/>
                  </a:cubicBezTo>
                  <a:cubicBezTo>
                    <a:pt x="13798" y="4143"/>
                    <a:pt x="13787" y="4005"/>
                    <a:pt x="13617" y="3867"/>
                  </a:cubicBezTo>
                  <a:cubicBezTo>
                    <a:pt x="13574" y="3824"/>
                    <a:pt x="13543" y="3706"/>
                    <a:pt x="13574" y="3643"/>
                  </a:cubicBezTo>
                  <a:cubicBezTo>
                    <a:pt x="13606" y="3579"/>
                    <a:pt x="13692" y="3536"/>
                    <a:pt x="13766" y="3505"/>
                  </a:cubicBezTo>
                  <a:cubicBezTo>
                    <a:pt x="13862" y="3462"/>
                    <a:pt x="13968" y="3430"/>
                    <a:pt x="14075" y="3398"/>
                  </a:cubicBezTo>
                  <a:cubicBezTo>
                    <a:pt x="13905" y="3121"/>
                    <a:pt x="13734" y="2833"/>
                    <a:pt x="13553" y="2557"/>
                  </a:cubicBezTo>
                  <a:cubicBezTo>
                    <a:pt x="13042" y="1726"/>
                    <a:pt x="12435" y="981"/>
                    <a:pt x="11541" y="555"/>
                  </a:cubicBezTo>
                  <a:cubicBezTo>
                    <a:pt x="11126" y="364"/>
                    <a:pt x="10678" y="236"/>
                    <a:pt x="10231" y="172"/>
                  </a:cubicBezTo>
                  <a:cubicBezTo>
                    <a:pt x="9628" y="82"/>
                    <a:pt x="9015" y="1"/>
                    <a:pt x="8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5"/>
            <p:cNvSpPr/>
            <p:nvPr/>
          </p:nvSpPr>
          <p:spPr>
            <a:xfrm>
              <a:off x="3147806" y="3775081"/>
              <a:ext cx="524558" cy="245056"/>
            </a:xfrm>
            <a:custGeom>
              <a:avLst/>
              <a:gdLst/>
              <a:ahLst/>
              <a:cxnLst/>
              <a:rect l="l" t="t" r="r" b="b"/>
              <a:pathLst>
                <a:path w="10690" h="4994" extrusionOk="0">
                  <a:moveTo>
                    <a:pt x="6243" y="1926"/>
                  </a:moveTo>
                  <a:cubicBezTo>
                    <a:pt x="6512" y="1926"/>
                    <a:pt x="6709" y="2070"/>
                    <a:pt x="6835" y="2387"/>
                  </a:cubicBezTo>
                  <a:cubicBezTo>
                    <a:pt x="6888" y="2526"/>
                    <a:pt x="6899" y="2685"/>
                    <a:pt x="6931" y="2824"/>
                  </a:cubicBezTo>
                  <a:cubicBezTo>
                    <a:pt x="6942" y="2888"/>
                    <a:pt x="6942" y="2940"/>
                    <a:pt x="6952" y="3004"/>
                  </a:cubicBezTo>
                  <a:cubicBezTo>
                    <a:pt x="7208" y="2898"/>
                    <a:pt x="7442" y="2791"/>
                    <a:pt x="7697" y="2717"/>
                  </a:cubicBezTo>
                  <a:cubicBezTo>
                    <a:pt x="7751" y="2701"/>
                    <a:pt x="7807" y="2693"/>
                    <a:pt x="7863" y="2693"/>
                  </a:cubicBezTo>
                  <a:cubicBezTo>
                    <a:pt x="8138" y="2693"/>
                    <a:pt x="8413" y="2879"/>
                    <a:pt x="8475" y="3153"/>
                  </a:cubicBezTo>
                  <a:cubicBezTo>
                    <a:pt x="8528" y="3409"/>
                    <a:pt x="8528" y="3686"/>
                    <a:pt x="8517" y="3952"/>
                  </a:cubicBezTo>
                  <a:cubicBezTo>
                    <a:pt x="8517" y="4016"/>
                    <a:pt x="8368" y="4069"/>
                    <a:pt x="8293" y="4133"/>
                  </a:cubicBezTo>
                  <a:cubicBezTo>
                    <a:pt x="8251" y="4059"/>
                    <a:pt x="8187" y="3984"/>
                    <a:pt x="8177" y="3910"/>
                  </a:cubicBezTo>
                  <a:cubicBezTo>
                    <a:pt x="8155" y="3760"/>
                    <a:pt x="8166" y="3600"/>
                    <a:pt x="8155" y="3451"/>
                  </a:cubicBezTo>
                  <a:cubicBezTo>
                    <a:pt x="8147" y="3236"/>
                    <a:pt x="8013" y="3098"/>
                    <a:pt x="7832" y="3098"/>
                  </a:cubicBezTo>
                  <a:cubicBezTo>
                    <a:pt x="7789" y="3098"/>
                    <a:pt x="7744" y="3105"/>
                    <a:pt x="7697" y="3122"/>
                  </a:cubicBezTo>
                  <a:cubicBezTo>
                    <a:pt x="7506" y="3186"/>
                    <a:pt x="7325" y="3281"/>
                    <a:pt x="7144" y="3377"/>
                  </a:cubicBezTo>
                  <a:cubicBezTo>
                    <a:pt x="7034" y="3447"/>
                    <a:pt x="6938" y="3481"/>
                    <a:pt x="6857" y="3481"/>
                  </a:cubicBezTo>
                  <a:cubicBezTo>
                    <a:pt x="6703" y="3481"/>
                    <a:pt x="6604" y="3356"/>
                    <a:pt x="6569" y="3111"/>
                  </a:cubicBezTo>
                  <a:cubicBezTo>
                    <a:pt x="6548" y="2919"/>
                    <a:pt x="6526" y="2717"/>
                    <a:pt x="6462" y="2536"/>
                  </a:cubicBezTo>
                  <a:cubicBezTo>
                    <a:pt x="6412" y="2378"/>
                    <a:pt x="6338" y="2307"/>
                    <a:pt x="6223" y="2307"/>
                  </a:cubicBezTo>
                  <a:cubicBezTo>
                    <a:pt x="6168" y="2307"/>
                    <a:pt x="6103" y="2324"/>
                    <a:pt x="6026" y="2355"/>
                  </a:cubicBezTo>
                  <a:cubicBezTo>
                    <a:pt x="5579" y="2536"/>
                    <a:pt x="5334" y="2909"/>
                    <a:pt x="5068" y="3281"/>
                  </a:cubicBezTo>
                  <a:cubicBezTo>
                    <a:pt x="4935" y="3462"/>
                    <a:pt x="4818" y="3550"/>
                    <a:pt x="4697" y="3550"/>
                  </a:cubicBezTo>
                  <a:cubicBezTo>
                    <a:pt x="4576" y="3550"/>
                    <a:pt x="4451" y="3462"/>
                    <a:pt x="4302" y="3292"/>
                  </a:cubicBezTo>
                  <a:cubicBezTo>
                    <a:pt x="4174" y="3143"/>
                    <a:pt x="4004" y="3004"/>
                    <a:pt x="3833" y="2930"/>
                  </a:cubicBezTo>
                  <a:cubicBezTo>
                    <a:pt x="3776" y="2903"/>
                    <a:pt x="3716" y="2891"/>
                    <a:pt x="3655" y="2891"/>
                  </a:cubicBezTo>
                  <a:cubicBezTo>
                    <a:pt x="3351" y="2891"/>
                    <a:pt x="3035" y="3202"/>
                    <a:pt x="3088" y="3600"/>
                  </a:cubicBezTo>
                  <a:cubicBezTo>
                    <a:pt x="3088" y="3686"/>
                    <a:pt x="3024" y="3771"/>
                    <a:pt x="2992" y="3846"/>
                  </a:cubicBezTo>
                  <a:cubicBezTo>
                    <a:pt x="2907" y="3803"/>
                    <a:pt x="2800" y="3782"/>
                    <a:pt x="2747" y="3707"/>
                  </a:cubicBezTo>
                  <a:cubicBezTo>
                    <a:pt x="2641" y="3569"/>
                    <a:pt x="2736" y="3132"/>
                    <a:pt x="2885" y="2951"/>
                  </a:cubicBezTo>
                  <a:cubicBezTo>
                    <a:pt x="3125" y="2660"/>
                    <a:pt x="3415" y="2516"/>
                    <a:pt x="3704" y="2516"/>
                  </a:cubicBezTo>
                  <a:cubicBezTo>
                    <a:pt x="4006" y="2516"/>
                    <a:pt x="4307" y="2673"/>
                    <a:pt x="4546" y="2983"/>
                  </a:cubicBezTo>
                  <a:cubicBezTo>
                    <a:pt x="4578" y="3026"/>
                    <a:pt x="4610" y="3068"/>
                    <a:pt x="4664" y="3153"/>
                  </a:cubicBezTo>
                  <a:cubicBezTo>
                    <a:pt x="4770" y="3015"/>
                    <a:pt x="4844" y="2919"/>
                    <a:pt x="4919" y="2813"/>
                  </a:cubicBezTo>
                  <a:cubicBezTo>
                    <a:pt x="5153" y="2493"/>
                    <a:pt x="5398" y="2185"/>
                    <a:pt x="5771" y="2036"/>
                  </a:cubicBezTo>
                  <a:cubicBezTo>
                    <a:pt x="5947" y="1964"/>
                    <a:pt x="6105" y="1926"/>
                    <a:pt x="6243" y="1926"/>
                  </a:cubicBezTo>
                  <a:close/>
                  <a:moveTo>
                    <a:pt x="6862" y="0"/>
                  </a:moveTo>
                  <a:cubicBezTo>
                    <a:pt x="6483" y="0"/>
                    <a:pt x="6205" y="243"/>
                    <a:pt x="5951" y="524"/>
                  </a:cubicBezTo>
                  <a:cubicBezTo>
                    <a:pt x="5866" y="631"/>
                    <a:pt x="5771" y="726"/>
                    <a:pt x="5686" y="822"/>
                  </a:cubicBezTo>
                  <a:cubicBezTo>
                    <a:pt x="5526" y="1078"/>
                    <a:pt x="5366" y="1322"/>
                    <a:pt x="5185" y="1610"/>
                  </a:cubicBezTo>
                  <a:cubicBezTo>
                    <a:pt x="5111" y="1514"/>
                    <a:pt x="5057" y="1461"/>
                    <a:pt x="5015" y="1407"/>
                  </a:cubicBezTo>
                  <a:cubicBezTo>
                    <a:pt x="4738" y="1109"/>
                    <a:pt x="4472" y="801"/>
                    <a:pt x="4195" y="503"/>
                  </a:cubicBezTo>
                  <a:cubicBezTo>
                    <a:pt x="4099" y="407"/>
                    <a:pt x="3993" y="321"/>
                    <a:pt x="3886" y="226"/>
                  </a:cubicBezTo>
                  <a:cubicBezTo>
                    <a:pt x="3791" y="205"/>
                    <a:pt x="3705" y="183"/>
                    <a:pt x="3620" y="162"/>
                  </a:cubicBezTo>
                  <a:cubicBezTo>
                    <a:pt x="3518" y="133"/>
                    <a:pt x="3419" y="119"/>
                    <a:pt x="3323" y="119"/>
                  </a:cubicBezTo>
                  <a:cubicBezTo>
                    <a:pt x="2963" y="119"/>
                    <a:pt x="2665" y="322"/>
                    <a:pt x="2513" y="683"/>
                  </a:cubicBezTo>
                  <a:cubicBezTo>
                    <a:pt x="2385" y="1035"/>
                    <a:pt x="2353" y="1407"/>
                    <a:pt x="2417" y="1769"/>
                  </a:cubicBezTo>
                  <a:cubicBezTo>
                    <a:pt x="2428" y="1854"/>
                    <a:pt x="2428" y="1940"/>
                    <a:pt x="2438" y="2046"/>
                  </a:cubicBezTo>
                  <a:cubicBezTo>
                    <a:pt x="2151" y="1982"/>
                    <a:pt x="1896" y="1897"/>
                    <a:pt x="1640" y="1866"/>
                  </a:cubicBezTo>
                  <a:cubicBezTo>
                    <a:pt x="1483" y="1854"/>
                    <a:pt x="1319" y="1836"/>
                    <a:pt x="1158" y="1836"/>
                  </a:cubicBezTo>
                  <a:cubicBezTo>
                    <a:pt x="1025" y="1836"/>
                    <a:pt x="893" y="1848"/>
                    <a:pt x="767" y="1887"/>
                  </a:cubicBezTo>
                  <a:cubicBezTo>
                    <a:pt x="214" y="2046"/>
                    <a:pt x="1" y="2685"/>
                    <a:pt x="352" y="3186"/>
                  </a:cubicBezTo>
                  <a:cubicBezTo>
                    <a:pt x="938" y="4048"/>
                    <a:pt x="1736" y="4559"/>
                    <a:pt x="2811" y="4580"/>
                  </a:cubicBezTo>
                  <a:cubicBezTo>
                    <a:pt x="3344" y="4591"/>
                    <a:pt x="3876" y="4601"/>
                    <a:pt x="4397" y="4644"/>
                  </a:cubicBezTo>
                  <a:cubicBezTo>
                    <a:pt x="5196" y="4719"/>
                    <a:pt x="5984" y="4793"/>
                    <a:pt x="6772" y="4889"/>
                  </a:cubicBezTo>
                  <a:cubicBezTo>
                    <a:pt x="7273" y="4952"/>
                    <a:pt x="7774" y="4993"/>
                    <a:pt x="8276" y="4993"/>
                  </a:cubicBezTo>
                  <a:cubicBezTo>
                    <a:pt x="8615" y="4993"/>
                    <a:pt x="8955" y="4975"/>
                    <a:pt x="9294" y="4932"/>
                  </a:cubicBezTo>
                  <a:cubicBezTo>
                    <a:pt x="9582" y="4889"/>
                    <a:pt x="9859" y="4825"/>
                    <a:pt x="10125" y="4729"/>
                  </a:cubicBezTo>
                  <a:cubicBezTo>
                    <a:pt x="10561" y="4559"/>
                    <a:pt x="10689" y="4048"/>
                    <a:pt x="10316" y="3803"/>
                  </a:cubicBezTo>
                  <a:cubicBezTo>
                    <a:pt x="10008" y="3590"/>
                    <a:pt x="9677" y="3420"/>
                    <a:pt x="9327" y="3207"/>
                  </a:cubicBezTo>
                  <a:cubicBezTo>
                    <a:pt x="9379" y="3132"/>
                    <a:pt x="9476" y="2994"/>
                    <a:pt x="9561" y="2855"/>
                  </a:cubicBezTo>
                  <a:cubicBezTo>
                    <a:pt x="9656" y="2706"/>
                    <a:pt x="9741" y="2557"/>
                    <a:pt x="9826" y="2408"/>
                  </a:cubicBezTo>
                  <a:cubicBezTo>
                    <a:pt x="10039" y="2003"/>
                    <a:pt x="10039" y="1599"/>
                    <a:pt x="9795" y="1333"/>
                  </a:cubicBezTo>
                  <a:cubicBezTo>
                    <a:pt x="9622" y="1133"/>
                    <a:pt x="9419" y="1054"/>
                    <a:pt x="9198" y="1054"/>
                  </a:cubicBezTo>
                  <a:cubicBezTo>
                    <a:pt x="9066" y="1054"/>
                    <a:pt x="8927" y="1083"/>
                    <a:pt x="8783" y="1131"/>
                  </a:cubicBezTo>
                  <a:cubicBezTo>
                    <a:pt x="8719" y="1163"/>
                    <a:pt x="8645" y="1173"/>
                    <a:pt x="8570" y="1184"/>
                  </a:cubicBezTo>
                  <a:cubicBezTo>
                    <a:pt x="8379" y="1322"/>
                    <a:pt x="8198" y="1471"/>
                    <a:pt x="7974" y="1631"/>
                  </a:cubicBezTo>
                  <a:cubicBezTo>
                    <a:pt x="7846" y="971"/>
                    <a:pt x="7740" y="321"/>
                    <a:pt x="7070" y="23"/>
                  </a:cubicBezTo>
                  <a:cubicBezTo>
                    <a:pt x="6997" y="8"/>
                    <a:pt x="6928" y="0"/>
                    <a:pt x="68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5"/>
            <p:cNvSpPr/>
            <p:nvPr/>
          </p:nvSpPr>
          <p:spPr>
            <a:xfrm>
              <a:off x="2544463" y="3429345"/>
              <a:ext cx="73703" cy="265959"/>
            </a:xfrm>
            <a:custGeom>
              <a:avLst/>
              <a:gdLst/>
              <a:ahLst/>
              <a:cxnLst/>
              <a:rect l="l" t="t" r="r" b="b"/>
              <a:pathLst>
                <a:path w="1502" h="5420" extrusionOk="0">
                  <a:moveTo>
                    <a:pt x="1502" y="0"/>
                  </a:moveTo>
                  <a:cubicBezTo>
                    <a:pt x="1363" y="267"/>
                    <a:pt x="1204" y="523"/>
                    <a:pt x="1118" y="799"/>
                  </a:cubicBezTo>
                  <a:cubicBezTo>
                    <a:pt x="788" y="1885"/>
                    <a:pt x="480" y="2971"/>
                    <a:pt x="192" y="4067"/>
                  </a:cubicBezTo>
                  <a:cubicBezTo>
                    <a:pt x="75" y="4504"/>
                    <a:pt x="64" y="4973"/>
                    <a:pt x="0" y="5420"/>
                  </a:cubicBezTo>
                  <a:cubicBezTo>
                    <a:pt x="22" y="5387"/>
                    <a:pt x="75" y="5356"/>
                    <a:pt x="75" y="5323"/>
                  </a:cubicBezTo>
                  <a:cubicBezTo>
                    <a:pt x="107" y="5110"/>
                    <a:pt x="128" y="4898"/>
                    <a:pt x="160" y="4685"/>
                  </a:cubicBezTo>
                  <a:cubicBezTo>
                    <a:pt x="331" y="3514"/>
                    <a:pt x="639" y="2375"/>
                    <a:pt x="1022" y="1268"/>
                  </a:cubicBezTo>
                  <a:cubicBezTo>
                    <a:pt x="1171" y="842"/>
                    <a:pt x="1342" y="426"/>
                    <a:pt x="15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5"/>
            <p:cNvSpPr/>
            <p:nvPr/>
          </p:nvSpPr>
          <p:spPr>
            <a:xfrm>
              <a:off x="2862032" y="3117367"/>
              <a:ext cx="146327" cy="48236"/>
            </a:xfrm>
            <a:custGeom>
              <a:avLst/>
              <a:gdLst/>
              <a:ahLst/>
              <a:cxnLst/>
              <a:rect l="l" t="t" r="r" b="b"/>
              <a:pathLst>
                <a:path w="2982" h="983" extrusionOk="0">
                  <a:moveTo>
                    <a:pt x="2866" y="0"/>
                  </a:moveTo>
                  <a:cubicBezTo>
                    <a:pt x="2855" y="0"/>
                    <a:pt x="2844" y="1"/>
                    <a:pt x="2833" y="3"/>
                  </a:cubicBezTo>
                  <a:cubicBezTo>
                    <a:pt x="2056" y="141"/>
                    <a:pt x="1300" y="344"/>
                    <a:pt x="576" y="663"/>
                  </a:cubicBezTo>
                  <a:cubicBezTo>
                    <a:pt x="374" y="748"/>
                    <a:pt x="193" y="876"/>
                    <a:pt x="1" y="983"/>
                  </a:cubicBezTo>
                  <a:cubicBezTo>
                    <a:pt x="33" y="972"/>
                    <a:pt x="76" y="972"/>
                    <a:pt x="107" y="950"/>
                  </a:cubicBezTo>
                  <a:cubicBezTo>
                    <a:pt x="853" y="588"/>
                    <a:pt x="1630" y="344"/>
                    <a:pt x="2439" y="152"/>
                  </a:cubicBezTo>
                  <a:cubicBezTo>
                    <a:pt x="2620" y="110"/>
                    <a:pt x="2801" y="67"/>
                    <a:pt x="2982" y="13"/>
                  </a:cubicBezTo>
                  <a:cubicBezTo>
                    <a:pt x="2948" y="13"/>
                    <a:pt x="2908" y="0"/>
                    <a:pt x="2866" y="0"/>
                  </a:cubicBezTo>
                  <a:close/>
                </a:path>
              </a:pathLst>
            </a:custGeom>
            <a:solidFill>
              <a:srgbClr val="B7CE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5"/>
            <p:cNvSpPr/>
            <p:nvPr/>
          </p:nvSpPr>
          <p:spPr>
            <a:xfrm>
              <a:off x="3488389" y="3343181"/>
              <a:ext cx="45488" cy="144217"/>
            </a:xfrm>
            <a:custGeom>
              <a:avLst/>
              <a:gdLst/>
              <a:ahLst/>
              <a:cxnLst/>
              <a:rect l="l" t="t" r="r" b="b"/>
              <a:pathLst>
                <a:path w="927" h="2939" extrusionOk="0">
                  <a:moveTo>
                    <a:pt x="1" y="0"/>
                  </a:moveTo>
                  <a:cubicBezTo>
                    <a:pt x="11" y="43"/>
                    <a:pt x="11" y="85"/>
                    <a:pt x="22" y="128"/>
                  </a:cubicBezTo>
                  <a:cubicBezTo>
                    <a:pt x="256" y="883"/>
                    <a:pt x="501" y="1640"/>
                    <a:pt x="735" y="2395"/>
                  </a:cubicBezTo>
                  <a:cubicBezTo>
                    <a:pt x="799" y="2577"/>
                    <a:pt x="863" y="2757"/>
                    <a:pt x="916" y="2939"/>
                  </a:cubicBezTo>
                  <a:cubicBezTo>
                    <a:pt x="916" y="2896"/>
                    <a:pt x="927" y="2842"/>
                    <a:pt x="916" y="2790"/>
                  </a:cubicBezTo>
                  <a:cubicBezTo>
                    <a:pt x="671" y="1980"/>
                    <a:pt x="437" y="1171"/>
                    <a:pt x="192" y="362"/>
                  </a:cubicBezTo>
                  <a:cubicBezTo>
                    <a:pt x="150" y="234"/>
                    <a:pt x="65" y="117"/>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5"/>
            <p:cNvSpPr/>
            <p:nvPr/>
          </p:nvSpPr>
          <p:spPr>
            <a:xfrm>
              <a:off x="3540107" y="3530671"/>
              <a:ext cx="19383" cy="135875"/>
            </a:xfrm>
            <a:custGeom>
              <a:avLst/>
              <a:gdLst/>
              <a:ahLst/>
              <a:cxnLst/>
              <a:rect l="l" t="t" r="r" b="b"/>
              <a:pathLst>
                <a:path w="395" h="2769" extrusionOk="0">
                  <a:moveTo>
                    <a:pt x="11" y="1"/>
                  </a:moveTo>
                  <a:cubicBezTo>
                    <a:pt x="11" y="76"/>
                    <a:pt x="0" y="161"/>
                    <a:pt x="11" y="225"/>
                  </a:cubicBezTo>
                  <a:cubicBezTo>
                    <a:pt x="86" y="810"/>
                    <a:pt x="171" y="1396"/>
                    <a:pt x="256" y="1981"/>
                  </a:cubicBezTo>
                  <a:cubicBezTo>
                    <a:pt x="288" y="2247"/>
                    <a:pt x="320" y="2513"/>
                    <a:pt x="352" y="2769"/>
                  </a:cubicBezTo>
                  <a:cubicBezTo>
                    <a:pt x="362" y="2705"/>
                    <a:pt x="395" y="2631"/>
                    <a:pt x="384" y="2556"/>
                  </a:cubicBezTo>
                  <a:cubicBezTo>
                    <a:pt x="310" y="1907"/>
                    <a:pt x="235" y="1247"/>
                    <a:pt x="149" y="597"/>
                  </a:cubicBezTo>
                  <a:cubicBezTo>
                    <a:pt x="128" y="395"/>
                    <a:pt x="54" y="203"/>
                    <a:pt x="11" y="1"/>
                  </a:cubicBezTo>
                  <a:close/>
                </a:path>
              </a:pathLst>
            </a:custGeom>
            <a:solidFill>
              <a:srgbClr val="B7CE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5"/>
            <p:cNvSpPr/>
            <p:nvPr/>
          </p:nvSpPr>
          <p:spPr>
            <a:xfrm>
              <a:off x="3167139" y="3111725"/>
              <a:ext cx="112370" cy="31945"/>
            </a:xfrm>
            <a:custGeom>
              <a:avLst/>
              <a:gdLst/>
              <a:ahLst/>
              <a:cxnLst/>
              <a:rect l="l" t="t" r="r" b="b"/>
              <a:pathLst>
                <a:path w="2290" h="651" extrusionOk="0">
                  <a:moveTo>
                    <a:pt x="0" y="1"/>
                  </a:moveTo>
                  <a:cubicBezTo>
                    <a:pt x="33" y="12"/>
                    <a:pt x="54" y="43"/>
                    <a:pt x="96" y="54"/>
                  </a:cubicBezTo>
                  <a:cubicBezTo>
                    <a:pt x="532" y="161"/>
                    <a:pt x="980" y="246"/>
                    <a:pt x="1417" y="363"/>
                  </a:cubicBezTo>
                  <a:cubicBezTo>
                    <a:pt x="1715" y="438"/>
                    <a:pt x="2002" y="554"/>
                    <a:pt x="2289" y="651"/>
                  </a:cubicBezTo>
                  <a:cubicBezTo>
                    <a:pt x="2215" y="597"/>
                    <a:pt x="2151" y="533"/>
                    <a:pt x="2077" y="501"/>
                  </a:cubicBezTo>
                  <a:cubicBezTo>
                    <a:pt x="1597" y="352"/>
                    <a:pt x="1118" y="192"/>
                    <a:pt x="639" y="65"/>
                  </a:cubicBezTo>
                  <a:cubicBezTo>
                    <a:pt x="437" y="12"/>
                    <a:pt x="213" y="2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5"/>
            <p:cNvSpPr/>
            <p:nvPr/>
          </p:nvSpPr>
          <p:spPr>
            <a:xfrm>
              <a:off x="2623364" y="3323799"/>
              <a:ext cx="52750" cy="93037"/>
            </a:xfrm>
            <a:custGeom>
              <a:avLst/>
              <a:gdLst/>
              <a:ahLst/>
              <a:cxnLst/>
              <a:rect l="l" t="t" r="r" b="b"/>
              <a:pathLst>
                <a:path w="1075" h="1896" extrusionOk="0">
                  <a:moveTo>
                    <a:pt x="1075" y="1"/>
                  </a:moveTo>
                  <a:lnTo>
                    <a:pt x="1075" y="1"/>
                  </a:lnTo>
                  <a:cubicBezTo>
                    <a:pt x="1022" y="44"/>
                    <a:pt x="958" y="76"/>
                    <a:pt x="916" y="129"/>
                  </a:cubicBezTo>
                  <a:cubicBezTo>
                    <a:pt x="734" y="427"/>
                    <a:pt x="532" y="725"/>
                    <a:pt x="372" y="1034"/>
                  </a:cubicBezTo>
                  <a:cubicBezTo>
                    <a:pt x="234" y="1311"/>
                    <a:pt x="128" y="1609"/>
                    <a:pt x="0" y="1896"/>
                  </a:cubicBezTo>
                  <a:cubicBezTo>
                    <a:pt x="43" y="1822"/>
                    <a:pt x="96" y="1758"/>
                    <a:pt x="128" y="1694"/>
                  </a:cubicBezTo>
                  <a:cubicBezTo>
                    <a:pt x="320" y="1342"/>
                    <a:pt x="500" y="980"/>
                    <a:pt x="692" y="629"/>
                  </a:cubicBezTo>
                  <a:cubicBezTo>
                    <a:pt x="809" y="417"/>
                    <a:pt x="947" y="214"/>
                    <a:pt x="1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5"/>
            <p:cNvSpPr/>
            <p:nvPr/>
          </p:nvSpPr>
          <p:spPr>
            <a:xfrm>
              <a:off x="3298740" y="3151421"/>
              <a:ext cx="65410" cy="40286"/>
            </a:xfrm>
            <a:custGeom>
              <a:avLst/>
              <a:gdLst/>
              <a:ahLst/>
              <a:cxnLst/>
              <a:rect l="l" t="t" r="r" b="b"/>
              <a:pathLst>
                <a:path w="1333" h="821" extrusionOk="0">
                  <a:moveTo>
                    <a:pt x="1" y="1"/>
                  </a:moveTo>
                  <a:cubicBezTo>
                    <a:pt x="171" y="107"/>
                    <a:pt x="353" y="225"/>
                    <a:pt x="533" y="331"/>
                  </a:cubicBezTo>
                  <a:cubicBezTo>
                    <a:pt x="800" y="490"/>
                    <a:pt x="1066" y="651"/>
                    <a:pt x="1332" y="821"/>
                  </a:cubicBezTo>
                  <a:cubicBezTo>
                    <a:pt x="1162" y="682"/>
                    <a:pt x="1002" y="523"/>
                    <a:pt x="810" y="405"/>
                  </a:cubicBezTo>
                  <a:cubicBezTo>
                    <a:pt x="555" y="256"/>
                    <a:pt x="268" y="14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5"/>
            <p:cNvSpPr/>
            <p:nvPr/>
          </p:nvSpPr>
          <p:spPr>
            <a:xfrm>
              <a:off x="3065273" y="3107063"/>
              <a:ext cx="66931" cy="4220"/>
            </a:xfrm>
            <a:custGeom>
              <a:avLst/>
              <a:gdLst/>
              <a:ahLst/>
              <a:cxnLst/>
              <a:rect l="l" t="t" r="r" b="b"/>
              <a:pathLst>
                <a:path w="1364" h="86" extrusionOk="0">
                  <a:moveTo>
                    <a:pt x="1267" y="0"/>
                  </a:moveTo>
                  <a:cubicBezTo>
                    <a:pt x="884" y="0"/>
                    <a:pt x="501" y="0"/>
                    <a:pt x="128" y="11"/>
                  </a:cubicBezTo>
                  <a:cubicBezTo>
                    <a:pt x="86" y="11"/>
                    <a:pt x="43" y="64"/>
                    <a:pt x="1" y="85"/>
                  </a:cubicBezTo>
                  <a:cubicBezTo>
                    <a:pt x="458" y="74"/>
                    <a:pt x="905" y="53"/>
                    <a:pt x="1363" y="43"/>
                  </a:cubicBezTo>
                  <a:cubicBezTo>
                    <a:pt x="1331" y="22"/>
                    <a:pt x="1299" y="0"/>
                    <a:pt x="1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5"/>
            <p:cNvSpPr/>
            <p:nvPr/>
          </p:nvSpPr>
          <p:spPr>
            <a:xfrm>
              <a:off x="3461254" y="3294554"/>
              <a:ext cx="25615" cy="44997"/>
            </a:xfrm>
            <a:custGeom>
              <a:avLst/>
              <a:gdLst/>
              <a:ahLst/>
              <a:cxnLst/>
              <a:rect l="l" t="t" r="r" b="b"/>
              <a:pathLst>
                <a:path w="522" h="917" extrusionOk="0">
                  <a:moveTo>
                    <a:pt x="0" y="1"/>
                  </a:moveTo>
                  <a:lnTo>
                    <a:pt x="0" y="1"/>
                  </a:lnTo>
                  <a:cubicBezTo>
                    <a:pt x="171" y="310"/>
                    <a:pt x="351" y="608"/>
                    <a:pt x="521" y="916"/>
                  </a:cubicBezTo>
                  <a:cubicBezTo>
                    <a:pt x="500" y="831"/>
                    <a:pt x="490" y="736"/>
                    <a:pt x="447" y="661"/>
                  </a:cubicBezTo>
                  <a:cubicBezTo>
                    <a:pt x="309" y="438"/>
                    <a:pt x="149" y="22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5"/>
            <p:cNvSpPr/>
            <p:nvPr/>
          </p:nvSpPr>
          <p:spPr>
            <a:xfrm>
              <a:off x="2774298" y="3194258"/>
              <a:ext cx="38226" cy="28264"/>
            </a:xfrm>
            <a:custGeom>
              <a:avLst/>
              <a:gdLst/>
              <a:ahLst/>
              <a:cxnLst/>
              <a:rect l="l" t="t" r="r" b="b"/>
              <a:pathLst>
                <a:path w="779" h="576" extrusionOk="0">
                  <a:moveTo>
                    <a:pt x="778" y="1"/>
                  </a:moveTo>
                  <a:cubicBezTo>
                    <a:pt x="511" y="192"/>
                    <a:pt x="256" y="384"/>
                    <a:pt x="0" y="576"/>
                  </a:cubicBezTo>
                  <a:cubicBezTo>
                    <a:pt x="256" y="384"/>
                    <a:pt x="511" y="192"/>
                    <a:pt x="7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5"/>
            <p:cNvSpPr/>
            <p:nvPr/>
          </p:nvSpPr>
          <p:spPr>
            <a:xfrm>
              <a:off x="3365620" y="3192197"/>
              <a:ext cx="20953" cy="16733"/>
            </a:xfrm>
            <a:custGeom>
              <a:avLst/>
              <a:gdLst/>
              <a:ahLst/>
              <a:cxnLst/>
              <a:rect l="l" t="t" r="r" b="b"/>
              <a:pathLst>
                <a:path w="427" h="341" extrusionOk="0">
                  <a:moveTo>
                    <a:pt x="426" y="341"/>
                  </a:moveTo>
                  <a:cubicBezTo>
                    <a:pt x="288" y="234"/>
                    <a:pt x="150" y="118"/>
                    <a:pt x="1" y="0"/>
                  </a:cubicBezTo>
                  <a:cubicBezTo>
                    <a:pt x="150" y="118"/>
                    <a:pt x="288" y="234"/>
                    <a:pt x="426" y="34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5"/>
            <p:cNvSpPr/>
            <p:nvPr/>
          </p:nvSpPr>
          <p:spPr>
            <a:xfrm>
              <a:off x="2818165" y="3178114"/>
              <a:ext cx="20462" cy="12562"/>
            </a:xfrm>
            <a:custGeom>
              <a:avLst/>
              <a:gdLst/>
              <a:ahLst/>
              <a:cxnLst/>
              <a:rect l="l" t="t" r="r" b="b"/>
              <a:pathLst>
                <a:path w="417" h="256" extrusionOk="0">
                  <a:moveTo>
                    <a:pt x="416" y="0"/>
                  </a:moveTo>
                  <a:lnTo>
                    <a:pt x="1" y="25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5"/>
            <p:cNvSpPr/>
            <p:nvPr/>
          </p:nvSpPr>
          <p:spPr>
            <a:xfrm>
              <a:off x="2685485" y="3295093"/>
              <a:ext cx="14672" cy="16242"/>
            </a:xfrm>
            <a:custGeom>
              <a:avLst/>
              <a:gdLst/>
              <a:ahLst/>
              <a:cxnLst/>
              <a:rect l="l" t="t" r="r" b="b"/>
              <a:pathLst>
                <a:path w="299" h="331" extrusionOk="0">
                  <a:moveTo>
                    <a:pt x="299" y="1"/>
                  </a:moveTo>
                  <a:cubicBezTo>
                    <a:pt x="203" y="107"/>
                    <a:pt x="107" y="214"/>
                    <a:pt x="1" y="330"/>
                  </a:cubicBezTo>
                  <a:cubicBezTo>
                    <a:pt x="107" y="214"/>
                    <a:pt x="203" y="107"/>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5"/>
            <p:cNvSpPr/>
            <p:nvPr/>
          </p:nvSpPr>
          <p:spPr>
            <a:xfrm>
              <a:off x="3533826" y="3491515"/>
              <a:ext cx="3729" cy="19922"/>
            </a:xfrm>
            <a:custGeom>
              <a:avLst/>
              <a:gdLst/>
              <a:ahLst/>
              <a:cxnLst/>
              <a:rect l="l" t="t" r="r" b="b"/>
              <a:pathLst>
                <a:path w="76" h="406" extrusionOk="0">
                  <a:moveTo>
                    <a:pt x="76" y="405"/>
                  </a:moveTo>
                  <a:cubicBezTo>
                    <a:pt x="54" y="266"/>
                    <a:pt x="33" y="139"/>
                    <a:pt x="1" y="1"/>
                  </a:cubicBezTo>
                  <a:cubicBezTo>
                    <a:pt x="33" y="139"/>
                    <a:pt x="54" y="266"/>
                    <a:pt x="76" y="40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5"/>
            <p:cNvSpPr/>
            <p:nvPr/>
          </p:nvSpPr>
          <p:spPr>
            <a:xfrm>
              <a:off x="3043340" y="3111234"/>
              <a:ext cx="17812" cy="2650"/>
            </a:xfrm>
            <a:custGeom>
              <a:avLst/>
              <a:gdLst/>
              <a:ahLst/>
              <a:cxnLst/>
              <a:rect l="l" t="t" r="r" b="b"/>
              <a:pathLst>
                <a:path w="363" h="54" extrusionOk="0">
                  <a:moveTo>
                    <a:pt x="362" y="0"/>
                  </a:moveTo>
                  <a:cubicBezTo>
                    <a:pt x="245" y="22"/>
                    <a:pt x="117" y="32"/>
                    <a:pt x="1" y="53"/>
                  </a:cubicBezTo>
                  <a:cubicBezTo>
                    <a:pt x="117" y="32"/>
                    <a:pt x="245" y="22"/>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5"/>
            <p:cNvSpPr/>
            <p:nvPr/>
          </p:nvSpPr>
          <p:spPr>
            <a:xfrm>
              <a:off x="3445012" y="3272620"/>
              <a:ext cx="10501" cy="13641"/>
            </a:xfrm>
            <a:custGeom>
              <a:avLst/>
              <a:gdLst/>
              <a:ahLst/>
              <a:cxnLst/>
              <a:rect l="l" t="t" r="r" b="b"/>
              <a:pathLst>
                <a:path w="214" h="278" extrusionOk="0">
                  <a:moveTo>
                    <a:pt x="214" y="277"/>
                  </a:moveTo>
                  <a:cubicBezTo>
                    <a:pt x="140" y="192"/>
                    <a:pt x="76" y="97"/>
                    <a:pt x="1" y="1"/>
                  </a:cubicBezTo>
                  <a:cubicBezTo>
                    <a:pt x="76" y="97"/>
                    <a:pt x="140" y="192"/>
                    <a:pt x="214" y="27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5"/>
            <p:cNvSpPr/>
            <p:nvPr/>
          </p:nvSpPr>
          <p:spPr>
            <a:xfrm>
              <a:off x="2743974" y="3239204"/>
              <a:ext cx="11041" cy="10501"/>
            </a:xfrm>
            <a:custGeom>
              <a:avLst/>
              <a:gdLst/>
              <a:ahLst/>
              <a:cxnLst/>
              <a:rect l="l" t="t" r="r" b="b"/>
              <a:pathLst>
                <a:path w="225" h="214" extrusionOk="0">
                  <a:moveTo>
                    <a:pt x="225" y="0"/>
                  </a:moveTo>
                  <a:cubicBezTo>
                    <a:pt x="150" y="75"/>
                    <a:pt x="76" y="149"/>
                    <a:pt x="1" y="213"/>
                  </a:cubicBezTo>
                  <a:cubicBezTo>
                    <a:pt x="76" y="149"/>
                    <a:pt x="150" y="75"/>
                    <a:pt x="2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5"/>
            <p:cNvSpPr/>
            <p:nvPr/>
          </p:nvSpPr>
          <p:spPr>
            <a:xfrm>
              <a:off x="2844859" y="3167123"/>
              <a:ext cx="13592" cy="7900"/>
            </a:xfrm>
            <a:custGeom>
              <a:avLst/>
              <a:gdLst/>
              <a:ahLst/>
              <a:cxnLst/>
              <a:rect l="l" t="t" r="r" b="b"/>
              <a:pathLst>
                <a:path w="277" h="161" extrusionOk="0">
                  <a:moveTo>
                    <a:pt x="277" y="0"/>
                  </a:moveTo>
                  <a:cubicBezTo>
                    <a:pt x="181" y="54"/>
                    <a:pt x="85" y="107"/>
                    <a:pt x="0" y="160"/>
                  </a:cubicBezTo>
                  <a:cubicBezTo>
                    <a:pt x="85" y="107"/>
                    <a:pt x="181" y="54"/>
                    <a:pt x="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5"/>
            <p:cNvSpPr/>
            <p:nvPr/>
          </p:nvSpPr>
          <p:spPr>
            <a:xfrm>
              <a:off x="3436180" y="3261678"/>
              <a:ext cx="7851" cy="9471"/>
            </a:xfrm>
            <a:custGeom>
              <a:avLst/>
              <a:gdLst/>
              <a:ahLst/>
              <a:cxnLst/>
              <a:rect l="l" t="t" r="r" b="b"/>
              <a:pathLst>
                <a:path w="160" h="193" extrusionOk="0">
                  <a:moveTo>
                    <a:pt x="160" y="192"/>
                  </a:move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5"/>
            <p:cNvSpPr/>
            <p:nvPr/>
          </p:nvSpPr>
          <p:spPr>
            <a:xfrm>
              <a:off x="2761246" y="3225612"/>
              <a:ext cx="9471" cy="8391"/>
            </a:xfrm>
            <a:custGeom>
              <a:avLst/>
              <a:gdLst/>
              <a:ahLst/>
              <a:cxnLst/>
              <a:rect l="l" t="t" r="r" b="b"/>
              <a:pathLst>
                <a:path w="193" h="171" extrusionOk="0">
                  <a:moveTo>
                    <a:pt x="192" y="0"/>
                  </a:moveTo>
                  <a:cubicBezTo>
                    <a:pt x="128" y="54"/>
                    <a:pt x="65" y="118"/>
                    <a:pt x="1" y="171"/>
                  </a:cubicBezTo>
                  <a:cubicBezTo>
                    <a:pt x="65" y="118"/>
                    <a:pt x="128" y="54"/>
                    <a:pt x="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5"/>
            <p:cNvSpPr/>
            <p:nvPr/>
          </p:nvSpPr>
          <p:spPr>
            <a:xfrm>
              <a:off x="3149916" y="3110203"/>
              <a:ext cx="10992" cy="1080"/>
            </a:xfrm>
            <a:custGeom>
              <a:avLst/>
              <a:gdLst/>
              <a:ahLst/>
              <a:cxnLst/>
              <a:rect l="l" t="t" r="r" b="b"/>
              <a:pathLst>
                <a:path w="224" h="22" extrusionOk="0">
                  <a:moveTo>
                    <a:pt x="223" y="21"/>
                  </a:moveTo>
                  <a:cubicBezTo>
                    <a:pt x="149" y="10"/>
                    <a:pt x="74" y="10"/>
                    <a:pt x="0" y="0"/>
                  </a:cubicBezTo>
                  <a:cubicBezTo>
                    <a:pt x="74" y="10"/>
                    <a:pt x="149" y="10"/>
                    <a:pt x="223" y="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5"/>
            <p:cNvSpPr/>
            <p:nvPr/>
          </p:nvSpPr>
          <p:spPr>
            <a:xfrm>
              <a:off x="3027687" y="3113834"/>
              <a:ext cx="11531" cy="2110"/>
            </a:xfrm>
            <a:custGeom>
              <a:avLst/>
              <a:gdLst/>
              <a:ahLst/>
              <a:cxnLst/>
              <a:rect l="l" t="t" r="r" b="b"/>
              <a:pathLst>
                <a:path w="235" h="43" extrusionOk="0">
                  <a:moveTo>
                    <a:pt x="234" y="0"/>
                  </a:moveTo>
                  <a:cubicBezTo>
                    <a:pt x="149" y="22"/>
                    <a:pt x="74" y="33"/>
                    <a:pt x="0" y="43"/>
                  </a:cubicBezTo>
                  <a:cubicBezTo>
                    <a:pt x="74" y="33"/>
                    <a:pt x="149" y="22"/>
                    <a:pt x="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5"/>
            <p:cNvSpPr/>
            <p:nvPr/>
          </p:nvSpPr>
          <p:spPr>
            <a:xfrm>
              <a:off x="3012476" y="3116435"/>
              <a:ext cx="11041" cy="1129"/>
            </a:xfrm>
            <a:custGeom>
              <a:avLst/>
              <a:gdLst/>
              <a:ahLst/>
              <a:cxnLst/>
              <a:rect l="l" t="t" r="r" b="b"/>
              <a:pathLst>
                <a:path w="225" h="23" extrusionOk="0">
                  <a:moveTo>
                    <a:pt x="225" y="1"/>
                  </a:moveTo>
                  <a:cubicBezTo>
                    <a:pt x="150" y="11"/>
                    <a:pt x="76" y="11"/>
                    <a:pt x="1" y="22"/>
                  </a:cubicBezTo>
                  <a:cubicBezTo>
                    <a:pt x="76" y="11"/>
                    <a:pt x="150" y="11"/>
                    <a:pt x="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5"/>
            <p:cNvSpPr/>
            <p:nvPr/>
          </p:nvSpPr>
          <p:spPr>
            <a:xfrm>
              <a:off x="2676653" y="3312856"/>
              <a:ext cx="8391" cy="9471"/>
            </a:xfrm>
            <a:custGeom>
              <a:avLst/>
              <a:gdLst/>
              <a:ahLst/>
              <a:cxnLst/>
              <a:rect l="l" t="t" r="r" b="b"/>
              <a:pathLst>
                <a:path w="171" h="193" extrusionOk="0">
                  <a:moveTo>
                    <a:pt x="170" y="1"/>
                  </a:moveTo>
                  <a:cubicBezTo>
                    <a:pt x="117" y="65"/>
                    <a:pt x="53" y="129"/>
                    <a:pt x="0" y="192"/>
                  </a:cubicBezTo>
                  <a:cubicBezTo>
                    <a:pt x="64" y="129"/>
                    <a:pt x="117" y="65"/>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5"/>
            <p:cNvSpPr/>
            <p:nvPr/>
          </p:nvSpPr>
          <p:spPr>
            <a:xfrm>
              <a:off x="3411106" y="3233463"/>
              <a:ext cx="8882" cy="8931"/>
            </a:xfrm>
            <a:custGeom>
              <a:avLst/>
              <a:gdLst/>
              <a:ahLst/>
              <a:cxnLst/>
              <a:rect l="l" t="t" r="r" b="b"/>
              <a:pathLst>
                <a:path w="181" h="182" extrusionOk="0">
                  <a:moveTo>
                    <a:pt x="181" y="181"/>
                  </a:moveTo>
                  <a:cubicBezTo>
                    <a:pt x="117" y="117"/>
                    <a:pt x="64" y="53"/>
                    <a:pt x="0" y="1"/>
                  </a:cubicBezTo>
                  <a:cubicBezTo>
                    <a:pt x="64" y="53"/>
                    <a:pt x="117" y="117"/>
                    <a:pt x="181" y="1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5"/>
            <p:cNvSpPr/>
            <p:nvPr/>
          </p:nvSpPr>
          <p:spPr>
            <a:xfrm>
              <a:off x="3537997" y="3515558"/>
              <a:ext cx="2159" cy="11531"/>
            </a:xfrm>
            <a:custGeom>
              <a:avLst/>
              <a:gdLst/>
              <a:ahLst/>
              <a:cxnLst/>
              <a:rect l="l" t="t" r="r" b="b"/>
              <a:pathLst>
                <a:path w="44" h="235" extrusionOk="0">
                  <a:moveTo>
                    <a:pt x="43" y="235"/>
                  </a:moveTo>
                  <a:cubicBezTo>
                    <a:pt x="22" y="149"/>
                    <a:pt x="12" y="75"/>
                    <a:pt x="1" y="0"/>
                  </a:cubicBezTo>
                  <a:cubicBezTo>
                    <a:pt x="12" y="75"/>
                    <a:pt x="22" y="149"/>
                    <a:pt x="43" y="2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5"/>
            <p:cNvSpPr/>
            <p:nvPr/>
          </p:nvSpPr>
          <p:spPr>
            <a:xfrm>
              <a:off x="3285197" y="3145729"/>
              <a:ext cx="9421" cy="4711"/>
            </a:xfrm>
            <a:custGeom>
              <a:avLst/>
              <a:gdLst/>
              <a:ahLst/>
              <a:cxnLst/>
              <a:rect l="l" t="t" r="r" b="b"/>
              <a:pathLst>
                <a:path w="192" h="96" extrusionOk="0">
                  <a:moveTo>
                    <a:pt x="192" y="95"/>
                  </a:move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5"/>
            <p:cNvSpPr/>
            <p:nvPr/>
          </p:nvSpPr>
          <p:spPr>
            <a:xfrm>
              <a:off x="3427250" y="3250686"/>
              <a:ext cx="5839" cy="6870"/>
            </a:xfrm>
            <a:custGeom>
              <a:avLst/>
              <a:gdLst/>
              <a:ahLst/>
              <a:cxnLst/>
              <a:rect l="l" t="t" r="r" b="b"/>
              <a:pathLst>
                <a:path w="119" h="140" extrusionOk="0">
                  <a:moveTo>
                    <a:pt x="118" y="139"/>
                  </a:moveTo>
                  <a:cubicBezTo>
                    <a:pt x="76" y="97"/>
                    <a:pt x="43" y="43"/>
                    <a:pt x="1" y="1"/>
                  </a:cubicBezTo>
                  <a:cubicBezTo>
                    <a:pt x="43" y="43"/>
                    <a:pt x="76" y="97"/>
                    <a:pt x="118"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5"/>
            <p:cNvSpPr/>
            <p:nvPr/>
          </p:nvSpPr>
          <p:spPr>
            <a:xfrm>
              <a:off x="3456543" y="3287782"/>
              <a:ext cx="3680" cy="5300"/>
            </a:xfrm>
            <a:custGeom>
              <a:avLst/>
              <a:gdLst/>
              <a:ahLst/>
              <a:cxnLst/>
              <a:rect l="l" t="t" r="r" b="b"/>
              <a:pathLst>
                <a:path w="75" h="108" extrusionOk="0">
                  <a:moveTo>
                    <a:pt x="75" y="107"/>
                  </a:moveTo>
                  <a:cubicBezTo>
                    <a:pt x="54" y="75"/>
                    <a:pt x="21" y="43"/>
                    <a:pt x="0" y="1"/>
                  </a:cubicBezTo>
                  <a:cubicBezTo>
                    <a:pt x="21" y="43"/>
                    <a:pt x="54" y="75"/>
                    <a:pt x="75" y="10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5"/>
            <p:cNvSpPr/>
            <p:nvPr/>
          </p:nvSpPr>
          <p:spPr>
            <a:xfrm>
              <a:off x="2595641" y="3176004"/>
              <a:ext cx="899110" cy="639480"/>
            </a:xfrm>
            <a:custGeom>
              <a:avLst/>
              <a:gdLst/>
              <a:ahLst/>
              <a:cxnLst/>
              <a:rect l="l" t="t" r="r" b="b"/>
              <a:pathLst>
                <a:path w="18323" h="13032" extrusionOk="0">
                  <a:moveTo>
                    <a:pt x="10540" y="1"/>
                  </a:moveTo>
                  <a:cubicBezTo>
                    <a:pt x="10658" y="171"/>
                    <a:pt x="10668" y="341"/>
                    <a:pt x="10519" y="490"/>
                  </a:cubicBezTo>
                  <a:cubicBezTo>
                    <a:pt x="10381" y="618"/>
                    <a:pt x="10381" y="746"/>
                    <a:pt x="10423" y="916"/>
                  </a:cubicBezTo>
                  <a:cubicBezTo>
                    <a:pt x="10455" y="1023"/>
                    <a:pt x="10434" y="1139"/>
                    <a:pt x="10423" y="1257"/>
                  </a:cubicBezTo>
                  <a:cubicBezTo>
                    <a:pt x="10329" y="1257"/>
                    <a:pt x="10234" y="1243"/>
                    <a:pt x="10140" y="1243"/>
                  </a:cubicBezTo>
                  <a:cubicBezTo>
                    <a:pt x="10117" y="1243"/>
                    <a:pt x="10094" y="1244"/>
                    <a:pt x="10072" y="1246"/>
                  </a:cubicBezTo>
                  <a:cubicBezTo>
                    <a:pt x="9997" y="1246"/>
                    <a:pt x="9934" y="1278"/>
                    <a:pt x="9859" y="1299"/>
                  </a:cubicBezTo>
                  <a:cubicBezTo>
                    <a:pt x="9785" y="1318"/>
                    <a:pt x="9696" y="1368"/>
                    <a:pt x="9646" y="1368"/>
                  </a:cubicBezTo>
                  <a:cubicBezTo>
                    <a:pt x="9638" y="1368"/>
                    <a:pt x="9630" y="1366"/>
                    <a:pt x="9624" y="1363"/>
                  </a:cubicBezTo>
                  <a:cubicBezTo>
                    <a:pt x="9561" y="1321"/>
                    <a:pt x="9508" y="1203"/>
                    <a:pt x="9497" y="1118"/>
                  </a:cubicBezTo>
                  <a:cubicBezTo>
                    <a:pt x="9475" y="1001"/>
                    <a:pt x="9465" y="916"/>
                    <a:pt x="9337" y="862"/>
                  </a:cubicBezTo>
                  <a:cubicBezTo>
                    <a:pt x="9252" y="831"/>
                    <a:pt x="9146" y="713"/>
                    <a:pt x="9146" y="650"/>
                  </a:cubicBezTo>
                  <a:cubicBezTo>
                    <a:pt x="9156" y="564"/>
                    <a:pt x="9252" y="448"/>
                    <a:pt x="9337" y="405"/>
                  </a:cubicBezTo>
                  <a:cubicBezTo>
                    <a:pt x="9497" y="320"/>
                    <a:pt x="9624" y="245"/>
                    <a:pt x="9593" y="32"/>
                  </a:cubicBezTo>
                  <a:lnTo>
                    <a:pt x="9593" y="32"/>
                  </a:lnTo>
                  <a:cubicBezTo>
                    <a:pt x="8943" y="160"/>
                    <a:pt x="8283" y="256"/>
                    <a:pt x="7634" y="405"/>
                  </a:cubicBezTo>
                  <a:cubicBezTo>
                    <a:pt x="6729" y="607"/>
                    <a:pt x="5909" y="1001"/>
                    <a:pt x="5143" y="1523"/>
                  </a:cubicBezTo>
                  <a:cubicBezTo>
                    <a:pt x="5168" y="1523"/>
                    <a:pt x="5196" y="1521"/>
                    <a:pt x="5223" y="1521"/>
                  </a:cubicBezTo>
                  <a:cubicBezTo>
                    <a:pt x="5264" y="1521"/>
                    <a:pt x="5300" y="1525"/>
                    <a:pt x="5313" y="1544"/>
                  </a:cubicBezTo>
                  <a:cubicBezTo>
                    <a:pt x="5377" y="1608"/>
                    <a:pt x="5441" y="1704"/>
                    <a:pt x="5441" y="1789"/>
                  </a:cubicBezTo>
                  <a:cubicBezTo>
                    <a:pt x="5451" y="1821"/>
                    <a:pt x="5313" y="1863"/>
                    <a:pt x="5238" y="1906"/>
                  </a:cubicBezTo>
                  <a:cubicBezTo>
                    <a:pt x="5207" y="1821"/>
                    <a:pt x="5153" y="1735"/>
                    <a:pt x="5132" y="1650"/>
                  </a:cubicBezTo>
                  <a:cubicBezTo>
                    <a:pt x="5111" y="1608"/>
                    <a:pt x="5143" y="1565"/>
                    <a:pt x="5143" y="1523"/>
                  </a:cubicBezTo>
                  <a:lnTo>
                    <a:pt x="5143" y="1523"/>
                  </a:lnTo>
                  <a:cubicBezTo>
                    <a:pt x="5047" y="1565"/>
                    <a:pt x="4940" y="1619"/>
                    <a:pt x="4834" y="1661"/>
                  </a:cubicBezTo>
                  <a:cubicBezTo>
                    <a:pt x="4781" y="1714"/>
                    <a:pt x="4717" y="1757"/>
                    <a:pt x="4653" y="1810"/>
                  </a:cubicBezTo>
                  <a:cubicBezTo>
                    <a:pt x="4440" y="1991"/>
                    <a:pt x="4216" y="2172"/>
                    <a:pt x="4025" y="2374"/>
                  </a:cubicBezTo>
                  <a:cubicBezTo>
                    <a:pt x="3205" y="3194"/>
                    <a:pt x="2556" y="4152"/>
                    <a:pt x="1938" y="5121"/>
                  </a:cubicBezTo>
                  <a:cubicBezTo>
                    <a:pt x="1321" y="6090"/>
                    <a:pt x="991" y="7176"/>
                    <a:pt x="650" y="8251"/>
                  </a:cubicBezTo>
                  <a:cubicBezTo>
                    <a:pt x="256" y="9486"/>
                    <a:pt x="43" y="10763"/>
                    <a:pt x="1" y="12062"/>
                  </a:cubicBezTo>
                  <a:cubicBezTo>
                    <a:pt x="43" y="12137"/>
                    <a:pt x="86" y="12211"/>
                    <a:pt x="161" y="12339"/>
                  </a:cubicBezTo>
                  <a:cubicBezTo>
                    <a:pt x="426" y="11626"/>
                    <a:pt x="821" y="11083"/>
                    <a:pt x="1353" y="10635"/>
                  </a:cubicBezTo>
                  <a:cubicBezTo>
                    <a:pt x="1417" y="10285"/>
                    <a:pt x="1491" y="9933"/>
                    <a:pt x="1555" y="9592"/>
                  </a:cubicBezTo>
                  <a:cubicBezTo>
                    <a:pt x="1385" y="9561"/>
                    <a:pt x="1278" y="9464"/>
                    <a:pt x="1321" y="9284"/>
                  </a:cubicBezTo>
                  <a:cubicBezTo>
                    <a:pt x="1354" y="9170"/>
                    <a:pt x="1421" y="9128"/>
                    <a:pt x="1506" y="9128"/>
                  </a:cubicBezTo>
                  <a:cubicBezTo>
                    <a:pt x="1556" y="9128"/>
                    <a:pt x="1613" y="9143"/>
                    <a:pt x="1672" y="9166"/>
                  </a:cubicBezTo>
                  <a:cubicBezTo>
                    <a:pt x="1864" y="8357"/>
                    <a:pt x="2141" y="7569"/>
                    <a:pt x="2609" y="6867"/>
                  </a:cubicBezTo>
                  <a:cubicBezTo>
                    <a:pt x="2726" y="6686"/>
                    <a:pt x="2811" y="6484"/>
                    <a:pt x="2907" y="6292"/>
                  </a:cubicBezTo>
                  <a:cubicBezTo>
                    <a:pt x="2886" y="6292"/>
                    <a:pt x="2865" y="6303"/>
                    <a:pt x="2843" y="6303"/>
                  </a:cubicBezTo>
                  <a:cubicBezTo>
                    <a:pt x="2726" y="6271"/>
                    <a:pt x="2556" y="6271"/>
                    <a:pt x="2492" y="6185"/>
                  </a:cubicBezTo>
                  <a:cubicBezTo>
                    <a:pt x="2449" y="6133"/>
                    <a:pt x="2503" y="5930"/>
                    <a:pt x="2577" y="5856"/>
                  </a:cubicBezTo>
                  <a:cubicBezTo>
                    <a:pt x="2768" y="5653"/>
                    <a:pt x="2801" y="5451"/>
                    <a:pt x="2694" y="5206"/>
                  </a:cubicBezTo>
                  <a:cubicBezTo>
                    <a:pt x="2673" y="5132"/>
                    <a:pt x="2662" y="5036"/>
                    <a:pt x="2683" y="4962"/>
                  </a:cubicBezTo>
                  <a:cubicBezTo>
                    <a:pt x="2698" y="4868"/>
                    <a:pt x="2774" y="4814"/>
                    <a:pt x="2865" y="4814"/>
                  </a:cubicBezTo>
                  <a:cubicBezTo>
                    <a:pt x="2909" y="4814"/>
                    <a:pt x="2957" y="4827"/>
                    <a:pt x="3003" y="4855"/>
                  </a:cubicBezTo>
                  <a:cubicBezTo>
                    <a:pt x="3078" y="4898"/>
                    <a:pt x="3130" y="4972"/>
                    <a:pt x="3205" y="5036"/>
                  </a:cubicBezTo>
                  <a:cubicBezTo>
                    <a:pt x="3335" y="4975"/>
                    <a:pt x="3443" y="4794"/>
                    <a:pt x="3591" y="4794"/>
                  </a:cubicBezTo>
                  <a:cubicBezTo>
                    <a:pt x="3650" y="4794"/>
                    <a:pt x="3715" y="4822"/>
                    <a:pt x="3790" y="4898"/>
                  </a:cubicBezTo>
                  <a:cubicBezTo>
                    <a:pt x="3908" y="4738"/>
                    <a:pt x="4025" y="4557"/>
                    <a:pt x="4164" y="4397"/>
                  </a:cubicBezTo>
                  <a:cubicBezTo>
                    <a:pt x="4812" y="3673"/>
                    <a:pt x="5536" y="3034"/>
                    <a:pt x="6357" y="2492"/>
                  </a:cubicBezTo>
                  <a:cubicBezTo>
                    <a:pt x="7357" y="1842"/>
                    <a:pt x="8464" y="1480"/>
                    <a:pt x="9657" y="1459"/>
                  </a:cubicBezTo>
                  <a:cubicBezTo>
                    <a:pt x="9692" y="1458"/>
                    <a:pt x="9727" y="1458"/>
                    <a:pt x="9762" y="1458"/>
                  </a:cubicBezTo>
                  <a:cubicBezTo>
                    <a:pt x="10367" y="1458"/>
                    <a:pt x="10980" y="1539"/>
                    <a:pt x="11583" y="1629"/>
                  </a:cubicBezTo>
                  <a:cubicBezTo>
                    <a:pt x="12030" y="1693"/>
                    <a:pt x="12478" y="1821"/>
                    <a:pt x="12893" y="2012"/>
                  </a:cubicBezTo>
                  <a:cubicBezTo>
                    <a:pt x="13787" y="2438"/>
                    <a:pt x="14394" y="3183"/>
                    <a:pt x="14905" y="4014"/>
                  </a:cubicBezTo>
                  <a:cubicBezTo>
                    <a:pt x="15086" y="4290"/>
                    <a:pt x="15257" y="4578"/>
                    <a:pt x="15427" y="4855"/>
                  </a:cubicBezTo>
                  <a:cubicBezTo>
                    <a:pt x="15469" y="4770"/>
                    <a:pt x="15491" y="4674"/>
                    <a:pt x="15555" y="4600"/>
                  </a:cubicBezTo>
                  <a:cubicBezTo>
                    <a:pt x="15615" y="4528"/>
                    <a:pt x="15715" y="4428"/>
                    <a:pt x="15770" y="4428"/>
                  </a:cubicBezTo>
                  <a:cubicBezTo>
                    <a:pt x="15773" y="4428"/>
                    <a:pt x="15775" y="4429"/>
                    <a:pt x="15778" y="4429"/>
                  </a:cubicBezTo>
                  <a:cubicBezTo>
                    <a:pt x="15863" y="4461"/>
                    <a:pt x="15969" y="4578"/>
                    <a:pt x="15980" y="4663"/>
                  </a:cubicBezTo>
                  <a:cubicBezTo>
                    <a:pt x="15990" y="4858"/>
                    <a:pt x="16010" y="4994"/>
                    <a:pt x="16250" y="4994"/>
                  </a:cubicBezTo>
                  <a:cubicBezTo>
                    <a:pt x="16259" y="4994"/>
                    <a:pt x="16269" y="4994"/>
                    <a:pt x="16279" y="4993"/>
                  </a:cubicBezTo>
                  <a:cubicBezTo>
                    <a:pt x="16449" y="4993"/>
                    <a:pt x="16513" y="5196"/>
                    <a:pt x="16406" y="5334"/>
                  </a:cubicBezTo>
                  <a:cubicBezTo>
                    <a:pt x="16364" y="5387"/>
                    <a:pt x="16300" y="5440"/>
                    <a:pt x="16225" y="5462"/>
                  </a:cubicBezTo>
                  <a:cubicBezTo>
                    <a:pt x="16055" y="5536"/>
                    <a:pt x="16044" y="5653"/>
                    <a:pt x="16066" y="5813"/>
                  </a:cubicBezTo>
                  <a:cubicBezTo>
                    <a:pt x="16076" y="5962"/>
                    <a:pt x="16066" y="6122"/>
                    <a:pt x="16055" y="6282"/>
                  </a:cubicBezTo>
                  <a:cubicBezTo>
                    <a:pt x="16172" y="6686"/>
                    <a:pt x="16331" y="7101"/>
                    <a:pt x="16385" y="7517"/>
                  </a:cubicBezTo>
                  <a:cubicBezTo>
                    <a:pt x="16534" y="8496"/>
                    <a:pt x="16651" y="9486"/>
                    <a:pt x="16757" y="10476"/>
                  </a:cubicBezTo>
                  <a:cubicBezTo>
                    <a:pt x="16842" y="11328"/>
                    <a:pt x="16875" y="12180"/>
                    <a:pt x="16939" y="13031"/>
                  </a:cubicBezTo>
                  <a:cubicBezTo>
                    <a:pt x="17024" y="12935"/>
                    <a:pt x="17119" y="12840"/>
                    <a:pt x="17204" y="12733"/>
                  </a:cubicBezTo>
                  <a:cubicBezTo>
                    <a:pt x="17458" y="12452"/>
                    <a:pt x="17736" y="12209"/>
                    <a:pt x="18115" y="12209"/>
                  </a:cubicBezTo>
                  <a:cubicBezTo>
                    <a:pt x="18181" y="12209"/>
                    <a:pt x="18250" y="12217"/>
                    <a:pt x="18323" y="12232"/>
                  </a:cubicBezTo>
                  <a:cubicBezTo>
                    <a:pt x="18248" y="11477"/>
                    <a:pt x="18174" y="10732"/>
                    <a:pt x="18088" y="9975"/>
                  </a:cubicBezTo>
                  <a:cubicBezTo>
                    <a:pt x="18046" y="9677"/>
                    <a:pt x="17992" y="9379"/>
                    <a:pt x="17950" y="9071"/>
                  </a:cubicBezTo>
                  <a:cubicBezTo>
                    <a:pt x="17927" y="9069"/>
                    <a:pt x="17903" y="9068"/>
                    <a:pt x="17879" y="9068"/>
                  </a:cubicBezTo>
                  <a:cubicBezTo>
                    <a:pt x="17844" y="9068"/>
                    <a:pt x="17809" y="9070"/>
                    <a:pt x="17775" y="9070"/>
                  </a:cubicBezTo>
                  <a:cubicBezTo>
                    <a:pt x="17702" y="9070"/>
                    <a:pt x="17635" y="9064"/>
                    <a:pt x="17588" y="9028"/>
                  </a:cubicBezTo>
                  <a:cubicBezTo>
                    <a:pt x="17524" y="8996"/>
                    <a:pt x="17524" y="8804"/>
                    <a:pt x="17566" y="8709"/>
                  </a:cubicBezTo>
                  <a:cubicBezTo>
                    <a:pt x="17604" y="8612"/>
                    <a:pt x="17682" y="8562"/>
                    <a:pt x="17776" y="8562"/>
                  </a:cubicBezTo>
                  <a:cubicBezTo>
                    <a:pt x="17817" y="8562"/>
                    <a:pt x="17862" y="8572"/>
                    <a:pt x="17907" y="8591"/>
                  </a:cubicBezTo>
                  <a:cubicBezTo>
                    <a:pt x="17907" y="8539"/>
                    <a:pt x="17907" y="8485"/>
                    <a:pt x="17897" y="8432"/>
                  </a:cubicBezTo>
                  <a:cubicBezTo>
                    <a:pt x="17726" y="7399"/>
                    <a:pt x="17556" y="6377"/>
                    <a:pt x="17215" y="5398"/>
                  </a:cubicBezTo>
                  <a:cubicBezTo>
                    <a:pt x="16939" y="4610"/>
                    <a:pt x="16736" y="3779"/>
                    <a:pt x="16246" y="3088"/>
                  </a:cubicBezTo>
                  <a:cubicBezTo>
                    <a:pt x="15948" y="2662"/>
                    <a:pt x="15576" y="2279"/>
                    <a:pt x="15246" y="1874"/>
                  </a:cubicBezTo>
                  <a:cubicBezTo>
                    <a:pt x="15198" y="1879"/>
                    <a:pt x="15157" y="1882"/>
                    <a:pt x="15122" y="1882"/>
                  </a:cubicBezTo>
                  <a:cubicBezTo>
                    <a:pt x="14943" y="1882"/>
                    <a:pt x="14910" y="1807"/>
                    <a:pt x="14937" y="1576"/>
                  </a:cubicBezTo>
                  <a:cubicBezTo>
                    <a:pt x="14841" y="1512"/>
                    <a:pt x="14746" y="1437"/>
                    <a:pt x="14639" y="1363"/>
                  </a:cubicBezTo>
                  <a:lnTo>
                    <a:pt x="14639" y="1363"/>
                  </a:lnTo>
                  <a:cubicBezTo>
                    <a:pt x="14649" y="1459"/>
                    <a:pt x="14692" y="1565"/>
                    <a:pt x="14660" y="1629"/>
                  </a:cubicBezTo>
                  <a:cubicBezTo>
                    <a:pt x="14607" y="1725"/>
                    <a:pt x="14500" y="1799"/>
                    <a:pt x="14394" y="1832"/>
                  </a:cubicBezTo>
                  <a:cubicBezTo>
                    <a:pt x="14392" y="1833"/>
                    <a:pt x="14389" y="1834"/>
                    <a:pt x="14386" y="1834"/>
                  </a:cubicBezTo>
                  <a:cubicBezTo>
                    <a:pt x="14343" y="1834"/>
                    <a:pt x="14214" y="1700"/>
                    <a:pt x="14223" y="1650"/>
                  </a:cubicBezTo>
                  <a:cubicBezTo>
                    <a:pt x="14256" y="1534"/>
                    <a:pt x="14330" y="1416"/>
                    <a:pt x="14405" y="1299"/>
                  </a:cubicBezTo>
                  <a:cubicBezTo>
                    <a:pt x="14412" y="1292"/>
                    <a:pt x="14426" y="1290"/>
                    <a:pt x="14444" y="1290"/>
                  </a:cubicBezTo>
                  <a:cubicBezTo>
                    <a:pt x="14479" y="1290"/>
                    <a:pt x="14529" y="1299"/>
                    <a:pt x="14564" y="1299"/>
                  </a:cubicBezTo>
                  <a:cubicBezTo>
                    <a:pt x="14500" y="1235"/>
                    <a:pt x="14436" y="1172"/>
                    <a:pt x="14362" y="1118"/>
                  </a:cubicBezTo>
                  <a:cubicBezTo>
                    <a:pt x="13745" y="671"/>
                    <a:pt x="13064" y="351"/>
                    <a:pt x="12329" y="202"/>
                  </a:cubicBezTo>
                  <a:cubicBezTo>
                    <a:pt x="11743" y="86"/>
                    <a:pt x="11136" y="64"/>
                    <a:pt x="10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5"/>
            <p:cNvSpPr/>
            <p:nvPr/>
          </p:nvSpPr>
          <p:spPr>
            <a:xfrm>
              <a:off x="3044370" y="3151961"/>
              <a:ext cx="74734" cy="91172"/>
            </a:xfrm>
            <a:custGeom>
              <a:avLst/>
              <a:gdLst/>
              <a:ahLst/>
              <a:cxnLst/>
              <a:rect l="l" t="t" r="r" b="b"/>
              <a:pathLst>
                <a:path w="1523" h="1858" extrusionOk="0">
                  <a:moveTo>
                    <a:pt x="703" y="1"/>
                  </a:moveTo>
                  <a:cubicBezTo>
                    <a:pt x="640" y="75"/>
                    <a:pt x="554" y="150"/>
                    <a:pt x="512" y="245"/>
                  </a:cubicBezTo>
                  <a:cubicBezTo>
                    <a:pt x="469" y="330"/>
                    <a:pt x="469" y="427"/>
                    <a:pt x="448" y="522"/>
                  </a:cubicBezTo>
                  <a:cubicBezTo>
                    <a:pt x="479" y="735"/>
                    <a:pt x="352" y="810"/>
                    <a:pt x="192" y="895"/>
                  </a:cubicBezTo>
                  <a:cubicBezTo>
                    <a:pt x="107" y="938"/>
                    <a:pt x="11" y="1054"/>
                    <a:pt x="1" y="1140"/>
                  </a:cubicBezTo>
                  <a:cubicBezTo>
                    <a:pt x="1" y="1203"/>
                    <a:pt x="107" y="1321"/>
                    <a:pt x="192" y="1352"/>
                  </a:cubicBezTo>
                  <a:cubicBezTo>
                    <a:pt x="320" y="1406"/>
                    <a:pt x="330" y="1491"/>
                    <a:pt x="352" y="1608"/>
                  </a:cubicBezTo>
                  <a:cubicBezTo>
                    <a:pt x="363" y="1693"/>
                    <a:pt x="416" y="1811"/>
                    <a:pt x="479" y="1853"/>
                  </a:cubicBezTo>
                  <a:cubicBezTo>
                    <a:pt x="485" y="1856"/>
                    <a:pt x="493" y="1858"/>
                    <a:pt x="501" y="1858"/>
                  </a:cubicBezTo>
                  <a:cubicBezTo>
                    <a:pt x="551" y="1858"/>
                    <a:pt x="640" y="1808"/>
                    <a:pt x="714" y="1789"/>
                  </a:cubicBezTo>
                  <a:cubicBezTo>
                    <a:pt x="789" y="1768"/>
                    <a:pt x="852" y="1736"/>
                    <a:pt x="927" y="1736"/>
                  </a:cubicBezTo>
                  <a:cubicBezTo>
                    <a:pt x="949" y="1734"/>
                    <a:pt x="972" y="1733"/>
                    <a:pt x="995" y="1733"/>
                  </a:cubicBezTo>
                  <a:cubicBezTo>
                    <a:pt x="1089" y="1733"/>
                    <a:pt x="1184" y="1747"/>
                    <a:pt x="1278" y="1747"/>
                  </a:cubicBezTo>
                  <a:cubicBezTo>
                    <a:pt x="1289" y="1629"/>
                    <a:pt x="1310" y="1513"/>
                    <a:pt x="1278" y="1406"/>
                  </a:cubicBezTo>
                  <a:cubicBezTo>
                    <a:pt x="1236" y="1236"/>
                    <a:pt x="1236" y="1108"/>
                    <a:pt x="1374" y="980"/>
                  </a:cubicBezTo>
                  <a:cubicBezTo>
                    <a:pt x="1523" y="831"/>
                    <a:pt x="1513" y="661"/>
                    <a:pt x="1395" y="491"/>
                  </a:cubicBezTo>
                  <a:lnTo>
                    <a:pt x="1395" y="491"/>
                  </a:lnTo>
                  <a:cubicBezTo>
                    <a:pt x="1356" y="492"/>
                    <a:pt x="1318" y="494"/>
                    <a:pt x="1280" y="494"/>
                  </a:cubicBezTo>
                  <a:cubicBezTo>
                    <a:pt x="1111" y="494"/>
                    <a:pt x="961" y="456"/>
                    <a:pt x="927" y="203"/>
                  </a:cubicBezTo>
                  <a:cubicBezTo>
                    <a:pt x="916" y="129"/>
                    <a:pt x="778" y="65"/>
                    <a:pt x="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5"/>
            <p:cNvSpPr/>
            <p:nvPr/>
          </p:nvSpPr>
          <p:spPr>
            <a:xfrm>
              <a:off x="3455464" y="3596129"/>
              <a:ext cx="20953" cy="24977"/>
            </a:xfrm>
            <a:custGeom>
              <a:avLst/>
              <a:gdLst/>
              <a:ahLst/>
              <a:cxnLst/>
              <a:rect l="l" t="t" r="r" b="b"/>
              <a:pathLst>
                <a:path w="427" h="509" extrusionOk="0">
                  <a:moveTo>
                    <a:pt x="253" y="0"/>
                  </a:moveTo>
                  <a:cubicBezTo>
                    <a:pt x="159" y="0"/>
                    <a:pt x="81" y="50"/>
                    <a:pt x="43" y="147"/>
                  </a:cubicBezTo>
                  <a:cubicBezTo>
                    <a:pt x="1" y="242"/>
                    <a:pt x="1" y="434"/>
                    <a:pt x="65" y="466"/>
                  </a:cubicBezTo>
                  <a:cubicBezTo>
                    <a:pt x="112" y="502"/>
                    <a:pt x="179" y="508"/>
                    <a:pt x="252" y="508"/>
                  </a:cubicBezTo>
                  <a:cubicBezTo>
                    <a:pt x="286" y="508"/>
                    <a:pt x="321" y="506"/>
                    <a:pt x="356" y="506"/>
                  </a:cubicBezTo>
                  <a:cubicBezTo>
                    <a:pt x="380" y="506"/>
                    <a:pt x="404" y="507"/>
                    <a:pt x="427" y="509"/>
                  </a:cubicBezTo>
                  <a:cubicBezTo>
                    <a:pt x="405" y="349"/>
                    <a:pt x="395" y="190"/>
                    <a:pt x="384" y="29"/>
                  </a:cubicBezTo>
                  <a:cubicBezTo>
                    <a:pt x="339" y="10"/>
                    <a:pt x="294"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5"/>
            <p:cNvSpPr/>
            <p:nvPr/>
          </p:nvSpPr>
          <p:spPr>
            <a:xfrm>
              <a:off x="3293048" y="3239254"/>
              <a:ext cx="23505" cy="26743"/>
            </a:xfrm>
            <a:custGeom>
              <a:avLst/>
              <a:gdLst/>
              <a:ahLst/>
              <a:cxnLst/>
              <a:rect l="l" t="t" r="r" b="b"/>
              <a:pathLst>
                <a:path w="479" h="545" extrusionOk="0">
                  <a:moveTo>
                    <a:pt x="231" y="1"/>
                  </a:moveTo>
                  <a:cubicBezTo>
                    <a:pt x="213" y="1"/>
                    <a:pt x="199" y="3"/>
                    <a:pt x="192" y="10"/>
                  </a:cubicBezTo>
                  <a:cubicBezTo>
                    <a:pt x="117" y="127"/>
                    <a:pt x="43" y="245"/>
                    <a:pt x="10" y="361"/>
                  </a:cubicBezTo>
                  <a:cubicBezTo>
                    <a:pt x="1" y="411"/>
                    <a:pt x="130" y="545"/>
                    <a:pt x="173" y="545"/>
                  </a:cubicBezTo>
                  <a:cubicBezTo>
                    <a:pt x="176" y="545"/>
                    <a:pt x="179" y="544"/>
                    <a:pt x="181" y="543"/>
                  </a:cubicBezTo>
                  <a:cubicBezTo>
                    <a:pt x="287" y="510"/>
                    <a:pt x="394" y="436"/>
                    <a:pt x="447" y="340"/>
                  </a:cubicBezTo>
                  <a:cubicBezTo>
                    <a:pt x="479" y="276"/>
                    <a:pt x="436" y="170"/>
                    <a:pt x="426" y="74"/>
                  </a:cubicBezTo>
                  <a:cubicBezTo>
                    <a:pt x="405" y="53"/>
                    <a:pt x="372" y="32"/>
                    <a:pt x="351" y="10"/>
                  </a:cubicBezTo>
                  <a:cubicBezTo>
                    <a:pt x="316" y="10"/>
                    <a:pt x="266" y="1"/>
                    <a:pt x="2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5"/>
            <p:cNvSpPr/>
            <p:nvPr/>
          </p:nvSpPr>
          <p:spPr>
            <a:xfrm>
              <a:off x="2810364" y="3238567"/>
              <a:ext cx="23554" cy="26302"/>
            </a:xfrm>
            <a:custGeom>
              <a:avLst/>
              <a:gdLst/>
              <a:ahLst/>
              <a:cxnLst/>
              <a:rect l="l" t="t" r="r" b="b"/>
              <a:pathLst>
                <a:path w="480" h="536" extrusionOk="0">
                  <a:moveTo>
                    <a:pt x="212" y="0"/>
                  </a:moveTo>
                  <a:cubicBezTo>
                    <a:pt x="205" y="0"/>
                    <a:pt x="198" y="1"/>
                    <a:pt x="192" y="3"/>
                  </a:cubicBezTo>
                  <a:cubicBezTo>
                    <a:pt x="117" y="24"/>
                    <a:pt x="32" y="152"/>
                    <a:pt x="22" y="237"/>
                  </a:cubicBezTo>
                  <a:cubicBezTo>
                    <a:pt x="0" y="408"/>
                    <a:pt x="138" y="482"/>
                    <a:pt x="277" y="535"/>
                  </a:cubicBezTo>
                  <a:cubicBezTo>
                    <a:pt x="341" y="482"/>
                    <a:pt x="405" y="439"/>
                    <a:pt x="458" y="386"/>
                  </a:cubicBezTo>
                  <a:cubicBezTo>
                    <a:pt x="458" y="311"/>
                    <a:pt x="479" y="205"/>
                    <a:pt x="436" y="152"/>
                  </a:cubicBezTo>
                  <a:cubicBezTo>
                    <a:pt x="379" y="84"/>
                    <a:pt x="278" y="0"/>
                    <a:pt x="2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5"/>
            <p:cNvSpPr/>
            <p:nvPr/>
          </p:nvSpPr>
          <p:spPr>
            <a:xfrm>
              <a:off x="3483188" y="3580329"/>
              <a:ext cx="27725" cy="23554"/>
            </a:xfrm>
            <a:custGeom>
              <a:avLst/>
              <a:gdLst/>
              <a:ahLst/>
              <a:cxnLst/>
              <a:rect l="l" t="t" r="r" b="b"/>
              <a:pathLst>
                <a:path w="565" h="480" extrusionOk="0">
                  <a:moveTo>
                    <a:pt x="320" y="1"/>
                  </a:moveTo>
                  <a:cubicBezTo>
                    <a:pt x="235" y="75"/>
                    <a:pt x="149" y="160"/>
                    <a:pt x="0" y="288"/>
                  </a:cubicBezTo>
                  <a:cubicBezTo>
                    <a:pt x="138" y="384"/>
                    <a:pt x="213" y="479"/>
                    <a:pt x="287" y="479"/>
                  </a:cubicBezTo>
                  <a:cubicBezTo>
                    <a:pt x="426" y="479"/>
                    <a:pt x="564" y="394"/>
                    <a:pt x="533" y="245"/>
                  </a:cubicBezTo>
                  <a:cubicBezTo>
                    <a:pt x="511" y="150"/>
                    <a:pt x="394" y="75"/>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5"/>
            <p:cNvSpPr/>
            <p:nvPr/>
          </p:nvSpPr>
          <p:spPr>
            <a:xfrm>
              <a:off x="3322293" y="3217222"/>
              <a:ext cx="24535" cy="22131"/>
            </a:xfrm>
            <a:custGeom>
              <a:avLst/>
              <a:gdLst/>
              <a:ahLst/>
              <a:cxnLst/>
              <a:rect l="l" t="t" r="r" b="b"/>
              <a:pathLst>
                <a:path w="500" h="451" extrusionOk="0">
                  <a:moveTo>
                    <a:pt x="323" y="1"/>
                  </a:moveTo>
                  <a:cubicBezTo>
                    <a:pt x="322" y="1"/>
                    <a:pt x="321" y="1"/>
                    <a:pt x="320" y="1"/>
                  </a:cubicBezTo>
                  <a:cubicBezTo>
                    <a:pt x="224" y="44"/>
                    <a:pt x="138" y="140"/>
                    <a:pt x="0" y="257"/>
                  </a:cubicBezTo>
                  <a:cubicBezTo>
                    <a:pt x="127" y="345"/>
                    <a:pt x="237" y="451"/>
                    <a:pt x="270" y="451"/>
                  </a:cubicBezTo>
                  <a:cubicBezTo>
                    <a:pt x="273" y="451"/>
                    <a:pt x="276" y="450"/>
                    <a:pt x="277" y="448"/>
                  </a:cubicBezTo>
                  <a:cubicBezTo>
                    <a:pt x="362" y="384"/>
                    <a:pt x="448" y="289"/>
                    <a:pt x="479" y="183"/>
                  </a:cubicBezTo>
                  <a:cubicBezTo>
                    <a:pt x="500" y="141"/>
                    <a:pt x="361"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5"/>
            <p:cNvSpPr/>
            <p:nvPr/>
          </p:nvSpPr>
          <p:spPr>
            <a:xfrm>
              <a:off x="2843779" y="3217811"/>
              <a:ext cx="20413" cy="24044"/>
            </a:xfrm>
            <a:custGeom>
              <a:avLst/>
              <a:gdLst/>
              <a:ahLst/>
              <a:cxnLst/>
              <a:rect l="l" t="t" r="r" b="b"/>
              <a:pathLst>
                <a:path w="416" h="490" extrusionOk="0">
                  <a:moveTo>
                    <a:pt x="224" y="0"/>
                  </a:moveTo>
                  <a:cubicBezTo>
                    <a:pt x="139" y="22"/>
                    <a:pt x="32" y="117"/>
                    <a:pt x="11" y="202"/>
                  </a:cubicBezTo>
                  <a:cubicBezTo>
                    <a:pt x="1" y="256"/>
                    <a:pt x="107" y="351"/>
                    <a:pt x="214" y="490"/>
                  </a:cubicBezTo>
                  <a:cubicBezTo>
                    <a:pt x="309" y="341"/>
                    <a:pt x="416" y="266"/>
                    <a:pt x="405" y="181"/>
                  </a:cubicBezTo>
                  <a:cubicBezTo>
                    <a:pt x="405" y="117"/>
                    <a:pt x="278" y="0"/>
                    <a:pt x="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5"/>
            <p:cNvSpPr/>
            <p:nvPr/>
          </p:nvSpPr>
          <p:spPr>
            <a:xfrm>
              <a:off x="3488389" y="3613204"/>
              <a:ext cx="20708" cy="23750"/>
            </a:xfrm>
            <a:custGeom>
              <a:avLst/>
              <a:gdLst/>
              <a:ahLst/>
              <a:cxnLst/>
              <a:rect l="l" t="t" r="r" b="b"/>
              <a:pathLst>
                <a:path w="422" h="484" extrusionOk="0">
                  <a:moveTo>
                    <a:pt x="192" y="1"/>
                  </a:moveTo>
                  <a:cubicBezTo>
                    <a:pt x="96" y="140"/>
                    <a:pt x="1" y="214"/>
                    <a:pt x="11" y="289"/>
                  </a:cubicBezTo>
                  <a:cubicBezTo>
                    <a:pt x="11" y="363"/>
                    <a:pt x="118" y="469"/>
                    <a:pt x="192" y="480"/>
                  </a:cubicBezTo>
                  <a:cubicBezTo>
                    <a:pt x="204" y="483"/>
                    <a:pt x="217" y="484"/>
                    <a:pt x="229" y="484"/>
                  </a:cubicBezTo>
                  <a:cubicBezTo>
                    <a:pt x="325" y="484"/>
                    <a:pt x="422" y="410"/>
                    <a:pt x="384" y="278"/>
                  </a:cubicBezTo>
                  <a:cubicBezTo>
                    <a:pt x="373" y="203"/>
                    <a:pt x="288" y="129"/>
                    <a:pt x="1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5"/>
            <p:cNvSpPr/>
            <p:nvPr/>
          </p:nvSpPr>
          <p:spPr>
            <a:xfrm>
              <a:off x="3327249" y="3252796"/>
              <a:ext cx="16488" cy="15604"/>
            </a:xfrm>
            <a:custGeom>
              <a:avLst/>
              <a:gdLst/>
              <a:ahLst/>
              <a:cxnLst/>
              <a:rect l="l" t="t" r="r" b="b"/>
              <a:pathLst>
                <a:path w="336" h="318" extrusionOk="0">
                  <a:moveTo>
                    <a:pt x="336" y="0"/>
                  </a:moveTo>
                  <a:cubicBezTo>
                    <a:pt x="229" y="0"/>
                    <a:pt x="134" y="11"/>
                    <a:pt x="27" y="11"/>
                  </a:cubicBezTo>
                  <a:cubicBezTo>
                    <a:pt x="0" y="242"/>
                    <a:pt x="33" y="317"/>
                    <a:pt x="212" y="317"/>
                  </a:cubicBezTo>
                  <a:cubicBezTo>
                    <a:pt x="247" y="317"/>
                    <a:pt x="288" y="314"/>
                    <a:pt x="336" y="309"/>
                  </a:cubicBezTo>
                  <a:lnTo>
                    <a:pt x="3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5"/>
            <p:cNvSpPr/>
            <p:nvPr/>
          </p:nvSpPr>
          <p:spPr>
            <a:xfrm>
              <a:off x="2467671" y="3822236"/>
              <a:ext cx="342214" cy="142058"/>
            </a:xfrm>
            <a:custGeom>
              <a:avLst/>
              <a:gdLst/>
              <a:ahLst/>
              <a:cxnLst/>
              <a:rect l="l" t="t" r="r" b="b"/>
              <a:pathLst>
                <a:path w="6974" h="2895" extrusionOk="0">
                  <a:moveTo>
                    <a:pt x="4081" y="1"/>
                  </a:moveTo>
                  <a:cubicBezTo>
                    <a:pt x="4033" y="1"/>
                    <a:pt x="3986" y="7"/>
                    <a:pt x="3940" y="20"/>
                  </a:cubicBezTo>
                  <a:cubicBezTo>
                    <a:pt x="3535" y="117"/>
                    <a:pt x="3205" y="330"/>
                    <a:pt x="2960" y="659"/>
                  </a:cubicBezTo>
                  <a:cubicBezTo>
                    <a:pt x="2821" y="841"/>
                    <a:pt x="2683" y="1021"/>
                    <a:pt x="2534" y="1213"/>
                  </a:cubicBezTo>
                  <a:cubicBezTo>
                    <a:pt x="2310" y="1021"/>
                    <a:pt x="2109" y="841"/>
                    <a:pt x="1906" y="670"/>
                  </a:cubicBezTo>
                  <a:cubicBezTo>
                    <a:pt x="1694" y="495"/>
                    <a:pt x="1447" y="409"/>
                    <a:pt x="1204" y="409"/>
                  </a:cubicBezTo>
                  <a:cubicBezTo>
                    <a:pt x="946" y="409"/>
                    <a:pt x="693" y="505"/>
                    <a:pt x="490" y="692"/>
                  </a:cubicBezTo>
                  <a:cubicBezTo>
                    <a:pt x="1" y="1139"/>
                    <a:pt x="65" y="1948"/>
                    <a:pt x="309" y="2267"/>
                  </a:cubicBezTo>
                  <a:cubicBezTo>
                    <a:pt x="352" y="2326"/>
                    <a:pt x="461" y="2372"/>
                    <a:pt x="537" y="2372"/>
                  </a:cubicBezTo>
                  <a:cubicBezTo>
                    <a:pt x="556" y="2372"/>
                    <a:pt x="573" y="2369"/>
                    <a:pt x="586" y="2363"/>
                  </a:cubicBezTo>
                  <a:cubicBezTo>
                    <a:pt x="714" y="2310"/>
                    <a:pt x="692" y="2182"/>
                    <a:pt x="628" y="2054"/>
                  </a:cubicBezTo>
                  <a:cubicBezTo>
                    <a:pt x="565" y="1927"/>
                    <a:pt x="512" y="1777"/>
                    <a:pt x="501" y="1639"/>
                  </a:cubicBezTo>
                  <a:cubicBezTo>
                    <a:pt x="458" y="1309"/>
                    <a:pt x="597" y="1054"/>
                    <a:pt x="863" y="883"/>
                  </a:cubicBezTo>
                  <a:cubicBezTo>
                    <a:pt x="963" y="821"/>
                    <a:pt x="1071" y="793"/>
                    <a:pt x="1178" y="793"/>
                  </a:cubicBezTo>
                  <a:cubicBezTo>
                    <a:pt x="1308" y="793"/>
                    <a:pt x="1438" y="834"/>
                    <a:pt x="1555" y="905"/>
                  </a:cubicBezTo>
                  <a:cubicBezTo>
                    <a:pt x="1725" y="1000"/>
                    <a:pt x="1885" y="1149"/>
                    <a:pt x="2023" y="1309"/>
                  </a:cubicBezTo>
                  <a:cubicBezTo>
                    <a:pt x="2182" y="1490"/>
                    <a:pt x="2346" y="1611"/>
                    <a:pt x="2517" y="1611"/>
                  </a:cubicBezTo>
                  <a:cubicBezTo>
                    <a:pt x="2667" y="1611"/>
                    <a:pt x="2822" y="1517"/>
                    <a:pt x="2982" y="1288"/>
                  </a:cubicBezTo>
                  <a:cubicBezTo>
                    <a:pt x="3141" y="1054"/>
                    <a:pt x="3322" y="819"/>
                    <a:pt x="3535" y="638"/>
                  </a:cubicBezTo>
                  <a:cubicBezTo>
                    <a:pt x="3727" y="480"/>
                    <a:pt x="3890" y="391"/>
                    <a:pt x="4025" y="391"/>
                  </a:cubicBezTo>
                  <a:cubicBezTo>
                    <a:pt x="4191" y="391"/>
                    <a:pt x="4315" y="525"/>
                    <a:pt x="4397" y="830"/>
                  </a:cubicBezTo>
                  <a:cubicBezTo>
                    <a:pt x="4461" y="1085"/>
                    <a:pt x="4504" y="1341"/>
                    <a:pt x="4557" y="1596"/>
                  </a:cubicBezTo>
                  <a:cubicBezTo>
                    <a:pt x="4600" y="1818"/>
                    <a:pt x="4720" y="1939"/>
                    <a:pt x="4879" y="1939"/>
                  </a:cubicBezTo>
                  <a:cubicBezTo>
                    <a:pt x="4956" y="1939"/>
                    <a:pt x="5042" y="1911"/>
                    <a:pt x="5132" y="1852"/>
                  </a:cubicBezTo>
                  <a:cubicBezTo>
                    <a:pt x="5270" y="1766"/>
                    <a:pt x="5398" y="1671"/>
                    <a:pt x="5537" y="1596"/>
                  </a:cubicBezTo>
                  <a:cubicBezTo>
                    <a:pt x="5678" y="1530"/>
                    <a:pt x="5804" y="1497"/>
                    <a:pt x="5916" y="1497"/>
                  </a:cubicBezTo>
                  <a:cubicBezTo>
                    <a:pt x="6164" y="1497"/>
                    <a:pt x="6338" y="1662"/>
                    <a:pt x="6441" y="2001"/>
                  </a:cubicBezTo>
                  <a:cubicBezTo>
                    <a:pt x="6505" y="2225"/>
                    <a:pt x="6537" y="2469"/>
                    <a:pt x="6611" y="2693"/>
                  </a:cubicBezTo>
                  <a:cubicBezTo>
                    <a:pt x="6644" y="2778"/>
                    <a:pt x="6760" y="2831"/>
                    <a:pt x="6835" y="2895"/>
                  </a:cubicBezTo>
                  <a:cubicBezTo>
                    <a:pt x="6878" y="2799"/>
                    <a:pt x="6973" y="2703"/>
                    <a:pt x="6963" y="2618"/>
                  </a:cubicBezTo>
                  <a:cubicBezTo>
                    <a:pt x="6899" y="2288"/>
                    <a:pt x="6835" y="1948"/>
                    <a:pt x="6708" y="1628"/>
                  </a:cubicBezTo>
                  <a:cubicBezTo>
                    <a:pt x="6622" y="1373"/>
                    <a:pt x="6410" y="1181"/>
                    <a:pt x="6122" y="1149"/>
                  </a:cubicBezTo>
                  <a:cubicBezTo>
                    <a:pt x="6057" y="1143"/>
                    <a:pt x="5992" y="1140"/>
                    <a:pt x="5927" y="1140"/>
                  </a:cubicBezTo>
                  <a:cubicBezTo>
                    <a:pt x="5642" y="1140"/>
                    <a:pt x="5364" y="1203"/>
                    <a:pt x="5121" y="1394"/>
                  </a:cubicBezTo>
                  <a:cubicBezTo>
                    <a:pt x="5068" y="1426"/>
                    <a:pt x="5004" y="1447"/>
                    <a:pt x="4983" y="1458"/>
                  </a:cubicBezTo>
                  <a:cubicBezTo>
                    <a:pt x="4855" y="1075"/>
                    <a:pt x="4749" y="713"/>
                    <a:pt x="4600" y="361"/>
                  </a:cubicBezTo>
                  <a:cubicBezTo>
                    <a:pt x="4512" y="134"/>
                    <a:pt x="4296" y="1"/>
                    <a:pt x="4081" y="1"/>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5"/>
            <p:cNvSpPr/>
            <p:nvPr/>
          </p:nvSpPr>
          <p:spPr>
            <a:xfrm>
              <a:off x="2715809" y="3411189"/>
              <a:ext cx="77874" cy="89258"/>
            </a:xfrm>
            <a:custGeom>
              <a:avLst/>
              <a:gdLst/>
              <a:ahLst/>
              <a:cxnLst/>
              <a:rect l="l" t="t" r="r" b="b"/>
              <a:pathLst>
                <a:path w="1587" h="1819" extrusionOk="0">
                  <a:moveTo>
                    <a:pt x="1142" y="1"/>
                  </a:moveTo>
                  <a:cubicBezTo>
                    <a:pt x="994" y="1"/>
                    <a:pt x="886" y="182"/>
                    <a:pt x="756" y="243"/>
                  </a:cubicBezTo>
                  <a:cubicBezTo>
                    <a:pt x="681" y="179"/>
                    <a:pt x="629" y="105"/>
                    <a:pt x="554" y="62"/>
                  </a:cubicBezTo>
                  <a:cubicBezTo>
                    <a:pt x="508" y="34"/>
                    <a:pt x="460" y="21"/>
                    <a:pt x="416" y="21"/>
                  </a:cubicBezTo>
                  <a:cubicBezTo>
                    <a:pt x="325" y="21"/>
                    <a:pt x="249" y="75"/>
                    <a:pt x="234" y="169"/>
                  </a:cubicBezTo>
                  <a:cubicBezTo>
                    <a:pt x="213" y="243"/>
                    <a:pt x="224" y="339"/>
                    <a:pt x="245" y="413"/>
                  </a:cubicBezTo>
                  <a:cubicBezTo>
                    <a:pt x="352" y="658"/>
                    <a:pt x="319" y="860"/>
                    <a:pt x="128" y="1063"/>
                  </a:cubicBezTo>
                  <a:cubicBezTo>
                    <a:pt x="54" y="1137"/>
                    <a:pt x="0" y="1340"/>
                    <a:pt x="43" y="1392"/>
                  </a:cubicBezTo>
                  <a:cubicBezTo>
                    <a:pt x="107" y="1478"/>
                    <a:pt x="277" y="1478"/>
                    <a:pt x="394" y="1510"/>
                  </a:cubicBezTo>
                  <a:cubicBezTo>
                    <a:pt x="416" y="1510"/>
                    <a:pt x="437" y="1499"/>
                    <a:pt x="458" y="1499"/>
                  </a:cubicBezTo>
                  <a:lnTo>
                    <a:pt x="618" y="1627"/>
                  </a:lnTo>
                  <a:cubicBezTo>
                    <a:pt x="690" y="1688"/>
                    <a:pt x="781" y="1819"/>
                    <a:pt x="844" y="1819"/>
                  </a:cubicBezTo>
                  <a:cubicBezTo>
                    <a:pt x="847" y="1819"/>
                    <a:pt x="849" y="1819"/>
                    <a:pt x="852" y="1818"/>
                  </a:cubicBezTo>
                  <a:cubicBezTo>
                    <a:pt x="937" y="1797"/>
                    <a:pt x="1012" y="1669"/>
                    <a:pt x="1097" y="1595"/>
                  </a:cubicBezTo>
                  <a:cubicBezTo>
                    <a:pt x="1150" y="1553"/>
                    <a:pt x="1214" y="1499"/>
                    <a:pt x="1278" y="1467"/>
                  </a:cubicBezTo>
                  <a:cubicBezTo>
                    <a:pt x="1374" y="1425"/>
                    <a:pt x="1533" y="1425"/>
                    <a:pt x="1565" y="1361"/>
                  </a:cubicBezTo>
                  <a:cubicBezTo>
                    <a:pt x="1587" y="1286"/>
                    <a:pt x="1544" y="1137"/>
                    <a:pt x="1480" y="1073"/>
                  </a:cubicBezTo>
                  <a:cubicBezTo>
                    <a:pt x="1310" y="893"/>
                    <a:pt x="1235" y="711"/>
                    <a:pt x="1320" y="467"/>
                  </a:cubicBezTo>
                  <a:cubicBezTo>
                    <a:pt x="1363" y="360"/>
                    <a:pt x="1331" y="232"/>
                    <a:pt x="1341" y="105"/>
                  </a:cubicBezTo>
                  <a:cubicBezTo>
                    <a:pt x="1266" y="29"/>
                    <a:pt x="1201" y="1"/>
                    <a:pt x="1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5"/>
            <p:cNvSpPr/>
            <p:nvPr/>
          </p:nvSpPr>
          <p:spPr>
            <a:xfrm>
              <a:off x="3326464" y="3393279"/>
              <a:ext cx="79444" cy="93871"/>
            </a:xfrm>
            <a:custGeom>
              <a:avLst/>
              <a:gdLst/>
              <a:ahLst/>
              <a:cxnLst/>
              <a:rect l="l" t="t" r="r" b="b"/>
              <a:pathLst>
                <a:path w="1619" h="1913" extrusionOk="0">
                  <a:moveTo>
                    <a:pt x="876" y="0"/>
                  </a:moveTo>
                  <a:cubicBezTo>
                    <a:pt x="821" y="0"/>
                    <a:pt x="721" y="100"/>
                    <a:pt x="661" y="172"/>
                  </a:cubicBezTo>
                  <a:cubicBezTo>
                    <a:pt x="597" y="246"/>
                    <a:pt x="575" y="342"/>
                    <a:pt x="533" y="427"/>
                  </a:cubicBezTo>
                  <a:cubicBezTo>
                    <a:pt x="426" y="459"/>
                    <a:pt x="320" y="491"/>
                    <a:pt x="224" y="534"/>
                  </a:cubicBezTo>
                  <a:cubicBezTo>
                    <a:pt x="150" y="565"/>
                    <a:pt x="64" y="608"/>
                    <a:pt x="32" y="672"/>
                  </a:cubicBezTo>
                  <a:cubicBezTo>
                    <a:pt x="1" y="735"/>
                    <a:pt x="32" y="853"/>
                    <a:pt x="75" y="896"/>
                  </a:cubicBezTo>
                  <a:cubicBezTo>
                    <a:pt x="245" y="1034"/>
                    <a:pt x="256" y="1172"/>
                    <a:pt x="181" y="1364"/>
                  </a:cubicBezTo>
                  <a:cubicBezTo>
                    <a:pt x="150" y="1417"/>
                    <a:pt x="192" y="1534"/>
                    <a:pt x="235" y="1587"/>
                  </a:cubicBezTo>
                  <a:cubicBezTo>
                    <a:pt x="253" y="1606"/>
                    <a:pt x="301" y="1617"/>
                    <a:pt x="347" y="1617"/>
                  </a:cubicBezTo>
                  <a:cubicBezTo>
                    <a:pt x="381" y="1617"/>
                    <a:pt x="415" y="1611"/>
                    <a:pt x="437" y="1598"/>
                  </a:cubicBezTo>
                  <a:cubicBezTo>
                    <a:pt x="490" y="1565"/>
                    <a:pt x="533" y="1550"/>
                    <a:pt x="569" y="1550"/>
                  </a:cubicBezTo>
                  <a:cubicBezTo>
                    <a:pt x="648" y="1550"/>
                    <a:pt x="694" y="1620"/>
                    <a:pt x="746" y="1715"/>
                  </a:cubicBezTo>
                  <a:cubicBezTo>
                    <a:pt x="804" y="1831"/>
                    <a:pt x="886" y="1912"/>
                    <a:pt x="993" y="1912"/>
                  </a:cubicBezTo>
                  <a:cubicBezTo>
                    <a:pt x="1044" y="1912"/>
                    <a:pt x="1099" y="1894"/>
                    <a:pt x="1161" y="1854"/>
                  </a:cubicBezTo>
                  <a:cubicBezTo>
                    <a:pt x="1172" y="1694"/>
                    <a:pt x="1182" y="1534"/>
                    <a:pt x="1172" y="1385"/>
                  </a:cubicBezTo>
                  <a:cubicBezTo>
                    <a:pt x="1150" y="1225"/>
                    <a:pt x="1161" y="1108"/>
                    <a:pt x="1331" y="1034"/>
                  </a:cubicBezTo>
                  <a:cubicBezTo>
                    <a:pt x="1406" y="1012"/>
                    <a:pt x="1470" y="959"/>
                    <a:pt x="1512" y="906"/>
                  </a:cubicBezTo>
                  <a:cubicBezTo>
                    <a:pt x="1619" y="768"/>
                    <a:pt x="1555" y="565"/>
                    <a:pt x="1385" y="565"/>
                  </a:cubicBezTo>
                  <a:cubicBezTo>
                    <a:pt x="1375" y="566"/>
                    <a:pt x="1365" y="566"/>
                    <a:pt x="1356" y="566"/>
                  </a:cubicBezTo>
                  <a:cubicBezTo>
                    <a:pt x="1116" y="566"/>
                    <a:pt x="1096" y="430"/>
                    <a:pt x="1086" y="235"/>
                  </a:cubicBezTo>
                  <a:cubicBezTo>
                    <a:pt x="1075" y="150"/>
                    <a:pt x="969" y="33"/>
                    <a:pt x="884" y="1"/>
                  </a:cubicBezTo>
                  <a:cubicBezTo>
                    <a:pt x="881" y="1"/>
                    <a:pt x="879" y="0"/>
                    <a:pt x="8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5"/>
            <p:cNvSpPr/>
            <p:nvPr/>
          </p:nvSpPr>
          <p:spPr>
            <a:xfrm>
              <a:off x="2693826" y="3582929"/>
              <a:ext cx="21493" cy="28264"/>
            </a:xfrm>
            <a:custGeom>
              <a:avLst/>
              <a:gdLst/>
              <a:ahLst/>
              <a:cxnLst/>
              <a:rect l="l" t="t" r="r" b="b"/>
              <a:pathLst>
                <a:path w="438" h="576" extrusionOk="0">
                  <a:moveTo>
                    <a:pt x="214" y="0"/>
                  </a:moveTo>
                  <a:cubicBezTo>
                    <a:pt x="12" y="11"/>
                    <a:pt x="22" y="192"/>
                    <a:pt x="12" y="341"/>
                  </a:cubicBezTo>
                  <a:cubicBezTo>
                    <a:pt x="1" y="469"/>
                    <a:pt x="44" y="575"/>
                    <a:pt x="182" y="575"/>
                  </a:cubicBezTo>
                  <a:cubicBezTo>
                    <a:pt x="384" y="575"/>
                    <a:pt x="384" y="405"/>
                    <a:pt x="438" y="203"/>
                  </a:cubicBezTo>
                  <a:cubicBezTo>
                    <a:pt x="363" y="128"/>
                    <a:pt x="289"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5"/>
            <p:cNvSpPr/>
            <p:nvPr/>
          </p:nvSpPr>
          <p:spPr>
            <a:xfrm>
              <a:off x="2658350" y="3623852"/>
              <a:ext cx="27725" cy="22867"/>
            </a:xfrm>
            <a:custGeom>
              <a:avLst/>
              <a:gdLst/>
              <a:ahLst/>
              <a:cxnLst/>
              <a:rect l="l" t="t" r="r" b="b"/>
              <a:pathLst>
                <a:path w="565" h="466" extrusionOk="0">
                  <a:moveTo>
                    <a:pt x="228" y="1"/>
                  </a:moveTo>
                  <a:cubicBezTo>
                    <a:pt x="143" y="1"/>
                    <a:pt x="76" y="43"/>
                    <a:pt x="43" y="157"/>
                  </a:cubicBezTo>
                  <a:cubicBezTo>
                    <a:pt x="0" y="337"/>
                    <a:pt x="107" y="434"/>
                    <a:pt x="277" y="465"/>
                  </a:cubicBezTo>
                  <a:cubicBezTo>
                    <a:pt x="543" y="348"/>
                    <a:pt x="565" y="285"/>
                    <a:pt x="394" y="39"/>
                  </a:cubicBezTo>
                  <a:cubicBezTo>
                    <a:pt x="335" y="16"/>
                    <a:pt x="278" y="1"/>
                    <a:pt x="2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5"/>
            <p:cNvSpPr/>
            <p:nvPr/>
          </p:nvSpPr>
          <p:spPr>
            <a:xfrm>
              <a:off x="3116991" y="3295633"/>
              <a:ext cx="21493" cy="24044"/>
            </a:xfrm>
            <a:custGeom>
              <a:avLst/>
              <a:gdLst/>
              <a:ahLst/>
              <a:cxnLst/>
              <a:rect l="l" t="t" r="r" b="b"/>
              <a:pathLst>
                <a:path w="438" h="490" extrusionOk="0">
                  <a:moveTo>
                    <a:pt x="256" y="0"/>
                  </a:moveTo>
                  <a:cubicBezTo>
                    <a:pt x="171" y="85"/>
                    <a:pt x="75" y="149"/>
                    <a:pt x="11" y="245"/>
                  </a:cubicBezTo>
                  <a:cubicBezTo>
                    <a:pt x="0" y="277"/>
                    <a:pt x="85" y="373"/>
                    <a:pt x="149" y="490"/>
                  </a:cubicBezTo>
                  <a:cubicBezTo>
                    <a:pt x="267" y="362"/>
                    <a:pt x="362" y="288"/>
                    <a:pt x="416" y="181"/>
                  </a:cubicBezTo>
                  <a:cubicBezTo>
                    <a:pt x="437" y="160"/>
                    <a:pt x="309" y="64"/>
                    <a:pt x="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5"/>
            <p:cNvSpPr/>
            <p:nvPr/>
          </p:nvSpPr>
          <p:spPr>
            <a:xfrm>
              <a:off x="2703787" y="3618455"/>
              <a:ext cx="18303" cy="22572"/>
            </a:xfrm>
            <a:custGeom>
              <a:avLst/>
              <a:gdLst/>
              <a:ahLst/>
              <a:cxnLst/>
              <a:rect l="l" t="t" r="r" b="b"/>
              <a:pathLst>
                <a:path w="373" h="460" extrusionOk="0">
                  <a:moveTo>
                    <a:pt x="171" y="0"/>
                  </a:moveTo>
                  <a:cubicBezTo>
                    <a:pt x="96" y="139"/>
                    <a:pt x="1" y="234"/>
                    <a:pt x="22" y="288"/>
                  </a:cubicBezTo>
                  <a:cubicBezTo>
                    <a:pt x="43" y="362"/>
                    <a:pt x="150" y="426"/>
                    <a:pt x="224" y="458"/>
                  </a:cubicBezTo>
                  <a:cubicBezTo>
                    <a:pt x="225" y="459"/>
                    <a:pt x="226" y="459"/>
                    <a:pt x="228" y="459"/>
                  </a:cubicBezTo>
                  <a:cubicBezTo>
                    <a:pt x="265" y="459"/>
                    <a:pt x="372" y="339"/>
                    <a:pt x="363" y="288"/>
                  </a:cubicBezTo>
                  <a:cubicBezTo>
                    <a:pt x="352" y="203"/>
                    <a:pt x="266" y="139"/>
                    <a:pt x="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5"/>
            <p:cNvSpPr/>
            <p:nvPr/>
          </p:nvSpPr>
          <p:spPr>
            <a:xfrm>
              <a:off x="3090887" y="3298234"/>
              <a:ext cx="19873" cy="21493"/>
            </a:xfrm>
            <a:custGeom>
              <a:avLst/>
              <a:gdLst/>
              <a:ahLst/>
              <a:cxnLst/>
              <a:rect l="l" t="t" r="r" b="b"/>
              <a:pathLst>
                <a:path w="405" h="438" extrusionOk="0">
                  <a:moveTo>
                    <a:pt x="203" y="1"/>
                  </a:moveTo>
                  <a:cubicBezTo>
                    <a:pt x="106" y="128"/>
                    <a:pt x="21" y="192"/>
                    <a:pt x="11" y="266"/>
                  </a:cubicBezTo>
                  <a:cubicBezTo>
                    <a:pt x="0" y="318"/>
                    <a:pt x="117" y="437"/>
                    <a:pt x="156" y="437"/>
                  </a:cubicBezTo>
                  <a:cubicBezTo>
                    <a:pt x="157" y="437"/>
                    <a:pt x="159" y="437"/>
                    <a:pt x="160" y="437"/>
                  </a:cubicBezTo>
                  <a:cubicBezTo>
                    <a:pt x="255" y="405"/>
                    <a:pt x="341" y="330"/>
                    <a:pt x="394" y="245"/>
                  </a:cubicBezTo>
                  <a:cubicBezTo>
                    <a:pt x="404" y="224"/>
                    <a:pt x="298" y="117"/>
                    <a:pt x="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5"/>
            <p:cNvSpPr/>
            <p:nvPr/>
          </p:nvSpPr>
          <p:spPr>
            <a:xfrm>
              <a:off x="3277346" y="3869538"/>
              <a:ext cx="288924" cy="108347"/>
            </a:xfrm>
            <a:custGeom>
              <a:avLst/>
              <a:gdLst/>
              <a:ahLst/>
              <a:cxnLst/>
              <a:rect l="l" t="t" r="r" b="b"/>
              <a:pathLst>
                <a:path w="5888" h="2208" extrusionOk="0">
                  <a:moveTo>
                    <a:pt x="3603" y="1"/>
                  </a:moveTo>
                  <a:cubicBezTo>
                    <a:pt x="3465" y="1"/>
                    <a:pt x="3307" y="39"/>
                    <a:pt x="3131" y="111"/>
                  </a:cubicBezTo>
                  <a:cubicBezTo>
                    <a:pt x="2758" y="260"/>
                    <a:pt x="2513" y="568"/>
                    <a:pt x="2279" y="888"/>
                  </a:cubicBezTo>
                  <a:cubicBezTo>
                    <a:pt x="2204" y="994"/>
                    <a:pt x="2130" y="1090"/>
                    <a:pt x="2024" y="1228"/>
                  </a:cubicBezTo>
                  <a:cubicBezTo>
                    <a:pt x="1970" y="1143"/>
                    <a:pt x="1938" y="1101"/>
                    <a:pt x="1906" y="1058"/>
                  </a:cubicBezTo>
                  <a:cubicBezTo>
                    <a:pt x="1667" y="748"/>
                    <a:pt x="1366" y="591"/>
                    <a:pt x="1064" y="591"/>
                  </a:cubicBezTo>
                  <a:cubicBezTo>
                    <a:pt x="775" y="591"/>
                    <a:pt x="485" y="735"/>
                    <a:pt x="245" y="1026"/>
                  </a:cubicBezTo>
                  <a:cubicBezTo>
                    <a:pt x="96" y="1207"/>
                    <a:pt x="1" y="1644"/>
                    <a:pt x="107" y="1782"/>
                  </a:cubicBezTo>
                  <a:cubicBezTo>
                    <a:pt x="160" y="1857"/>
                    <a:pt x="267" y="1878"/>
                    <a:pt x="352" y="1921"/>
                  </a:cubicBezTo>
                  <a:cubicBezTo>
                    <a:pt x="384" y="1846"/>
                    <a:pt x="448" y="1761"/>
                    <a:pt x="448" y="1675"/>
                  </a:cubicBezTo>
                  <a:cubicBezTo>
                    <a:pt x="395" y="1277"/>
                    <a:pt x="711" y="966"/>
                    <a:pt x="1015" y="966"/>
                  </a:cubicBezTo>
                  <a:cubicBezTo>
                    <a:pt x="1076" y="966"/>
                    <a:pt x="1136" y="978"/>
                    <a:pt x="1193" y="1005"/>
                  </a:cubicBezTo>
                  <a:cubicBezTo>
                    <a:pt x="1364" y="1079"/>
                    <a:pt x="1534" y="1218"/>
                    <a:pt x="1662" y="1367"/>
                  </a:cubicBezTo>
                  <a:cubicBezTo>
                    <a:pt x="1811" y="1537"/>
                    <a:pt x="1936" y="1625"/>
                    <a:pt x="2057" y="1625"/>
                  </a:cubicBezTo>
                  <a:cubicBezTo>
                    <a:pt x="2178" y="1625"/>
                    <a:pt x="2295" y="1537"/>
                    <a:pt x="2428" y="1356"/>
                  </a:cubicBezTo>
                  <a:cubicBezTo>
                    <a:pt x="2694" y="984"/>
                    <a:pt x="2939" y="611"/>
                    <a:pt x="3386" y="430"/>
                  </a:cubicBezTo>
                  <a:cubicBezTo>
                    <a:pt x="3463" y="399"/>
                    <a:pt x="3528" y="382"/>
                    <a:pt x="3583" y="382"/>
                  </a:cubicBezTo>
                  <a:cubicBezTo>
                    <a:pt x="3698" y="382"/>
                    <a:pt x="3772" y="453"/>
                    <a:pt x="3822" y="611"/>
                  </a:cubicBezTo>
                  <a:cubicBezTo>
                    <a:pt x="3886" y="792"/>
                    <a:pt x="3908" y="994"/>
                    <a:pt x="3929" y="1186"/>
                  </a:cubicBezTo>
                  <a:cubicBezTo>
                    <a:pt x="3964" y="1431"/>
                    <a:pt x="4063" y="1556"/>
                    <a:pt x="4217" y="1556"/>
                  </a:cubicBezTo>
                  <a:cubicBezTo>
                    <a:pt x="4298" y="1556"/>
                    <a:pt x="4394" y="1522"/>
                    <a:pt x="4504" y="1452"/>
                  </a:cubicBezTo>
                  <a:cubicBezTo>
                    <a:pt x="4685" y="1356"/>
                    <a:pt x="4866" y="1261"/>
                    <a:pt x="5057" y="1197"/>
                  </a:cubicBezTo>
                  <a:cubicBezTo>
                    <a:pt x="5104" y="1180"/>
                    <a:pt x="5149" y="1173"/>
                    <a:pt x="5192" y="1173"/>
                  </a:cubicBezTo>
                  <a:cubicBezTo>
                    <a:pt x="5373" y="1173"/>
                    <a:pt x="5507" y="1311"/>
                    <a:pt x="5515" y="1526"/>
                  </a:cubicBezTo>
                  <a:cubicBezTo>
                    <a:pt x="5526" y="1675"/>
                    <a:pt x="5515" y="1835"/>
                    <a:pt x="5537" y="1985"/>
                  </a:cubicBezTo>
                  <a:cubicBezTo>
                    <a:pt x="5547" y="2059"/>
                    <a:pt x="5611" y="2134"/>
                    <a:pt x="5653" y="2208"/>
                  </a:cubicBezTo>
                  <a:cubicBezTo>
                    <a:pt x="5728" y="2144"/>
                    <a:pt x="5877" y="2091"/>
                    <a:pt x="5877" y="2027"/>
                  </a:cubicBezTo>
                  <a:cubicBezTo>
                    <a:pt x="5888" y="1761"/>
                    <a:pt x="5888" y="1484"/>
                    <a:pt x="5835" y="1228"/>
                  </a:cubicBezTo>
                  <a:cubicBezTo>
                    <a:pt x="5773" y="954"/>
                    <a:pt x="5498" y="768"/>
                    <a:pt x="5223" y="768"/>
                  </a:cubicBezTo>
                  <a:cubicBezTo>
                    <a:pt x="5167" y="768"/>
                    <a:pt x="5111" y="776"/>
                    <a:pt x="5057" y="792"/>
                  </a:cubicBezTo>
                  <a:cubicBezTo>
                    <a:pt x="4802" y="866"/>
                    <a:pt x="4568" y="973"/>
                    <a:pt x="4312" y="1079"/>
                  </a:cubicBezTo>
                  <a:cubicBezTo>
                    <a:pt x="4302" y="1015"/>
                    <a:pt x="4302" y="963"/>
                    <a:pt x="4291" y="899"/>
                  </a:cubicBezTo>
                  <a:cubicBezTo>
                    <a:pt x="4259" y="760"/>
                    <a:pt x="4248" y="601"/>
                    <a:pt x="4195" y="462"/>
                  </a:cubicBezTo>
                  <a:cubicBezTo>
                    <a:pt x="4069" y="145"/>
                    <a:pt x="3872" y="1"/>
                    <a:pt x="3603" y="1"/>
                  </a:cubicBezTo>
                  <a:close/>
                </a:path>
              </a:pathLst>
            </a:custGeom>
            <a:solidFill>
              <a:srgbClr val="FFECD6">
                <a:alpha val="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5"/>
            <p:cNvSpPr/>
            <p:nvPr/>
          </p:nvSpPr>
          <p:spPr>
            <a:xfrm>
              <a:off x="2846380" y="3250588"/>
              <a:ext cx="16782" cy="18941"/>
            </a:xfrm>
            <a:custGeom>
              <a:avLst/>
              <a:gdLst/>
              <a:ahLst/>
              <a:cxnLst/>
              <a:rect l="l" t="t" r="r" b="b"/>
              <a:pathLst>
                <a:path w="342" h="386" extrusionOk="0">
                  <a:moveTo>
                    <a:pt x="113" y="1"/>
                  </a:moveTo>
                  <a:cubicBezTo>
                    <a:pt x="86" y="1"/>
                    <a:pt x="58" y="3"/>
                    <a:pt x="33" y="3"/>
                  </a:cubicBezTo>
                  <a:cubicBezTo>
                    <a:pt x="33" y="45"/>
                    <a:pt x="1" y="88"/>
                    <a:pt x="22" y="130"/>
                  </a:cubicBezTo>
                  <a:cubicBezTo>
                    <a:pt x="43" y="215"/>
                    <a:pt x="97" y="301"/>
                    <a:pt x="128" y="386"/>
                  </a:cubicBezTo>
                  <a:cubicBezTo>
                    <a:pt x="203" y="343"/>
                    <a:pt x="341" y="301"/>
                    <a:pt x="331" y="269"/>
                  </a:cubicBezTo>
                  <a:cubicBezTo>
                    <a:pt x="331" y="184"/>
                    <a:pt x="267" y="88"/>
                    <a:pt x="203" y="24"/>
                  </a:cubicBezTo>
                  <a:cubicBezTo>
                    <a:pt x="190" y="5"/>
                    <a:pt x="154" y="1"/>
                    <a:pt x="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8" name="Google Shape;2148;p65"/>
          <p:cNvSpPr txBox="1">
            <a:spLocks noGrp="1"/>
          </p:cNvSpPr>
          <p:nvPr>
            <p:ph type="title"/>
          </p:nvPr>
        </p:nvSpPr>
        <p:spPr>
          <a:xfrm>
            <a:off x="720000" y="37779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2149" name="Google Shape;2149;p6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343"/>
        <p:cNvGrpSpPr/>
        <p:nvPr/>
      </p:nvGrpSpPr>
      <p:grpSpPr>
        <a:xfrm>
          <a:off x="0" y="0"/>
          <a:ext cx="0" cy="0"/>
          <a:chOff x="0" y="0"/>
          <a:chExt cx="0" cy="0"/>
        </a:xfrm>
      </p:grpSpPr>
      <p:grpSp>
        <p:nvGrpSpPr>
          <p:cNvPr id="5344" name="Google Shape;5344;p73"/>
          <p:cNvGrpSpPr/>
          <p:nvPr/>
        </p:nvGrpSpPr>
        <p:grpSpPr>
          <a:xfrm>
            <a:off x="725424" y="969759"/>
            <a:ext cx="2507799" cy="206239"/>
            <a:chOff x="106648" y="895722"/>
            <a:chExt cx="4481413" cy="374300"/>
          </a:xfrm>
        </p:grpSpPr>
        <p:grpSp>
          <p:nvGrpSpPr>
            <p:cNvPr id="5345" name="Google Shape;5345;p73"/>
            <p:cNvGrpSpPr/>
            <p:nvPr/>
          </p:nvGrpSpPr>
          <p:grpSpPr>
            <a:xfrm>
              <a:off x="2233276" y="895722"/>
              <a:ext cx="1082667" cy="223591"/>
              <a:chOff x="4808316" y="2800065"/>
              <a:chExt cx="1999386" cy="412910"/>
            </a:xfrm>
          </p:grpSpPr>
          <p:sp>
            <p:nvSpPr>
              <p:cNvPr id="5346" name="Google Shape;5346;p7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7" name="Google Shape;5347;p73"/>
              <p:cNvGrpSpPr/>
              <p:nvPr/>
            </p:nvGrpSpPr>
            <p:grpSpPr>
              <a:xfrm>
                <a:off x="4808316" y="2800065"/>
                <a:ext cx="92400" cy="411825"/>
                <a:chOff x="845575" y="2563700"/>
                <a:chExt cx="92400" cy="411825"/>
              </a:xfrm>
            </p:grpSpPr>
            <p:cxnSp>
              <p:nvCxnSpPr>
                <p:cNvPr id="5348" name="Google Shape;5348;p7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49" name="Google Shape;5349;p7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0" name="Google Shape;5350;p73"/>
            <p:cNvGrpSpPr/>
            <p:nvPr/>
          </p:nvGrpSpPr>
          <p:grpSpPr>
            <a:xfrm>
              <a:off x="106648" y="895722"/>
              <a:ext cx="1088401" cy="223591"/>
              <a:chOff x="881025" y="2800065"/>
              <a:chExt cx="2009975" cy="412910"/>
            </a:xfrm>
          </p:grpSpPr>
          <p:sp>
            <p:nvSpPr>
              <p:cNvPr id="5351" name="Google Shape;5351;p7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2" name="Google Shape;5352;p73"/>
              <p:cNvGrpSpPr/>
              <p:nvPr/>
            </p:nvGrpSpPr>
            <p:grpSpPr>
              <a:xfrm>
                <a:off x="881025" y="2800065"/>
                <a:ext cx="92400" cy="411825"/>
                <a:chOff x="845575" y="2563700"/>
                <a:chExt cx="92400" cy="411825"/>
              </a:xfrm>
            </p:grpSpPr>
            <p:cxnSp>
              <p:nvCxnSpPr>
                <p:cNvPr id="5353" name="Google Shape;5353;p7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54" name="Google Shape;5354;p7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5" name="Google Shape;5355;p73"/>
            <p:cNvGrpSpPr/>
            <p:nvPr/>
          </p:nvGrpSpPr>
          <p:grpSpPr>
            <a:xfrm>
              <a:off x="1172346" y="1047018"/>
              <a:ext cx="1083151" cy="223003"/>
              <a:chOff x="2849073" y="3079467"/>
              <a:chExt cx="2000279" cy="411825"/>
            </a:xfrm>
          </p:grpSpPr>
          <p:sp>
            <p:nvSpPr>
              <p:cNvPr id="5356" name="Google Shape;5356;p7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7" name="Google Shape;5357;p73"/>
              <p:cNvGrpSpPr/>
              <p:nvPr/>
            </p:nvGrpSpPr>
            <p:grpSpPr>
              <a:xfrm rot="10800000">
                <a:off x="2849073" y="3079467"/>
                <a:ext cx="92400" cy="411825"/>
                <a:chOff x="2070100" y="2563700"/>
                <a:chExt cx="92400" cy="411825"/>
              </a:xfrm>
            </p:grpSpPr>
            <p:cxnSp>
              <p:nvCxnSpPr>
                <p:cNvPr id="5358" name="Google Shape;5358;p7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59" name="Google Shape;5359;p7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60" name="Google Shape;5360;p73"/>
            <p:cNvGrpSpPr/>
            <p:nvPr/>
          </p:nvGrpSpPr>
          <p:grpSpPr>
            <a:xfrm>
              <a:off x="3290132" y="1047018"/>
              <a:ext cx="1297929" cy="223003"/>
              <a:chOff x="6760035" y="3079467"/>
              <a:chExt cx="2396914" cy="411825"/>
            </a:xfrm>
          </p:grpSpPr>
          <p:sp>
            <p:nvSpPr>
              <p:cNvPr id="5361" name="Google Shape;5361;p7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2" name="Google Shape;5362;p73"/>
              <p:cNvGrpSpPr/>
              <p:nvPr/>
            </p:nvGrpSpPr>
            <p:grpSpPr>
              <a:xfrm rot="10800000">
                <a:off x="6760035" y="3079467"/>
                <a:ext cx="92400" cy="411825"/>
                <a:chOff x="2070100" y="2563700"/>
                <a:chExt cx="92400" cy="411825"/>
              </a:xfrm>
            </p:grpSpPr>
            <p:cxnSp>
              <p:nvCxnSpPr>
                <p:cNvPr id="5363" name="Google Shape;5363;p7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64" name="Google Shape;5364;p7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65" name="Google Shape;5365;p73"/>
          <p:cNvGrpSpPr/>
          <p:nvPr/>
        </p:nvGrpSpPr>
        <p:grpSpPr>
          <a:xfrm>
            <a:off x="2143186" y="3369130"/>
            <a:ext cx="1086701" cy="799429"/>
            <a:chOff x="2183288" y="3555572"/>
            <a:chExt cx="1136241" cy="835873"/>
          </a:xfrm>
        </p:grpSpPr>
        <p:sp>
          <p:nvSpPr>
            <p:cNvPr id="5366" name="Google Shape;5366;p7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7" name="Google Shape;5367;p73"/>
            <p:cNvGrpSpPr/>
            <p:nvPr/>
          </p:nvGrpSpPr>
          <p:grpSpPr>
            <a:xfrm>
              <a:off x="2205895" y="3637269"/>
              <a:ext cx="1089848" cy="724993"/>
              <a:chOff x="2205895" y="3637269"/>
              <a:chExt cx="1089848" cy="724993"/>
            </a:xfrm>
          </p:grpSpPr>
          <p:sp>
            <p:nvSpPr>
              <p:cNvPr id="5368" name="Google Shape;5368;p7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4" name="Google Shape;5374;p7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75" name="Google Shape;5375;p7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76" name="Google Shape;5376;p73"/>
            <p:cNvGrpSpPr/>
            <p:nvPr/>
          </p:nvGrpSpPr>
          <p:grpSpPr>
            <a:xfrm>
              <a:off x="3173850" y="3779426"/>
              <a:ext cx="145679" cy="70048"/>
              <a:chOff x="3173850" y="3779426"/>
              <a:chExt cx="145679" cy="70048"/>
            </a:xfrm>
          </p:grpSpPr>
          <p:cxnSp>
            <p:nvCxnSpPr>
              <p:cNvPr id="5377" name="Google Shape;5377;p7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378" name="Google Shape;5378;p7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73"/>
            <p:cNvGrpSpPr/>
            <p:nvPr/>
          </p:nvGrpSpPr>
          <p:grpSpPr>
            <a:xfrm>
              <a:off x="2183288" y="4139483"/>
              <a:ext cx="145133" cy="70048"/>
              <a:chOff x="2183288" y="4139483"/>
              <a:chExt cx="145133" cy="70048"/>
            </a:xfrm>
          </p:grpSpPr>
          <p:cxnSp>
            <p:nvCxnSpPr>
              <p:cNvPr id="5380" name="Google Shape;5380;p7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381" name="Google Shape;5381;p7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2" name="Google Shape;5382;p7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3" name="Google Shape;5383;p7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84" name="Google Shape;5384;p73"/>
            <p:cNvGrpSpPr/>
            <p:nvPr/>
          </p:nvGrpSpPr>
          <p:grpSpPr>
            <a:xfrm>
              <a:off x="2943836" y="4268886"/>
              <a:ext cx="60717" cy="122559"/>
              <a:chOff x="2943836" y="4268886"/>
              <a:chExt cx="60717" cy="122559"/>
            </a:xfrm>
          </p:grpSpPr>
          <p:sp>
            <p:nvSpPr>
              <p:cNvPr id="5385" name="Google Shape;5385;p7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6" name="Google Shape;5386;p7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387" name="Google Shape;5387;p73"/>
          <p:cNvGrpSpPr/>
          <p:nvPr/>
        </p:nvGrpSpPr>
        <p:grpSpPr>
          <a:xfrm>
            <a:off x="3406131" y="1290129"/>
            <a:ext cx="1675870" cy="758251"/>
            <a:chOff x="3530532" y="1496185"/>
            <a:chExt cx="1562000" cy="706730"/>
          </a:xfrm>
        </p:grpSpPr>
        <p:cxnSp>
          <p:nvCxnSpPr>
            <p:cNvPr id="5388" name="Google Shape;5388;p7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389" name="Google Shape;5389;p73"/>
            <p:cNvGrpSpPr/>
            <p:nvPr/>
          </p:nvGrpSpPr>
          <p:grpSpPr>
            <a:xfrm>
              <a:off x="3530532" y="1496185"/>
              <a:ext cx="323430" cy="463587"/>
              <a:chOff x="3530532" y="1496185"/>
              <a:chExt cx="323430" cy="463587"/>
            </a:xfrm>
          </p:grpSpPr>
          <p:grpSp>
            <p:nvGrpSpPr>
              <p:cNvPr id="5390" name="Google Shape;5390;p73"/>
              <p:cNvGrpSpPr/>
              <p:nvPr/>
            </p:nvGrpSpPr>
            <p:grpSpPr>
              <a:xfrm>
                <a:off x="3567462" y="1496185"/>
                <a:ext cx="286500" cy="361376"/>
                <a:chOff x="3567462" y="1496185"/>
                <a:chExt cx="286500" cy="361376"/>
              </a:xfrm>
            </p:grpSpPr>
            <p:cxnSp>
              <p:nvCxnSpPr>
                <p:cNvPr id="5391" name="Google Shape;5391;p7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92" name="Google Shape;5392;p7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3" name="Google Shape;5393;p7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73"/>
            <p:cNvGrpSpPr/>
            <p:nvPr/>
          </p:nvGrpSpPr>
          <p:grpSpPr>
            <a:xfrm>
              <a:off x="3891569" y="1779209"/>
              <a:ext cx="323945" cy="423706"/>
              <a:chOff x="3891569" y="1779209"/>
              <a:chExt cx="323945" cy="423706"/>
            </a:xfrm>
          </p:grpSpPr>
          <p:grpSp>
            <p:nvGrpSpPr>
              <p:cNvPr id="5395" name="Google Shape;5395;p73"/>
              <p:cNvGrpSpPr/>
              <p:nvPr/>
            </p:nvGrpSpPr>
            <p:grpSpPr>
              <a:xfrm>
                <a:off x="3929014" y="1881638"/>
                <a:ext cx="286500" cy="321278"/>
                <a:chOff x="3929014" y="1881638"/>
                <a:chExt cx="286500" cy="321278"/>
              </a:xfrm>
            </p:grpSpPr>
            <p:cxnSp>
              <p:nvCxnSpPr>
                <p:cNvPr id="5396" name="Google Shape;5396;p7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397" name="Google Shape;5397;p7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8" name="Google Shape;5398;p7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73"/>
            <p:cNvGrpSpPr/>
            <p:nvPr/>
          </p:nvGrpSpPr>
          <p:grpSpPr>
            <a:xfrm>
              <a:off x="4252606" y="1496185"/>
              <a:ext cx="324721" cy="463587"/>
              <a:chOff x="4252606" y="1496185"/>
              <a:chExt cx="324721" cy="463587"/>
            </a:xfrm>
          </p:grpSpPr>
          <p:grpSp>
            <p:nvGrpSpPr>
              <p:cNvPr id="5400" name="Google Shape;5400;p73"/>
              <p:cNvGrpSpPr/>
              <p:nvPr/>
            </p:nvGrpSpPr>
            <p:grpSpPr>
              <a:xfrm>
                <a:off x="4290828" y="1496185"/>
                <a:ext cx="286500" cy="361376"/>
                <a:chOff x="4290828" y="1496185"/>
                <a:chExt cx="286500" cy="361376"/>
              </a:xfrm>
            </p:grpSpPr>
            <p:cxnSp>
              <p:nvCxnSpPr>
                <p:cNvPr id="5401" name="Google Shape;5401;p7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402" name="Google Shape;5402;p7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3" name="Google Shape;5403;p7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73"/>
            <p:cNvGrpSpPr/>
            <p:nvPr/>
          </p:nvGrpSpPr>
          <p:grpSpPr>
            <a:xfrm>
              <a:off x="4613643" y="1763716"/>
              <a:ext cx="325308" cy="439200"/>
              <a:chOff x="4613643" y="1763716"/>
              <a:chExt cx="325308" cy="439200"/>
            </a:xfrm>
          </p:grpSpPr>
          <p:grpSp>
            <p:nvGrpSpPr>
              <p:cNvPr id="5405" name="Google Shape;5405;p73"/>
              <p:cNvGrpSpPr/>
              <p:nvPr/>
            </p:nvGrpSpPr>
            <p:grpSpPr>
              <a:xfrm>
                <a:off x="4652451" y="1879538"/>
                <a:ext cx="286500" cy="323378"/>
                <a:chOff x="4652451" y="1879538"/>
                <a:chExt cx="286500" cy="323378"/>
              </a:xfrm>
            </p:grpSpPr>
            <p:cxnSp>
              <p:nvCxnSpPr>
                <p:cNvPr id="5406" name="Google Shape;5406;p7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407" name="Google Shape;5407;p7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8" name="Google Shape;5408;p7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9" name="Google Shape;5409;p73"/>
          <p:cNvGrpSpPr/>
          <p:nvPr/>
        </p:nvGrpSpPr>
        <p:grpSpPr>
          <a:xfrm>
            <a:off x="3417991" y="2143755"/>
            <a:ext cx="1652173" cy="391517"/>
            <a:chOff x="3512551" y="2358270"/>
            <a:chExt cx="1597383" cy="378533"/>
          </a:xfrm>
        </p:grpSpPr>
        <p:cxnSp>
          <p:nvCxnSpPr>
            <p:cNvPr id="5410" name="Google Shape;5410;p73"/>
            <p:cNvCxnSpPr>
              <a:stCxn id="5411" idx="6"/>
              <a:endCxn id="541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413" name="Google Shape;5413;p73"/>
            <p:cNvGrpSpPr/>
            <p:nvPr/>
          </p:nvGrpSpPr>
          <p:grpSpPr>
            <a:xfrm>
              <a:off x="3512551" y="2358270"/>
              <a:ext cx="225647" cy="307714"/>
              <a:chOff x="2182679" y="2004714"/>
              <a:chExt cx="792300" cy="1080458"/>
            </a:xfrm>
          </p:grpSpPr>
          <p:cxnSp>
            <p:nvCxnSpPr>
              <p:cNvPr id="5414" name="Google Shape;5414;p73"/>
              <p:cNvCxnSpPr>
                <a:stCxn id="541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411" name="Google Shape;5411;p7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73"/>
            <p:cNvGrpSpPr/>
            <p:nvPr/>
          </p:nvGrpSpPr>
          <p:grpSpPr>
            <a:xfrm>
              <a:off x="3969644" y="2440153"/>
              <a:ext cx="225853" cy="296651"/>
              <a:chOff x="3775710" y="1729289"/>
              <a:chExt cx="136500" cy="179289"/>
            </a:xfrm>
          </p:grpSpPr>
          <p:cxnSp>
            <p:nvCxnSpPr>
              <p:cNvPr id="5417" name="Google Shape;5417;p7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418" name="Google Shape;5418;p7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73"/>
            <p:cNvGrpSpPr/>
            <p:nvPr/>
          </p:nvGrpSpPr>
          <p:grpSpPr>
            <a:xfrm>
              <a:off x="4427051" y="2358270"/>
              <a:ext cx="225647" cy="307714"/>
              <a:chOff x="5393704" y="2004714"/>
              <a:chExt cx="792300" cy="1080458"/>
            </a:xfrm>
          </p:grpSpPr>
          <p:cxnSp>
            <p:nvCxnSpPr>
              <p:cNvPr id="5421" name="Google Shape;5421;p73"/>
              <p:cNvCxnSpPr>
                <a:stCxn id="542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423" name="Google Shape;5423;p7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3"/>
            <p:cNvGrpSpPr/>
            <p:nvPr/>
          </p:nvGrpSpPr>
          <p:grpSpPr>
            <a:xfrm>
              <a:off x="4884287" y="2440252"/>
              <a:ext cx="225647" cy="296532"/>
              <a:chOff x="6999166" y="2292572"/>
              <a:chExt cx="792300" cy="1041192"/>
            </a:xfrm>
          </p:grpSpPr>
          <p:cxnSp>
            <p:nvCxnSpPr>
              <p:cNvPr id="5425" name="Google Shape;5425;p7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412" name="Google Shape;5412;p7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27" name="Google Shape;5427;p73"/>
          <p:cNvGrpSpPr/>
          <p:nvPr/>
        </p:nvGrpSpPr>
        <p:grpSpPr>
          <a:xfrm>
            <a:off x="6838799" y="979955"/>
            <a:ext cx="1581844" cy="732818"/>
            <a:chOff x="634175" y="2986275"/>
            <a:chExt cx="3147949" cy="1458344"/>
          </a:xfrm>
        </p:grpSpPr>
        <p:cxnSp>
          <p:nvCxnSpPr>
            <p:cNvPr id="5428" name="Google Shape;5428;p73"/>
            <p:cNvCxnSpPr>
              <a:stCxn id="5429" idx="4"/>
              <a:endCxn id="5430"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431" name="Google Shape;5431;p73"/>
            <p:cNvCxnSpPr>
              <a:stCxn id="5430" idx="0"/>
              <a:endCxn id="543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433" name="Google Shape;5433;p73"/>
            <p:cNvCxnSpPr>
              <a:stCxn id="5432" idx="4"/>
              <a:endCxn id="543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435" name="Google Shape;5435;p73"/>
            <p:cNvCxnSpPr>
              <a:stCxn id="5434" idx="0"/>
              <a:endCxn id="543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436" name="Google Shape;5436;p7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32" name="Google Shape;5432;p7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29" name="Google Shape;5429;p7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34" name="Google Shape;5434;p7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30" name="Google Shape;5430;p7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437" name="Google Shape;5437;p73"/>
          <p:cNvGrpSpPr/>
          <p:nvPr/>
        </p:nvGrpSpPr>
        <p:grpSpPr>
          <a:xfrm>
            <a:off x="3406514" y="2674265"/>
            <a:ext cx="1675128" cy="313674"/>
            <a:chOff x="998425" y="1182125"/>
            <a:chExt cx="1065400" cy="199500"/>
          </a:xfrm>
        </p:grpSpPr>
        <p:sp>
          <p:nvSpPr>
            <p:cNvPr id="5438" name="Google Shape;5438;p7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73"/>
          <p:cNvGrpSpPr/>
          <p:nvPr/>
        </p:nvGrpSpPr>
        <p:grpSpPr>
          <a:xfrm>
            <a:off x="3406513" y="3630231"/>
            <a:ext cx="1675129" cy="525345"/>
            <a:chOff x="5194708" y="3484366"/>
            <a:chExt cx="3148148" cy="987304"/>
          </a:xfrm>
        </p:grpSpPr>
        <p:grpSp>
          <p:nvGrpSpPr>
            <p:cNvPr id="5444" name="Google Shape;5444;p73"/>
            <p:cNvGrpSpPr/>
            <p:nvPr/>
          </p:nvGrpSpPr>
          <p:grpSpPr>
            <a:xfrm>
              <a:off x="7531521" y="3484366"/>
              <a:ext cx="811335" cy="987304"/>
              <a:chOff x="3379425" y="1617275"/>
              <a:chExt cx="1090650" cy="1327200"/>
            </a:xfrm>
          </p:grpSpPr>
          <p:sp>
            <p:nvSpPr>
              <p:cNvPr id="5445" name="Google Shape;5445;p7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73"/>
            <p:cNvGrpSpPr/>
            <p:nvPr/>
          </p:nvGrpSpPr>
          <p:grpSpPr>
            <a:xfrm>
              <a:off x="6752546" y="3484366"/>
              <a:ext cx="811428" cy="987304"/>
              <a:chOff x="2332275" y="1617275"/>
              <a:chExt cx="1090775" cy="1327200"/>
            </a:xfrm>
          </p:grpSpPr>
          <p:sp>
            <p:nvSpPr>
              <p:cNvPr id="5449" name="Google Shape;5449;p7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73"/>
            <p:cNvGrpSpPr/>
            <p:nvPr/>
          </p:nvGrpSpPr>
          <p:grpSpPr>
            <a:xfrm>
              <a:off x="5973664" y="3484366"/>
              <a:ext cx="811335" cy="987304"/>
              <a:chOff x="1285250" y="1617275"/>
              <a:chExt cx="1090650" cy="1327200"/>
            </a:xfrm>
          </p:grpSpPr>
          <p:sp>
            <p:nvSpPr>
              <p:cNvPr id="5453" name="Google Shape;5453;p7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73"/>
            <p:cNvGrpSpPr/>
            <p:nvPr/>
          </p:nvGrpSpPr>
          <p:grpSpPr>
            <a:xfrm>
              <a:off x="5194708" y="3484366"/>
              <a:ext cx="811409" cy="987304"/>
              <a:chOff x="238125" y="1617275"/>
              <a:chExt cx="1090750" cy="1327200"/>
            </a:xfrm>
          </p:grpSpPr>
          <p:sp>
            <p:nvSpPr>
              <p:cNvPr id="5457" name="Google Shape;5457;p7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0" name="Google Shape;5460;p73"/>
          <p:cNvGrpSpPr/>
          <p:nvPr/>
        </p:nvGrpSpPr>
        <p:grpSpPr>
          <a:xfrm>
            <a:off x="6840198" y="2276120"/>
            <a:ext cx="1579046" cy="522230"/>
            <a:chOff x="6853641" y="2534077"/>
            <a:chExt cx="1515545" cy="501229"/>
          </a:xfrm>
        </p:grpSpPr>
        <p:grpSp>
          <p:nvGrpSpPr>
            <p:cNvPr id="5461" name="Google Shape;5461;p73"/>
            <p:cNvGrpSpPr/>
            <p:nvPr/>
          </p:nvGrpSpPr>
          <p:grpSpPr>
            <a:xfrm>
              <a:off x="6853641" y="2618923"/>
              <a:ext cx="1515545" cy="324556"/>
              <a:chOff x="6853641" y="2618923"/>
              <a:chExt cx="1515545" cy="324556"/>
            </a:xfrm>
          </p:grpSpPr>
          <p:sp>
            <p:nvSpPr>
              <p:cNvPr id="5462" name="Google Shape;5462;p7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7" name="Google Shape;5467;p7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73"/>
          <p:cNvGrpSpPr/>
          <p:nvPr/>
        </p:nvGrpSpPr>
        <p:grpSpPr>
          <a:xfrm>
            <a:off x="3435090" y="3151161"/>
            <a:ext cx="1617976" cy="346616"/>
            <a:chOff x="1808063" y="4294338"/>
            <a:chExt cx="3370782" cy="721817"/>
          </a:xfrm>
        </p:grpSpPr>
        <p:sp>
          <p:nvSpPr>
            <p:cNvPr id="5473" name="Google Shape;5473;p7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73"/>
          <p:cNvGrpSpPr/>
          <p:nvPr/>
        </p:nvGrpSpPr>
        <p:grpSpPr>
          <a:xfrm>
            <a:off x="5261086" y="3817911"/>
            <a:ext cx="1417067" cy="350605"/>
            <a:chOff x="4234950" y="2101012"/>
            <a:chExt cx="4219974" cy="1044090"/>
          </a:xfrm>
        </p:grpSpPr>
        <p:sp>
          <p:nvSpPr>
            <p:cNvPr id="5484" name="Google Shape;5484;p7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73"/>
          <p:cNvGrpSpPr/>
          <p:nvPr/>
        </p:nvGrpSpPr>
        <p:grpSpPr>
          <a:xfrm>
            <a:off x="6836558" y="1808668"/>
            <a:ext cx="1586327" cy="371557"/>
            <a:chOff x="1247650" y="2075423"/>
            <a:chExt cx="6648477" cy="1557238"/>
          </a:xfrm>
        </p:grpSpPr>
        <p:sp>
          <p:nvSpPr>
            <p:cNvPr id="5501" name="Google Shape;5501;p7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73"/>
          <p:cNvGrpSpPr/>
          <p:nvPr/>
        </p:nvGrpSpPr>
        <p:grpSpPr>
          <a:xfrm>
            <a:off x="5267828" y="961858"/>
            <a:ext cx="1415601" cy="1648533"/>
            <a:chOff x="1839112" y="2209163"/>
            <a:chExt cx="1918159" cy="2233784"/>
          </a:xfrm>
        </p:grpSpPr>
        <p:sp>
          <p:nvSpPr>
            <p:cNvPr id="5508" name="Google Shape;5508;p7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11" name="Google Shape;5511;p73"/>
            <p:cNvCxnSpPr>
              <a:stCxn id="5508" idx="6"/>
              <a:endCxn id="5509"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512" name="Google Shape;5512;p73"/>
            <p:cNvCxnSpPr>
              <a:stCxn id="5509" idx="4"/>
              <a:endCxn id="551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514" name="Google Shape;5514;p73"/>
            <p:cNvCxnSpPr>
              <a:stCxn id="5513" idx="6"/>
              <a:endCxn id="5510"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515" name="Google Shape;5515;p73"/>
            <p:cNvCxnSpPr>
              <a:stCxn id="5510" idx="4"/>
              <a:endCxn id="551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513" name="Google Shape;5513;p7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18" name="Google Shape;5518;p73"/>
            <p:cNvCxnSpPr>
              <a:endCxn id="551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519" name="Google Shape;5519;p73"/>
          <p:cNvGrpSpPr/>
          <p:nvPr/>
        </p:nvGrpSpPr>
        <p:grpSpPr>
          <a:xfrm>
            <a:off x="3425094" y="979942"/>
            <a:ext cx="1637968" cy="154942"/>
            <a:chOff x="238125" y="2506075"/>
            <a:chExt cx="7115411" cy="673075"/>
          </a:xfrm>
        </p:grpSpPr>
        <p:sp>
          <p:nvSpPr>
            <p:cNvPr id="5520" name="Google Shape;5520;p7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5" name="Google Shape;5525;p73"/>
          <p:cNvGrpSpPr/>
          <p:nvPr/>
        </p:nvGrpSpPr>
        <p:grpSpPr>
          <a:xfrm>
            <a:off x="1965830" y="1294660"/>
            <a:ext cx="1262932" cy="785408"/>
            <a:chOff x="548861" y="389676"/>
            <a:chExt cx="3843371" cy="2390163"/>
          </a:xfrm>
        </p:grpSpPr>
        <p:cxnSp>
          <p:nvCxnSpPr>
            <p:cNvPr id="5526" name="Google Shape;5526;p7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27" name="Google Shape;5527;p7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28" name="Google Shape;5528;p7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29" name="Google Shape;5529;p7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530" name="Google Shape;5530;p7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531" name="Google Shape;5531;p7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32" name="Google Shape;5532;p7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533" name="Google Shape;5533;p7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9" name="Google Shape;5539;p73"/>
          <p:cNvGrpSpPr/>
          <p:nvPr/>
        </p:nvGrpSpPr>
        <p:grpSpPr>
          <a:xfrm>
            <a:off x="753962" y="2401537"/>
            <a:ext cx="1412054" cy="633562"/>
            <a:chOff x="1187400" y="2529299"/>
            <a:chExt cx="6769193" cy="2241903"/>
          </a:xfrm>
        </p:grpSpPr>
        <p:sp>
          <p:nvSpPr>
            <p:cNvPr id="5540" name="Google Shape;5540;p7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541" name="Google Shape;5541;p7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2" name="Google Shape;5542;p7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3" name="Google Shape;5543;p7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4" name="Google Shape;5544;p7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5" name="Google Shape;5545;p7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46" name="Google Shape;5546;p7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547" name="Google Shape;5547;p73"/>
            <p:cNvCxnSpPr>
              <a:stCxn id="5540" idx="2"/>
              <a:endCxn id="5541"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48" name="Google Shape;5548;p73"/>
            <p:cNvCxnSpPr>
              <a:stCxn id="5542" idx="0"/>
              <a:endCxn id="5540"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49" name="Google Shape;5549;p73"/>
            <p:cNvCxnSpPr>
              <a:stCxn id="5542" idx="2"/>
              <a:endCxn id="5544"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50" name="Google Shape;5550;p73"/>
            <p:cNvCxnSpPr>
              <a:stCxn id="5543" idx="0"/>
              <a:endCxn id="5542"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51" name="Google Shape;5551;p73"/>
            <p:cNvCxnSpPr>
              <a:stCxn id="5541" idx="2"/>
              <a:endCxn id="5546"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52" name="Google Shape;5552;p73"/>
            <p:cNvCxnSpPr>
              <a:stCxn id="5545" idx="0"/>
              <a:endCxn id="5541"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553" name="Google Shape;5553;p73"/>
          <p:cNvGrpSpPr/>
          <p:nvPr/>
        </p:nvGrpSpPr>
        <p:grpSpPr>
          <a:xfrm>
            <a:off x="6840208" y="2894246"/>
            <a:ext cx="1579035" cy="540873"/>
            <a:chOff x="6895650" y="3126697"/>
            <a:chExt cx="1436662" cy="492105"/>
          </a:xfrm>
        </p:grpSpPr>
        <p:sp>
          <p:nvSpPr>
            <p:cNvPr id="5554" name="Google Shape;5554;p7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9" name="Google Shape;5559;p73"/>
            <p:cNvGrpSpPr/>
            <p:nvPr/>
          </p:nvGrpSpPr>
          <p:grpSpPr>
            <a:xfrm>
              <a:off x="6995957" y="3335810"/>
              <a:ext cx="1230393" cy="71754"/>
              <a:chOff x="6995957" y="3287964"/>
              <a:chExt cx="1230393" cy="71754"/>
            </a:xfrm>
          </p:grpSpPr>
          <p:sp>
            <p:nvSpPr>
              <p:cNvPr id="5560" name="Google Shape;5560;p7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5" name="Google Shape;5565;p73"/>
          <p:cNvGrpSpPr/>
          <p:nvPr/>
        </p:nvGrpSpPr>
        <p:grpSpPr>
          <a:xfrm>
            <a:off x="6838790" y="3531009"/>
            <a:ext cx="1581862" cy="650625"/>
            <a:chOff x="6777990" y="3710194"/>
            <a:chExt cx="1646915" cy="677382"/>
          </a:xfrm>
        </p:grpSpPr>
        <p:grpSp>
          <p:nvGrpSpPr>
            <p:cNvPr id="5566" name="Google Shape;5566;p73"/>
            <p:cNvGrpSpPr/>
            <p:nvPr/>
          </p:nvGrpSpPr>
          <p:grpSpPr>
            <a:xfrm>
              <a:off x="6777990" y="3874492"/>
              <a:ext cx="411129" cy="513083"/>
              <a:chOff x="6777990" y="3874492"/>
              <a:chExt cx="411129" cy="513083"/>
            </a:xfrm>
          </p:grpSpPr>
          <p:cxnSp>
            <p:nvCxnSpPr>
              <p:cNvPr id="5567" name="Google Shape;5567;p7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68" name="Google Shape;5568;p7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73"/>
            <p:cNvGrpSpPr/>
            <p:nvPr/>
          </p:nvGrpSpPr>
          <p:grpSpPr>
            <a:xfrm>
              <a:off x="7188425" y="3710194"/>
              <a:ext cx="411123" cy="520535"/>
              <a:chOff x="7188425" y="3710194"/>
              <a:chExt cx="411123" cy="520535"/>
            </a:xfrm>
          </p:grpSpPr>
          <p:cxnSp>
            <p:nvCxnSpPr>
              <p:cNvPr id="5570" name="Google Shape;5570;p7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71" name="Google Shape;5571;p7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2" name="Google Shape;5572;p73"/>
            <p:cNvGrpSpPr/>
            <p:nvPr/>
          </p:nvGrpSpPr>
          <p:grpSpPr>
            <a:xfrm>
              <a:off x="7603341" y="3874492"/>
              <a:ext cx="411474" cy="513083"/>
              <a:chOff x="7603341" y="3874492"/>
              <a:chExt cx="411474" cy="513083"/>
            </a:xfrm>
          </p:grpSpPr>
          <p:cxnSp>
            <p:nvCxnSpPr>
              <p:cNvPr id="5573" name="Google Shape;5573;p7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74" name="Google Shape;5574;p7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73"/>
            <p:cNvGrpSpPr/>
            <p:nvPr/>
          </p:nvGrpSpPr>
          <p:grpSpPr>
            <a:xfrm>
              <a:off x="8013776" y="3722847"/>
              <a:ext cx="411129" cy="507881"/>
              <a:chOff x="8013776" y="3722847"/>
              <a:chExt cx="411129" cy="507881"/>
            </a:xfrm>
          </p:grpSpPr>
          <p:cxnSp>
            <p:nvCxnSpPr>
              <p:cNvPr id="5576" name="Google Shape;5576;p7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577" name="Google Shape;5577;p7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8" name="Google Shape;5578;p73"/>
          <p:cNvGrpSpPr/>
          <p:nvPr/>
        </p:nvGrpSpPr>
        <p:grpSpPr>
          <a:xfrm>
            <a:off x="5258305" y="2703849"/>
            <a:ext cx="1421889" cy="1020603"/>
            <a:chOff x="5190863" y="2824811"/>
            <a:chExt cx="1544860" cy="1108869"/>
          </a:xfrm>
        </p:grpSpPr>
        <p:grpSp>
          <p:nvGrpSpPr>
            <p:cNvPr id="5579" name="Google Shape;5579;p73"/>
            <p:cNvGrpSpPr/>
            <p:nvPr/>
          </p:nvGrpSpPr>
          <p:grpSpPr>
            <a:xfrm>
              <a:off x="5938695" y="3176919"/>
              <a:ext cx="685761" cy="404739"/>
              <a:chOff x="5938695" y="3176919"/>
              <a:chExt cx="685761" cy="404739"/>
            </a:xfrm>
          </p:grpSpPr>
          <p:grpSp>
            <p:nvGrpSpPr>
              <p:cNvPr id="5580" name="Google Shape;5580;p73"/>
              <p:cNvGrpSpPr/>
              <p:nvPr/>
            </p:nvGrpSpPr>
            <p:grpSpPr>
              <a:xfrm>
                <a:off x="5938695" y="3176919"/>
                <a:ext cx="685761" cy="404739"/>
                <a:chOff x="5938695" y="3176919"/>
                <a:chExt cx="685761" cy="404739"/>
              </a:xfrm>
            </p:grpSpPr>
            <p:sp>
              <p:nvSpPr>
                <p:cNvPr id="5581" name="Google Shape;5581;p7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3" name="Google Shape;5583;p7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73"/>
            <p:cNvGrpSpPr/>
            <p:nvPr/>
          </p:nvGrpSpPr>
          <p:grpSpPr>
            <a:xfrm>
              <a:off x="5305233" y="3176835"/>
              <a:ext cx="685971" cy="404655"/>
              <a:chOff x="5305233" y="3176835"/>
              <a:chExt cx="685971" cy="404655"/>
            </a:xfrm>
          </p:grpSpPr>
          <p:grpSp>
            <p:nvGrpSpPr>
              <p:cNvPr id="5585" name="Google Shape;5585;p73"/>
              <p:cNvGrpSpPr/>
              <p:nvPr/>
            </p:nvGrpSpPr>
            <p:grpSpPr>
              <a:xfrm>
                <a:off x="5305233" y="3176835"/>
                <a:ext cx="685971" cy="404655"/>
                <a:chOff x="5305233" y="3176835"/>
                <a:chExt cx="685971" cy="404655"/>
              </a:xfrm>
            </p:grpSpPr>
            <p:sp>
              <p:nvSpPr>
                <p:cNvPr id="5586" name="Google Shape;5586;p7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8" name="Google Shape;5588;p7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9" name="Google Shape;5589;p7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0" name="Google Shape;5590;p73"/>
            <p:cNvGrpSpPr/>
            <p:nvPr/>
          </p:nvGrpSpPr>
          <p:grpSpPr>
            <a:xfrm>
              <a:off x="5657361" y="2824811"/>
              <a:ext cx="1078361" cy="404655"/>
              <a:chOff x="5657361" y="2824811"/>
              <a:chExt cx="1078361" cy="404655"/>
            </a:xfrm>
          </p:grpSpPr>
          <p:grpSp>
            <p:nvGrpSpPr>
              <p:cNvPr id="5591" name="Google Shape;5591;p73"/>
              <p:cNvGrpSpPr/>
              <p:nvPr/>
            </p:nvGrpSpPr>
            <p:grpSpPr>
              <a:xfrm>
                <a:off x="5657361" y="2824811"/>
                <a:ext cx="1078361" cy="404655"/>
                <a:chOff x="5657361" y="2824811"/>
                <a:chExt cx="1078361" cy="404655"/>
              </a:xfrm>
            </p:grpSpPr>
            <p:grpSp>
              <p:nvGrpSpPr>
                <p:cNvPr id="5592" name="Google Shape;5592;p73"/>
                <p:cNvGrpSpPr/>
                <p:nvPr/>
              </p:nvGrpSpPr>
              <p:grpSpPr>
                <a:xfrm>
                  <a:off x="5938485" y="2824811"/>
                  <a:ext cx="797237" cy="404655"/>
                  <a:chOff x="5938485" y="2824811"/>
                  <a:chExt cx="797237" cy="404655"/>
                </a:xfrm>
              </p:grpSpPr>
              <p:sp>
                <p:nvSpPr>
                  <p:cNvPr id="5593" name="Google Shape;5593;p7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5" name="Google Shape;5595;p7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6" name="Google Shape;5596;p7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73"/>
            <p:cNvGrpSpPr/>
            <p:nvPr/>
          </p:nvGrpSpPr>
          <p:grpSpPr>
            <a:xfrm>
              <a:off x="5190863" y="3528942"/>
              <a:ext cx="1078026" cy="404739"/>
              <a:chOff x="5190863" y="3528942"/>
              <a:chExt cx="1078026" cy="404739"/>
            </a:xfrm>
          </p:grpSpPr>
          <p:sp>
            <p:nvSpPr>
              <p:cNvPr id="5598" name="Google Shape;5598;p7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9" name="Google Shape;5599;p73"/>
              <p:cNvGrpSpPr/>
              <p:nvPr/>
            </p:nvGrpSpPr>
            <p:grpSpPr>
              <a:xfrm>
                <a:off x="5190863" y="3528942"/>
                <a:ext cx="1078026" cy="404739"/>
                <a:chOff x="5190863" y="3528942"/>
                <a:chExt cx="1078026" cy="404739"/>
              </a:xfrm>
            </p:grpSpPr>
            <p:sp>
              <p:nvSpPr>
                <p:cNvPr id="5600" name="Google Shape;5600;p7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02" name="Google Shape;5602;p73"/>
          <p:cNvGrpSpPr/>
          <p:nvPr/>
        </p:nvGrpSpPr>
        <p:grpSpPr>
          <a:xfrm>
            <a:off x="724312" y="1268317"/>
            <a:ext cx="1086719" cy="879487"/>
            <a:chOff x="803162" y="1474292"/>
            <a:chExt cx="1086719" cy="879487"/>
          </a:xfrm>
        </p:grpSpPr>
        <p:grpSp>
          <p:nvGrpSpPr>
            <p:cNvPr id="5603" name="Google Shape;5603;p73"/>
            <p:cNvGrpSpPr/>
            <p:nvPr/>
          </p:nvGrpSpPr>
          <p:grpSpPr>
            <a:xfrm>
              <a:off x="803162" y="1625948"/>
              <a:ext cx="445856" cy="576579"/>
              <a:chOff x="803162" y="1625948"/>
              <a:chExt cx="445856" cy="576579"/>
            </a:xfrm>
          </p:grpSpPr>
          <p:sp>
            <p:nvSpPr>
              <p:cNvPr id="5604" name="Google Shape;5604;p7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5" name="Google Shape;5605;p73"/>
              <p:cNvGrpSpPr/>
              <p:nvPr/>
            </p:nvGrpSpPr>
            <p:grpSpPr>
              <a:xfrm>
                <a:off x="1056023" y="1625948"/>
                <a:ext cx="192995" cy="576579"/>
                <a:chOff x="1056023" y="1625948"/>
                <a:chExt cx="192995" cy="576579"/>
              </a:xfrm>
            </p:grpSpPr>
            <p:sp>
              <p:nvSpPr>
                <p:cNvPr id="5606" name="Google Shape;5606;p7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1" name="Google Shape;5611;p73"/>
            <p:cNvGrpSpPr/>
            <p:nvPr/>
          </p:nvGrpSpPr>
          <p:grpSpPr>
            <a:xfrm>
              <a:off x="1371406" y="1474292"/>
              <a:ext cx="518475" cy="879487"/>
              <a:chOff x="1398231" y="1474292"/>
              <a:chExt cx="518475" cy="879487"/>
            </a:xfrm>
          </p:grpSpPr>
          <p:grpSp>
            <p:nvGrpSpPr>
              <p:cNvPr id="5612" name="Google Shape;5612;p73"/>
              <p:cNvGrpSpPr/>
              <p:nvPr/>
            </p:nvGrpSpPr>
            <p:grpSpPr>
              <a:xfrm>
                <a:off x="1398231" y="1474292"/>
                <a:ext cx="518475" cy="341643"/>
                <a:chOff x="1398231" y="1474292"/>
                <a:chExt cx="518475" cy="341643"/>
              </a:xfrm>
            </p:grpSpPr>
            <p:sp>
              <p:nvSpPr>
                <p:cNvPr id="5613" name="Google Shape;5613;p7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4" name="Google Shape;5614;p73"/>
                <p:cNvGrpSpPr/>
                <p:nvPr/>
              </p:nvGrpSpPr>
              <p:grpSpPr>
                <a:xfrm>
                  <a:off x="1616453" y="1474292"/>
                  <a:ext cx="300253" cy="341643"/>
                  <a:chOff x="1616453" y="1475379"/>
                  <a:chExt cx="300253" cy="341643"/>
                </a:xfrm>
              </p:grpSpPr>
              <p:sp>
                <p:nvSpPr>
                  <p:cNvPr id="5615" name="Google Shape;5615;p7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2" name="Google Shape;5622;p73"/>
                  <p:cNvGrpSpPr/>
                  <p:nvPr/>
                </p:nvGrpSpPr>
                <p:grpSpPr>
                  <a:xfrm>
                    <a:off x="1839639" y="1475379"/>
                    <a:ext cx="77067" cy="341643"/>
                    <a:chOff x="1839639" y="1475379"/>
                    <a:chExt cx="77067" cy="341643"/>
                  </a:xfrm>
                </p:grpSpPr>
                <p:sp>
                  <p:nvSpPr>
                    <p:cNvPr id="5623" name="Google Shape;5623;p7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25" name="Google Shape;5625;p73"/>
              <p:cNvGrpSpPr/>
              <p:nvPr/>
            </p:nvGrpSpPr>
            <p:grpSpPr>
              <a:xfrm>
                <a:off x="1398451" y="2012951"/>
                <a:ext cx="518255" cy="340828"/>
                <a:chOff x="1398451" y="2012951"/>
                <a:chExt cx="518255" cy="340828"/>
              </a:xfrm>
            </p:grpSpPr>
            <p:sp>
              <p:nvSpPr>
                <p:cNvPr id="5626" name="Google Shape;5626;p7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7" name="Google Shape;5627;p73"/>
                <p:cNvGrpSpPr/>
                <p:nvPr/>
              </p:nvGrpSpPr>
              <p:grpSpPr>
                <a:xfrm>
                  <a:off x="1616453" y="2012951"/>
                  <a:ext cx="300253" cy="340828"/>
                  <a:chOff x="1616453" y="2013538"/>
                  <a:chExt cx="300253" cy="340828"/>
                </a:xfrm>
              </p:grpSpPr>
              <p:sp>
                <p:nvSpPr>
                  <p:cNvPr id="5628" name="Google Shape;5628;p7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5" name="Google Shape;5635;p73"/>
                  <p:cNvGrpSpPr/>
                  <p:nvPr/>
                </p:nvGrpSpPr>
                <p:grpSpPr>
                  <a:xfrm>
                    <a:off x="1839639" y="2013538"/>
                    <a:ext cx="77067" cy="340828"/>
                    <a:chOff x="1839639" y="2013538"/>
                    <a:chExt cx="77067" cy="340828"/>
                  </a:xfrm>
                </p:grpSpPr>
                <p:sp>
                  <p:nvSpPr>
                    <p:cNvPr id="5636" name="Google Shape;5636;p7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638" name="Google Shape;5638;p73"/>
          <p:cNvGrpSpPr/>
          <p:nvPr/>
        </p:nvGrpSpPr>
        <p:grpSpPr>
          <a:xfrm>
            <a:off x="721136" y="3399503"/>
            <a:ext cx="1368681" cy="682918"/>
            <a:chOff x="724986" y="3605478"/>
            <a:chExt cx="1368681" cy="682918"/>
          </a:xfrm>
        </p:grpSpPr>
        <p:grpSp>
          <p:nvGrpSpPr>
            <p:cNvPr id="5639" name="Google Shape;5639;p73"/>
            <p:cNvGrpSpPr/>
            <p:nvPr/>
          </p:nvGrpSpPr>
          <p:grpSpPr>
            <a:xfrm>
              <a:off x="1289102" y="3823629"/>
              <a:ext cx="240442" cy="250435"/>
              <a:chOff x="-165066" y="3843615"/>
              <a:chExt cx="221259" cy="230455"/>
            </a:xfrm>
          </p:grpSpPr>
          <p:sp>
            <p:nvSpPr>
              <p:cNvPr id="5640" name="Google Shape;5640;p7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73"/>
            <p:cNvGrpSpPr/>
            <p:nvPr/>
          </p:nvGrpSpPr>
          <p:grpSpPr>
            <a:xfrm>
              <a:off x="724986" y="3605478"/>
              <a:ext cx="1368681" cy="682918"/>
              <a:chOff x="724986" y="3605478"/>
              <a:chExt cx="1368681" cy="682918"/>
            </a:xfrm>
          </p:grpSpPr>
          <p:grpSp>
            <p:nvGrpSpPr>
              <p:cNvPr id="5661" name="Google Shape;5661;p73"/>
              <p:cNvGrpSpPr/>
              <p:nvPr/>
            </p:nvGrpSpPr>
            <p:grpSpPr>
              <a:xfrm>
                <a:off x="1498221" y="4047614"/>
                <a:ext cx="529172" cy="240783"/>
                <a:chOff x="1498221" y="4047614"/>
                <a:chExt cx="529172" cy="240783"/>
              </a:xfrm>
            </p:grpSpPr>
            <p:grpSp>
              <p:nvGrpSpPr>
                <p:cNvPr id="5662" name="Google Shape;5662;p73"/>
                <p:cNvGrpSpPr/>
                <p:nvPr/>
              </p:nvGrpSpPr>
              <p:grpSpPr>
                <a:xfrm>
                  <a:off x="1826655" y="4224370"/>
                  <a:ext cx="200738" cy="25631"/>
                  <a:chOff x="1826655" y="4224370"/>
                  <a:chExt cx="200738" cy="25631"/>
                </a:xfrm>
              </p:grpSpPr>
              <p:sp>
                <p:nvSpPr>
                  <p:cNvPr id="5663" name="Google Shape;5663;p7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5" name="Google Shape;5665;p73"/>
                <p:cNvGrpSpPr/>
                <p:nvPr/>
              </p:nvGrpSpPr>
              <p:grpSpPr>
                <a:xfrm>
                  <a:off x="1498221" y="4047614"/>
                  <a:ext cx="328444" cy="240783"/>
                  <a:chOff x="1498221" y="4047614"/>
                  <a:chExt cx="328444" cy="240783"/>
                </a:xfrm>
              </p:grpSpPr>
              <p:sp>
                <p:nvSpPr>
                  <p:cNvPr id="5666" name="Google Shape;5666;p7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7" name="Google Shape;5667;p73"/>
                  <p:cNvGrpSpPr/>
                  <p:nvPr/>
                </p:nvGrpSpPr>
                <p:grpSpPr>
                  <a:xfrm>
                    <a:off x="1498221" y="4047614"/>
                    <a:ext cx="150566" cy="190416"/>
                    <a:chOff x="1498221" y="4047614"/>
                    <a:chExt cx="150566" cy="190416"/>
                  </a:xfrm>
                </p:grpSpPr>
                <p:sp>
                  <p:nvSpPr>
                    <p:cNvPr id="5668" name="Google Shape;5668;p7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70" name="Google Shape;5670;p73"/>
              <p:cNvGrpSpPr/>
              <p:nvPr/>
            </p:nvGrpSpPr>
            <p:grpSpPr>
              <a:xfrm>
                <a:off x="1560718" y="3800594"/>
                <a:ext cx="532948" cy="302090"/>
                <a:chOff x="1560718" y="3800594"/>
                <a:chExt cx="532948" cy="302090"/>
              </a:xfrm>
            </p:grpSpPr>
            <p:grpSp>
              <p:nvGrpSpPr>
                <p:cNvPr id="5671" name="Google Shape;5671;p73"/>
                <p:cNvGrpSpPr/>
                <p:nvPr/>
              </p:nvGrpSpPr>
              <p:grpSpPr>
                <a:xfrm>
                  <a:off x="1912179" y="3827344"/>
                  <a:ext cx="181487" cy="25631"/>
                  <a:chOff x="1912179" y="3827344"/>
                  <a:chExt cx="181487" cy="25631"/>
                </a:xfrm>
              </p:grpSpPr>
              <p:sp>
                <p:nvSpPr>
                  <p:cNvPr id="5672" name="Google Shape;5672;p7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73"/>
                <p:cNvGrpSpPr/>
                <p:nvPr/>
              </p:nvGrpSpPr>
              <p:grpSpPr>
                <a:xfrm>
                  <a:off x="1912179" y="4044505"/>
                  <a:ext cx="181487" cy="25622"/>
                  <a:chOff x="1912179" y="4044506"/>
                  <a:chExt cx="181487" cy="25622"/>
                </a:xfrm>
              </p:grpSpPr>
              <p:sp>
                <p:nvSpPr>
                  <p:cNvPr id="5675" name="Google Shape;5675;p7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73"/>
                <p:cNvGrpSpPr/>
                <p:nvPr/>
              </p:nvGrpSpPr>
              <p:grpSpPr>
                <a:xfrm>
                  <a:off x="1560718" y="3800594"/>
                  <a:ext cx="351472" cy="302090"/>
                  <a:chOff x="1560718" y="3800594"/>
                  <a:chExt cx="351472" cy="302090"/>
                </a:xfrm>
              </p:grpSpPr>
              <p:grpSp>
                <p:nvGrpSpPr>
                  <p:cNvPr id="5678" name="Google Shape;5678;p73"/>
                  <p:cNvGrpSpPr/>
                  <p:nvPr/>
                </p:nvGrpSpPr>
                <p:grpSpPr>
                  <a:xfrm>
                    <a:off x="1560718" y="3842857"/>
                    <a:ext cx="173586" cy="217131"/>
                    <a:chOff x="1560718" y="3842857"/>
                    <a:chExt cx="173586" cy="217131"/>
                  </a:xfrm>
                </p:grpSpPr>
                <p:sp>
                  <p:nvSpPr>
                    <p:cNvPr id="5679" name="Google Shape;5679;p7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2" name="Google Shape;5682;p7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84" name="Google Shape;5684;p7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5" name="Google Shape;5685;p73"/>
              <p:cNvGrpSpPr/>
              <p:nvPr/>
            </p:nvGrpSpPr>
            <p:grpSpPr>
              <a:xfrm>
                <a:off x="785350" y="3605478"/>
                <a:ext cx="535311" cy="249245"/>
                <a:chOff x="785350" y="3605478"/>
                <a:chExt cx="535311" cy="249245"/>
              </a:xfrm>
            </p:grpSpPr>
            <p:grpSp>
              <p:nvGrpSpPr>
                <p:cNvPr id="5686" name="Google Shape;5686;p73"/>
                <p:cNvGrpSpPr/>
                <p:nvPr/>
              </p:nvGrpSpPr>
              <p:grpSpPr>
                <a:xfrm>
                  <a:off x="785350" y="3605478"/>
                  <a:ext cx="376191" cy="102736"/>
                  <a:chOff x="785350" y="3605478"/>
                  <a:chExt cx="376191" cy="102736"/>
                </a:xfrm>
              </p:grpSpPr>
              <p:sp>
                <p:nvSpPr>
                  <p:cNvPr id="5687" name="Google Shape;5687;p7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73"/>
                <p:cNvGrpSpPr/>
                <p:nvPr/>
              </p:nvGrpSpPr>
              <p:grpSpPr>
                <a:xfrm>
                  <a:off x="1161530" y="3655851"/>
                  <a:ext cx="159131" cy="198872"/>
                  <a:chOff x="1161530" y="3655851"/>
                  <a:chExt cx="159131" cy="198872"/>
                </a:xfrm>
              </p:grpSpPr>
              <p:sp>
                <p:nvSpPr>
                  <p:cNvPr id="5691" name="Google Shape;5691;p7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3" name="Google Shape;5693;p73"/>
              <p:cNvGrpSpPr/>
              <p:nvPr/>
            </p:nvGrpSpPr>
            <p:grpSpPr>
              <a:xfrm>
                <a:off x="785350" y="4047614"/>
                <a:ext cx="535311" cy="240783"/>
                <a:chOff x="785350" y="4047614"/>
                <a:chExt cx="535311" cy="240783"/>
              </a:xfrm>
            </p:grpSpPr>
            <p:grpSp>
              <p:nvGrpSpPr>
                <p:cNvPr id="5694" name="Google Shape;5694;p73"/>
                <p:cNvGrpSpPr/>
                <p:nvPr/>
              </p:nvGrpSpPr>
              <p:grpSpPr>
                <a:xfrm>
                  <a:off x="1161636" y="4047614"/>
                  <a:ext cx="159025" cy="190415"/>
                  <a:chOff x="1161636" y="4047614"/>
                  <a:chExt cx="159025" cy="190415"/>
                </a:xfrm>
              </p:grpSpPr>
              <p:sp>
                <p:nvSpPr>
                  <p:cNvPr id="5695" name="Google Shape;5695;p7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3"/>
                <p:cNvGrpSpPr/>
                <p:nvPr/>
              </p:nvGrpSpPr>
              <p:grpSpPr>
                <a:xfrm>
                  <a:off x="785350" y="4185661"/>
                  <a:ext cx="376191" cy="102736"/>
                  <a:chOff x="785350" y="4185661"/>
                  <a:chExt cx="376191" cy="102736"/>
                </a:xfrm>
              </p:grpSpPr>
              <p:sp>
                <p:nvSpPr>
                  <p:cNvPr id="5698" name="Google Shape;5698;p7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1" name="Google Shape;5701;p73"/>
              <p:cNvGrpSpPr/>
              <p:nvPr/>
            </p:nvGrpSpPr>
            <p:grpSpPr>
              <a:xfrm>
                <a:off x="1501054" y="3605478"/>
                <a:ext cx="526340" cy="249240"/>
                <a:chOff x="1501054" y="3605478"/>
                <a:chExt cx="526340" cy="249240"/>
              </a:xfrm>
            </p:grpSpPr>
            <p:grpSp>
              <p:nvGrpSpPr>
                <p:cNvPr id="5702" name="Google Shape;5702;p73"/>
                <p:cNvGrpSpPr/>
                <p:nvPr/>
              </p:nvGrpSpPr>
              <p:grpSpPr>
                <a:xfrm>
                  <a:off x="1834208" y="3643867"/>
                  <a:ext cx="193185" cy="25622"/>
                  <a:chOff x="1834208" y="3643867"/>
                  <a:chExt cx="193185" cy="25622"/>
                </a:xfrm>
              </p:grpSpPr>
              <p:sp>
                <p:nvSpPr>
                  <p:cNvPr id="5703" name="Google Shape;5703;p7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73"/>
                <p:cNvGrpSpPr/>
                <p:nvPr/>
              </p:nvGrpSpPr>
              <p:grpSpPr>
                <a:xfrm>
                  <a:off x="1501054" y="3605478"/>
                  <a:ext cx="333165" cy="249240"/>
                  <a:chOff x="1501054" y="3605478"/>
                  <a:chExt cx="333165" cy="249240"/>
                </a:xfrm>
              </p:grpSpPr>
              <p:sp>
                <p:nvSpPr>
                  <p:cNvPr id="5706" name="Google Shape;5706;p7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7" name="Google Shape;5707;p73"/>
                  <p:cNvGrpSpPr/>
                  <p:nvPr/>
                </p:nvGrpSpPr>
                <p:grpSpPr>
                  <a:xfrm>
                    <a:off x="1501054" y="3655851"/>
                    <a:ext cx="155286" cy="198867"/>
                    <a:chOff x="1501054" y="3655851"/>
                    <a:chExt cx="155286" cy="198867"/>
                  </a:xfrm>
                </p:grpSpPr>
                <p:sp>
                  <p:nvSpPr>
                    <p:cNvPr id="5708" name="Google Shape;5708;p7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10" name="Google Shape;5710;p73"/>
              <p:cNvGrpSpPr/>
              <p:nvPr/>
            </p:nvGrpSpPr>
            <p:grpSpPr>
              <a:xfrm>
                <a:off x="724986" y="3800594"/>
                <a:ext cx="532950" cy="302090"/>
                <a:chOff x="724986" y="3800594"/>
                <a:chExt cx="532950" cy="302090"/>
              </a:xfrm>
            </p:grpSpPr>
            <p:grpSp>
              <p:nvGrpSpPr>
                <p:cNvPr id="5711" name="Google Shape;5711;p73"/>
                <p:cNvGrpSpPr/>
                <p:nvPr/>
              </p:nvGrpSpPr>
              <p:grpSpPr>
                <a:xfrm>
                  <a:off x="724986" y="4044367"/>
                  <a:ext cx="181314" cy="25626"/>
                  <a:chOff x="724986" y="4044367"/>
                  <a:chExt cx="181314" cy="25626"/>
                </a:xfrm>
              </p:grpSpPr>
              <p:sp>
                <p:nvSpPr>
                  <p:cNvPr id="5712" name="Google Shape;5712;p7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73"/>
                <p:cNvGrpSpPr/>
                <p:nvPr/>
              </p:nvGrpSpPr>
              <p:grpSpPr>
                <a:xfrm>
                  <a:off x="906290" y="3800594"/>
                  <a:ext cx="351646" cy="302090"/>
                  <a:chOff x="906290" y="3800594"/>
                  <a:chExt cx="351646" cy="302090"/>
                </a:xfrm>
              </p:grpSpPr>
              <p:grpSp>
                <p:nvGrpSpPr>
                  <p:cNvPr id="5715" name="Google Shape;5715;p73"/>
                  <p:cNvGrpSpPr/>
                  <p:nvPr/>
                </p:nvGrpSpPr>
                <p:grpSpPr>
                  <a:xfrm>
                    <a:off x="1084172" y="3842857"/>
                    <a:ext cx="173764" cy="217131"/>
                    <a:chOff x="1084172" y="3842857"/>
                    <a:chExt cx="173764" cy="217131"/>
                  </a:xfrm>
                </p:grpSpPr>
                <p:grpSp>
                  <p:nvGrpSpPr>
                    <p:cNvPr id="5716" name="Google Shape;5716;p73"/>
                    <p:cNvGrpSpPr/>
                    <p:nvPr/>
                  </p:nvGrpSpPr>
                  <p:grpSpPr>
                    <a:xfrm>
                      <a:off x="1156862" y="3936509"/>
                      <a:ext cx="101073" cy="25622"/>
                      <a:chOff x="1156862" y="3936509"/>
                      <a:chExt cx="101073" cy="25622"/>
                    </a:xfrm>
                  </p:grpSpPr>
                  <p:sp>
                    <p:nvSpPr>
                      <p:cNvPr id="5717" name="Google Shape;5717;p7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9" name="Google Shape;5719;p7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0" name="Google Shape;5720;p7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73"/>
                <p:cNvGrpSpPr/>
                <p:nvPr/>
              </p:nvGrpSpPr>
              <p:grpSpPr>
                <a:xfrm>
                  <a:off x="724986" y="3830189"/>
                  <a:ext cx="189533" cy="25626"/>
                  <a:chOff x="724986" y="3830189"/>
                  <a:chExt cx="189533" cy="25626"/>
                </a:xfrm>
              </p:grpSpPr>
              <p:sp>
                <p:nvSpPr>
                  <p:cNvPr id="5723" name="Google Shape;5723;p7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725" name="Google Shape;5725;p73"/>
          <p:cNvGrpSpPr/>
          <p:nvPr/>
        </p:nvGrpSpPr>
        <p:grpSpPr>
          <a:xfrm>
            <a:off x="2249448" y="2249665"/>
            <a:ext cx="948701" cy="935378"/>
            <a:chOff x="2253298" y="2428317"/>
            <a:chExt cx="948701" cy="935378"/>
          </a:xfrm>
        </p:grpSpPr>
        <p:sp>
          <p:nvSpPr>
            <p:cNvPr id="5726" name="Google Shape;5726;p7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762"/>
        <p:cNvGrpSpPr/>
        <p:nvPr/>
      </p:nvGrpSpPr>
      <p:grpSpPr>
        <a:xfrm>
          <a:off x="0" y="0"/>
          <a:ext cx="0" cy="0"/>
          <a:chOff x="0" y="0"/>
          <a:chExt cx="0" cy="0"/>
        </a:xfrm>
      </p:grpSpPr>
      <p:grpSp>
        <p:nvGrpSpPr>
          <p:cNvPr id="5763" name="Google Shape;5763;p74"/>
          <p:cNvGrpSpPr/>
          <p:nvPr/>
        </p:nvGrpSpPr>
        <p:grpSpPr>
          <a:xfrm>
            <a:off x="3339744" y="952989"/>
            <a:ext cx="2363393" cy="1017867"/>
            <a:chOff x="3292400" y="1219146"/>
            <a:chExt cx="2615240" cy="1110239"/>
          </a:xfrm>
        </p:grpSpPr>
        <p:sp>
          <p:nvSpPr>
            <p:cNvPr id="5764" name="Google Shape;5764;p7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765" name="Google Shape;5765;p7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66" name="Google Shape;5766;p7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767" name="Google Shape;5767;p7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768" name="Google Shape;5768;p7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769" name="Google Shape;5769;p7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770" name="Google Shape;5770;p7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771" name="Google Shape;5771;p7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772" name="Google Shape;5772;p7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773" name="Google Shape;5773;p7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774" name="Google Shape;5774;p7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75" name="Google Shape;5775;p7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776" name="Google Shape;5776;p7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77" name="Google Shape;5777;p7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778" name="Google Shape;5778;p74"/>
            <p:cNvGrpSpPr/>
            <p:nvPr/>
          </p:nvGrpSpPr>
          <p:grpSpPr>
            <a:xfrm>
              <a:off x="3748438" y="1378608"/>
              <a:ext cx="2159202" cy="903971"/>
              <a:chOff x="1683525" y="2179850"/>
              <a:chExt cx="4519050" cy="2134525"/>
            </a:xfrm>
          </p:grpSpPr>
          <p:sp>
            <p:nvSpPr>
              <p:cNvPr id="5779" name="Google Shape;5779;p7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0" name="Google Shape;5780;p7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1" name="Google Shape;5781;p7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2" name="Google Shape;5782;p7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3" name="Google Shape;5783;p7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4" name="Google Shape;5784;p7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5" name="Google Shape;5785;p7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6" name="Google Shape;5786;p7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7" name="Google Shape;5787;p7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8" name="Google Shape;5788;p7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89" name="Google Shape;5789;p7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90" name="Google Shape;5790;p7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791" name="Google Shape;5791;p74"/>
          <p:cNvGraphicFramePr/>
          <p:nvPr/>
        </p:nvGraphicFramePr>
        <p:xfrm>
          <a:off x="5935838" y="2130462"/>
          <a:ext cx="2491300" cy="868600"/>
        </p:xfrm>
        <a:graphic>
          <a:graphicData uri="http://schemas.openxmlformats.org/drawingml/2006/table">
            <a:tbl>
              <a:tblPr>
                <a:noFill/>
                <a:tableStyleId>{72172D38-A188-4608-8CE8-0204981BF413}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792" name="Google Shape;5792;p74"/>
          <p:cNvGrpSpPr/>
          <p:nvPr/>
        </p:nvGrpSpPr>
        <p:grpSpPr>
          <a:xfrm>
            <a:off x="5913087" y="3189059"/>
            <a:ext cx="2519825" cy="1001454"/>
            <a:chOff x="1906114" y="789980"/>
            <a:chExt cx="1487676" cy="606868"/>
          </a:xfrm>
        </p:grpSpPr>
        <p:cxnSp>
          <p:nvCxnSpPr>
            <p:cNvPr id="5793" name="Google Shape;5793;p7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94" name="Google Shape;5794;p7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95" name="Google Shape;5795;p7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796" name="Google Shape;5796;p7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797" name="Google Shape;5797;p7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798" name="Google Shape;5798;p7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799" name="Google Shape;5799;p7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800" name="Google Shape;5800;p7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807" name="Google Shape;5807;p7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808" name="Google Shape;5808;p7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809" name="Google Shape;5809;p7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74"/>
          <p:cNvGrpSpPr/>
          <p:nvPr/>
        </p:nvGrpSpPr>
        <p:grpSpPr>
          <a:xfrm>
            <a:off x="712562" y="998018"/>
            <a:ext cx="2394370" cy="976502"/>
            <a:chOff x="749309" y="1112739"/>
            <a:chExt cx="2371603" cy="976502"/>
          </a:xfrm>
        </p:grpSpPr>
        <p:sp>
          <p:nvSpPr>
            <p:cNvPr id="5811" name="Google Shape;5811;p7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843" name="Google Shape;5843;p74"/>
          <p:cNvGraphicFramePr/>
          <p:nvPr/>
        </p:nvGraphicFramePr>
        <p:xfrm>
          <a:off x="5935863" y="996312"/>
          <a:ext cx="2491300" cy="976425"/>
        </p:xfrm>
        <a:graphic>
          <a:graphicData uri="http://schemas.openxmlformats.org/drawingml/2006/table">
            <a:tbl>
              <a:tblPr>
                <a:noFill/>
                <a:tableStyleId>{72172D38-A188-4608-8CE8-0204981BF413}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844" name="Google Shape;5844;p74"/>
          <p:cNvGraphicFramePr/>
          <p:nvPr/>
        </p:nvGraphicFramePr>
        <p:xfrm>
          <a:off x="3342575" y="2130462"/>
          <a:ext cx="2363400" cy="868575"/>
        </p:xfrm>
        <a:graphic>
          <a:graphicData uri="http://schemas.openxmlformats.org/drawingml/2006/table">
            <a:tbl>
              <a:tblPr>
                <a:noFill/>
                <a:tableStyleId>{72172D38-A188-4608-8CE8-0204981BF413}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45" name="Google Shape;5845;p74"/>
          <p:cNvGrpSpPr/>
          <p:nvPr/>
        </p:nvGrpSpPr>
        <p:grpSpPr>
          <a:xfrm>
            <a:off x="4086504" y="2517105"/>
            <a:ext cx="1517436" cy="74460"/>
            <a:chOff x="3980086" y="2804397"/>
            <a:chExt cx="1227600" cy="66900"/>
          </a:xfrm>
        </p:grpSpPr>
        <p:sp>
          <p:nvSpPr>
            <p:cNvPr id="5846" name="Google Shape;5846;p7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74"/>
          <p:cNvGrpSpPr/>
          <p:nvPr/>
        </p:nvGrpSpPr>
        <p:grpSpPr>
          <a:xfrm>
            <a:off x="4711569" y="2809693"/>
            <a:ext cx="892956" cy="74460"/>
            <a:chOff x="3980086" y="2804397"/>
            <a:chExt cx="1227600" cy="66900"/>
          </a:xfrm>
        </p:grpSpPr>
        <p:sp>
          <p:nvSpPr>
            <p:cNvPr id="5849" name="Google Shape;5849;p7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74"/>
          <p:cNvGrpSpPr/>
          <p:nvPr/>
        </p:nvGrpSpPr>
        <p:grpSpPr>
          <a:xfrm>
            <a:off x="3344661" y="3168576"/>
            <a:ext cx="2363244" cy="1005943"/>
            <a:chOff x="3358415" y="3361302"/>
            <a:chExt cx="2363244" cy="1024695"/>
          </a:xfrm>
        </p:grpSpPr>
        <p:grpSp>
          <p:nvGrpSpPr>
            <p:cNvPr id="5852" name="Google Shape;5852;p74"/>
            <p:cNvGrpSpPr/>
            <p:nvPr/>
          </p:nvGrpSpPr>
          <p:grpSpPr>
            <a:xfrm>
              <a:off x="3358415" y="3361302"/>
              <a:ext cx="441300" cy="1024695"/>
              <a:chOff x="3358415" y="3361302"/>
              <a:chExt cx="441300" cy="1024695"/>
            </a:xfrm>
          </p:grpSpPr>
          <p:sp>
            <p:nvSpPr>
              <p:cNvPr id="5853" name="Google Shape;5853;p7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74"/>
            <p:cNvGrpSpPr/>
            <p:nvPr/>
          </p:nvGrpSpPr>
          <p:grpSpPr>
            <a:xfrm>
              <a:off x="3838901" y="3361302"/>
              <a:ext cx="441300" cy="1024695"/>
              <a:chOff x="3838901" y="3361302"/>
              <a:chExt cx="441300" cy="1024695"/>
            </a:xfrm>
          </p:grpSpPr>
          <p:sp>
            <p:nvSpPr>
              <p:cNvPr id="5860" name="Google Shape;5860;p7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74"/>
            <p:cNvGrpSpPr/>
            <p:nvPr/>
          </p:nvGrpSpPr>
          <p:grpSpPr>
            <a:xfrm>
              <a:off x="4319387" y="3361302"/>
              <a:ext cx="441300" cy="1024695"/>
              <a:chOff x="4319387" y="3361302"/>
              <a:chExt cx="441300" cy="1024695"/>
            </a:xfrm>
          </p:grpSpPr>
          <p:sp>
            <p:nvSpPr>
              <p:cNvPr id="5867" name="Google Shape;5867;p7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74"/>
            <p:cNvGrpSpPr/>
            <p:nvPr/>
          </p:nvGrpSpPr>
          <p:grpSpPr>
            <a:xfrm>
              <a:off x="4799873" y="3361302"/>
              <a:ext cx="441300" cy="1024695"/>
              <a:chOff x="4799873" y="3361302"/>
              <a:chExt cx="441300" cy="1024695"/>
            </a:xfrm>
          </p:grpSpPr>
          <p:sp>
            <p:nvSpPr>
              <p:cNvPr id="5874" name="Google Shape;5874;p7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74"/>
            <p:cNvGrpSpPr/>
            <p:nvPr/>
          </p:nvGrpSpPr>
          <p:grpSpPr>
            <a:xfrm>
              <a:off x="5280360" y="3361302"/>
              <a:ext cx="441300" cy="1024695"/>
              <a:chOff x="5280360" y="3361302"/>
              <a:chExt cx="441300" cy="1024695"/>
            </a:xfrm>
          </p:grpSpPr>
          <p:sp>
            <p:nvSpPr>
              <p:cNvPr id="5881" name="Google Shape;5881;p7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887" name="Google Shape;5887;p74"/>
          <p:cNvGraphicFramePr/>
          <p:nvPr/>
        </p:nvGraphicFramePr>
        <p:xfrm>
          <a:off x="711088" y="2130462"/>
          <a:ext cx="2403600" cy="881400"/>
        </p:xfrm>
        <a:graphic>
          <a:graphicData uri="http://schemas.openxmlformats.org/drawingml/2006/table">
            <a:tbl>
              <a:tblPr>
                <a:noFill/>
                <a:tableStyleId>{72172D38-A188-4608-8CE8-0204981BF413}</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88" name="Google Shape;5888;p74"/>
          <p:cNvGrpSpPr/>
          <p:nvPr/>
        </p:nvGrpSpPr>
        <p:grpSpPr>
          <a:xfrm>
            <a:off x="712613" y="3180187"/>
            <a:ext cx="2403614" cy="1005900"/>
            <a:chOff x="726450" y="3372825"/>
            <a:chExt cx="2403614" cy="1005900"/>
          </a:xfrm>
        </p:grpSpPr>
        <p:grpSp>
          <p:nvGrpSpPr>
            <p:cNvPr id="5889" name="Google Shape;5889;p74"/>
            <p:cNvGrpSpPr/>
            <p:nvPr/>
          </p:nvGrpSpPr>
          <p:grpSpPr>
            <a:xfrm>
              <a:off x="726450" y="3696000"/>
              <a:ext cx="2403614" cy="500898"/>
              <a:chOff x="726450" y="3696000"/>
              <a:chExt cx="2403614" cy="500898"/>
            </a:xfrm>
          </p:grpSpPr>
          <p:sp>
            <p:nvSpPr>
              <p:cNvPr id="5890" name="Google Shape;5890;p7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1" name="Google Shape;5891;p7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92" name="Google Shape;5892;p74"/>
            <p:cNvGrpSpPr/>
            <p:nvPr/>
          </p:nvGrpSpPr>
          <p:grpSpPr>
            <a:xfrm>
              <a:off x="1348050" y="3372825"/>
              <a:ext cx="1720425" cy="1005900"/>
              <a:chOff x="1348050" y="3372825"/>
              <a:chExt cx="1720425" cy="1005900"/>
            </a:xfrm>
          </p:grpSpPr>
          <p:sp>
            <p:nvSpPr>
              <p:cNvPr id="5893" name="Google Shape;5893;p7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4" name="Google Shape;5894;p7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5" name="Google Shape;5895;p7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6" name="Google Shape;5896;p7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97" name="Google Shape;5897;p7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98" name="Google Shape;5898;p74"/>
            <p:cNvGrpSpPr/>
            <p:nvPr/>
          </p:nvGrpSpPr>
          <p:grpSpPr>
            <a:xfrm>
              <a:off x="1455707" y="3731058"/>
              <a:ext cx="1491150" cy="417657"/>
              <a:chOff x="1455707" y="3731058"/>
              <a:chExt cx="1491150" cy="417657"/>
            </a:xfrm>
          </p:grpSpPr>
          <p:grpSp>
            <p:nvGrpSpPr>
              <p:cNvPr id="5899" name="Google Shape;5899;p74"/>
              <p:cNvGrpSpPr/>
              <p:nvPr/>
            </p:nvGrpSpPr>
            <p:grpSpPr>
              <a:xfrm>
                <a:off x="1472938" y="3745828"/>
                <a:ext cx="72126" cy="53788"/>
                <a:chOff x="1472938" y="3745828"/>
                <a:chExt cx="72126" cy="53788"/>
              </a:xfrm>
            </p:grpSpPr>
            <p:sp>
              <p:nvSpPr>
                <p:cNvPr id="5900" name="Google Shape;5900;p7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74"/>
              <p:cNvGrpSpPr/>
              <p:nvPr/>
            </p:nvGrpSpPr>
            <p:grpSpPr>
              <a:xfrm>
                <a:off x="1819181" y="4089633"/>
                <a:ext cx="72126" cy="53788"/>
                <a:chOff x="1819181" y="4089633"/>
                <a:chExt cx="72126" cy="53788"/>
              </a:xfrm>
            </p:grpSpPr>
            <p:sp>
              <p:nvSpPr>
                <p:cNvPr id="5903" name="Google Shape;5903;p7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74"/>
              <p:cNvGrpSpPr/>
              <p:nvPr/>
            </p:nvGrpSpPr>
            <p:grpSpPr>
              <a:xfrm>
                <a:off x="1455707" y="4084171"/>
                <a:ext cx="64321" cy="64544"/>
                <a:chOff x="1455707" y="4084171"/>
                <a:chExt cx="64321" cy="64544"/>
              </a:xfrm>
            </p:grpSpPr>
            <p:sp>
              <p:nvSpPr>
                <p:cNvPr id="5906" name="Google Shape;5906;p7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74"/>
              <p:cNvGrpSpPr/>
              <p:nvPr/>
            </p:nvGrpSpPr>
            <p:grpSpPr>
              <a:xfrm>
                <a:off x="1818610" y="3731058"/>
                <a:ext cx="64321" cy="64544"/>
                <a:chOff x="1818610" y="3731058"/>
                <a:chExt cx="64321" cy="64544"/>
              </a:xfrm>
            </p:grpSpPr>
            <p:sp>
              <p:nvSpPr>
                <p:cNvPr id="5909" name="Google Shape;5909;p7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74"/>
              <p:cNvGrpSpPr/>
              <p:nvPr/>
            </p:nvGrpSpPr>
            <p:grpSpPr>
              <a:xfrm>
                <a:off x="2172491" y="4089633"/>
                <a:ext cx="72126" cy="53788"/>
                <a:chOff x="2172491" y="4089633"/>
                <a:chExt cx="72126" cy="53788"/>
              </a:xfrm>
            </p:grpSpPr>
            <p:sp>
              <p:nvSpPr>
                <p:cNvPr id="5912" name="Google Shape;5912;p7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74"/>
              <p:cNvGrpSpPr/>
              <p:nvPr/>
            </p:nvGrpSpPr>
            <p:grpSpPr>
              <a:xfrm>
                <a:off x="2171920" y="3731058"/>
                <a:ext cx="64321" cy="64544"/>
                <a:chOff x="2171920" y="3731058"/>
                <a:chExt cx="64321" cy="64544"/>
              </a:xfrm>
            </p:grpSpPr>
            <p:sp>
              <p:nvSpPr>
                <p:cNvPr id="5915" name="Google Shape;5915;p7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74"/>
              <p:cNvGrpSpPr/>
              <p:nvPr/>
            </p:nvGrpSpPr>
            <p:grpSpPr>
              <a:xfrm>
                <a:off x="2874730" y="3745828"/>
                <a:ext cx="72126" cy="53788"/>
                <a:chOff x="2874730" y="3745828"/>
                <a:chExt cx="72126" cy="53788"/>
              </a:xfrm>
            </p:grpSpPr>
            <p:sp>
              <p:nvSpPr>
                <p:cNvPr id="5918" name="Google Shape;5918;p7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74"/>
              <p:cNvGrpSpPr/>
              <p:nvPr/>
            </p:nvGrpSpPr>
            <p:grpSpPr>
              <a:xfrm>
                <a:off x="2878589" y="4081481"/>
                <a:ext cx="64321" cy="64544"/>
                <a:chOff x="2878589" y="4081481"/>
                <a:chExt cx="64321" cy="64544"/>
              </a:xfrm>
            </p:grpSpPr>
            <p:sp>
              <p:nvSpPr>
                <p:cNvPr id="5921" name="Google Shape;5921;p7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74"/>
              <p:cNvGrpSpPr/>
              <p:nvPr/>
            </p:nvGrpSpPr>
            <p:grpSpPr>
              <a:xfrm>
                <a:off x="2525796" y="4089633"/>
                <a:ext cx="72126" cy="53788"/>
                <a:chOff x="2525796" y="4089633"/>
                <a:chExt cx="72126" cy="53788"/>
              </a:xfrm>
            </p:grpSpPr>
            <p:sp>
              <p:nvSpPr>
                <p:cNvPr id="5924" name="Google Shape;5924;p7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74"/>
              <p:cNvGrpSpPr/>
              <p:nvPr/>
            </p:nvGrpSpPr>
            <p:grpSpPr>
              <a:xfrm>
                <a:off x="2525225" y="3731058"/>
                <a:ext cx="64321" cy="64544"/>
                <a:chOff x="2525225" y="3731058"/>
                <a:chExt cx="64321" cy="64544"/>
              </a:xfrm>
            </p:grpSpPr>
            <p:sp>
              <p:nvSpPr>
                <p:cNvPr id="5927" name="Google Shape;5927;p7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932"/>
        <p:cNvGrpSpPr/>
        <p:nvPr/>
      </p:nvGrpSpPr>
      <p:grpSpPr>
        <a:xfrm>
          <a:off x="0" y="0"/>
          <a:ext cx="0" cy="0"/>
          <a:chOff x="0" y="0"/>
          <a:chExt cx="0" cy="0"/>
        </a:xfrm>
      </p:grpSpPr>
      <p:grpSp>
        <p:nvGrpSpPr>
          <p:cNvPr id="5933" name="Google Shape;5933;p75"/>
          <p:cNvGrpSpPr/>
          <p:nvPr/>
        </p:nvGrpSpPr>
        <p:grpSpPr>
          <a:xfrm>
            <a:off x="717003" y="971306"/>
            <a:ext cx="845921" cy="690752"/>
            <a:chOff x="732428" y="1198513"/>
            <a:chExt cx="845921" cy="690752"/>
          </a:xfrm>
        </p:grpSpPr>
        <p:grpSp>
          <p:nvGrpSpPr>
            <p:cNvPr id="5934" name="Google Shape;5934;p75"/>
            <p:cNvGrpSpPr/>
            <p:nvPr/>
          </p:nvGrpSpPr>
          <p:grpSpPr>
            <a:xfrm>
              <a:off x="823030" y="1198513"/>
              <a:ext cx="755319" cy="690752"/>
              <a:chOff x="823030" y="1198513"/>
              <a:chExt cx="755319" cy="690752"/>
            </a:xfrm>
          </p:grpSpPr>
          <p:sp>
            <p:nvSpPr>
              <p:cNvPr id="5935" name="Google Shape;5935;p7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75"/>
            <p:cNvGrpSpPr/>
            <p:nvPr/>
          </p:nvGrpSpPr>
          <p:grpSpPr>
            <a:xfrm>
              <a:off x="732428" y="1239937"/>
              <a:ext cx="739912" cy="607886"/>
              <a:chOff x="732428" y="1239937"/>
              <a:chExt cx="739912" cy="607886"/>
            </a:xfrm>
          </p:grpSpPr>
          <p:sp>
            <p:nvSpPr>
              <p:cNvPr id="5938" name="Google Shape;5938;p7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75"/>
            <p:cNvGrpSpPr/>
            <p:nvPr/>
          </p:nvGrpSpPr>
          <p:grpSpPr>
            <a:xfrm>
              <a:off x="732428" y="1277018"/>
              <a:ext cx="702832" cy="533758"/>
              <a:chOff x="732428" y="1277018"/>
              <a:chExt cx="702832" cy="533758"/>
            </a:xfrm>
          </p:grpSpPr>
          <p:sp>
            <p:nvSpPr>
              <p:cNvPr id="5941" name="Google Shape;5941;p7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75"/>
            <p:cNvGrpSpPr/>
            <p:nvPr/>
          </p:nvGrpSpPr>
          <p:grpSpPr>
            <a:xfrm>
              <a:off x="931170" y="1306653"/>
              <a:ext cx="647179" cy="474455"/>
              <a:chOff x="931170" y="1306653"/>
              <a:chExt cx="647179" cy="474455"/>
            </a:xfrm>
          </p:grpSpPr>
          <p:sp>
            <p:nvSpPr>
              <p:cNvPr id="5944" name="Google Shape;5944;p7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6" name="Google Shape;5946;p7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75"/>
          <p:cNvGrpSpPr/>
          <p:nvPr/>
        </p:nvGrpSpPr>
        <p:grpSpPr>
          <a:xfrm>
            <a:off x="3948612" y="971313"/>
            <a:ext cx="634656" cy="699982"/>
            <a:chOff x="5985650" y="2860025"/>
            <a:chExt cx="1396075" cy="1539775"/>
          </a:xfrm>
        </p:grpSpPr>
        <p:sp>
          <p:nvSpPr>
            <p:cNvPr id="5948" name="Google Shape;5948;p7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75"/>
          <p:cNvGrpSpPr/>
          <p:nvPr/>
        </p:nvGrpSpPr>
        <p:grpSpPr>
          <a:xfrm>
            <a:off x="4704262" y="971306"/>
            <a:ext cx="725845" cy="699975"/>
            <a:chOff x="4249973" y="1201875"/>
            <a:chExt cx="1958568" cy="1888762"/>
          </a:xfrm>
        </p:grpSpPr>
        <p:sp>
          <p:nvSpPr>
            <p:cNvPr id="5981" name="Google Shape;5981;p7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2" name="Google Shape;5982;p75"/>
            <p:cNvGrpSpPr/>
            <p:nvPr/>
          </p:nvGrpSpPr>
          <p:grpSpPr>
            <a:xfrm>
              <a:off x="5853086" y="1789142"/>
              <a:ext cx="355454" cy="1048099"/>
              <a:chOff x="5576108" y="2016725"/>
              <a:chExt cx="565200" cy="1666560"/>
            </a:xfrm>
          </p:grpSpPr>
          <p:sp>
            <p:nvSpPr>
              <p:cNvPr id="5983" name="Google Shape;5983;p7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84" name="Google Shape;5984;p7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75"/>
            <p:cNvGrpSpPr/>
            <p:nvPr/>
          </p:nvGrpSpPr>
          <p:grpSpPr>
            <a:xfrm>
              <a:off x="4869455" y="2691676"/>
              <a:ext cx="1013897" cy="398961"/>
              <a:chOff x="4012057" y="3451825"/>
              <a:chExt cx="1612175" cy="634379"/>
            </a:xfrm>
          </p:grpSpPr>
          <p:sp>
            <p:nvSpPr>
              <p:cNvPr id="5986" name="Google Shape;5986;p7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87" name="Google Shape;5987;p7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75"/>
            <p:cNvGrpSpPr/>
            <p:nvPr/>
          </p:nvGrpSpPr>
          <p:grpSpPr>
            <a:xfrm>
              <a:off x="4276937" y="2155961"/>
              <a:ext cx="651965" cy="891358"/>
              <a:chOff x="3069908" y="2599997"/>
              <a:chExt cx="1036675" cy="1417328"/>
            </a:xfrm>
          </p:grpSpPr>
          <p:sp>
            <p:nvSpPr>
              <p:cNvPr id="5989" name="Google Shape;5989;p7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90" name="Google Shape;5990;p7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75"/>
            <p:cNvGrpSpPr/>
            <p:nvPr/>
          </p:nvGrpSpPr>
          <p:grpSpPr>
            <a:xfrm>
              <a:off x="5054918" y="1201875"/>
              <a:ext cx="999548" cy="602711"/>
              <a:chOff x="4306958" y="1082925"/>
              <a:chExt cx="1589359" cy="958358"/>
            </a:xfrm>
          </p:grpSpPr>
          <p:sp>
            <p:nvSpPr>
              <p:cNvPr id="5992" name="Google Shape;5992;p7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93" name="Google Shape;5993;p7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75"/>
            <p:cNvGrpSpPr/>
            <p:nvPr/>
          </p:nvGrpSpPr>
          <p:grpSpPr>
            <a:xfrm>
              <a:off x="4249973" y="1303451"/>
              <a:ext cx="799317" cy="841334"/>
              <a:chOff x="3027033" y="1244439"/>
              <a:chExt cx="1270977" cy="1337786"/>
            </a:xfrm>
          </p:grpSpPr>
          <p:sp>
            <p:nvSpPr>
              <p:cNvPr id="5995" name="Google Shape;5995;p7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96" name="Google Shape;5996;p7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7" name="Google Shape;5997;p75"/>
          <p:cNvGrpSpPr/>
          <p:nvPr/>
        </p:nvGrpSpPr>
        <p:grpSpPr>
          <a:xfrm>
            <a:off x="4057126" y="1858087"/>
            <a:ext cx="750769" cy="683784"/>
            <a:chOff x="4204684" y="2104422"/>
            <a:chExt cx="699822" cy="637382"/>
          </a:xfrm>
        </p:grpSpPr>
        <p:grpSp>
          <p:nvGrpSpPr>
            <p:cNvPr id="5998" name="Google Shape;5998;p75"/>
            <p:cNvGrpSpPr/>
            <p:nvPr/>
          </p:nvGrpSpPr>
          <p:grpSpPr>
            <a:xfrm>
              <a:off x="4204684" y="2430067"/>
              <a:ext cx="342957" cy="311738"/>
              <a:chOff x="4204684" y="2430067"/>
              <a:chExt cx="342957" cy="311738"/>
            </a:xfrm>
          </p:grpSpPr>
          <p:sp>
            <p:nvSpPr>
              <p:cNvPr id="5999" name="Google Shape;5999;p7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75"/>
            <p:cNvGrpSpPr/>
            <p:nvPr/>
          </p:nvGrpSpPr>
          <p:grpSpPr>
            <a:xfrm>
              <a:off x="4561586" y="2430067"/>
              <a:ext cx="342920" cy="311738"/>
              <a:chOff x="4561586" y="2430067"/>
              <a:chExt cx="342920" cy="311738"/>
            </a:xfrm>
          </p:grpSpPr>
          <p:sp>
            <p:nvSpPr>
              <p:cNvPr id="6002" name="Google Shape;6002;p7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75"/>
            <p:cNvGrpSpPr/>
            <p:nvPr/>
          </p:nvGrpSpPr>
          <p:grpSpPr>
            <a:xfrm>
              <a:off x="4561586" y="2104422"/>
              <a:ext cx="342920" cy="311738"/>
              <a:chOff x="4561586" y="2104422"/>
              <a:chExt cx="342920" cy="311738"/>
            </a:xfrm>
          </p:grpSpPr>
          <p:sp>
            <p:nvSpPr>
              <p:cNvPr id="6005" name="Google Shape;6005;p7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75"/>
            <p:cNvGrpSpPr/>
            <p:nvPr/>
          </p:nvGrpSpPr>
          <p:grpSpPr>
            <a:xfrm>
              <a:off x="4204684" y="2104422"/>
              <a:ext cx="342957" cy="311664"/>
              <a:chOff x="4204684" y="2104422"/>
              <a:chExt cx="342957" cy="311664"/>
            </a:xfrm>
          </p:grpSpPr>
          <p:sp>
            <p:nvSpPr>
              <p:cNvPr id="6008" name="Google Shape;6008;p7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0" name="Google Shape;6010;p75"/>
          <p:cNvGrpSpPr/>
          <p:nvPr/>
        </p:nvGrpSpPr>
        <p:grpSpPr>
          <a:xfrm>
            <a:off x="5521559" y="971301"/>
            <a:ext cx="660591" cy="688867"/>
            <a:chOff x="5830645" y="1267368"/>
            <a:chExt cx="530340" cy="553040"/>
          </a:xfrm>
        </p:grpSpPr>
        <p:sp>
          <p:nvSpPr>
            <p:cNvPr id="6011" name="Google Shape;6011;p7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2" name="Google Shape;6012;p75"/>
            <p:cNvGrpSpPr/>
            <p:nvPr/>
          </p:nvGrpSpPr>
          <p:grpSpPr>
            <a:xfrm>
              <a:off x="5830645" y="1267368"/>
              <a:ext cx="259743" cy="269909"/>
              <a:chOff x="5830645" y="1267368"/>
              <a:chExt cx="259743" cy="269909"/>
            </a:xfrm>
          </p:grpSpPr>
          <p:sp>
            <p:nvSpPr>
              <p:cNvPr id="6013" name="Google Shape;6013;p7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75"/>
            <p:cNvGrpSpPr/>
            <p:nvPr/>
          </p:nvGrpSpPr>
          <p:grpSpPr>
            <a:xfrm>
              <a:off x="6101293" y="1267368"/>
              <a:ext cx="259692" cy="269909"/>
              <a:chOff x="6101293" y="1267368"/>
              <a:chExt cx="259692" cy="269909"/>
            </a:xfrm>
          </p:grpSpPr>
          <p:sp>
            <p:nvSpPr>
              <p:cNvPr id="6016" name="Google Shape;6016;p7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75"/>
            <p:cNvGrpSpPr/>
            <p:nvPr/>
          </p:nvGrpSpPr>
          <p:grpSpPr>
            <a:xfrm>
              <a:off x="5830645" y="1550500"/>
              <a:ext cx="259692" cy="269909"/>
              <a:chOff x="5830645" y="1550500"/>
              <a:chExt cx="259692" cy="269909"/>
            </a:xfrm>
          </p:grpSpPr>
          <p:sp>
            <p:nvSpPr>
              <p:cNvPr id="6019" name="Google Shape;6019;p7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75"/>
            <p:cNvGrpSpPr/>
            <p:nvPr/>
          </p:nvGrpSpPr>
          <p:grpSpPr>
            <a:xfrm>
              <a:off x="6101293" y="1550500"/>
              <a:ext cx="259692" cy="269909"/>
              <a:chOff x="6101293" y="1550500"/>
              <a:chExt cx="259692" cy="269909"/>
            </a:xfrm>
          </p:grpSpPr>
          <p:sp>
            <p:nvSpPr>
              <p:cNvPr id="6022" name="Google Shape;6022;p7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4" name="Google Shape;6024;p75"/>
          <p:cNvGrpSpPr/>
          <p:nvPr/>
        </p:nvGrpSpPr>
        <p:grpSpPr>
          <a:xfrm>
            <a:off x="723713" y="1861760"/>
            <a:ext cx="697154" cy="679574"/>
            <a:chOff x="2679875" y="2361475"/>
            <a:chExt cx="780425" cy="760575"/>
          </a:xfrm>
        </p:grpSpPr>
        <p:sp>
          <p:nvSpPr>
            <p:cNvPr id="6025" name="Google Shape;6025;p7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75"/>
          <p:cNvGrpSpPr/>
          <p:nvPr/>
        </p:nvGrpSpPr>
        <p:grpSpPr>
          <a:xfrm>
            <a:off x="3122872" y="971352"/>
            <a:ext cx="735829" cy="684547"/>
            <a:chOff x="3351965" y="1148808"/>
            <a:chExt cx="750770" cy="698375"/>
          </a:xfrm>
        </p:grpSpPr>
        <p:grpSp>
          <p:nvGrpSpPr>
            <p:cNvPr id="6032" name="Google Shape;6032;p75"/>
            <p:cNvGrpSpPr/>
            <p:nvPr/>
          </p:nvGrpSpPr>
          <p:grpSpPr>
            <a:xfrm>
              <a:off x="3586796" y="1148808"/>
              <a:ext cx="294857" cy="286830"/>
              <a:chOff x="3750225" y="1774000"/>
              <a:chExt cx="149575" cy="145525"/>
            </a:xfrm>
          </p:grpSpPr>
          <p:sp>
            <p:nvSpPr>
              <p:cNvPr id="6033" name="Google Shape;6033;p7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75"/>
            <p:cNvGrpSpPr/>
            <p:nvPr/>
          </p:nvGrpSpPr>
          <p:grpSpPr>
            <a:xfrm>
              <a:off x="3779245" y="1375768"/>
              <a:ext cx="323490" cy="286978"/>
              <a:chOff x="3847850" y="1889150"/>
              <a:chExt cx="164100" cy="145600"/>
            </a:xfrm>
          </p:grpSpPr>
          <p:sp>
            <p:nvSpPr>
              <p:cNvPr id="6036" name="Google Shape;6036;p7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8" name="Google Shape;6038;p75"/>
            <p:cNvGrpSpPr/>
            <p:nvPr/>
          </p:nvGrpSpPr>
          <p:grpSpPr>
            <a:xfrm>
              <a:off x="3351965" y="1330435"/>
              <a:ext cx="295449" cy="285401"/>
              <a:chOff x="3631100" y="1866150"/>
              <a:chExt cx="149875" cy="144800"/>
            </a:xfrm>
          </p:grpSpPr>
          <p:sp>
            <p:nvSpPr>
              <p:cNvPr id="6039" name="Google Shape;6039;p7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75"/>
            <p:cNvGrpSpPr/>
            <p:nvPr/>
          </p:nvGrpSpPr>
          <p:grpSpPr>
            <a:xfrm>
              <a:off x="3548208" y="1560352"/>
              <a:ext cx="294808" cy="286830"/>
              <a:chOff x="3730650" y="1982800"/>
              <a:chExt cx="149550" cy="145525"/>
            </a:xfrm>
          </p:grpSpPr>
          <p:sp>
            <p:nvSpPr>
              <p:cNvPr id="6042" name="Google Shape;6042;p7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44" name="Google Shape;6044;p75"/>
          <p:cNvGrpSpPr/>
          <p:nvPr/>
        </p:nvGrpSpPr>
        <p:grpSpPr>
          <a:xfrm>
            <a:off x="7624524" y="971306"/>
            <a:ext cx="804565" cy="677795"/>
            <a:chOff x="7636443" y="1204988"/>
            <a:chExt cx="804565" cy="677795"/>
          </a:xfrm>
        </p:grpSpPr>
        <p:grpSp>
          <p:nvGrpSpPr>
            <p:cNvPr id="6045" name="Google Shape;6045;p75"/>
            <p:cNvGrpSpPr/>
            <p:nvPr/>
          </p:nvGrpSpPr>
          <p:grpSpPr>
            <a:xfrm>
              <a:off x="7636443" y="1509705"/>
              <a:ext cx="804565" cy="373078"/>
              <a:chOff x="7636443" y="1509705"/>
              <a:chExt cx="804565" cy="373078"/>
            </a:xfrm>
          </p:grpSpPr>
          <p:sp>
            <p:nvSpPr>
              <p:cNvPr id="6046" name="Google Shape;6046;p7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75"/>
            <p:cNvGrpSpPr/>
            <p:nvPr/>
          </p:nvGrpSpPr>
          <p:grpSpPr>
            <a:xfrm>
              <a:off x="7636443" y="1408133"/>
              <a:ext cx="804565" cy="373078"/>
              <a:chOff x="7636443" y="1408133"/>
              <a:chExt cx="804565" cy="373078"/>
            </a:xfrm>
          </p:grpSpPr>
          <p:sp>
            <p:nvSpPr>
              <p:cNvPr id="6049" name="Google Shape;6049;p7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75"/>
            <p:cNvGrpSpPr/>
            <p:nvPr/>
          </p:nvGrpSpPr>
          <p:grpSpPr>
            <a:xfrm>
              <a:off x="7636443" y="1306560"/>
              <a:ext cx="804565" cy="373078"/>
              <a:chOff x="7636443" y="1306560"/>
              <a:chExt cx="804565" cy="373078"/>
            </a:xfrm>
          </p:grpSpPr>
          <p:sp>
            <p:nvSpPr>
              <p:cNvPr id="6052" name="Google Shape;6052;p7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75"/>
            <p:cNvGrpSpPr/>
            <p:nvPr/>
          </p:nvGrpSpPr>
          <p:grpSpPr>
            <a:xfrm>
              <a:off x="7636443" y="1204988"/>
              <a:ext cx="804565" cy="373078"/>
              <a:chOff x="7636443" y="1204988"/>
              <a:chExt cx="804565" cy="373078"/>
            </a:xfrm>
          </p:grpSpPr>
          <p:sp>
            <p:nvSpPr>
              <p:cNvPr id="6055" name="Google Shape;6055;p7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57" name="Google Shape;6057;p75"/>
          <p:cNvGrpSpPr/>
          <p:nvPr/>
        </p:nvGrpSpPr>
        <p:grpSpPr>
          <a:xfrm>
            <a:off x="4963371" y="1878721"/>
            <a:ext cx="661339" cy="661188"/>
            <a:chOff x="3990000" y="975400"/>
            <a:chExt cx="3934200" cy="3933300"/>
          </a:xfrm>
        </p:grpSpPr>
        <p:sp>
          <p:nvSpPr>
            <p:cNvPr id="6058" name="Google Shape;6058;p7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2" name="Google Shape;6062;p75"/>
          <p:cNvGrpSpPr/>
          <p:nvPr/>
        </p:nvGrpSpPr>
        <p:grpSpPr>
          <a:xfrm>
            <a:off x="6607019" y="1857359"/>
            <a:ext cx="868881" cy="684241"/>
            <a:chOff x="6598259" y="2078634"/>
            <a:chExt cx="868881" cy="684241"/>
          </a:xfrm>
        </p:grpSpPr>
        <p:sp>
          <p:nvSpPr>
            <p:cNvPr id="6063" name="Google Shape;6063;p7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9" name="Google Shape;6069;p75"/>
            <p:cNvGrpSpPr/>
            <p:nvPr/>
          </p:nvGrpSpPr>
          <p:grpSpPr>
            <a:xfrm>
              <a:off x="6808175" y="2078634"/>
              <a:ext cx="452229" cy="684241"/>
              <a:chOff x="6808175" y="2078634"/>
              <a:chExt cx="452229" cy="684241"/>
            </a:xfrm>
          </p:grpSpPr>
          <p:sp>
            <p:nvSpPr>
              <p:cNvPr id="6070" name="Google Shape;6070;p7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6" name="Google Shape;6076;p75"/>
              <p:cNvGrpSpPr/>
              <p:nvPr/>
            </p:nvGrpSpPr>
            <p:grpSpPr>
              <a:xfrm>
                <a:off x="6821586" y="2078634"/>
                <a:ext cx="426871" cy="684241"/>
                <a:chOff x="6821586" y="2078634"/>
                <a:chExt cx="426871" cy="684241"/>
              </a:xfrm>
            </p:grpSpPr>
            <p:grpSp>
              <p:nvGrpSpPr>
                <p:cNvPr id="6077" name="Google Shape;6077;p75"/>
                <p:cNvGrpSpPr/>
                <p:nvPr/>
              </p:nvGrpSpPr>
              <p:grpSpPr>
                <a:xfrm>
                  <a:off x="6821586" y="2078634"/>
                  <a:ext cx="426871" cy="684241"/>
                  <a:chOff x="6821586" y="2078634"/>
                  <a:chExt cx="426871" cy="684241"/>
                </a:xfrm>
              </p:grpSpPr>
              <p:sp>
                <p:nvSpPr>
                  <p:cNvPr id="6078" name="Google Shape;6078;p7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7" name="Google Shape;6097;p7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03" name="Google Shape;6103;p75"/>
          <p:cNvGrpSpPr/>
          <p:nvPr/>
        </p:nvGrpSpPr>
        <p:grpSpPr>
          <a:xfrm>
            <a:off x="5780185" y="1862968"/>
            <a:ext cx="671358" cy="671358"/>
            <a:chOff x="6535625" y="760425"/>
            <a:chExt cx="1665900" cy="1665900"/>
          </a:xfrm>
        </p:grpSpPr>
        <p:sp>
          <p:nvSpPr>
            <p:cNvPr id="6104" name="Google Shape;6104;p7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75"/>
          <p:cNvGrpSpPr/>
          <p:nvPr/>
        </p:nvGrpSpPr>
        <p:grpSpPr>
          <a:xfrm>
            <a:off x="717002" y="3531368"/>
            <a:ext cx="1340789" cy="640830"/>
            <a:chOff x="238125" y="1151100"/>
            <a:chExt cx="7139450" cy="3412300"/>
          </a:xfrm>
        </p:grpSpPr>
        <p:sp>
          <p:nvSpPr>
            <p:cNvPr id="6109" name="Google Shape;6109;p7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75"/>
          <p:cNvGrpSpPr/>
          <p:nvPr/>
        </p:nvGrpSpPr>
        <p:grpSpPr>
          <a:xfrm>
            <a:off x="5584225" y="2734649"/>
            <a:ext cx="985357" cy="585764"/>
            <a:chOff x="5145061" y="2881789"/>
            <a:chExt cx="1107641" cy="658458"/>
          </a:xfrm>
        </p:grpSpPr>
        <p:grpSp>
          <p:nvGrpSpPr>
            <p:cNvPr id="6122" name="Google Shape;6122;p75"/>
            <p:cNvGrpSpPr/>
            <p:nvPr/>
          </p:nvGrpSpPr>
          <p:grpSpPr>
            <a:xfrm>
              <a:off x="5722989" y="3244587"/>
              <a:ext cx="529713" cy="295659"/>
              <a:chOff x="5722989" y="3244587"/>
              <a:chExt cx="529713" cy="295659"/>
            </a:xfrm>
          </p:grpSpPr>
          <p:sp>
            <p:nvSpPr>
              <p:cNvPr id="6123" name="Google Shape;6123;p7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24" name="Google Shape;6124;p7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25" name="Google Shape;6125;p75"/>
            <p:cNvGrpSpPr/>
            <p:nvPr/>
          </p:nvGrpSpPr>
          <p:grpSpPr>
            <a:xfrm>
              <a:off x="5145061" y="3244587"/>
              <a:ext cx="536807" cy="295659"/>
              <a:chOff x="5145061" y="3244587"/>
              <a:chExt cx="536807" cy="295659"/>
            </a:xfrm>
          </p:grpSpPr>
          <p:sp>
            <p:nvSpPr>
              <p:cNvPr id="6126" name="Google Shape;6126;p7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27" name="Google Shape;6127;p7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28" name="Google Shape;6128;p75"/>
            <p:cNvGrpSpPr/>
            <p:nvPr/>
          </p:nvGrpSpPr>
          <p:grpSpPr>
            <a:xfrm>
              <a:off x="5341327" y="2898245"/>
              <a:ext cx="532309" cy="614891"/>
              <a:chOff x="5341327" y="2898245"/>
              <a:chExt cx="532309" cy="614891"/>
            </a:xfrm>
          </p:grpSpPr>
          <p:sp>
            <p:nvSpPr>
              <p:cNvPr id="6129" name="Google Shape;6129;p7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30" name="Google Shape;6130;p7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31" name="Google Shape;6131;p75"/>
            <p:cNvGrpSpPr/>
            <p:nvPr/>
          </p:nvGrpSpPr>
          <p:grpSpPr>
            <a:xfrm>
              <a:off x="5532290" y="2881789"/>
              <a:ext cx="620516" cy="305456"/>
              <a:chOff x="5532290" y="2881789"/>
              <a:chExt cx="620516" cy="305456"/>
            </a:xfrm>
          </p:grpSpPr>
          <p:sp>
            <p:nvSpPr>
              <p:cNvPr id="6132" name="Google Shape;6132;p7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33" name="Google Shape;6133;p7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134" name="Google Shape;6134;p75"/>
          <p:cNvGrpSpPr/>
          <p:nvPr/>
        </p:nvGrpSpPr>
        <p:grpSpPr>
          <a:xfrm>
            <a:off x="8163148" y="3526707"/>
            <a:ext cx="269068" cy="645491"/>
            <a:chOff x="7026852" y="3311869"/>
            <a:chExt cx="434331" cy="1041954"/>
          </a:xfrm>
        </p:grpSpPr>
        <p:sp>
          <p:nvSpPr>
            <p:cNvPr id="6135" name="Google Shape;6135;p7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75"/>
          <p:cNvGrpSpPr/>
          <p:nvPr/>
        </p:nvGrpSpPr>
        <p:grpSpPr>
          <a:xfrm>
            <a:off x="6179729" y="3565945"/>
            <a:ext cx="293882" cy="293836"/>
            <a:chOff x="4873519" y="3311869"/>
            <a:chExt cx="499374" cy="499296"/>
          </a:xfrm>
        </p:grpSpPr>
        <p:sp>
          <p:nvSpPr>
            <p:cNvPr id="6139" name="Google Shape;6139;p7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75"/>
          <p:cNvGrpSpPr/>
          <p:nvPr/>
        </p:nvGrpSpPr>
        <p:grpSpPr>
          <a:xfrm>
            <a:off x="6179729" y="3878316"/>
            <a:ext cx="293882" cy="293882"/>
            <a:chOff x="4873519" y="3875839"/>
            <a:chExt cx="499374" cy="499374"/>
          </a:xfrm>
        </p:grpSpPr>
        <p:sp>
          <p:nvSpPr>
            <p:cNvPr id="6142" name="Google Shape;6142;p7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75"/>
          <p:cNvGrpSpPr/>
          <p:nvPr/>
        </p:nvGrpSpPr>
        <p:grpSpPr>
          <a:xfrm>
            <a:off x="2410256" y="1850269"/>
            <a:ext cx="698104" cy="698208"/>
            <a:chOff x="2565073" y="2075876"/>
            <a:chExt cx="672482" cy="672518"/>
          </a:xfrm>
        </p:grpSpPr>
        <p:sp>
          <p:nvSpPr>
            <p:cNvPr id="6145" name="Google Shape;6145;p7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75"/>
          <p:cNvGrpSpPr/>
          <p:nvPr/>
        </p:nvGrpSpPr>
        <p:grpSpPr>
          <a:xfrm>
            <a:off x="5633667" y="3534869"/>
            <a:ext cx="438354" cy="637329"/>
            <a:chOff x="1697726" y="3244179"/>
            <a:chExt cx="788124" cy="1146069"/>
          </a:xfrm>
        </p:grpSpPr>
        <p:sp>
          <p:nvSpPr>
            <p:cNvPr id="6152" name="Google Shape;6152;p7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4" name="Google Shape;6154;p75"/>
          <p:cNvSpPr/>
          <p:nvPr/>
        </p:nvSpPr>
        <p:spPr>
          <a:xfrm>
            <a:off x="8130926"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75"/>
          <p:cNvGrpSpPr/>
          <p:nvPr/>
        </p:nvGrpSpPr>
        <p:grpSpPr>
          <a:xfrm>
            <a:off x="7634881" y="1863232"/>
            <a:ext cx="799565" cy="670282"/>
            <a:chOff x="7617850" y="2063282"/>
            <a:chExt cx="799565" cy="670282"/>
          </a:xfrm>
        </p:grpSpPr>
        <p:cxnSp>
          <p:nvCxnSpPr>
            <p:cNvPr id="6156" name="Google Shape;6156;p7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7" name="Google Shape;6157;p7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8" name="Google Shape;6158;p7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59" name="Google Shape;6159;p7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60" name="Google Shape;6160;p7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161" name="Google Shape;6161;p7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162" name="Google Shape;6162;p75"/>
            <p:cNvGrpSpPr/>
            <p:nvPr/>
          </p:nvGrpSpPr>
          <p:grpSpPr>
            <a:xfrm>
              <a:off x="7734309" y="2063282"/>
              <a:ext cx="570957" cy="620095"/>
              <a:chOff x="7734309" y="2063282"/>
              <a:chExt cx="570957" cy="620095"/>
            </a:xfrm>
          </p:grpSpPr>
          <p:grpSp>
            <p:nvGrpSpPr>
              <p:cNvPr id="6163" name="Google Shape;6163;p75"/>
              <p:cNvGrpSpPr/>
              <p:nvPr/>
            </p:nvGrpSpPr>
            <p:grpSpPr>
              <a:xfrm>
                <a:off x="8031573" y="2063282"/>
                <a:ext cx="273693" cy="620095"/>
                <a:chOff x="8031573" y="2063282"/>
                <a:chExt cx="273693" cy="620095"/>
              </a:xfrm>
            </p:grpSpPr>
            <p:sp>
              <p:nvSpPr>
                <p:cNvPr id="6164" name="Google Shape;6164;p7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75"/>
              <p:cNvGrpSpPr/>
              <p:nvPr/>
            </p:nvGrpSpPr>
            <p:grpSpPr>
              <a:xfrm flipH="1">
                <a:off x="7734309" y="2063282"/>
                <a:ext cx="273693" cy="620095"/>
                <a:chOff x="8031573" y="2063282"/>
                <a:chExt cx="273693" cy="620095"/>
              </a:xfrm>
            </p:grpSpPr>
            <p:sp>
              <p:nvSpPr>
                <p:cNvPr id="6169" name="Google Shape;6169;p7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173" name="Google Shape;6173;p75"/>
          <p:cNvSpPr/>
          <p:nvPr/>
        </p:nvSpPr>
        <p:spPr>
          <a:xfrm>
            <a:off x="7095136"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5"/>
          <p:cNvSpPr/>
          <p:nvPr/>
        </p:nvSpPr>
        <p:spPr>
          <a:xfrm rot="10800000">
            <a:off x="6581318"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5" name="Google Shape;6175;p75"/>
          <p:cNvGrpSpPr/>
          <p:nvPr/>
        </p:nvGrpSpPr>
        <p:grpSpPr>
          <a:xfrm>
            <a:off x="7821488" y="2716715"/>
            <a:ext cx="602567" cy="601884"/>
            <a:chOff x="1186975" y="238125"/>
            <a:chExt cx="5244275" cy="5238325"/>
          </a:xfrm>
        </p:grpSpPr>
        <p:sp>
          <p:nvSpPr>
            <p:cNvPr id="6176" name="Google Shape;6176;p7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75"/>
          <p:cNvGrpSpPr/>
          <p:nvPr/>
        </p:nvGrpSpPr>
        <p:grpSpPr>
          <a:xfrm>
            <a:off x="3264225" y="1856199"/>
            <a:ext cx="651848" cy="687338"/>
            <a:chOff x="3400515" y="2056248"/>
            <a:chExt cx="698134" cy="735987"/>
          </a:xfrm>
        </p:grpSpPr>
        <p:grpSp>
          <p:nvGrpSpPr>
            <p:cNvPr id="6181" name="Google Shape;6181;p75"/>
            <p:cNvGrpSpPr/>
            <p:nvPr/>
          </p:nvGrpSpPr>
          <p:grpSpPr>
            <a:xfrm>
              <a:off x="3400515" y="2283913"/>
              <a:ext cx="312919" cy="219900"/>
              <a:chOff x="3400515" y="2283913"/>
              <a:chExt cx="312919" cy="219900"/>
            </a:xfrm>
          </p:grpSpPr>
          <p:sp>
            <p:nvSpPr>
              <p:cNvPr id="6182" name="Google Shape;6182;p7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83" name="Google Shape;6183;p7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184" name="Google Shape;6184;p75"/>
            <p:cNvGrpSpPr/>
            <p:nvPr/>
          </p:nvGrpSpPr>
          <p:grpSpPr>
            <a:xfrm>
              <a:off x="3547823" y="2461089"/>
              <a:ext cx="219900" cy="331146"/>
              <a:chOff x="3547823" y="2461089"/>
              <a:chExt cx="219900" cy="331146"/>
            </a:xfrm>
          </p:grpSpPr>
          <p:sp>
            <p:nvSpPr>
              <p:cNvPr id="6185" name="Google Shape;6185;p7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86" name="Google Shape;6186;p7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187" name="Google Shape;6187;p75"/>
            <p:cNvGrpSpPr/>
            <p:nvPr/>
          </p:nvGrpSpPr>
          <p:grpSpPr>
            <a:xfrm>
              <a:off x="3734138" y="2461089"/>
              <a:ext cx="219900" cy="331146"/>
              <a:chOff x="3734138" y="2461089"/>
              <a:chExt cx="219900" cy="331146"/>
            </a:xfrm>
          </p:grpSpPr>
          <p:sp>
            <p:nvSpPr>
              <p:cNvPr id="6188" name="Google Shape;6188;p7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89" name="Google Shape;6189;p7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190" name="Google Shape;6190;p75"/>
            <p:cNvGrpSpPr/>
            <p:nvPr/>
          </p:nvGrpSpPr>
          <p:grpSpPr>
            <a:xfrm>
              <a:off x="3787560" y="2281742"/>
              <a:ext cx="311089" cy="219900"/>
              <a:chOff x="3787560" y="2281742"/>
              <a:chExt cx="311089" cy="219900"/>
            </a:xfrm>
          </p:grpSpPr>
          <p:sp>
            <p:nvSpPr>
              <p:cNvPr id="6191" name="Google Shape;6191;p7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92" name="Google Shape;6192;p7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193" name="Google Shape;6193;p75"/>
            <p:cNvGrpSpPr/>
            <p:nvPr/>
          </p:nvGrpSpPr>
          <p:grpSpPr>
            <a:xfrm>
              <a:off x="3637290" y="2056248"/>
              <a:ext cx="219900" cy="330736"/>
              <a:chOff x="3637290" y="2056248"/>
              <a:chExt cx="219900" cy="330736"/>
            </a:xfrm>
          </p:grpSpPr>
          <p:sp>
            <p:nvSpPr>
              <p:cNvPr id="6194" name="Google Shape;6194;p7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195" name="Google Shape;6195;p7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96" name="Google Shape;6196;p75"/>
          <p:cNvGrpSpPr/>
          <p:nvPr/>
        </p:nvGrpSpPr>
        <p:grpSpPr>
          <a:xfrm>
            <a:off x="2555931" y="2726205"/>
            <a:ext cx="1268144" cy="592394"/>
            <a:chOff x="238125" y="1188750"/>
            <a:chExt cx="7140450" cy="3335550"/>
          </a:xfrm>
        </p:grpSpPr>
        <p:sp>
          <p:nvSpPr>
            <p:cNvPr id="6197" name="Google Shape;6197;p7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75"/>
          <p:cNvGrpSpPr/>
          <p:nvPr/>
        </p:nvGrpSpPr>
        <p:grpSpPr>
          <a:xfrm>
            <a:off x="6663832" y="2728360"/>
            <a:ext cx="1053944" cy="590147"/>
            <a:chOff x="238125" y="1335475"/>
            <a:chExt cx="5418735" cy="3034175"/>
          </a:xfrm>
        </p:grpSpPr>
        <p:sp>
          <p:nvSpPr>
            <p:cNvPr id="6203" name="Google Shape;6203;p7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75"/>
          <p:cNvGrpSpPr/>
          <p:nvPr/>
        </p:nvGrpSpPr>
        <p:grpSpPr>
          <a:xfrm>
            <a:off x="4094641" y="3533259"/>
            <a:ext cx="1268207" cy="638939"/>
            <a:chOff x="3967651" y="3645904"/>
            <a:chExt cx="1479304" cy="745292"/>
          </a:xfrm>
        </p:grpSpPr>
        <p:grpSp>
          <p:nvGrpSpPr>
            <p:cNvPr id="6207" name="Google Shape;6207;p75"/>
            <p:cNvGrpSpPr/>
            <p:nvPr/>
          </p:nvGrpSpPr>
          <p:grpSpPr>
            <a:xfrm>
              <a:off x="3967651" y="4009026"/>
              <a:ext cx="1479304" cy="382170"/>
              <a:chOff x="3967651" y="4009026"/>
              <a:chExt cx="1479304" cy="382170"/>
            </a:xfrm>
          </p:grpSpPr>
          <p:grpSp>
            <p:nvGrpSpPr>
              <p:cNvPr id="6208" name="Google Shape;6208;p75"/>
              <p:cNvGrpSpPr/>
              <p:nvPr/>
            </p:nvGrpSpPr>
            <p:grpSpPr>
              <a:xfrm>
                <a:off x="4892216" y="4195630"/>
                <a:ext cx="554739" cy="195566"/>
                <a:chOff x="3604375" y="4892160"/>
                <a:chExt cx="1651500" cy="582215"/>
              </a:xfrm>
            </p:grpSpPr>
            <p:sp>
              <p:nvSpPr>
                <p:cNvPr id="6209" name="Google Shape;6209;p7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75"/>
              <p:cNvGrpSpPr/>
              <p:nvPr/>
            </p:nvGrpSpPr>
            <p:grpSpPr>
              <a:xfrm>
                <a:off x="3967651" y="4146303"/>
                <a:ext cx="579402" cy="244893"/>
                <a:chOff x="851875" y="4745310"/>
                <a:chExt cx="1724925" cy="729065"/>
              </a:xfrm>
            </p:grpSpPr>
            <p:sp>
              <p:nvSpPr>
                <p:cNvPr id="6212" name="Google Shape;6212;p7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75"/>
              <p:cNvGrpSpPr/>
              <p:nvPr/>
            </p:nvGrpSpPr>
            <p:grpSpPr>
              <a:xfrm>
                <a:off x="4460753" y="4009026"/>
                <a:ext cx="493110" cy="382170"/>
                <a:chOff x="2319875" y="4336625"/>
                <a:chExt cx="1468025" cy="1137750"/>
              </a:xfrm>
            </p:grpSpPr>
            <p:sp>
              <p:nvSpPr>
                <p:cNvPr id="6215" name="Google Shape;6215;p7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7" name="Google Shape;6217;p75"/>
            <p:cNvGrpSpPr/>
            <p:nvPr/>
          </p:nvGrpSpPr>
          <p:grpSpPr>
            <a:xfrm>
              <a:off x="4479443" y="3645904"/>
              <a:ext cx="455965" cy="388789"/>
              <a:chOff x="2957425" y="238100"/>
              <a:chExt cx="1910200" cy="1628775"/>
            </a:xfrm>
          </p:grpSpPr>
          <p:sp>
            <p:nvSpPr>
              <p:cNvPr id="6218" name="Google Shape;6218;p7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8" name="Google Shape;6228;p75"/>
          <p:cNvGrpSpPr/>
          <p:nvPr/>
        </p:nvGrpSpPr>
        <p:grpSpPr>
          <a:xfrm>
            <a:off x="2480754" y="3534460"/>
            <a:ext cx="1243128" cy="637739"/>
            <a:chOff x="2496310" y="3693351"/>
            <a:chExt cx="1342906" cy="688926"/>
          </a:xfrm>
        </p:grpSpPr>
        <p:grpSp>
          <p:nvGrpSpPr>
            <p:cNvPr id="6229" name="Google Shape;6229;p75"/>
            <p:cNvGrpSpPr/>
            <p:nvPr/>
          </p:nvGrpSpPr>
          <p:grpSpPr>
            <a:xfrm>
              <a:off x="2496310" y="3693351"/>
              <a:ext cx="1342906" cy="688875"/>
              <a:chOff x="2496310" y="3693351"/>
              <a:chExt cx="1342906" cy="688875"/>
            </a:xfrm>
          </p:grpSpPr>
          <p:sp>
            <p:nvSpPr>
              <p:cNvPr id="6230" name="Google Shape;6230;p7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36" name="Google Shape;6236;p75"/>
              <p:cNvCxnSpPr>
                <a:stCxn id="623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237" name="Google Shape;6237;p75"/>
              <p:cNvCxnSpPr>
                <a:stCxn id="623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238" name="Google Shape;6238;p75"/>
              <p:cNvCxnSpPr>
                <a:stCxn id="623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39" name="Google Shape;6239;p75"/>
              <p:cNvCxnSpPr>
                <a:stCxn id="623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40" name="Google Shape;6240;p75"/>
              <p:cNvCxnSpPr>
                <a:stCxn id="623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241" name="Google Shape;6241;p75"/>
            <p:cNvGrpSpPr/>
            <p:nvPr/>
          </p:nvGrpSpPr>
          <p:grpSpPr>
            <a:xfrm>
              <a:off x="2675275" y="3930557"/>
              <a:ext cx="1003306" cy="451719"/>
              <a:chOff x="2675275" y="4174282"/>
              <a:chExt cx="1003306" cy="451719"/>
            </a:xfrm>
          </p:grpSpPr>
          <p:sp>
            <p:nvSpPr>
              <p:cNvPr id="6242" name="Google Shape;6242;p7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45" name="Google Shape;6245;p75"/>
          <p:cNvGrpSpPr/>
          <p:nvPr/>
        </p:nvGrpSpPr>
        <p:grpSpPr>
          <a:xfrm>
            <a:off x="1654425" y="971306"/>
            <a:ext cx="574511" cy="874709"/>
            <a:chOff x="1715404" y="1112080"/>
            <a:chExt cx="642270" cy="977984"/>
          </a:xfrm>
        </p:grpSpPr>
        <p:grpSp>
          <p:nvGrpSpPr>
            <p:cNvPr id="6246" name="Google Shape;6246;p75"/>
            <p:cNvGrpSpPr/>
            <p:nvPr/>
          </p:nvGrpSpPr>
          <p:grpSpPr>
            <a:xfrm>
              <a:off x="1715404" y="1112080"/>
              <a:ext cx="642270" cy="977984"/>
              <a:chOff x="1715404" y="1112080"/>
              <a:chExt cx="642270" cy="977984"/>
            </a:xfrm>
          </p:grpSpPr>
          <p:sp>
            <p:nvSpPr>
              <p:cNvPr id="6247" name="Google Shape;6247;p7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75"/>
            <p:cNvGrpSpPr/>
            <p:nvPr/>
          </p:nvGrpSpPr>
          <p:grpSpPr>
            <a:xfrm>
              <a:off x="1768927" y="1165603"/>
              <a:ext cx="535225" cy="851367"/>
              <a:chOff x="1768927" y="1165603"/>
              <a:chExt cx="535225" cy="851367"/>
            </a:xfrm>
          </p:grpSpPr>
          <p:sp>
            <p:nvSpPr>
              <p:cNvPr id="6250" name="Google Shape;6250;p7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75"/>
            <p:cNvGrpSpPr/>
            <p:nvPr/>
          </p:nvGrpSpPr>
          <p:grpSpPr>
            <a:xfrm>
              <a:off x="1822449" y="1219125"/>
              <a:ext cx="428180" cy="718859"/>
              <a:chOff x="1822449" y="1219125"/>
              <a:chExt cx="428180" cy="718859"/>
            </a:xfrm>
          </p:grpSpPr>
          <p:sp>
            <p:nvSpPr>
              <p:cNvPr id="6253" name="Google Shape;6253;p7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75"/>
            <p:cNvGrpSpPr/>
            <p:nvPr/>
          </p:nvGrpSpPr>
          <p:grpSpPr>
            <a:xfrm>
              <a:off x="1875972" y="1272648"/>
              <a:ext cx="321135" cy="586939"/>
              <a:chOff x="1875972" y="1272648"/>
              <a:chExt cx="321135" cy="586939"/>
            </a:xfrm>
          </p:grpSpPr>
          <p:sp>
            <p:nvSpPr>
              <p:cNvPr id="6256" name="Google Shape;6256;p7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8" name="Google Shape;6258;p75"/>
          <p:cNvGrpSpPr/>
          <p:nvPr/>
        </p:nvGrpSpPr>
        <p:grpSpPr>
          <a:xfrm>
            <a:off x="7761586" y="3528028"/>
            <a:ext cx="293855" cy="644170"/>
            <a:chOff x="241025" y="3151575"/>
            <a:chExt cx="293855" cy="644170"/>
          </a:xfrm>
        </p:grpSpPr>
        <p:sp>
          <p:nvSpPr>
            <p:cNvPr id="6259" name="Google Shape;6259;p7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75"/>
          <p:cNvGrpSpPr/>
          <p:nvPr/>
        </p:nvGrpSpPr>
        <p:grpSpPr>
          <a:xfrm>
            <a:off x="709569" y="2728028"/>
            <a:ext cx="1779649" cy="591620"/>
            <a:chOff x="246070" y="1983375"/>
            <a:chExt cx="1855347" cy="616849"/>
          </a:xfrm>
        </p:grpSpPr>
        <p:sp>
          <p:nvSpPr>
            <p:cNvPr id="6262" name="Google Shape;6262;p7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75"/>
          <p:cNvGrpSpPr/>
          <p:nvPr/>
        </p:nvGrpSpPr>
        <p:grpSpPr>
          <a:xfrm>
            <a:off x="2320436" y="971306"/>
            <a:ext cx="711055" cy="745993"/>
            <a:chOff x="2496269" y="1171698"/>
            <a:chExt cx="761953" cy="799392"/>
          </a:xfrm>
        </p:grpSpPr>
        <p:grpSp>
          <p:nvGrpSpPr>
            <p:cNvPr id="6272" name="Google Shape;6272;p75"/>
            <p:cNvGrpSpPr/>
            <p:nvPr/>
          </p:nvGrpSpPr>
          <p:grpSpPr>
            <a:xfrm>
              <a:off x="2496269" y="1171698"/>
              <a:ext cx="761953" cy="723022"/>
              <a:chOff x="2496269" y="1171698"/>
              <a:chExt cx="761953" cy="723022"/>
            </a:xfrm>
          </p:grpSpPr>
          <p:sp>
            <p:nvSpPr>
              <p:cNvPr id="6273" name="Google Shape;6273;p7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5" name="Google Shape;6275;p75"/>
              <p:cNvGrpSpPr/>
              <p:nvPr/>
            </p:nvGrpSpPr>
            <p:grpSpPr>
              <a:xfrm>
                <a:off x="2496269" y="1171698"/>
                <a:ext cx="761953" cy="723022"/>
                <a:chOff x="2496269" y="1120652"/>
                <a:chExt cx="761953" cy="723022"/>
              </a:xfrm>
            </p:grpSpPr>
            <p:grpSp>
              <p:nvGrpSpPr>
                <p:cNvPr id="6276" name="Google Shape;6276;p75"/>
                <p:cNvGrpSpPr/>
                <p:nvPr/>
              </p:nvGrpSpPr>
              <p:grpSpPr>
                <a:xfrm>
                  <a:off x="2496269" y="1120652"/>
                  <a:ext cx="761953" cy="723022"/>
                  <a:chOff x="2496269" y="1120652"/>
                  <a:chExt cx="761953" cy="723022"/>
                </a:xfrm>
              </p:grpSpPr>
              <p:grpSp>
                <p:nvGrpSpPr>
                  <p:cNvPr id="6277" name="Google Shape;6277;p75"/>
                  <p:cNvGrpSpPr/>
                  <p:nvPr/>
                </p:nvGrpSpPr>
                <p:grpSpPr>
                  <a:xfrm>
                    <a:off x="2496269" y="1304589"/>
                    <a:ext cx="407089" cy="305057"/>
                    <a:chOff x="2496269" y="1304589"/>
                    <a:chExt cx="407089" cy="305057"/>
                  </a:xfrm>
                </p:grpSpPr>
                <p:sp>
                  <p:nvSpPr>
                    <p:cNvPr id="6278" name="Google Shape;6278;p7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75"/>
                  <p:cNvGrpSpPr/>
                  <p:nvPr/>
                </p:nvGrpSpPr>
                <p:grpSpPr>
                  <a:xfrm>
                    <a:off x="2586468" y="1493376"/>
                    <a:ext cx="358850" cy="349656"/>
                    <a:chOff x="2586468" y="1493376"/>
                    <a:chExt cx="358850" cy="349656"/>
                  </a:xfrm>
                </p:grpSpPr>
                <p:sp>
                  <p:nvSpPr>
                    <p:cNvPr id="6281" name="Google Shape;6281;p7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75"/>
                  <p:cNvGrpSpPr/>
                  <p:nvPr/>
                </p:nvGrpSpPr>
                <p:grpSpPr>
                  <a:xfrm>
                    <a:off x="2807939" y="1494024"/>
                    <a:ext cx="358857" cy="349650"/>
                    <a:chOff x="2807939" y="1494024"/>
                    <a:chExt cx="358857" cy="349650"/>
                  </a:xfrm>
                </p:grpSpPr>
                <p:sp>
                  <p:nvSpPr>
                    <p:cNvPr id="6284" name="Google Shape;6284;p7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75"/>
                  <p:cNvGrpSpPr/>
                  <p:nvPr/>
                </p:nvGrpSpPr>
                <p:grpSpPr>
                  <a:xfrm>
                    <a:off x="2851133" y="1305635"/>
                    <a:ext cx="407089" cy="305057"/>
                    <a:chOff x="2851133" y="1305635"/>
                    <a:chExt cx="407089" cy="305057"/>
                  </a:xfrm>
                </p:grpSpPr>
                <p:sp>
                  <p:nvSpPr>
                    <p:cNvPr id="6287" name="Google Shape;6287;p7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9" name="Google Shape;6289;p75"/>
                  <p:cNvGrpSpPr/>
                  <p:nvPr/>
                </p:nvGrpSpPr>
                <p:grpSpPr>
                  <a:xfrm>
                    <a:off x="2727495" y="1120652"/>
                    <a:ext cx="300271" cy="396358"/>
                    <a:chOff x="2727495" y="1120652"/>
                    <a:chExt cx="300271" cy="396358"/>
                  </a:xfrm>
                </p:grpSpPr>
                <p:sp>
                  <p:nvSpPr>
                    <p:cNvPr id="6290" name="Google Shape;6290;p7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2" name="Google Shape;6292;p75"/>
                <p:cNvGrpSpPr/>
                <p:nvPr/>
              </p:nvGrpSpPr>
              <p:grpSpPr>
                <a:xfrm>
                  <a:off x="2722305" y="1350460"/>
                  <a:ext cx="308357" cy="308344"/>
                  <a:chOff x="2722305" y="1350460"/>
                  <a:chExt cx="308357" cy="308344"/>
                </a:xfrm>
              </p:grpSpPr>
              <p:sp>
                <p:nvSpPr>
                  <p:cNvPr id="6293" name="Google Shape;6293;p7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4" name="Google Shape;6294;p75"/>
                  <p:cNvGrpSpPr/>
                  <p:nvPr/>
                </p:nvGrpSpPr>
                <p:grpSpPr>
                  <a:xfrm>
                    <a:off x="2725064" y="1364529"/>
                    <a:ext cx="297954" cy="280182"/>
                    <a:chOff x="2725064" y="1364529"/>
                    <a:chExt cx="297954" cy="280182"/>
                  </a:xfrm>
                </p:grpSpPr>
                <p:sp>
                  <p:nvSpPr>
                    <p:cNvPr id="6295" name="Google Shape;6295;p7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300" name="Google Shape;6300;p7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75"/>
          <p:cNvGrpSpPr/>
          <p:nvPr/>
        </p:nvGrpSpPr>
        <p:grpSpPr>
          <a:xfrm>
            <a:off x="3909136" y="2727412"/>
            <a:ext cx="1569144" cy="591015"/>
            <a:chOff x="3820100" y="3023049"/>
            <a:chExt cx="1303926" cy="491162"/>
          </a:xfrm>
        </p:grpSpPr>
        <p:grpSp>
          <p:nvGrpSpPr>
            <p:cNvPr id="6306" name="Google Shape;6306;p75"/>
            <p:cNvGrpSpPr/>
            <p:nvPr/>
          </p:nvGrpSpPr>
          <p:grpSpPr>
            <a:xfrm>
              <a:off x="3820100" y="3023072"/>
              <a:ext cx="1303926" cy="491139"/>
              <a:chOff x="3820100" y="3023072"/>
              <a:chExt cx="1303926" cy="491139"/>
            </a:xfrm>
          </p:grpSpPr>
          <p:sp>
            <p:nvSpPr>
              <p:cNvPr id="6307" name="Google Shape;6307;p7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75"/>
            <p:cNvGrpSpPr/>
            <p:nvPr/>
          </p:nvGrpSpPr>
          <p:grpSpPr>
            <a:xfrm>
              <a:off x="4132439" y="3023645"/>
              <a:ext cx="393633" cy="177096"/>
              <a:chOff x="4132439" y="3023645"/>
              <a:chExt cx="393633" cy="177096"/>
            </a:xfrm>
          </p:grpSpPr>
          <p:sp>
            <p:nvSpPr>
              <p:cNvPr id="6310" name="Google Shape;6310;p7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75"/>
            <p:cNvGrpSpPr/>
            <p:nvPr/>
          </p:nvGrpSpPr>
          <p:grpSpPr>
            <a:xfrm>
              <a:off x="3921811" y="3023049"/>
              <a:ext cx="1002397" cy="388943"/>
              <a:chOff x="3921811" y="3023049"/>
              <a:chExt cx="1002397" cy="388943"/>
            </a:xfrm>
          </p:grpSpPr>
          <p:sp>
            <p:nvSpPr>
              <p:cNvPr id="6313" name="Google Shape;6313;p7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75"/>
            <p:cNvGrpSpPr/>
            <p:nvPr/>
          </p:nvGrpSpPr>
          <p:grpSpPr>
            <a:xfrm>
              <a:off x="4023645" y="3023049"/>
              <a:ext cx="683032" cy="286722"/>
              <a:chOff x="4023645" y="3023049"/>
              <a:chExt cx="683032" cy="286722"/>
            </a:xfrm>
          </p:grpSpPr>
          <p:sp>
            <p:nvSpPr>
              <p:cNvPr id="6316" name="Google Shape;6316;p7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8" name="Google Shape;6318;p75"/>
          <p:cNvGrpSpPr/>
          <p:nvPr/>
        </p:nvGrpSpPr>
        <p:grpSpPr>
          <a:xfrm>
            <a:off x="1541258" y="1854257"/>
            <a:ext cx="713522" cy="688025"/>
            <a:chOff x="1706078" y="2092648"/>
            <a:chExt cx="660913" cy="637296"/>
          </a:xfrm>
        </p:grpSpPr>
        <p:sp>
          <p:nvSpPr>
            <p:cNvPr id="6319" name="Google Shape;6319;p7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0" name="Google Shape;6320;p75"/>
            <p:cNvGrpSpPr/>
            <p:nvPr/>
          </p:nvGrpSpPr>
          <p:grpSpPr>
            <a:xfrm>
              <a:off x="1706078" y="2092648"/>
              <a:ext cx="660913" cy="575241"/>
              <a:chOff x="1706078" y="2092648"/>
              <a:chExt cx="660913" cy="575241"/>
            </a:xfrm>
          </p:grpSpPr>
          <p:sp>
            <p:nvSpPr>
              <p:cNvPr id="6321" name="Google Shape;6321;p7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4" name="Google Shape;6324;p75"/>
          <p:cNvGrpSpPr/>
          <p:nvPr/>
        </p:nvGrpSpPr>
        <p:grpSpPr>
          <a:xfrm>
            <a:off x="6303117" y="971806"/>
            <a:ext cx="1317459" cy="684168"/>
            <a:chOff x="238125" y="999450"/>
            <a:chExt cx="7140700" cy="3708225"/>
          </a:xfrm>
        </p:grpSpPr>
        <p:sp>
          <p:nvSpPr>
            <p:cNvPr id="6325" name="Google Shape;6325;p7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337"/>
        <p:cNvGrpSpPr/>
        <p:nvPr/>
      </p:nvGrpSpPr>
      <p:grpSpPr>
        <a:xfrm>
          <a:off x="0" y="0"/>
          <a:ext cx="0" cy="0"/>
          <a:chOff x="0" y="0"/>
          <a:chExt cx="0" cy="0"/>
        </a:xfrm>
      </p:grpSpPr>
      <p:grpSp>
        <p:nvGrpSpPr>
          <p:cNvPr id="6338" name="Google Shape;6338;p76"/>
          <p:cNvGrpSpPr/>
          <p:nvPr/>
        </p:nvGrpSpPr>
        <p:grpSpPr>
          <a:xfrm>
            <a:off x="717025" y="967615"/>
            <a:ext cx="1636117" cy="1526144"/>
            <a:chOff x="729238" y="1179665"/>
            <a:chExt cx="1636117" cy="1526144"/>
          </a:xfrm>
        </p:grpSpPr>
        <p:grpSp>
          <p:nvGrpSpPr>
            <p:cNvPr id="6339" name="Google Shape;6339;p76"/>
            <p:cNvGrpSpPr/>
            <p:nvPr/>
          </p:nvGrpSpPr>
          <p:grpSpPr>
            <a:xfrm>
              <a:off x="729238" y="1179665"/>
              <a:ext cx="80700" cy="1526144"/>
              <a:chOff x="729238" y="1179665"/>
              <a:chExt cx="80700" cy="1526144"/>
            </a:xfrm>
          </p:grpSpPr>
          <p:sp>
            <p:nvSpPr>
              <p:cNvPr id="6340" name="Google Shape;6340;p7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76"/>
            <p:cNvGrpSpPr/>
            <p:nvPr/>
          </p:nvGrpSpPr>
          <p:grpSpPr>
            <a:xfrm>
              <a:off x="903098" y="1179665"/>
              <a:ext cx="80700" cy="1526144"/>
              <a:chOff x="903098" y="1179665"/>
              <a:chExt cx="80700" cy="1526144"/>
            </a:xfrm>
          </p:grpSpPr>
          <p:sp>
            <p:nvSpPr>
              <p:cNvPr id="6351" name="Google Shape;6351;p7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76"/>
            <p:cNvGrpSpPr/>
            <p:nvPr/>
          </p:nvGrpSpPr>
          <p:grpSpPr>
            <a:xfrm>
              <a:off x="1076958" y="1179665"/>
              <a:ext cx="80700" cy="1526144"/>
              <a:chOff x="1076958" y="1179665"/>
              <a:chExt cx="80700" cy="1526144"/>
            </a:xfrm>
          </p:grpSpPr>
          <p:sp>
            <p:nvSpPr>
              <p:cNvPr id="6362" name="Google Shape;6362;p7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76"/>
            <p:cNvGrpSpPr/>
            <p:nvPr/>
          </p:nvGrpSpPr>
          <p:grpSpPr>
            <a:xfrm>
              <a:off x="1247707" y="1179665"/>
              <a:ext cx="80700" cy="1526144"/>
              <a:chOff x="1247707" y="1179665"/>
              <a:chExt cx="80700" cy="1526144"/>
            </a:xfrm>
          </p:grpSpPr>
          <p:sp>
            <p:nvSpPr>
              <p:cNvPr id="6373" name="Google Shape;6373;p7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76"/>
            <p:cNvGrpSpPr/>
            <p:nvPr/>
          </p:nvGrpSpPr>
          <p:grpSpPr>
            <a:xfrm>
              <a:off x="1421567" y="1179665"/>
              <a:ext cx="80700" cy="1526144"/>
              <a:chOff x="1421567" y="1179665"/>
              <a:chExt cx="80700" cy="1526144"/>
            </a:xfrm>
          </p:grpSpPr>
          <p:sp>
            <p:nvSpPr>
              <p:cNvPr id="6384" name="Google Shape;6384;p7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76"/>
            <p:cNvGrpSpPr/>
            <p:nvPr/>
          </p:nvGrpSpPr>
          <p:grpSpPr>
            <a:xfrm>
              <a:off x="1592327" y="1179665"/>
              <a:ext cx="80700" cy="1526144"/>
              <a:chOff x="1592327" y="1179665"/>
              <a:chExt cx="80700" cy="1526144"/>
            </a:xfrm>
          </p:grpSpPr>
          <p:sp>
            <p:nvSpPr>
              <p:cNvPr id="6395" name="Google Shape;6395;p7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76"/>
            <p:cNvGrpSpPr/>
            <p:nvPr/>
          </p:nvGrpSpPr>
          <p:grpSpPr>
            <a:xfrm>
              <a:off x="1766187" y="1179665"/>
              <a:ext cx="80700" cy="1526144"/>
              <a:chOff x="1766187" y="1179665"/>
              <a:chExt cx="80700" cy="1526144"/>
            </a:xfrm>
          </p:grpSpPr>
          <p:sp>
            <p:nvSpPr>
              <p:cNvPr id="6406" name="Google Shape;6406;p7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76"/>
            <p:cNvGrpSpPr/>
            <p:nvPr/>
          </p:nvGrpSpPr>
          <p:grpSpPr>
            <a:xfrm>
              <a:off x="1936935" y="1179665"/>
              <a:ext cx="80700" cy="1526144"/>
              <a:chOff x="1936935" y="1179665"/>
              <a:chExt cx="80700" cy="1526144"/>
            </a:xfrm>
          </p:grpSpPr>
          <p:sp>
            <p:nvSpPr>
              <p:cNvPr id="6417" name="Google Shape;6417;p7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7" name="Google Shape;6427;p76"/>
            <p:cNvGrpSpPr/>
            <p:nvPr/>
          </p:nvGrpSpPr>
          <p:grpSpPr>
            <a:xfrm>
              <a:off x="2110795" y="1179665"/>
              <a:ext cx="80700" cy="1526144"/>
              <a:chOff x="2110795" y="1179665"/>
              <a:chExt cx="80700" cy="1526144"/>
            </a:xfrm>
          </p:grpSpPr>
          <p:sp>
            <p:nvSpPr>
              <p:cNvPr id="6428" name="Google Shape;6428;p7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76"/>
            <p:cNvGrpSpPr/>
            <p:nvPr/>
          </p:nvGrpSpPr>
          <p:grpSpPr>
            <a:xfrm>
              <a:off x="2284655" y="1179665"/>
              <a:ext cx="80700" cy="1526144"/>
              <a:chOff x="2284655" y="1179665"/>
              <a:chExt cx="80700" cy="1526144"/>
            </a:xfrm>
          </p:grpSpPr>
          <p:sp>
            <p:nvSpPr>
              <p:cNvPr id="6439" name="Google Shape;6439;p7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9" name="Google Shape;6449;p76"/>
          <p:cNvGrpSpPr/>
          <p:nvPr/>
        </p:nvGrpSpPr>
        <p:grpSpPr>
          <a:xfrm>
            <a:off x="2611692" y="986753"/>
            <a:ext cx="1364248" cy="1102133"/>
            <a:chOff x="2623904" y="1198803"/>
            <a:chExt cx="1364248" cy="1102133"/>
          </a:xfrm>
        </p:grpSpPr>
        <p:grpSp>
          <p:nvGrpSpPr>
            <p:cNvPr id="6450" name="Google Shape;6450;p76"/>
            <p:cNvGrpSpPr/>
            <p:nvPr/>
          </p:nvGrpSpPr>
          <p:grpSpPr>
            <a:xfrm>
              <a:off x="2623907" y="1198803"/>
              <a:ext cx="1364245" cy="273000"/>
              <a:chOff x="2623907" y="1198803"/>
              <a:chExt cx="1364245" cy="273000"/>
            </a:xfrm>
          </p:grpSpPr>
          <p:sp>
            <p:nvSpPr>
              <p:cNvPr id="6451" name="Google Shape;6451;p7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76"/>
            <p:cNvGrpSpPr/>
            <p:nvPr/>
          </p:nvGrpSpPr>
          <p:grpSpPr>
            <a:xfrm>
              <a:off x="2623904" y="1476964"/>
              <a:ext cx="1364245" cy="273000"/>
              <a:chOff x="2623904" y="1476964"/>
              <a:chExt cx="1364245" cy="273000"/>
            </a:xfrm>
          </p:grpSpPr>
          <p:sp>
            <p:nvSpPr>
              <p:cNvPr id="6457" name="Google Shape;6457;p7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76"/>
            <p:cNvGrpSpPr/>
            <p:nvPr/>
          </p:nvGrpSpPr>
          <p:grpSpPr>
            <a:xfrm>
              <a:off x="2623907" y="1749775"/>
              <a:ext cx="1364245" cy="273000"/>
              <a:chOff x="2623907" y="1749775"/>
              <a:chExt cx="1364245" cy="273000"/>
            </a:xfrm>
          </p:grpSpPr>
          <p:sp>
            <p:nvSpPr>
              <p:cNvPr id="6463" name="Google Shape;6463;p7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76"/>
            <p:cNvGrpSpPr/>
            <p:nvPr/>
          </p:nvGrpSpPr>
          <p:grpSpPr>
            <a:xfrm>
              <a:off x="2623904" y="2027936"/>
              <a:ext cx="1364245" cy="273000"/>
              <a:chOff x="2623904" y="2027936"/>
              <a:chExt cx="1364245" cy="273000"/>
            </a:xfrm>
          </p:grpSpPr>
          <p:sp>
            <p:nvSpPr>
              <p:cNvPr id="6469" name="Google Shape;6469;p7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4" name="Google Shape;6474;p76"/>
          <p:cNvGrpSpPr/>
          <p:nvPr/>
        </p:nvGrpSpPr>
        <p:grpSpPr>
          <a:xfrm>
            <a:off x="2601153" y="2445826"/>
            <a:ext cx="1387541" cy="159124"/>
            <a:chOff x="3200660" y="2180272"/>
            <a:chExt cx="2563824" cy="378237"/>
          </a:xfrm>
        </p:grpSpPr>
        <p:sp>
          <p:nvSpPr>
            <p:cNvPr id="6475" name="Google Shape;6475;p7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76"/>
          <p:cNvGrpSpPr/>
          <p:nvPr/>
        </p:nvGrpSpPr>
        <p:grpSpPr>
          <a:xfrm>
            <a:off x="2597677" y="2723590"/>
            <a:ext cx="1390502" cy="159625"/>
            <a:chOff x="3530150" y="2790075"/>
            <a:chExt cx="1962600" cy="225300"/>
          </a:xfrm>
        </p:grpSpPr>
        <p:sp>
          <p:nvSpPr>
            <p:cNvPr id="6494" name="Google Shape;6494;p7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76"/>
          <p:cNvGrpSpPr/>
          <p:nvPr/>
        </p:nvGrpSpPr>
        <p:grpSpPr>
          <a:xfrm>
            <a:off x="2597735" y="3001855"/>
            <a:ext cx="1411629" cy="154175"/>
            <a:chOff x="3558802" y="4011244"/>
            <a:chExt cx="1866000" cy="111600"/>
          </a:xfrm>
        </p:grpSpPr>
        <p:sp>
          <p:nvSpPr>
            <p:cNvPr id="6497" name="Google Shape;6497;p7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9" name="Google Shape;6499;p76"/>
          <p:cNvGrpSpPr/>
          <p:nvPr/>
        </p:nvGrpSpPr>
        <p:grpSpPr>
          <a:xfrm>
            <a:off x="2598023" y="2207425"/>
            <a:ext cx="1383503" cy="119761"/>
            <a:chOff x="3465975" y="2270258"/>
            <a:chExt cx="1986364" cy="171947"/>
          </a:xfrm>
        </p:grpSpPr>
        <p:sp>
          <p:nvSpPr>
            <p:cNvPr id="6500" name="Google Shape;6500;p7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76"/>
          <p:cNvGrpSpPr/>
          <p:nvPr/>
        </p:nvGrpSpPr>
        <p:grpSpPr>
          <a:xfrm>
            <a:off x="2609030" y="3571198"/>
            <a:ext cx="1369531" cy="195460"/>
            <a:chOff x="723300" y="4253549"/>
            <a:chExt cx="2276482" cy="324900"/>
          </a:xfrm>
        </p:grpSpPr>
        <p:sp>
          <p:nvSpPr>
            <p:cNvPr id="6509" name="Google Shape;6509;p7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76"/>
          <p:cNvGrpSpPr/>
          <p:nvPr/>
        </p:nvGrpSpPr>
        <p:grpSpPr>
          <a:xfrm>
            <a:off x="2598591" y="3272439"/>
            <a:ext cx="1389066" cy="180119"/>
            <a:chOff x="705948" y="3788465"/>
            <a:chExt cx="2308953" cy="299400"/>
          </a:xfrm>
        </p:grpSpPr>
        <p:sp>
          <p:nvSpPr>
            <p:cNvPr id="6515" name="Google Shape;6515;p7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76"/>
          <p:cNvGrpSpPr/>
          <p:nvPr/>
        </p:nvGrpSpPr>
        <p:grpSpPr>
          <a:xfrm>
            <a:off x="4195581" y="1876393"/>
            <a:ext cx="1433821" cy="191501"/>
            <a:chOff x="4273350" y="2088443"/>
            <a:chExt cx="1433821" cy="191501"/>
          </a:xfrm>
        </p:grpSpPr>
        <p:grpSp>
          <p:nvGrpSpPr>
            <p:cNvPr id="6521" name="Google Shape;6521;p76"/>
            <p:cNvGrpSpPr/>
            <p:nvPr/>
          </p:nvGrpSpPr>
          <p:grpSpPr>
            <a:xfrm>
              <a:off x="4273350" y="2088443"/>
              <a:ext cx="1433821" cy="0"/>
              <a:chOff x="5224975" y="2962250"/>
              <a:chExt cx="1544400" cy="0"/>
            </a:xfrm>
          </p:grpSpPr>
          <p:cxnSp>
            <p:nvCxnSpPr>
              <p:cNvPr id="6522" name="Google Shape;6522;p7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523" name="Google Shape;6523;p7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524" name="Google Shape;6524;p76"/>
            <p:cNvGrpSpPr/>
            <p:nvPr/>
          </p:nvGrpSpPr>
          <p:grpSpPr>
            <a:xfrm>
              <a:off x="4273350" y="2279944"/>
              <a:ext cx="1433821" cy="0"/>
              <a:chOff x="5224975" y="2962250"/>
              <a:chExt cx="1544400" cy="0"/>
            </a:xfrm>
          </p:grpSpPr>
          <p:cxnSp>
            <p:nvCxnSpPr>
              <p:cNvPr id="6525" name="Google Shape;6525;p7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526" name="Google Shape;6526;p7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527" name="Google Shape;6527;p76"/>
          <p:cNvGrpSpPr/>
          <p:nvPr/>
        </p:nvGrpSpPr>
        <p:grpSpPr>
          <a:xfrm>
            <a:off x="2646528" y="3885297"/>
            <a:ext cx="1304609" cy="294074"/>
            <a:chOff x="2658741" y="4097347"/>
            <a:chExt cx="1304609" cy="294074"/>
          </a:xfrm>
        </p:grpSpPr>
        <p:grpSp>
          <p:nvGrpSpPr>
            <p:cNvPr id="6528" name="Google Shape;6528;p76"/>
            <p:cNvGrpSpPr/>
            <p:nvPr/>
          </p:nvGrpSpPr>
          <p:grpSpPr>
            <a:xfrm>
              <a:off x="2658741" y="4097347"/>
              <a:ext cx="118572" cy="294074"/>
              <a:chOff x="3343310" y="4475555"/>
              <a:chExt cx="127717" cy="316753"/>
            </a:xfrm>
          </p:grpSpPr>
          <p:sp>
            <p:nvSpPr>
              <p:cNvPr id="6529" name="Google Shape;6529;p7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76"/>
            <p:cNvGrpSpPr/>
            <p:nvPr/>
          </p:nvGrpSpPr>
          <p:grpSpPr>
            <a:xfrm>
              <a:off x="3815519" y="4098388"/>
              <a:ext cx="147831" cy="291991"/>
              <a:chOff x="3527539" y="4476677"/>
              <a:chExt cx="159232" cy="314510"/>
            </a:xfrm>
          </p:grpSpPr>
          <p:sp>
            <p:nvSpPr>
              <p:cNvPr id="6532" name="Google Shape;6532;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76"/>
            <p:cNvGrpSpPr/>
            <p:nvPr/>
          </p:nvGrpSpPr>
          <p:grpSpPr>
            <a:xfrm>
              <a:off x="3511696" y="4098388"/>
              <a:ext cx="147831" cy="291991"/>
              <a:chOff x="3527539" y="4476677"/>
              <a:chExt cx="159232" cy="314510"/>
            </a:xfrm>
          </p:grpSpPr>
          <p:sp>
            <p:nvSpPr>
              <p:cNvPr id="6535" name="Google Shape;6535;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76"/>
            <p:cNvGrpSpPr/>
            <p:nvPr/>
          </p:nvGrpSpPr>
          <p:grpSpPr>
            <a:xfrm>
              <a:off x="3207874" y="4098388"/>
              <a:ext cx="147831" cy="291991"/>
              <a:chOff x="3527539" y="4476677"/>
              <a:chExt cx="159232" cy="314510"/>
            </a:xfrm>
          </p:grpSpPr>
          <p:sp>
            <p:nvSpPr>
              <p:cNvPr id="6538" name="Google Shape;6538;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76"/>
            <p:cNvGrpSpPr/>
            <p:nvPr/>
          </p:nvGrpSpPr>
          <p:grpSpPr>
            <a:xfrm>
              <a:off x="2933305" y="4097347"/>
              <a:ext cx="118572" cy="294074"/>
              <a:chOff x="3343310" y="4475555"/>
              <a:chExt cx="127717" cy="316753"/>
            </a:xfrm>
          </p:grpSpPr>
          <p:sp>
            <p:nvSpPr>
              <p:cNvPr id="6541" name="Google Shape;6541;p7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3" name="Google Shape;6543;p76"/>
          <p:cNvGrpSpPr/>
          <p:nvPr/>
        </p:nvGrpSpPr>
        <p:grpSpPr>
          <a:xfrm>
            <a:off x="4197136" y="963991"/>
            <a:ext cx="1430711" cy="751237"/>
            <a:chOff x="5159450" y="1919950"/>
            <a:chExt cx="1541050" cy="862500"/>
          </a:xfrm>
        </p:grpSpPr>
        <p:sp>
          <p:nvSpPr>
            <p:cNvPr id="6544" name="Google Shape;6544;p7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545" name="Google Shape;6545;p76"/>
            <p:cNvGrpSpPr/>
            <p:nvPr/>
          </p:nvGrpSpPr>
          <p:grpSpPr>
            <a:xfrm>
              <a:off x="5159450" y="1919950"/>
              <a:ext cx="1541050" cy="862500"/>
              <a:chOff x="5159450" y="1919950"/>
              <a:chExt cx="1541050" cy="862500"/>
            </a:xfrm>
          </p:grpSpPr>
          <p:cxnSp>
            <p:nvCxnSpPr>
              <p:cNvPr id="6546" name="Google Shape;6546;p7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547" name="Google Shape;6547;p7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548" name="Google Shape;6548;p76"/>
          <p:cNvGrpSpPr/>
          <p:nvPr/>
        </p:nvGrpSpPr>
        <p:grpSpPr>
          <a:xfrm>
            <a:off x="4245274" y="2227761"/>
            <a:ext cx="1334436" cy="967914"/>
            <a:chOff x="4294923" y="2439811"/>
            <a:chExt cx="1334436" cy="967914"/>
          </a:xfrm>
        </p:grpSpPr>
        <p:grpSp>
          <p:nvGrpSpPr>
            <p:cNvPr id="6549" name="Google Shape;6549;p76"/>
            <p:cNvGrpSpPr/>
            <p:nvPr/>
          </p:nvGrpSpPr>
          <p:grpSpPr>
            <a:xfrm>
              <a:off x="4960455" y="2469658"/>
              <a:ext cx="668904" cy="885524"/>
              <a:chOff x="4960455" y="2469658"/>
              <a:chExt cx="668904" cy="885524"/>
            </a:xfrm>
          </p:grpSpPr>
          <p:sp>
            <p:nvSpPr>
              <p:cNvPr id="6550" name="Google Shape;6550;p7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6" name="Google Shape;6556;p76"/>
            <p:cNvGrpSpPr/>
            <p:nvPr/>
          </p:nvGrpSpPr>
          <p:grpSpPr>
            <a:xfrm>
              <a:off x="4294923" y="2469658"/>
              <a:ext cx="668951" cy="885524"/>
              <a:chOff x="4294923" y="2469658"/>
              <a:chExt cx="668951" cy="885524"/>
            </a:xfrm>
          </p:grpSpPr>
          <p:sp>
            <p:nvSpPr>
              <p:cNvPr id="6557" name="Google Shape;6557;p7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3" name="Google Shape;6563;p7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76"/>
          <p:cNvGrpSpPr/>
          <p:nvPr/>
        </p:nvGrpSpPr>
        <p:grpSpPr>
          <a:xfrm>
            <a:off x="4231477" y="3282206"/>
            <a:ext cx="1430949" cy="897289"/>
            <a:chOff x="4351371" y="3547942"/>
            <a:chExt cx="1345130" cy="843475"/>
          </a:xfrm>
        </p:grpSpPr>
        <p:grpSp>
          <p:nvGrpSpPr>
            <p:cNvPr id="6565" name="Google Shape;6565;p76"/>
            <p:cNvGrpSpPr/>
            <p:nvPr/>
          </p:nvGrpSpPr>
          <p:grpSpPr>
            <a:xfrm>
              <a:off x="4351371" y="4209917"/>
              <a:ext cx="1345130" cy="181500"/>
              <a:chOff x="4351371" y="4209917"/>
              <a:chExt cx="1345130" cy="181500"/>
            </a:xfrm>
          </p:grpSpPr>
          <p:sp>
            <p:nvSpPr>
              <p:cNvPr id="6566" name="Google Shape;6566;p7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67" name="Google Shape;6567;p7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568" name="Google Shape;6568;p76"/>
            <p:cNvGrpSpPr/>
            <p:nvPr/>
          </p:nvGrpSpPr>
          <p:grpSpPr>
            <a:xfrm>
              <a:off x="4403010" y="3985221"/>
              <a:ext cx="1109518" cy="181500"/>
              <a:chOff x="4403010" y="3985221"/>
              <a:chExt cx="1109518" cy="181500"/>
            </a:xfrm>
          </p:grpSpPr>
          <p:sp>
            <p:nvSpPr>
              <p:cNvPr id="6569" name="Google Shape;6569;p7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0" name="Google Shape;6570;p7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571" name="Google Shape;6571;p76"/>
            <p:cNvGrpSpPr/>
            <p:nvPr/>
          </p:nvGrpSpPr>
          <p:grpSpPr>
            <a:xfrm>
              <a:off x="4618704" y="3766582"/>
              <a:ext cx="807858" cy="181500"/>
              <a:chOff x="4618704" y="3766582"/>
              <a:chExt cx="807858" cy="181500"/>
            </a:xfrm>
          </p:grpSpPr>
          <p:sp>
            <p:nvSpPr>
              <p:cNvPr id="6572" name="Google Shape;6572;p7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3" name="Google Shape;6573;p7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574" name="Google Shape;6574;p76"/>
            <p:cNvGrpSpPr/>
            <p:nvPr/>
          </p:nvGrpSpPr>
          <p:grpSpPr>
            <a:xfrm>
              <a:off x="4735238" y="3547942"/>
              <a:ext cx="462839" cy="181500"/>
              <a:chOff x="4735238" y="3547942"/>
              <a:chExt cx="462839" cy="181500"/>
            </a:xfrm>
          </p:grpSpPr>
          <p:sp>
            <p:nvSpPr>
              <p:cNvPr id="6575" name="Google Shape;6575;p7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6" name="Google Shape;6576;p7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577" name="Google Shape;6577;p76"/>
          <p:cNvGrpSpPr/>
          <p:nvPr/>
        </p:nvGrpSpPr>
        <p:grpSpPr>
          <a:xfrm>
            <a:off x="7407835" y="2217530"/>
            <a:ext cx="1020955" cy="928853"/>
            <a:chOff x="926675" y="238125"/>
            <a:chExt cx="5755100" cy="5232975"/>
          </a:xfrm>
        </p:grpSpPr>
        <p:sp>
          <p:nvSpPr>
            <p:cNvPr id="6578" name="Google Shape;6578;p7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76"/>
          <p:cNvGrpSpPr/>
          <p:nvPr/>
        </p:nvGrpSpPr>
        <p:grpSpPr>
          <a:xfrm>
            <a:off x="715208" y="2616265"/>
            <a:ext cx="1695374" cy="1560837"/>
            <a:chOff x="727421" y="2828315"/>
            <a:chExt cx="1695374" cy="1560837"/>
          </a:xfrm>
        </p:grpSpPr>
        <p:grpSp>
          <p:nvGrpSpPr>
            <p:cNvPr id="6583" name="Google Shape;6583;p76"/>
            <p:cNvGrpSpPr/>
            <p:nvPr/>
          </p:nvGrpSpPr>
          <p:grpSpPr>
            <a:xfrm>
              <a:off x="727421" y="2828315"/>
              <a:ext cx="1695374" cy="1560837"/>
              <a:chOff x="734799" y="2782450"/>
              <a:chExt cx="1571100" cy="1577400"/>
            </a:xfrm>
          </p:grpSpPr>
          <p:cxnSp>
            <p:nvCxnSpPr>
              <p:cNvPr id="6584" name="Google Shape;6584;p7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585" name="Google Shape;6585;p7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586" name="Google Shape;6586;p76"/>
            <p:cNvGrpSpPr/>
            <p:nvPr/>
          </p:nvGrpSpPr>
          <p:grpSpPr>
            <a:xfrm>
              <a:off x="819108" y="2882501"/>
              <a:ext cx="1556791" cy="1426186"/>
              <a:chOff x="819108" y="2882501"/>
              <a:chExt cx="1556791" cy="1426186"/>
            </a:xfrm>
          </p:grpSpPr>
          <p:grpSp>
            <p:nvGrpSpPr>
              <p:cNvPr id="6587" name="Google Shape;6587;p76"/>
              <p:cNvGrpSpPr/>
              <p:nvPr/>
            </p:nvGrpSpPr>
            <p:grpSpPr>
              <a:xfrm>
                <a:off x="819108" y="2882501"/>
                <a:ext cx="103104" cy="1426186"/>
                <a:chOff x="4674013" y="3100904"/>
                <a:chExt cx="122758" cy="1698043"/>
              </a:xfrm>
            </p:grpSpPr>
            <p:sp>
              <p:nvSpPr>
                <p:cNvPr id="6588" name="Google Shape;6588;p7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76"/>
              <p:cNvGrpSpPr/>
              <p:nvPr/>
            </p:nvGrpSpPr>
            <p:grpSpPr>
              <a:xfrm>
                <a:off x="1062475" y="2882501"/>
                <a:ext cx="103104" cy="1426186"/>
                <a:chOff x="4940438" y="3100904"/>
                <a:chExt cx="122758" cy="1698043"/>
              </a:xfrm>
            </p:grpSpPr>
            <p:sp>
              <p:nvSpPr>
                <p:cNvPr id="6596" name="Google Shape;6596;p7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76"/>
              <p:cNvGrpSpPr/>
              <p:nvPr/>
            </p:nvGrpSpPr>
            <p:grpSpPr>
              <a:xfrm>
                <a:off x="1299324" y="2882501"/>
                <a:ext cx="103104" cy="1426186"/>
                <a:chOff x="5206863" y="3100904"/>
                <a:chExt cx="122758" cy="1698043"/>
              </a:xfrm>
            </p:grpSpPr>
            <p:sp>
              <p:nvSpPr>
                <p:cNvPr id="6604" name="Google Shape;6604;p7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76"/>
              <p:cNvGrpSpPr/>
              <p:nvPr/>
            </p:nvGrpSpPr>
            <p:grpSpPr>
              <a:xfrm>
                <a:off x="1786057" y="2882501"/>
                <a:ext cx="103104" cy="1426186"/>
                <a:chOff x="6006138" y="3143629"/>
                <a:chExt cx="122758" cy="1698043"/>
              </a:xfrm>
            </p:grpSpPr>
            <p:sp>
              <p:nvSpPr>
                <p:cNvPr id="6612" name="Google Shape;6612;p7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76"/>
              <p:cNvGrpSpPr/>
              <p:nvPr/>
            </p:nvGrpSpPr>
            <p:grpSpPr>
              <a:xfrm>
                <a:off x="2029422" y="2882501"/>
                <a:ext cx="103104" cy="1426186"/>
                <a:chOff x="6805413" y="3100904"/>
                <a:chExt cx="122758" cy="1698043"/>
              </a:xfrm>
            </p:grpSpPr>
            <p:sp>
              <p:nvSpPr>
                <p:cNvPr id="6620" name="Google Shape;6620;p7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76"/>
              <p:cNvGrpSpPr/>
              <p:nvPr/>
            </p:nvGrpSpPr>
            <p:grpSpPr>
              <a:xfrm>
                <a:off x="2272795" y="2882501"/>
                <a:ext cx="103104" cy="1426186"/>
                <a:chOff x="5206863" y="3100904"/>
                <a:chExt cx="122758" cy="1698043"/>
              </a:xfrm>
            </p:grpSpPr>
            <p:sp>
              <p:nvSpPr>
                <p:cNvPr id="6628" name="Google Shape;6628;p7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76"/>
              <p:cNvGrpSpPr/>
              <p:nvPr/>
            </p:nvGrpSpPr>
            <p:grpSpPr>
              <a:xfrm>
                <a:off x="1542694" y="2882501"/>
                <a:ext cx="103104" cy="1426186"/>
                <a:chOff x="6006138" y="3143629"/>
                <a:chExt cx="122758" cy="1698043"/>
              </a:xfrm>
            </p:grpSpPr>
            <p:sp>
              <p:nvSpPr>
                <p:cNvPr id="6636" name="Google Shape;6636;p7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43" name="Google Shape;6643;p76"/>
          <p:cNvGrpSpPr/>
          <p:nvPr/>
        </p:nvGrpSpPr>
        <p:grpSpPr>
          <a:xfrm>
            <a:off x="5671259" y="3305987"/>
            <a:ext cx="2749952" cy="870677"/>
            <a:chOff x="238125" y="1725700"/>
            <a:chExt cx="7139025" cy="2260325"/>
          </a:xfrm>
        </p:grpSpPr>
        <p:sp>
          <p:nvSpPr>
            <p:cNvPr id="6644" name="Google Shape;6644;p7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4" name="Google Shape;6654;p76"/>
          <p:cNvGrpSpPr/>
          <p:nvPr/>
        </p:nvGrpSpPr>
        <p:grpSpPr>
          <a:xfrm>
            <a:off x="5941423" y="2247733"/>
            <a:ext cx="1105452" cy="916747"/>
            <a:chOff x="5249100" y="1210600"/>
            <a:chExt cx="3502700" cy="2904775"/>
          </a:xfrm>
        </p:grpSpPr>
        <p:sp>
          <p:nvSpPr>
            <p:cNvPr id="6655" name="Google Shape;6655;p7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9" name="Google Shape;6659;p7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660" name="Google Shape;6660;p7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661" name="Google Shape;6661;p7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662" name="Google Shape;6662;p7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663" name="Google Shape;6663;p7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76"/>
          <p:cNvGrpSpPr/>
          <p:nvPr/>
        </p:nvGrpSpPr>
        <p:grpSpPr>
          <a:xfrm>
            <a:off x="7123971" y="967151"/>
            <a:ext cx="1304650" cy="1124856"/>
            <a:chOff x="7287122" y="1165658"/>
            <a:chExt cx="1219413" cy="1051365"/>
          </a:xfrm>
        </p:grpSpPr>
        <p:grpSp>
          <p:nvGrpSpPr>
            <p:cNvPr id="6665" name="Google Shape;6665;p76"/>
            <p:cNvGrpSpPr/>
            <p:nvPr/>
          </p:nvGrpSpPr>
          <p:grpSpPr>
            <a:xfrm>
              <a:off x="7287122" y="1969723"/>
              <a:ext cx="1219413" cy="247300"/>
              <a:chOff x="7287122" y="1969723"/>
              <a:chExt cx="1219413" cy="247300"/>
            </a:xfrm>
          </p:grpSpPr>
          <p:sp>
            <p:nvSpPr>
              <p:cNvPr id="6666" name="Google Shape;6666;p7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7" name="Google Shape;6667;p76"/>
              <p:cNvGrpSpPr/>
              <p:nvPr/>
            </p:nvGrpSpPr>
            <p:grpSpPr>
              <a:xfrm>
                <a:off x="7287122" y="2063892"/>
                <a:ext cx="1151753" cy="73428"/>
                <a:chOff x="7287122" y="2063892"/>
                <a:chExt cx="1151753" cy="73428"/>
              </a:xfrm>
            </p:grpSpPr>
            <p:sp>
              <p:nvSpPr>
                <p:cNvPr id="6668" name="Google Shape;6668;p7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69" name="Google Shape;6669;p7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670" name="Google Shape;6670;p76"/>
            <p:cNvGrpSpPr/>
            <p:nvPr/>
          </p:nvGrpSpPr>
          <p:grpSpPr>
            <a:xfrm>
              <a:off x="7287122" y="1712201"/>
              <a:ext cx="1219403" cy="246767"/>
              <a:chOff x="7287122" y="1712201"/>
              <a:chExt cx="1219403" cy="246767"/>
            </a:xfrm>
          </p:grpSpPr>
          <p:sp>
            <p:nvSpPr>
              <p:cNvPr id="6671" name="Google Shape;6671;p7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2" name="Google Shape;6672;p76"/>
              <p:cNvGrpSpPr/>
              <p:nvPr/>
            </p:nvGrpSpPr>
            <p:grpSpPr>
              <a:xfrm>
                <a:off x="7287122" y="1842861"/>
                <a:ext cx="1005303" cy="73419"/>
                <a:chOff x="7287122" y="1842861"/>
                <a:chExt cx="1005303" cy="73419"/>
              </a:xfrm>
            </p:grpSpPr>
            <p:sp>
              <p:nvSpPr>
                <p:cNvPr id="6673" name="Google Shape;6673;p7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4" name="Google Shape;6674;p7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675" name="Google Shape;6675;p76"/>
            <p:cNvGrpSpPr/>
            <p:nvPr/>
          </p:nvGrpSpPr>
          <p:grpSpPr>
            <a:xfrm>
              <a:off x="7287122" y="1447520"/>
              <a:ext cx="1219403" cy="286667"/>
              <a:chOff x="7287122" y="1447520"/>
              <a:chExt cx="1219403" cy="286667"/>
            </a:xfrm>
          </p:grpSpPr>
          <p:sp>
            <p:nvSpPr>
              <p:cNvPr id="6676" name="Google Shape;6676;p7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7" name="Google Shape;6677;p76"/>
              <p:cNvGrpSpPr/>
              <p:nvPr/>
            </p:nvGrpSpPr>
            <p:grpSpPr>
              <a:xfrm>
                <a:off x="7287122" y="1581977"/>
                <a:ext cx="852803" cy="73428"/>
                <a:chOff x="7287122" y="1581977"/>
                <a:chExt cx="852803" cy="73428"/>
              </a:xfrm>
            </p:grpSpPr>
            <p:sp>
              <p:nvSpPr>
                <p:cNvPr id="6678" name="Google Shape;6678;p7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9" name="Google Shape;6679;p7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680" name="Google Shape;6680;p76"/>
            <p:cNvGrpSpPr/>
            <p:nvPr/>
          </p:nvGrpSpPr>
          <p:grpSpPr>
            <a:xfrm>
              <a:off x="7287122" y="1165658"/>
              <a:ext cx="1219403" cy="344253"/>
              <a:chOff x="7287122" y="1165658"/>
              <a:chExt cx="1219403" cy="344253"/>
            </a:xfrm>
          </p:grpSpPr>
          <p:sp>
            <p:nvSpPr>
              <p:cNvPr id="6681" name="Google Shape;6681;p7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2" name="Google Shape;6682;p76"/>
              <p:cNvGrpSpPr/>
              <p:nvPr/>
            </p:nvGrpSpPr>
            <p:grpSpPr>
              <a:xfrm>
                <a:off x="7287122" y="1341025"/>
                <a:ext cx="695703" cy="73419"/>
                <a:chOff x="7287122" y="1341025"/>
                <a:chExt cx="695703" cy="73419"/>
              </a:xfrm>
            </p:grpSpPr>
            <p:sp>
              <p:nvSpPr>
                <p:cNvPr id="6683" name="Google Shape;6683;p7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84" name="Google Shape;6684;p7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685" name="Google Shape;6685;p76"/>
          <p:cNvGrpSpPr/>
          <p:nvPr/>
        </p:nvGrpSpPr>
        <p:grpSpPr>
          <a:xfrm>
            <a:off x="5790463" y="973174"/>
            <a:ext cx="1397729" cy="1098540"/>
            <a:chOff x="5900602" y="1193063"/>
            <a:chExt cx="1299851" cy="1021707"/>
          </a:xfrm>
        </p:grpSpPr>
        <p:grpSp>
          <p:nvGrpSpPr>
            <p:cNvPr id="6686" name="Google Shape;6686;p76"/>
            <p:cNvGrpSpPr/>
            <p:nvPr/>
          </p:nvGrpSpPr>
          <p:grpSpPr>
            <a:xfrm>
              <a:off x="6520337" y="1193063"/>
              <a:ext cx="341815" cy="799959"/>
              <a:chOff x="6520337" y="1193063"/>
              <a:chExt cx="341815" cy="799959"/>
            </a:xfrm>
          </p:grpSpPr>
          <p:grpSp>
            <p:nvGrpSpPr>
              <p:cNvPr id="6687" name="Google Shape;6687;p76"/>
              <p:cNvGrpSpPr/>
              <p:nvPr/>
            </p:nvGrpSpPr>
            <p:grpSpPr>
              <a:xfrm>
                <a:off x="6520337" y="1589527"/>
                <a:ext cx="213950" cy="403494"/>
                <a:chOff x="6520337" y="1589527"/>
                <a:chExt cx="213950" cy="403494"/>
              </a:xfrm>
            </p:grpSpPr>
            <p:sp>
              <p:nvSpPr>
                <p:cNvPr id="6688" name="Google Shape;6688;p7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76"/>
              <p:cNvGrpSpPr/>
              <p:nvPr/>
            </p:nvGrpSpPr>
            <p:grpSpPr>
              <a:xfrm>
                <a:off x="6577204" y="1193063"/>
                <a:ext cx="284947" cy="464512"/>
                <a:chOff x="6577204" y="1193063"/>
                <a:chExt cx="284947" cy="464512"/>
              </a:xfrm>
            </p:grpSpPr>
            <p:sp>
              <p:nvSpPr>
                <p:cNvPr id="6691" name="Google Shape;6691;p7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92" name="Google Shape;6692;p7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693" name="Google Shape;6693;p76"/>
            <p:cNvGrpSpPr/>
            <p:nvPr/>
          </p:nvGrpSpPr>
          <p:grpSpPr>
            <a:xfrm>
              <a:off x="6238903" y="1193063"/>
              <a:ext cx="300475" cy="900152"/>
              <a:chOff x="6238903" y="1193063"/>
              <a:chExt cx="300475" cy="900152"/>
            </a:xfrm>
          </p:grpSpPr>
          <p:grpSp>
            <p:nvGrpSpPr>
              <p:cNvPr id="6694" name="Google Shape;6694;p76"/>
              <p:cNvGrpSpPr/>
              <p:nvPr/>
            </p:nvGrpSpPr>
            <p:grpSpPr>
              <a:xfrm>
                <a:off x="6290865" y="1489315"/>
                <a:ext cx="248514" cy="603900"/>
                <a:chOff x="6290865" y="1489315"/>
                <a:chExt cx="248514" cy="603900"/>
              </a:xfrm>
            </p:grpSpPr>
            <p:sp>
              <p:nvSpPr>
                <p:cNvPr id="6695" name="Google Shape;6695;p7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76"/>
              <p:cNvGrpSpPr/>
              <p:nvPr/>
            </p:nvGrpSpPr>
            <p:grpSpPr>
              <a:xfrm>
                <a:off x="6238903" y="1193063"/>
                <a:ext cx="284947" cy="333087"/>
                <a:chOff x="6238903" y="1193063"/>
                <a:chExt cx="284947" cy="333087"/>
              </a:xfrm>
            </p:grpSpPr>
            <p:sp>
              <p:nvSpPr>
                <p:cNvPr id="6698" name="Google Shape;6698;p7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99" name="Google Shape;6699;p7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700" name="Google Shape;6700;p76"/>
            <p:cNvGrpSpPr/>
            <p:nvPr/>
          </p:nvGrpSpPr>
          <p:grpSpPr>
            <a:xfrm>
              <a:off x="5900602" y="1193063"/>
              <a:ext cx="444345" cy="1021707"/>
              <a:chOff x="5900602" y="1193063"/>
              <a:chExt cx="444345" cy="1021707"/>
            </a:xfrm>
          </p:grpSpPr>
          <p:grpSp>
            <p:nvGrpSpPr>
              <p:cNvPr id="6701" name="Google Shape;6701;p76"/>
              <p:cNvGrpSpPr/>
              <p:nvPr/>
            </p:nvGrpSpPr>
            <p:grpSpPr>
              <a:xfrm>
                <a:off x="6046501" y="1367785"/>
                <a:ext cx="298446" cy="846986"/>
                <a:chOff x="6046501" y="1367785"/>
                <a:chExt cx="298446" cy="846986"/>
              </a:xfrm>
            </p:grpSpPr>
            <p:sp>
              <p:nvSpPr>
                <p:cNvPr id="6702" name="Google Shape;6702;p7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76"/>
              <p:cNvGrpSpPr/>
              <p:nvPr/>
            </p:nvGrpSpPr>
            <p:grpSpPr>
              <a:xfrm>
                <a:off x="5900602" y="1193063"/>
                <a:ext cx="284947" cy="182312"/>
                <a:chOff x="5900602" y="1193063"/>
                <a:chExt cx="284947" cy="182312"/>
              </a:xfrm>
            </p:grpSpPr>
            <p:sp>
              <p:nvSpPr>
                <p:cNvPr id="6705" name="Google Shape;6705;p7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06" name="Google Shape;6706;p7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707" name="Google Shape;6707;p76"/>
            <p:cNvGrpSpPr/>
            <p:nvPr/>
          </p:nvGrpSpPr>
          <p:grpSpPr>
            <a:xfrm>
              <a:off x="6738300" y="1193063"/>
              <a:ext cx="462153" cy="707634"/>
              <a:chOff x="6738300" y="1193063"/>
              <a:chExt cx="462153" cy="707634"/>
            </a:xfrm>
          </p:grpSpPr>
          <p:grpSp>
            <p:nvGrpSpPr>
              <p:cNvPr id="6708" name="Google Shape;6708;p76"/>
              <p:cNvGrpSpPr/>
              <p:nvPr/>
            </p:nvGrpSpPr>
            <p:grpSpPr>
              <a:xfrm>
                <a:off x="6915505" y="1193063"/>
                <a:ext cx="284947" cy="597387"/>
                <a:chOff x="6915505" y="1193063"/>
                <a:chExt cx="284947" cy="597387"/>
              </a:xfrm>
            </p:grpSpPr>
            <p:sp>
              <p:nvSpPr>
                <p:cNvPr id="6709" name="Google Shape;6709;p7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10" name="Google Shape;6710;p7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711" name="Google Shape;6711;p76"/>
              <p:cNvGrpSpPr/>
              <p:nvPr/>
            </p:nvGrpSpPr>
            <p:grpSpPr>
              <a:xfrm>
                <a:off x="6738300" y="1684725"/>
                <a:ext cx="230066" cy="215971"/>
                <a:chOff x="6738300" y="1684725"/>
                <a:chExt cx="230066" cy="215971"/>
              </a:xfrm>
            </p:grpSpPr>
            <p:sp>
              <p:nvSpPr>
                <p:cNvPr id="6712" name="Google Shape;6712;p7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17"/>
        <p:cNvGrpSpPr/>
        <p:nvPr/>
      </p:nvGrpSpPr>
      <p:grpSpPr>
        <a:xfrm>
          <a:off x="0" y="0"/>
          <a:ext cx="0" cy="0"/>
          <a:chOff x="0" y="0"/>
          <a:chExt cx="0" cy="0"/>
        </a:xfrm>
      </p:grpSpPr>
      <p:grpSp>
        <p:nvGrpSpPr>
          <p:cNvPr id="6718" name="Google Shape;6718;p77"/>
          <p:cNvGrpSpPr/>
          <p:nvPr/>
        </p:nvGrpSpPr>
        <p:grpSpPr>
          <a:xfrm>
            <a:off x="855151" y="2280157"/>
            <a:ext cx="421923" cy="360050"/>
            <a:chOff x="855151" y="2280157"/>
            <a:chExt cx="421923" cy="360050"/>
          </a:xfrm>
        </p:grpSpPr>
        <p:sp>
          <p:nvSpPr>
            <p:cNvPr id="6719" name="Google Shape;6719;p77"/>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7"/>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7"/>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7"/>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7"/>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7"/>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7"/>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7"/>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7"/>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7"/>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7"/>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7"/>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7"/>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7"/>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7"/>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77"/>
          <p:cNvGrpSpPr/>
          <p:nvPr/>
        </p:nvGrpSpPr>
        <p:grpSpPr>
          <a:xfrm>
            <a:off x="1417348" y="2283640"/>
            <a:ext cx="385276" cy="384123"/>
            <a:chOff x="1417348" y="2283640"/>
            <a:chExt cx="385276" cy="384123"/>
          </a:xfrm>
        </p:grpSpPr>
        <p:sp>
          <p:nvSpPr>
            <p:cNvPr id="6735" name="Google Shape;6735;p77"/>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7"/>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7"/>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7"/>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7"/>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7"/>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7"/>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7"/>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7"/>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7"/>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7"/>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7"/>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7"/>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7"/>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77"/>
          <p:cNvGrpSpPr/>
          <p:nvPr/>
        </p:nvGrpSpPr>
        <p:grpSpPr>
          <a:xfrm>
            <a:off x="2586876" y="2283117"/>
            <a:ext cx="205605" cy="356828"/>
            <a:chOff x="2586876" y="2283117"/>
            <a:chExt cx="205605" cy="356828"/>
          </a:xfrm>
        </p:grpSpPr>
        <p:sp>
          <p:nvSpPr>
            <p:cNvPr id="6750" name="Google Shape;6750;p77"/>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7"/>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7"/>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7"/>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7"/>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7"/>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7"/>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7"/>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7"/>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7"/>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7"/>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77"/>
          <p:cNvGrpSpPr/>
          <p:nvPr/>
        </p:nvGrpSpPr>
        <p:grpSpPr>
          <a:xfrm>
            <a:off x="1961313" y="2299436"/>
            <a:ext cx="385302" cy="352532"/>
            <a:chOff x="1961313" y="2299436"/>
            <a:chExt cx="385302" cy="352532"/>
          </a:xfrm>
        </p:grpSpPr>
        <p:sp>
          <p:nvSpPr>
            <p:cNvPr id="6762" name="Google Shape;6762;p77"/>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7"/>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4" name="Google Shape;6764;p77"/>
            <p:cNvGrpSpPr/>
            <p:nvPr/>
          </p:nvGrpSpPr>
          <p:grpSpPr>
            <a:xfrm>
              <a:off x="1961313" y="2299436"/>
              <a:ext cx="385302" cy="352532"/>
              <a:chOff x="1961313" y="2299436"/>
              <a:chExt cx="385302" cy="352532"/>
            </a:xfrm>
          </p:grpSpPr>
          <p:sp>
            <p:nvSpPr>
              <p:cNvPr id="6765" name="Google Shape;6765;p77"/>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7"/>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7"/>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7"/>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7"/>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7"/>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7"/>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7"/>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3" name="Google Shape;6773;p77"/>
          <p:cNvGrpSpPr/>
          <p:nvPr/>
        </p:nvGrpSpPr>
        <p:grpSpPr>
          <a:xfrm>
            <a:off x="3049165" y="2320078"/>
            <a:ext cx="401543" cy="311432"/>
            <a:chOff x="3049165" y="2320078"/>
            <a:chExt cx="401543" cy="311432"/>
          </a:xfrm>
        </p:grpSpPr>
        <p:sp>
          <p:nvSpPr>
            <p:cNvPr id="6774" name="Google Shape;6774;p77"/>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7"/>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7"/>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7"/>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7"/>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7"/>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7"/>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7"/>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7"/>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7"/>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77"/>
          <p:cNvGrpSpPr/>
          <p:nvPr/>
        </p:nvGrpSpPr>
        <p:grpSpPr>
          <a:xfrm>
            <a:off x="3593052" y="2313712"/>
            <a:ext cx="385381" cy="323980"/>
            <a:chOff x="3593052" y="2313712"/>
            <a:chExt cx="385381" cy="323980"/>
          </a:xfrm>
        </p:grpSpPr>
        <p:sp>
          <p:nvSpPr>
            <p:cNvPr id="6785" name="Google Shape;6785;p77"/>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7"/>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7"/>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7"/>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7"/>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7"/>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7"/>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7"/>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7"/>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7"/>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7"/>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7"/>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77"/>
          <p:cNvGrpSpPr/>
          <p:nvPr/>
        </p:nvGrpSpPr>
        <p:grpSpPr>
          <a:xfrm>
            <a:off x="4134162" y="2284610"/>
            <a:ext cx="387005" cy="382185"/>
            <a:chOff x="4134162" y="2284610"/>
            <a:chExt cx="387005" cy="382185"/>
          </a:xfrm>
        </p:grpSpPr>
        <p:sp>
          <p:nvSpPr>
            <p:cNvPr id="6798" name="Google Shape;6798;p77"/>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7"/>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7"/>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7"/>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7"/>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7"/>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7"/>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7"/>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7"/>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7"/>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7"/>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7"/>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77"/>
          <p:cNvGrpSpPr/>
          <p:nvPr/>
        </p:nvGrpSpPr>
        <p:grpSpPr>
          <a:xfrm>
            <a:off x="5224896" y="2282645"/>
            <a:ext cx="385486" cy="385748"/>
            <a:chOff x="5224896" y="2282645"/>
            <a:chExt cx="385486" cy="385748"/>
          </a:xfrm>
        </p:grpSpPr>
        <p:sp>
          <p:nvSpPr>
            <p:cNvPr id="6811" name="Google Shape;6811;p77"/>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7"/>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7"/>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7"/>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7"/>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7"/>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77"/>
          <p:cNvGrpSpPr/>
          <p:nvPr/>
        </p:nvGrpSpPr>
        <p:grpSpPr>
          <a:xfrm>
            <a:off x="4680930" y="2286941"/>
            <a:ext cx="385381" cy="377601"/>
            <a:chOff x="4680930" y="2286941"/>
            <a:chExt cx="385381" cy="377601"/>
          </a:xfrm>
        </p:grpSpPr>
        <p:sp>
          <p:nvSpPr>
            <p:cNvPr id="6818" name="Google Shape;6818;p77"/>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7"/>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7"/>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7"/>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7"/>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7"/>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7"/>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7"/>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7"/>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77"/>
          <p:cNvGrpSpPr/>
          <p:nvPr/>
        </p:nvGrpSpPr>
        <p:grpSpPr>
          <a:xfrm>
            <a:off x="5769778" y="2292101"/>
            <a:ext cx="374877" cy="367044"/>
            <a:chOff x="5769778" y="2292101"/>
            <a:chExt cx="374877" cy="367044"/>
          </a:xfrm>
        </p:grpSpPr>
        <p:sp>
          <p:nvSpPr>
            <p:cNvPr id="6828" name="Google Shape;6828;p77"/>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7"/>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7"/>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7"/>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7"/>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7"/>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7"/>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7"/>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7"/>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7"/>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7"/>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7"/>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7"/>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7"/>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7"/>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7"/>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7"/>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7"/>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7"/>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77"/>
          <p:cNvGrpSpPr/>
          <p:nvPr/>
        </p:nvGrpSpPr>
        <p:grpSpPr>
          <a:xfrm>
            <a:off x="6371739" y="2314603"/>
            <a:ext cx="267346" cy="322303"/>
            <a:chOff x="6371739" y="2314603"/>
            <a:chExt cx="267346" cy="322303"/>
          </a:xfrm>
        </p:grpSpPr>
        <p:sp>
          <p:nvSpPr>
            <p:cNvPr id="6848" name="Google Shape;6848;p77"/>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7"/>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7"/>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7"/>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7"/>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7"/>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7"/>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7"/>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7"/>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7"/>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7"/>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7"/>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7"/>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7"/>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7"/>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7"/>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77"/>
          <p:cNvGrpSpPr/>
          <p:nvPr/>
        </p:nvGrpSpPr>
        <p:grpSpPr>
          <a:xfrm>
            <a:off x="6856635" y="2291787"/>
            <a:ext cx="388079" cy="367909"/>
            <a:chOff x="6856635" y="2291787"/>
            <a:chExt cx="388079" cy="367909"/>
          </a:xfrm>
        </p:grpSpPr>
        <p:sp>
          <p:nvSpPr>
            <p:cNvPr id="6865" name="Google Shape;6865;p77"/>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7"/>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7"/>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7"/>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7"/>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7"/>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7"/>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7"/>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7"/>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7"/>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77"/>
          <p:cNvGrpSpPr/>
          <p:nvPr/>
        </p:nvGrpSpPr>
        <p:grpSpPr>
          <a:xfrm>
            <a:off x="7407254" y="2296345"/>
            <a:ext cx="373357" cy="357352"/>
            <a:chOff x="7407254" y="2296345"/>
            <a:chExt cx="373357" cy="357352"/>
          </a:xfrm>
        </p:grpSpPr>
        <p:sp>
          <p:nvSpPr>
            <p:cNvPr id="6876" name="Google Shape;6876;p77"/>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7"/>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7"/>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7"/>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7"/>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7"/>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7"/>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7"/>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7"/>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7"/>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6" name="Google Shape;6886;p77"/>
          <p:cNvGrpSpPr/>
          <p:nvPr/>
        </p:nvGrpSpPr>
        <p:grpSpPr>
          <a:xfrm>
            <a:off x="7943780" y="2341374"/>
            <a:ext cx="386900" cy="268682"/>
            <a:chOff x="7943780" y="2341374"/>
            <a:chExt cx="386900" cy="268682"/>
          </a:xfrm>
        </p:grpSpPr>
        <p:sp>
          <p:nvSpPr>
            <p:cNvPr id="6887" name="Google Shape;6887;p77"/>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7"/>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7"/>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7"/>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7"/>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7"/>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7"/>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7"/>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7"/>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7"/>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7"/>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7"/>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77"/>
          <p:cNvGrpSpPr/>
          <p:nvPr/>
        </p:nvGrpSpPr>
        <p:grpSpPr>
          <a:xfrm>
            <a:off x="2486628" y="2743153"/>
            <a:ext cx="389860" cy="389782"/>
            <a:chOff x="2486628" y="2743153"/>
            <a:chExt cx="389860" cy="389782"/>
          </a:xfrm>
        </p:grpSpPr>
        <p:sp>
          <p:nvSpPr>
            <p:cNvPr id="6900" name="Google Shape;6900;p77"/>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7"/>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7"/>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7"/>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7"/>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7"/>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7"/>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7"/>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7"/>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77"/>
          <p:cNvGrpSpPr/>
          <p:nvPr/>
        </p:nvGrpSpPr>
        <p:grpSpPr>
          <a:xfrm>
            <a:off x="1448494" y="4150741"/>
            <a:ext cx="322277" cy="321046"/>
            <a:chOff x="1448494" y="4150741"/>
            <a:chExt cx="322277" cy="321046"/>
          </a:xfrm>
        </p:grpSpPr>
        <p:sp>
          <p:nvSpPr>
            <p:cNvPr id="6910" name="Google Shape;6910;p77"/>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7"/>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7"/>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7"/>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7"/>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7"/>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7"/>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7"/>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7"/>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7"/>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7"/>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7"/>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7"/>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7"/>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7"/>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5" name="Google Shape;6925;p77"/>
          <p:cNvGrpSpPr/>
          <p:nvPr/>
        </p:nvGrpSpPr>
        <p:grpSpPr>
          <a:xfrm>
            <a:off x="1454676" y="2778516"/>
            <a:ext cx="271564" cy="327045"/>
            <a:chOff x="1454676" y="2778516"/>
            <a:chExt cx="271564" cy="327045"/>
          </a:xfrm>
        </p:grpSpPr>
        <p:sp>
          <p:nvSpPr>
            <p:cNvPr id="6926" name="Google Shape;6926;p77"/>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7"/>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7"/>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7"/>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7"/>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7"/>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7"/>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7"/>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7"/>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7"/>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7"/>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7"/>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7"/>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77"/>
          <p:cNvGrpSpPr/>
          <p:nvPr/>
        </p:nvGrpSpPr>
        <p:grpSpPr>
          <a:xfrm>
            <a:off x="1956729" y="2771522"/>
            <a:ext cx="362224" cy="332336"/>
            <a:chOff x="1956729" y="2771522"/>
            <a:chExt cx="362224" cy="332336"/>
          </a:xfrm>
        </p:grpSpPr>
        <p:sp>
          <p:nvSpPr>
            <p:cNvPr id="6940" name="Google Shape;6940;p77"/>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7"/>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7"/>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7"/>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7"/>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7"/>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7"/>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7"/>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7"/>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7"/>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7"/>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7"/>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7"/>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7"/>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77"/>
          <p:cNvGrpSpPr/>
          <p:nvPr/>
        </p:nvGrpSpPr>
        <p:grpSpPr>
          <a:xfrm>
            <a:off x="3050527" y="2745694"/>
            <a:ext cx="353502" cy="394156"/>
            <a:chOff x="3050527" y="2745694"/>
            <a:chExt cx="353502" cy="394156"/>
          </a:xfrm>
        </p:grpSpPr>
        <p:sp>
          <p:nvSpPr>
            <p:cNvPr id="6955" name="Google Shape;6955;p77"/>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7"/>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7"/>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7"/>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7"/>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7"/>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7"/>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7"/>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77"/>
          <p:cNvGrpSpPr/>
          <p:nvPr/>
        </p:nvGrpSpPr>
        <p:grpSpPr>
          <a:xfrm>
            <a:off x="3593785" y="2734692"/>
            <a:ext cx="357274" cy="375453"/>
            <a:chOff x="3593785" y="2734692"/>
            <a:chExt cx="357274" cy="375453"/>
          </a:xfrm>
        </p:grpSpPr>
        <p:sp>
          <p:nvSpPr>
            <p:cNvPr id="6964" name="Google Shape;6964;p77"/>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7"/>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7"/>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7"/>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7"/>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77"/>
          <p:cNvGrpSpPr/>
          <p:nvPr/>
        </p:nvGrpSpPr>
        <p:grpSpPr>
          <a:xfrm>
            <a:off x="4123213" y="2747816"/>
            <a:ext cx="384307" cy="370135"/>
            <a:chOff x="4123213" y="2747816"/>
            <a:chExt cx="384307" cy="370135"/>
          </a:xfrm>
        </p:grpSpPr>
        <p:sp>
          <p:nvSpPr>
            <p:cNvPr id="6970" name="Google Shape;6970;p77"/>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7"/>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7"/>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7"/>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7"/>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7"/>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7"/>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7"/>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7"/>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7"/>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7"/>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7"/>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77"/>
          <p:cNvGrpSpPr/>
          <p:nvPr/>
        </p:nvGrpSpPr>
        <p:grpSpPr>
          <a:xfrm>
            <a:off x="5178923" y="2743677"/>
            <a:ext cx="460980" cy="374353"/>
            <a:chOff x="5178923" y="2743677"/>
            <a:chExt cx="460980" cy="374353"/>
          </a:xfrm>
        </p:grpSpPr>
        <p:sp>
          <p:nvSpPr>
            <p:cNvPr id="6983" name="Google Shape;6983;p77"/>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7"/>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7"/>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7"/>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7"/>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7"/>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7"/>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7"/>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7"/>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7"/>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7"/>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7"/>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7"/>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7"/>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7"/>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7"/>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7"/>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7"/>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7"/>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7"/>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7"/>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7"/>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7"/>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7"/>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7"/>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7"/>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7"/>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77"/>
          <p:cNvGrpSpPr/>
          <p:nvPr/>
        </p:nvGrpSpPr>
        <p:grpSpPr>
          <a:xfrm>
            <a:off x="5798854" y="2759132"/>
            <a:ext cx="297130" cy="358898"/>
            <a:chOff x="5798854" y="2759132"/>
            <a:chExt cx="297130" cy="358898"/>
          </a:xfrm>
        </p:grpSpPr>
        <p:sp>
          <p:nvSpPr>
            <p:cNvPr id="7011" name="Google Shape;7011;p77"/>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7"/>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7"/>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7"/>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7"/>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7"/>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7"/>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7"/>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7"/>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7"/>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7"/>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7"/>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77"/>
          <p:cNvGrpSpPr/>
          <p:nvPr/>
        </p:nvGrpSpPr>
        <p:grpSpPr>
          <a:xfrm>
            <a:off x="6324614" y="2756696"/>
            <a:ext cx="351799" cy="351904"/>
            <a:chOff x="6324614" y="2756696"/>
            <a:chExt cx="351799" cy="351904"/>
          </a:xfrm>
        </p:grpSpPr>
        <p:sp>
          <p:nvSpPr>
            <p:cNvPr id="7024" name="Google Shape;7024;p77"/>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7"/>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7"/>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7"/>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7"/>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7"/>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7"/>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7"/>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7"/>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7"/>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7"/>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7"/>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7"/>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7"/>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7"/>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77"/>
          <p:cNvGrpSpPr/>
          <p:nvPr/>
        </p:nvGrpSpPr>
        <p:grpSpPr>
          <a:xfrm>
            <a:off x="1953690" y="4126249"/>
            <a:ext cx="390044" cy="370031"/>
            <a:chOff x="1953690" y="4126249"/>
            <a:chExt cx="390044" cy="370031"/>
          </a:xfrm>
        </p:grpSpPr>
        <p:sp>
          <p:nvSpPr>
            <p:cNvPr id="7040" name="Google Shape;7040;p77"/>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7"/>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7"/>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7"/>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7"/>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7"/>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7"/>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7"/>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7"/>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77"/>
          <p:cNvGrpSpPr/>
          <p:nvPr/>
        </p:nvGrpSpPr>
        <p:grpSpPr>
          <a:xfrm>
            <a:off x="6904755" y="2752295"/>
            <a:ext cx="282592" cy="361805"/>
            <a:chOff x="6904755" y="2752295"/>
            <a:chExt cx="282592" cy="361805"/>
          </a:xfrm>
        </p:grpSpPr>
        <p:sp>
          <p:nvSpPr>
            <p:cNvPr id="7050" name="Google Shape;7050;p77"/>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7"/>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7"/>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7"/>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7"/>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7"/>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7"/>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7"/>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7"/>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7"/>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7"/>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7"/>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7"/>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7"/>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7"/>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7"/>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77"/>
          <p:cNvGrpSpPr/>
          <p:nvPr/>
        </p:nvGrpSpPr>
        <p:grpSpPr>
          <a:xfrm>
            <a:off x="7455819" y="2753395"/>
            <a:ext cx="271380" cy="361308"/>
            <a:chOff x="7455819" y="2753395"/>
            <a:chExt cx="271380" cy="361308"/>
          </a:xfrm>
        </p:grpSpPr>
        <p:sp>
          <p:nvSpPr>
            <p:cNvPr id="7067" name="Google Shape;7067;p77"/>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7"/>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7"/>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7"/>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7"/>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7"/>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7"/>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7"/>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7"/>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7"/>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7"/>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7"/>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7"/>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7"/>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77"/>
          <p:cNvGrpSpPr/>
          <p:nvPr/>
        </p:nvGrpSpPr>
        <p:grpSpPr>
          <a:xfrm>
            <a:off x="7943229" y="2786689"/>
            <a:ext cx="387110" cy="331079"/>
            <a:chOff x="7943229" y="2786689"/>
            <a:chExt cx="387110" cy="331079"/>
          </a:xfrm>
        </p:grpSpPr>
        <p:sp>
          <p:nvSpPr>
            <p:cNvPr id="7082" name="Google Shape;7082;p77"/>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7"/>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7"/>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7"/>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7"/>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7"/>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7"/>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7"/>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7"/>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7"/>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7"/>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77"/>
          <p:cNvGrpSpPr/>
          <p:nvPr/>
        </p:nvGrpSpPr>
        <p:grpSpPr>
          <a:xfrm>
            <a:off x="853526" y="2742734"/>
            <a:ext cx="380535" cy="375270"/>
            <a:chOff x="853526" y="2742734"/>
            <a:chExt cx="380535" cy="375270"/>
          </a:xfrm>
        </p:grpSpPr>
        <p:sp>
          <p:nvSpPr>
            <p:cNvPr id="7094" name="Google Shape;7094;p77"/>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7"/>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7"/>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7"/>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7"/>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7"/>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7"/>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7"/>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7"/>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7"/>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7"/>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7"/>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7"/>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7"/>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7"/>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7"/>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7"/>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7"/>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7"/>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7"/>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7"/>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7"/>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7"/>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77"/>
          <p:cNvGrpSpPr/>
          <p:nvPr/>
        </p:nvGrpSpPr>
        <p:grpSpPr>
          <a:xfrm>
            <a:off x="4668540" y="2737181"/>
            <a:ext cx="396409" cy="382997"/>
            <a:chOff x="4668540" y="2737181"/>
            <a:chExt cx="396409" cy="382997"/>
          </a:xfrm>
        </p:grpSpPr>
        <p:sp>
          <p:nvSpPr>
            <p:cNvPr id="7118" name="Google Shape;7118;p77"/>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7"/>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7"/>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7"/>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7"/>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7"/>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7"/>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7"/>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77"/>
          <p:cNvGrpSpPr/>
          <p:nvPr/>
        </p:nvGrpSpPr>
        <p:grpSpPr>
          <a:xfrm>
            <a:off x="2499358" y="4118495"/>
            <a:ext cx="386900" cy="385328"/>
            <a:chOff x="2499358" y="4118495"/>
            <a:chExt cx="386900" cy="385328"/>
          </a:xfrm>
        </p:grpSpPr>
        <p:sp>
          <p:nvSpPr>
            <p:cNvPr id="7127" name="Google Shape;7127;p77"/>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7"/>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7"/>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7"/>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7"/>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7"/>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7"/>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7"/>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7"/>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7"/>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7"/>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7"/>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7"/>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77"/>
          <p:cNvGrpSpPr/>
          <p:nvPr/>
        </p:nvGrpSpPr>
        <p:grpSpPr>
          <a:xfrm>
            <a:off x="3040547" y="4138456"/>
            <a:ext cx="387005" cy="345433"/>
            <a:chOff x="3040547" y="4138456"/>
            <a:chExt cx="387005" cy="345433"/>
          </a:xfrm>
        </p:grpSpPr>
        <p:sp>
          <p:nvSpPr>
            <p:cNvPr id="7141" name="Google Shape;7141;p77"/>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7"/>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7"/>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7"/>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7"/>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7"/>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7"/>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7"/>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7"/>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7"/>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7"/>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7"/>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7"/>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7"/>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7"/>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7"/>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7"/>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7"/>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7"/>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7"/>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7"/>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7"/>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7"/>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7"/>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7"/>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7"/>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7"/>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7"/>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7"/>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7"/>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77"/>
          <p:cNvGrpSpPr/>
          <p:nvPr/>
        </p:nvGrpSpPr>
        <p:grpSpPr>
          <a:xfrm>
            <a:off x="3635776" y="4118522"/>
            <a:ext cx="271406" cy="385381"/>
            <a:chOff x="3635776" y="4118522"/>
            <a:chExt cx="271406" cy="385381"/>
          </a:xfrm>
        </p:grpSpPr>
        <p:sp>
          <p:nvSpPr>
            <p:cNvPr id="7172" name="Google Shape;7172;p77"/>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7"/>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7"/>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7"/>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7"/>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7"/>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7"/>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7"/>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77"/>
          <p:cNvGrpSpPr/>
          <p:nvPr/>
        </p:nvGrpSpPr>
        <p:grpSpPr>
          <a:xfrm>
            <a:off x="1358016" y="3195384"/>
            <a:ext cx="414641" cy="367699"/>
            <a:chOff x="1358016" y="3195384"/>
            <a:chExt cx="414641" cy="367699"/>
          </a:xfrm>
        </p:grpSpPr>
        <p:sp>
          <p:nvSpPr>
            <p:cNvPr id="7181" name="Google Shape;7181;p77"/>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7"/>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7"/>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7"/>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7"/>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7"/>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7"/>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7"/>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7"/>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7"/>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7"/>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7"/>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7"/>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7"/>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7"/>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77"/>
          <p:cNvGrpSpPr/>
          <p:nvPr/>
        </p:nvGrpSpPr>
        <p:grpSpPr>
          <a:xfrm>
            <a:off x="844096" y="3203504"/>
            <a:ext cx="361517" cy="359500"/>
            <a:chOff x="844096" y="3203504"/>
            <a:chExt cx="361517" cy="359500"/>
          </a:xfrm>
        </p:grpSpPr>
        <p:sp>
          <p:nvSpPr>
            <p:cNvPr id="7197" name="Google Shape;7197;p77"/>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7"/>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7"/>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7"/>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7"/>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7"/>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7"/>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7"/>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7"/>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7"/>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7"/>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7"/>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7"/>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7"/>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7"/>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7"/>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7"/>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7"/>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77"/>
          <p:cNvGrpSpPr/>
          <p:nvPr/>
        </p:nvGrpSpPr>
        <p:grpSpPr>
          <a:xfrm>
            <a:off x="1939493" y="3205285"/>
            <a:ext cx="368223" cy="355021"/>
            <a:chOff x="1939493" y="3205285"/>
            <a:chExt cx="368223" cy="355021"/>
          </a:xfrm>
        </p:grpSpPr>
        <p:sp>
          <p:nvSpPr>
            <p:cNvPr id="7216" name="Google Shape;7216;p77"/>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7"/>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7"/>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7"/>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7"/>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7"/>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7"/>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7"/>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7"/>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7"/>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7"/>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7"/>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77"/>
          <p:cNvGrpSpPr/>
          <p:nvPr/>
        </p:nvGrpSpPr>
        <p:grpSpPr>
          <a:xfrm>
            <a:off x="2476834" y="3245314"/>
            <a:ext cx="388891" cy="307320"/>
            <a:chOff x="2471434" y="3239339"/>
            <a:chExt cx="388891" cy="307320"/>
          </a:xfrm>
        </p:grpSpPr>
        <p:sp>
          <p:nvSpPr>
            <p:cNvPr id="7229" name="Google Shape;7229;p77"/>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7"/>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7"/>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7"/>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7"/>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7"/>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7"/>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77"/>
          <p:cNvGrpSpPr/>
          <p:nvPr/>
        </p:nvGrpSpPr>
        <p:grpSpPr>
          <a:xfrm>
            <a:off x="3015243" y="3208979"/>
            <a:ext cx="391301" cy="368040"/>
            <a:chOff x="3015243" y="3208979"/>
            <a:chExt cx="391301" cy="368040"/>
          </a:xfrm>
        </p:grpSpPr>
        <p:sp>
          <p:nvSpPr>
            <p:cNvPr id="7237" name="Google Shape;7237;p77"/>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7"/>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7"/>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7"/>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77"/>
          <p:cNvGrpSpPr/>
          <p:nvPr/>
        </p:nvGrpSpPr>
        <p:grpSpPr>
          <a:xfrm>
            <a:off x="3569896" y="3254349"/>
            <a:ext cx="385381" cy="277326"/>
            <a:chOff x="3569896" y="3254349"/>
            <a:chExt cx="385381" cy="277326"/>
          </a:xfrm>
        </p:grpSpPr>
        <p:sp>
          <p:nvSpPr>
            <p:cNvPr id="7242" name="Google Shape;7242;p77"/>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7"/>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7"/>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7"/>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7"/>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7"/>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7"/>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7"/>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7"/>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7"/>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7"/>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7"/>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7"/>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7"/>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7"/>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7"/>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7"/>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7"/>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7"/>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77"/>
          <p:cNvGrpSpPr/>
          <p:nvPr/>
        </p:nvGrpSpPr>
        <p:grpSpPr>
          <a:xfrm>
            <a:off x="4204810" y="3180452"/>
            <a:ext cx="210241" cy="386769"/>
            <a:chOff x="4204810" y="3180452"/>
            <a:chExt cx="210241" cy="386769"/>
          </a:xfrm>
        </p:grpSpPr>
        <p:sp>
          <p:nvSpPr>
            <p:cNvPr id="7262" name="Google Shape;7262;p77"/>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7"/>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7"/>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7"/>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7"/>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7"/>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7"/>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7"/>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7"/>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7"/>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7"/>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7"/>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77"/>
          <p:cNvGrpSpPr/>
          <p:nvPr/>
        </p:nvGrpSpPr>
        <p:grpSpPr>
          <a:xfrm>
            <a:off x="4803811" y="3180479"/>
            <a:ext cx="84584" cy="385617"/>
            <a:chOff x="4803811" y="3180479"/>
            <a:chExt cx="84584" cy="385617"/>
          </a:xfrm>
        </p:grpSpPr>
        <p:sp>
          <p:nvSpPr>
            <p:cNvPr id="7275" name="Google Shape;7275;p77"/>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7"/>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7"/>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7"/>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7"/>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7"/>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7"/>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7"/>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7"/>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77"/>
          <p:cNvGrpSpPr/>
          <p:nvPr/>
        </p:nvGrpSpPr>
        <p:grpSpPr>
          <a:xfrm>
            <a:off x="5232073" y="3214113"/>
            <a:ext cx="357824" cy="347581"/>
            <a:chOff x="5232073" y="3214113"/>
            <a:chExt cx="357824" cy="347581"/>
          </a:xfrm>
        </p:grpSpPr>
        <p:sp>
          <p:nvSpPr>
            <p:cNvPr id="7285" name="Google Shape;7285;p77"/>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7"/>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7"/>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7"/>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7"/>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7"/>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77"/>
          <p:cNvGrpSpPr/>
          <p:nvPr/>
        </p:nvGrpSpPr>
        <p:grpSpPr>
          <a:xfrm>
            <a:off x="5739863" y="3222757"/>
            <a:ext cx="385407" cy="343128"/>
            <a:chOff x="5739863" y="3222757"/>
            <a:chExt cx="385407" cy="343128"/>
          </a:xfrm>
        </p:grpSpPr>
        <p:sp>
          <p:nvSpPr>
            <p:cNvPr id="7292" name="Google Shape;7292;p77"/>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7"/>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7"/>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7"/>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7"/>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77"/>
          <p:cNvGrpSpPr/>
          <p:nvPr/>
        </p:nvGrpSpPr>
        <p:grpSpPr>
          <a:xfrm>
            <a:off x="6217870" y="3235200"/>
            <a:ext cx="455217" cy="308577"/>
            <a:chOff x="6217870" y="3235200"/>
            <a:chExt cx="455217" cy="308577"/>
          </a:xfrm>
        </p:grpSpPr>
        <p:sp>
          <p:nvSpPr>
            <p:cNvPr id="7298" name="Google Shape;7298;p77"/>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7"/>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7"/>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7"/>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7"/>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7"/>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7"/>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7"/>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7"/>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7"/>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7"/>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7"/>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7"/>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7"/>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7"/>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7"/>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7"/>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7"/>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7"/>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7"/>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7"/>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7"/>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7"/>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7"/>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7"/>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7"/>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7"/>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7"/>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7"/>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7"/>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7"/>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7"/>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7"/>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77"/>
          <p:cNvGrpSpPr/>
          <p:nvPr/>
        </p:nvGrpSpPr>
        <p:grpSpPr>
          <a:xfrm>
            <a:off x="6883746" y="3212699"/>
            <a:ext cx="331445" cy="356593"/>
            <a:chOff x="6883746" y="3212699"/>
            <a:chExt cx="331445" cy="356593"/>
          </a:xfrm>
        </p:grpSpPr>
        <p:sp>
          <p:nvSpPr>
            <p:cNvPr id="7332" name="Google Shape;7332;p77"/>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7"/>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7"/>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7"/>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7"/>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7"/>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7"/>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7"/>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7"/>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7"/>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7"/>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7"/>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7"/>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7"/>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7"/>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7"/>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77"/>
          <p:cNvGrpSpPr/>
          <p:nvPr/>
        </p:nvGrpSpPr>
        <p:grpSpPr>
          <a:xfrm>
            <a:off x="7418465" y="3218645"/>
            <a:ext cx="348053" cy="348184"/>
            <a:chOff x="7418465" y="3218645"/>
            <a:chExt cx="348053" cy="348184"/>
          </a:xfrm>
        </p:grpSpPr>
        <p:sp>
          <p:nvSpPr>
            <p:cNvPr id="7349" name="Google Shape;7349;p77"/>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7"/>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7"/>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7"/>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7"/>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7"/>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7"/>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7"/>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7"/>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7"/>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7"/>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7"/>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7"/>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77"/>
          <p:cNvGrpSpPr/>
          <p:nvPr/>
        </p:nvGrpSpPr>
        <p:grpSpPr>
          <a:xfrm>
            <a:off x="8074309" y="3200492"/>
            <a:ext cx="234209" cy="367254"/>
            <a:chOff x="8074309" y="3200492"/>
            <a:chExt cx="234209" cy="367254"/>
          </a:xfrm>
        </p:grpSpPr>
        <p:sp>
          <p:nvSpPr>
            <p:cNvPr id="7363" name="Google Shape;7363;p77"/>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7"/>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7"/>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7"/>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7"/>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7"/>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7"/>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77"/>
          <p:cNvGrpSpPr/>
          <p:nvPr/>
        </p:nvGrpSpPr>
        <p:grpSpPr>
          <a:xfrm>
            <a:off x="4117738" y="4097880"/>
            <a:ext cx="397692" cy="426402"/>
            <a:chOff x="4117738" y="4097880"/>
            <a:chExt cx="397692" cy="426402"/>
          </a:xfrm>
        </p:grpSpPr>
        <p:sp>
          <p:nvSpPr>
            <p:cNvPr id="7371" name="Google Shape;7371;p77"/>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7"/>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7"/>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7"/>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7"/>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7"/>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7"/>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7"/>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7"/>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7"/>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7"/>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7"/>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7"/>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7"/>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7"/>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7"/>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7"/>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77"/>
          <p:cNvGrpSpPr/>
          <p:nvPr/>
        </p:nvGrpSpPr>
        <p:grpSpPr>
          <a:xfrm>
            <a:off x="4664768" y="4118574"/>
            <a:ext cx="389520" cy="385328"/>
            <a:chOff x="4664768" y="4118574"/>
            <a:chExt cx="389520" cy="385328"/>
          </a:xfrm>
        </p:grpSpPr>
        <p:sp>
          <p:nvSpPr>
            <p:cNvPr id="7389" name="Google Shape;7389;p77"/>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7"/>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7"/>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7"/>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7"/>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7"/>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7"/>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77"/>
          <p:cNvGrpSpPr/>
          <p:nvPr/>
        </p:nvGrpSpPr>
        <p:grpSpPr>
          <a:xfrm>
            <a:off x="5134130" y="4136937"/>
            <a:ext cx="531261" cy="348577"/>
            <a:chOff x="5134130" y="4136937"/>
            <a:chExt cx="531261" cy="348577"/>
          </a:xfrm>
        </p:grpSpPr>
        <p:sp>
          <p:nvSpPr>
            <p:cNvPr id="7397" name="Google Shape;7397;p77"/>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7"/>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7"/>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7"/>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7"/>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7"/>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7"/>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7"/>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7"/>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7"/>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7"/>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7"/>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7"/>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7"/>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7"/>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7"/>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7"/>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7"/>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5" name="Google Shape;7415;p77"/>
          <p:cNvGrpSpPr/>
          <p:nvPr/>
        </p:nvGrpSpPr>
        <p:grpSpPr>
          <a:xfrm>
            <a:off x="5793012" y="4199412"/>
            <a:ext cx="444005" cy="289952"/>
            <a:chOff x="5716812" y="4199412"/>
            <a:chExt cx="444005" cy="289952"/>
          </a:xfrm>
        </p:grpSpPr>
        <p:sp>
          <p:nvSpPr>
            <p:cNvPr id="7416" name="Google Shape;7416;p77"/>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7"/>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7"/>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7"/>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7"/>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7"/>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7"/>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7"/>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7"/>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7"/>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7"/>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7"/>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7"/>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7"/>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7"/>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7"/>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7"/>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7"/>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7"/>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7"/>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77"/>
          <p:cNvGrpSpPr/>
          <p:nvPr/>
        </p:nvGrpSpPr>
        <p:grpSpPr>
          <a:xfrm>
            <a:off x="850462" y="3680227"/>
            <a:ext cx="385302" cy="355126"/>
            <a:chOff x="850462" y="3680227"/>
            <a:chExt cx="385302" cy="355126"/>
          </a:xfrm>
        </p:grpSpPr>
        <p:sp>
          <p:nvSpPr>
            <p:cNvPr id="7437" name="Google Shape;7437;p77"/>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7"/>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7"/>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7"/>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7"/>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7"/>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7"/>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7"/>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7"/>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7"/>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7"/>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7"/>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7"/>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77"/>
          <p:cNvGrpSpPr/>
          <p:nvPr/>
        </p:nvGrpSpPr>
        <p:grpSpPr>
          <a:xfrm>
            <a:off x="1374886" y="3665217"/>
            <a:ext cx="418151" cy="385197"/>
            <a:chOff x="1374886" y="3665217"/>
            <a:chExt cx="418151" cy="385197"/>
          </a:xfrm>
        </p:grpSpPr>
        <p:sp>
          <p:nvSpPr>
            <p:cNvPr id="7451" name="Google Shape;7451;p77"/>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7"/>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7"/>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7"/>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7"/>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7"/>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7"/>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7"/>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7"/>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7"/>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7"/>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77"/>
          <p:cNvGrpSpPr/>
          <p:nvPr/>
        </p:nvGrpSpPr>
        <p:grpSpPr>
          <a:xfrm>
            <a:off x="1918327" y="3665112"/>
            <a:ext cx="418151" cy="385407"/>
            <a:chOff x="1918327" y="3665112"/>
            <a:chExt cx="418151" cy="385407"/>
          </a:xfrm>
        </p:grpSpPr>
        <p:sp>
          <p:nvSpPr>
            <p:cNvPr id="7463" name="Google Shape;7463;p77"/>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7"/>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7"/>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7"/>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7"/>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7"/>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7"/>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7"/>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7"/>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7"/>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7"/>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77"/>
          <p:cNvGrpSpPr/>
          <p:nvPr/>
        </p:nvGrpSpPr>
        <p:grpSpPr>
          <a:xfrm>
            <a:off x="2461742" y="3665034"/>
            <a:ext cx="418334" cy="385381"/>
            <a:chOff x="2461742" y="3665034"/>
            <a:chExt cx="418334" cy="385381"/>
          </a:xfrm>
        </p:grpSpPr>
        <p:sp>
          <p:nvSpPr>
            <p:cNvPr id="7475" name="Google Shape;7475;p77"/>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7"/>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7"/>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7"/>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7"/>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7"/>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7"/>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7"/>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7"/>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7"/>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7"/>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7"/>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7"/>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7"/>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77"/>
          <p:cNvGrpSpPr/>
          <p:nvPr/>
        </p:nvGrpSpPr>
        <p:grpSpPr>
          <a:xfrm>
            <a:off x="3009951" y="3665139"/>
            <a:ext cx="414745" cy="385328"/>
            <a:chOff x="3009951" y="3665139"/>
            <a:chExt cx="414745" cy="385328"/>
          </a:xfrm>
        </p:grpSpPr>
        <p:sp>
          <p:nvSpPr>
            <p:cNvPr id="7490" name="Google Shape;7490;p77"/>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7"/>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7"/>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7"/>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7"/>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7"/>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6" name="Google Shape;7496;p77"/>
          <p:cNvGrpSpPr/>
          <p:nvPr/>
        </p:nvGrpSpPr>
        <p:grpSpPr>
          <a:xfrm>
            <a:off x="3557977" y="3685780"/>
            <a:ext cx="405368" cy="343993"/>
            <a:chOff x="3557977" y="3685780"/>
            <a:chExt cx="405368" cy="343993"/>
          </a:xfrm>
        </p:grpSpPr>
        <p:sp>
          <p:nvSpPr>
            <p:cNvPr id="7497" name="Google Shape;7497;p77"/>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7"/>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7"/>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7"/>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7"/>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7"/>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7"/>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7"/>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77"/>
          <p:cNvGrpSpPr/>
          <p:nvPr/>
        </p:nvGrpSpPr>
        <p:grpSpPr>
          <a:xfrm>
            <a:off x="4655076" y="3665112"/>
            <a:ext cx="385276" cy="385302"/>
            <a:chOff x="4655076" y="3665112"/>
            <a:chExt cx="385276" cy="385302"/>
          </a:xfrm>
        </p:grpSpPr>
        <p:sp>
          <p:nvSpPr>
            <p:cNvPr id="7506" name="Google Shape;7506;p77"/>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7"/>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7"/>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7"/>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7"/>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7"/>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7"/>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77"/>
          <p:cNvGrpSpPr/>
          <p:nvPr/>
        </p:nvGrpSpPr>
        <p:grpSpPr>
          <a:xfrm>
            <a:off x="5197967" y="3714018"/>
            <a:ext cx="386455" cy="287569"/>
            <a:chOff x="5197967" y="3714018"/>
            <a:chExt cx="386455" cy="287569"/>
          </a:xfrm>
        </p:grpSpPr>
        <p:sp>
          <p:nvSpPr>
            <p:cNvPr id="7514" name="Google Shape;7514;p77"/>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7"/>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7"/>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7"/>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77"/>
          <p:cNvGrpSpPr/>
          <p:nvPr/>
        </p:nvGrpSpPr>
        <p:grpSpPr>
          <a:xfrm>
            <a:off x="5778658" y="3703488"/>
            <a:ext cx="312140" cy="308603"/>
            <a:chOff x="5778658" y="3703488"/>
            <a:chExt cx="312140" cy="308603"/>
          </a:xfrm>
        </p:grpSpPr>
        <p:sp>
          <p:nvSpPr>
            <p:cNvPr id="7519" name="Google Shape;7519;p77"/>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7"/>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7"/>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7"/>
          <p:cNvGrpSpPr/>
          <p:nvPr/>
        </p:nvGrpSpPr>
        <p:grpSpPr>
          <a:xfrm>
            <a:off x="6282597" y="3679546"/>
            <a:ext cx="391406" cy="356514"/>
            <a:chOff x="6282597" y="3679546"/>
            <a:chExt cx="391406" cy="356514"/>
          </a:xfrm>
        </p:grpSpPr>
        <p:sp>
          <p:nvSpPr>
            <p:cNvPr id="7523" name="Google Shape;7523;p77"/>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7"/>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7"/>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7"/>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7"/>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7"/>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7"/>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7"/>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7"/>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7"/>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77"/>
          <p:cNvGrpSpPr/>
          <p:nvPr/>
        </p:nvGrpSpPr>
        <p:grpSpPr>
          <a:xfrm>
            <a:off x="6829077" y="3723030"/>
            <a:ext cx="385302" cy="269494"/>
            <a:chOff x="6829077" y="3723030"/>
            <a:chExt cx="385302" cy="269494"/>
          </a:xfrm>
        </p:grpSpPr>
        <p:sp>
          <p:nvSpPr>
            <p:cNvPr id="7534" name="Google Shape;7534;p77"/>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7"/>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7"/>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7"/>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7"/>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7"/>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7"/>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7"/>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7"/>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7"/>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7"/>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7"/>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7"/>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7"/>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7"/>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77"/>
          <p:cNvGrpSpPr/>
          <p:nvPr/>
        </p:nvGrpSpPr>
        <p:grpSpPr>
          <a:xfrm>
            <a:off x="7358871" y="3665165"/>
            <a:ext cx="414483" cy="385381"/>
            <a:chOff x="7358871" y="3665165"/>
            <a:chExt cx="414483" cy="385381"/>
          </a:xfrm>
        </p:grpSpPr>
        <p:sp>
          <p:nvSpPr>
            <p:cNvPr id="7550" name="Google Shape;7550;p77"/>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7"/>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7"/>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7"/>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7"/>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7"/>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7"/>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7"/>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7"/>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7"/>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7"/>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7"/>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7"/>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7"/>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7"/>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77"/>
          <p:cNvGrpSpPr/>
          <p:nvPr/>
        </p:nvGrpSpPr>
        <p:grpSpPr>
          <a:xfrm>
            <a:off x="4102650" y="3665322"/>
            <a:ext cx="408459" cy="384752"/>
            <a:chOff x="4102650" y="3665322"/>
            <a:chExt cx="408459" cy="384752"/>
          </a:xfrm>
        </p:grpSpPr>
        <p:sp>
          <p:nvSpPr>
            <p:cNvPr id="7566" name="Google Shape;7566;p77"/>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7"/>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7"/>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7"/>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7"/>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7"/>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77"/>
          <p:cNvGrpSpPr/>
          <p:nvPr/>
        </p:nvGrpSpPr>
        <p:grpSpPr>
          <a:xfrm>
            <a:off x="6397489" y="4118522"/>
            <a:ext cx="170346" cy="385381"/>
            <a:chOff x="6397489" y="4118522"/>
            <a:chExt cx="170346" cy="385381"/>
          </a:xfrm>
        </p:grpSpPr>
        <p:sp>
          <p:nvSpPr>
            <p:cNvPr id="7573" name="Google Shape;7573;p77"/>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7"/>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7"/>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7"/>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7"/>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7"/>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7"/>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7"/>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7"/>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7"/>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7"/>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77"/>
          <p:cNvGrpSpPr/>
          <p:nvPr/>
        </p:nvGrpSpPr>
        <p:grpSpPr>
          <a:xfrm>
            <a:off x="7909569" y="3720882"/>
            <a:ext cx="398426" cy="273974"/>
            <a:chOff x="7909569" y="3720882"/>
            <a:chExt cx="398426" cy="273974"/>
          </a:xfrm>
        </p:grpSpPr>
        <p:sp>
          <p:nvSpPr>
            <p:cNvPr id="7585" name="Google Shape;7585;p77"/>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7"/>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7"/>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7"/>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7"/>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7"/>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7"/>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7"/>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7"/>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7"/>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7"/>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7"/>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7"/>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7"/>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7"/>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7"/>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7"/>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7"/>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7"/>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77"/>
          <p:cNvGrpSpPr/>
          <p:nvPr/>
        </p:nvGrpSpPr>
        <p:grpSpPr>
          <a:xfrm>
            <a:off x="6910596" y="4118967"/>
            <a:ext cx="227032" cy="384490"/>
            <a:chOff x="6910596" y="4118967"/>
            <a:chExt cx="227032" cy="384490"/>
          </a:xfrm>
        </p:grpSpPr>
        <p:sp>
          <p:nvSpPr>
            <p:cNvPr id="7605" name="Google Shape;7605;p77"/>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7"/>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7"/>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7"/>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7"/>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7"/>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7"/>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7"/>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7"/>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7"/>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7"/>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7"/>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77"/>
          <p:cNvGrpSpPr/>
          <p:nvPr/>
        </p:nvGrpSpPr>
        <p:grpSpPr>
          <a:xfrm>
            <a:off x="7372702" y="4132876"/>
            <a:ext cx="385459" cy="356671"/>
            <a:chOff x="7372702" y="4132876"/>
            <a:chExt cx="385459" cy="356671"/>
          </a:xfrm>
        </p:grpSpPr>
        <p:sp>
          <p:nvSpPr>
            <p:cNvPr id="7618" name="Google Shape;7618;p77"/>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7"/>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7"/>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7"/>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7"/>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7"/>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7"/>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7"/>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7"/>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7"/>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7"/>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7"/>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0" name="Google Shape;7630;p7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7631" name="Google Shape;7631;p77"/>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635"/>
        <p:cNvGrpSpPr/>
        <p:nvPr/>
      </p:nvGrpSpPr>
      <p:grpSpPr>
        <a:xfrm>
          <a:off x="0" y="0"/>
          <a:ext cx="0" cy="0"/>
          <a:chOff x="0" y="0"/>
          <a:chExt cx="0" cy="0"/>
        </a:xfrm>
      </p:grpSpPr>
      <p:grpSp>
        <p:nvGrpSpPr>
          <p:cNvPr id="7636" name="Google Shape;7636;p78"/>
          <p:cNvGrpSpPr/>
          <p:nvPr/>
        </p:nvGrpSpPr>
        <p:grpSpPr>
          <a:xfrm>
            <a:off x="3045189" y="1771948"/>
            <a:ext cx="389401" cy="374453"/>
            <a:chOff x="3045189" y="1977348"/>
            <a:chExt cx="389401" cy="374453"/>
          </a:xfrm>
        </p:grpSpPr>
        <p:sp>
          <p:nvSpPr>
            <p:cNvPr id="7637" name="Google Shape;7637;p78"/>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8"/>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8"/>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8"/>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8"/>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8"/>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8"/>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78"/>
          <p:cNvGrpSpPr/>
          <p:nvPr/>
        </p:nvGrpSpPr>
        <p:grpSpPr>
          <a:xfrm>
            <a:off x="3028591" y="2238398"/>
            <a:ext cx="431158" cy="349817"/>
            <a:chOff x="3028591" y="2443798"/>
            <a:chExt cx="431158" cy="349817"/>
          </a:xfrm>
        </p:grpSpPr>
        <p:sp>
          <p:nvSpPr>
            <p:cNvPr id="7645" name="Google Shape;7645;p78"/>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8"/>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8"/>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8"/>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8"/>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8"/>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8"/>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8"/>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8"/>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8"/>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8"/>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8"/>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8"/>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78"/>
          <p:cNvGrpSpPr/>
          <p:nvPr/>
        </p:nvGrpSpPr>
        <p:grpSpPr>
          <a:xfrm>
            <a:off x="3966333" y="1778075"/>
            <a:ext cx="331805" cy="377961"/>
            <a:chOff x="3966333" y="1983475"/>
            <a:chExt cx="331805" cy="377961"/>
          </a:xfrm>
        </p:grpSpPr>
        <p:sp>
          <p:nvSpPr>
            <p:cNvPr id="7659" name="Google Shape;7659;p78"/>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8"/>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8"/>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8"/>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8"/>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8"/>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8"/>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8"/>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8"/>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8"/>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8"/>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8"/>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8"/>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78"/>
          <p:cNvGrpSpPr/>
          <p:nvPr/>
        </p:nvGrpSpPr>
        <p:grpSpPr>
          <a:xfrm>
            <a:off x="3085690" y="2689322"/>
            <a:ext cx="316333" cy="382699"/>
            <a:chOff x="3085690" y="2894722"/>
            <a:chExt cx="316333" cy="382699"/>
          </a:xfrm>
        </p:grpSpPr>
        <p:sp>
          <p:nvSpPr>
            <p:cNvPr id="7673" name="Google Shape;7673;p78"/>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8"/>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8"/>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8"/>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8"/>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8"/>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8"/>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8"/>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8"/>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8"/>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8"/>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8"/>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8"/>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8"/>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8"/>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8"/>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8"/>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8"/>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8"/>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8"/>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78"/>
          <p:cNvGrpSpPr/>
          <p:nvPr/>
        </p:nvGrpSpPr>
        <p:grpSpPr>
          <a:xfrm>
            <a:off x="1736294" y="1326077"/>
            <a:ext cx="336465" cy="336439"/>
            <a:chOff x="1736294" y="1531477"/>
            <a:chExt cx="336465" cy="336439"/>
          </a:xfrm>
        </p:grpSpPr>
        <p:sp>
          <p:nvSpPr>
            <p:cNvPr id="7694" name="Google Shape;7694;p78"/>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8"/>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8"/>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8"/>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8"/>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78"/>
          <p:cNvGrpSpPr/>
          <p:nvPr/>
        </p:nvGrpSpPr>
        <p:grpSpPr>
          <a:xfrm>
            <a:off x="2807344" y="4089585"/>
            <a:ext cx="344764" cy="353692"/>
            <a:chOff x="2807344" y="4294985"/>
            <a:chExt cx="344764" cy="353692"/>
          </a:xfrm>
        </p:grpSpPr>
        <p:sp>
          <p:nvSpPr>
            <p:cNvPr id="7700" name="Google Shape;7700;p78"/>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8"/>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8"/>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8"/>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8"/>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8"/>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8"/>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8"/>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8"/>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8"/>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8"/>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8"/>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8"/>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8"/>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8"/>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8"/>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8"/>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8"/>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8"/>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8"/>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8"/>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8"/>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78"/>
          <p:cNvGrpSpPr/>
          <p:nvPr/>
        </p:nvGrpSpPr>
        <p:grpSpPr>
          <a:xfrm>
            <a:off x="3966830" y="2244602"/>
            <a:ext cx="314945" cy="331753"/>
            <a:chOff x="3966830" y="2450002"/>
            <a:chExt cx="314945" cy="331753"/>
          </a:xfrm>
        </p:grpSpPr>
        <p:sp>
          <p:nvSpPr>
            <p:cNvPr id="7723" name="Google Shape;7723;p78"/>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8"/>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8"/>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8"/>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8"/>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78"/>
          <p:cNvGrpSpPr/>
          <p:nvPr/>
        </p:nvGrpSpPr>
        <p:grpSpPr>
          <a:xfrm>
            <a:off x="1774648" y="1771530"/>
            <a:ext cx="298373" cy="390920"/>
            <a:chOff x="1774648" y="1976930"/>
            <a:chExt cx="298373" cy="390920"/>
          </a:xfrm>
        </p:grpSpPr>
        <p:sp>
          <p:nvSpPr>
            <p:cNvPr id="7729" name="Google Shape;7729;p78"/>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8"/>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8"/>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8"/>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8"/>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8"/>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78"/>
          <p:cNvGrpSpPr/>
          <p:nvPr/>
        </p:nvGrpSpPr>
        <p:grpSpPr>
          <a:xfrm>
            <a:off x="855285" y="2220909"/>
            <a:ext cx="374950" cy="386129"/>
            <a:chOff x="855285" y="2426309"/>
            <a:chExt cx="374950" cy="386129"/>
          </a:xfrm>
        </p:grpSpPr>
        <p:sp>
          <p:nvSpPr>
            <p:cNvPr id="7736" name="Google Shape;7736;p78"/>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8"/>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8"/>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8"/>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8"/>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8"/>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8"/>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8"/>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8"/>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8"/>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8"/>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8"/>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8"/>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78"/>
          <p:cNvGrpSpPr/>
          <p:nvPr/>
        </p:nvGrpSpPr>
        <p:grpSpPr>
          <a:xfrm>
            <a:off x="1300502" y="2236748"/>
            <a:ext cx="364504" cy="370290"/>
            <a:chOff x="1300502" y="2442148"/>
            <a:chExt cx="364504" cy="370290"/>
          </a:xfrm>
        </p:grpSpPr>
        <p:sp>
          <p:nvSpPr>
            <p:cNvPr id="7750" name="Google Shape;7750;p78"/>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8"/>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8"/>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8"/>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8"/>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8"/>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8"/>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8"/>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8"/>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8"/>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8"/>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8"/>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8"/>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8"/>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8"/>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8"/>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8"/>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8"/>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8"/>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78"/>
          <p:cNvGrpSpPr/>
          <p:nvPr/>
        </p:nvGrpSpPr>
        <p:grpSpPr>
          <a:xfrm>
            <a:off x="1757683" y="2233371"/>
            <a:ext cx="330680" cy="356441"/>
            <a:chOff x="1757683" y="2438771"/>
            <a:chExt cx="330680" cy="356441"/>
          </a:xfrm>
        </p:grpSpPr>
        <p:sp>
          <p:nvSpPr>
            <p:cNvPr id="7770" name="Google Shape;7770;p78"/>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8"/>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8"/>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8"/>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8"/>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8"/>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8"/>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8"/>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8"/>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8"/>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78"/>
          <p:cNvGrpSpPr/>
          <p:nvPr/>
        </p:nvGrpSpPr>
        <p:grpSpPr>
          <a:xfrm>
            <a:off x="3943687" y="3619707"/>
            <a:ext cx="367908" cy="354477"/>
            <a:chOff x="3943687" y="3825107"/>
            <a:chExt cx="367908" cy="354477"/>
          </a:xfrm>
        </p:grpSpPr>
        <p:sp>
          <p:nvSpPr>
            <p:cNvPr id="7781" name="Google Shape;7781;p78"/>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8"/>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8"/>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8"/>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8"/>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8"/>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8"/>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8"/>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8"/>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8"/>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8"/>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8"/>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8"/>
          <p:cNvGrpSpPr/>
          <p:nvPr/>
        </p:nvGrpSpPr>
        <p:grpSpPr>
          <a:xfrm>
            <a:off x="2195360" y="1771530"/>
            <a:ext cx="340235" cy="390763"/>
            <a:chOff x="2195360" y="1976930"/>
            <a:chExt cx="340235" cy="390763"/>
          </a:xfrm>
        </p:grpSpPr>
        <p:sp>
          <p:nvSpPr>
            <p:cNvPr id="7794" name="Google Shape;7794;p78"/>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8"/>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8"/>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8"/>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8"/>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8"/>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8"/>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8"/>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8"/>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8"/>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8"/>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78"/>
          <p:cNvGrpSpPr/>
          <p:nvPr/>
        </p:nvGrpSpPr>
        <p:grpSpPr>
          <a:xfrm>
            <a:off x="2567509" y="1796819"/>
            <a:ext cx="432179" cy="332172"/>
            <a:chOff x="2567509" y="2002219"/>
            <a:chExt cx="432179" cy="332172"/>
          </a:xfrm>
        </p:grpSpPr>
        <p:sp>
          <p:nvSpPr>
            <p:cNvPr id="7806" name="Google Shape;7806;p78"/>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8"/>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8"/>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8"/>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8"/>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8"/>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8"/>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8"/>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8"/>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8"/>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8"/>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8"/>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78"/>
          <p:cNvGrpSpPr/>
          <p:nvPr/>
        </p:nvGrpSpPr>
        <p:grpSpPr>
          <a:xfrm>
            <a:off x="1323907" y="3154488"/>
            <a:ext cx="281854" cy="359242"/>
            <a:chOff x="1323907" y="3359888"/>
            <a:chExt cx="281854" cy="359242"/>
          </a:xfrm>
        </p:grpSpPr>
        <p:sp>
          <p:nvSpPr>
            <p:cNvPr id="7819" name="Google Shape;7819;p78"/>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8"/>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8"/>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8"/>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8"/>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8"/>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8"/>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8"/>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8"/>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8"/>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8"/>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8"/>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8"/>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8"/>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8"/>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8"/>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8"/>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8"/>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8"/>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78"/>
          <p:cNvGrpSpPr/>
          <p:nvPr/>
        </p:nvGrpSpPr>
        <p:grpSpPr>
          <a:xfrm>
            <a:off x="2184548" y="3654055"/>
            <a:ext cx="354948" cy="286776"/>
            <a:chOff x="2184548" y="3859455"/>
            <a:chExt cx="354948" cy="286776"/>
          </a:xfrm>
        </p:grpSpPr>
        <p:sp>
          <p:nvSpPr>
            <p:cNvPr id="7839" name="Google Shape;7839;p78"/>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8"/>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8"/>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8"/>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8"/>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8"/>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8"/>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8"/>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8"/>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8"/>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8"/>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8"/>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8"/>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8"/>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8"/>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8"/>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8"/>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78"/>
          <p:cNvGrpSpPr/>
          <p:nvPr/>
        </p:nvGrpSpPr>
        <p:grpSpPr>
          <a:xfrm>
            <a:off x="3140511" y="3634708"/>
            <a:ext cx="216823" cy="334162"/>
            <a:chOff x="3140511" y="3840108"/>
            <a:chExt cx="216823" cy="334162"/>
          </a:xfrm>
        </p:grpSpPr>
        <p:sp>
          <p:nvSpPr>
            <p:cNvPr id="7857" name="Google Shape;7857;p78"/>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8"/>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8"/>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8"/>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8"/>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8"/>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8"/>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8"/>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8"/>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78"/>
          <p:cNvGrpSpPr/>
          <p:nvPr/>
        </p:nvGrpSpPr>
        <p:grpSpPr>
          <a:xfrm>
            <a:off x="883193" y="3157394"/>
            <a:ext cx="275099" cy="363876"/>
            <a:chOff x="883193" y="3362794"/>
            <a:chExt cx="275099" cy="363876"/>
          </a:xfrm>
        </p:grpSpPr>
        <p:sp>
          <p:nvSpPr>
            <p:cNvPr id="7867" name="Google Shape;7867;p78"/>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8"/>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8"/>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8"/>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8"/>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8"/>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8"/>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8"/>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8"/>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8"/>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8"/>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8"/>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8"/>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8"/>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8"/>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8"/>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8"/>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8"/>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8"/>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8"/>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8"/>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8"/>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8"/>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8"/>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8"/>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8"/>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78"/>
          <p:cNvGrpSpPr/>
          <p:nvPr/>
        </p:nvGrpSpPr>
        <p:grpSpPr>
          <a:xfrm>
            <a:off x="2633404" y="2691364"/>
            <a:ext cx="368798" cy="365420"/>
            <a:chOff x="2633404" y="2896764"/>
            <a:chExt cx="368798" cy="365420"/>
          </a:xfrm>
        </p:grpSpPr>
        <p:sp>
          <p:nvSpPr>
            <p:cNvPr id="7894" name="Google Shape;7894;p78"/>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8"/>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8"/>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8"/>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8"/>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8"/>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8"/>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8"/>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8"/>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8"/>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8"/>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78"/>
          <p:cNvGrpSpPr/>
          <p:nvPr/>
        </p:nvGrpSpPr>
        <p:grpSpPr>
          <a:xfrm>
            <a:off x="2593035" y="1333355"/>
            <a:ext cx="382621" cy="308688"/>
            <a:chOff x="2593035" y="1538755"/>
            <a:chExt cx="382621" cy="308688"/>
          </a:xfrm>
        </p:grpSpPr>
        <p:sp>
          <p:nvSpPr>
            <p:cNvPr id="7906" name="Google Shape;7906;p78"/>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8"/>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8"/>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8"/>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8"/>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8"/>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8"/>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8"/>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78"/>
          <p:cNvGrpSpPr/>
          <p:nvPr/>
        </p:nvGrpSpPr>
        <p:grpSpPr>
          <a:xfrm>
            <a:off x="3011234" y="1346681"/>
            <a:ext cx="429012" cy="329292"/>
            <a:chOff x="3011234" y="1552081"/>
            <a:chExt cx="429012" cy="329292"/>
          </a:xfrm>
        </p:grpSpPr>
        <p:sp>
          <p:nvSpPr>
            <p:cNvPr id="7915" name="Google Shape;7915;p78"/>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8"/>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8"/>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8"/>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8"/>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8"/>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8"/>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8"/>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8"/>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8"/>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8"/>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8"/>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8"/>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8"/>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8"/>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8"/>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8"/>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8"/>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8"/>
          <p:cNvGrpSpPr/>
          <p:nvPr/>
        </p:nvGrpSpPr>
        <p:grpSpPr>
          <a:xfrm>
            <a:off x="3500721" y="1788259"/>
            <a:ext cx="381626" cy="360237"/>
            <a:chOff x="3500721" y="1993659"/>
            <a:chExt cx="381626" cy="360237"/>
          </a:xfrm>
        </p:grpSpPr>
        <p:sp>
          <p:nvSpPr>
            <p:cNvPr id="7934" name="Google Shape;7934;p78"/>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8"/>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8"/>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8"/>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8"/>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8"/>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8"/>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8"/>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8"/>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8"/>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8"/>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8"/>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8"/>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8"/>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8"/>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8"/>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8"/>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8"/>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78"/>
          <p:cNvGrpSpPr/>
          <p:nvPr/>
        </p:nvGrpSpPr>
        <p:grpSpPr>
          <a:xfrm>
            <a:off x="3479228" y="1305526"/>
            <a:ext cx="373798" cy="370368"/>
            <a:chOff x="3479228" y="1510926"/>
            <a:chExt cx="373798" cy="370368"/>
          </a:xfrm>
        </p:grpSpPr>
        <p:sp>
          <p:nvSpPr>
            <p:cNvPr id="7953" name="Google Shape;7953;p78"/>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8"/>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8"/>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8"/>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8"/>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8"/>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8"/>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8"/>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8"/>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78"/>
          <p:cNvGrpSpPr/>
          <p:nvPr/>
        </p:nvGrpSpPr>
        <p:grpSpPr>
          <a:xfrm>
            <a:off x="862432" y="2691809"/>
            <a:ext cx="339240" cy="378196"/>
            <a:chOff x="862432" y="2897209"/>
            <a:chExt cx="339240" cy="378196"/>
          </a:xfrm>
        </p:grpSpPr>
        <p:sp>
          <p:nvSpPr>
            <p:cNvPr id="7963" name="Google Shape;7963;p78"/>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8"/>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8"/>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8"/>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8"/>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8"/>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8"/>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8"/>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78"/>
          <p:cNvGrpSpPr/>
          <p:nvPr/>
        </p:nvGrpSpPr>
        <p:grpSpPr>
          <a:xfrm>
            <a:off x="850625" y="1321417"/>
            <a:ext cx="346021" cy="345131"/>
            <a:chOff x="850625" y="1526817"/>
            <a:chExt cx="346021" cy="345131"/>
          </a:xfrm>
        </p:grpSpPr>
        <p:sp>
          <p:nvSpPr>
            <p:cNvPr id="7972" name="Google Shape;7972;p78"/>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8"/>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8"/>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8"/>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8"/>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8"/>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8"/>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8"/>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8"/>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8"/>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8"/>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8"/>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8"/>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8"/>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8"/>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8"/>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8"/>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8"/>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8"/>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8"/>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78"/>
          <p:cNvGrpSpPr/>
          <p:nvPr/>
        </p:nvGrpSpPr>
        <p:grpSpPr>
          <a:xfrm>
            <a:off x="3046943" y="3162447"/>
            <a:ext cx="379479" cy="370395"/>
            <a:chOff x="3046943" y="3367847"/>
            <a:chExt cx="379479" cy="370395"/>
          </a:xfrm>
        </p:grpSpPr>
        <p:sp>
          <p:nvSpPr>
            <p:cNvPr id="7993" name="Google Shape;7993;p78"/>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8"/>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8"/>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8"/>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8"/>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8"/>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8"/>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78"/>
          <p:cNvGrpSpPr/>
          <p:nvPr/>
        </p:nvGrpSpPr>
        <p:grpSpPr>
          <a:xfrm>
            <a:off x="1289506" y="1778258"/>
            <a:ext cx="391103" cy="377777"/>
            <a:chOff x="1289506" y="1983658"/>
            <a:chExt cx="391103" cy="377777"/>
          </a:xfrm>
        </p:grpSpPr>
        <p:sp>
          <p:nvSpPr>
            <p:cNvPr id="8001" name="Google Shape;8001;p78"/>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8"/>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8"/>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8"/>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8"/>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8"/>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8"/>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8"/>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78"/>
          <p:cNvGrpSpPr/>
          <p:nvPr/>
        </p:nvGrpSpPr>
        <p:grpSpPr>
          <a:xfrm>
            <a:off x="1287935" y="1305578"/>
            <a:ext cx="350288" cy="362357"/>
            <a:chOff x="1287935" y="1510978"/>
            <a:chExt cx="350288" cy="362357"/>
          </a:xfrm>
        </p:grpSpPr>
        <p:sp>
          <p:nvSpPr>
            <p:cNvPr id="8010" name="Google Shape;8010;p78"/>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8"/>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8"/>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8"/>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8"/>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8"/>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8"/>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8"/>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8"/>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8"/>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8"/>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8"/>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8"/>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8"/>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8"/>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8"/>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8"/>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8"/>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8"/>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78"/>
          <p:cNvGrpSpPr/>
          <p:nvPr/>
        </p:nvGrpSpPr>
        <p:grpSpPr>
          <a:xfrm>
            <a:off x="2477973" y="4084559"/>
            <a:ext cx="210042" cy="361991"/>
            <a:chOff x="2477973" y="4289959"/>
            <a:chExt cx="210042" cy="361991"/>
          </a:xfrm>
        </p:grpSpPr>
        <p:sp>
          <p:nvSpPr>
            <p:cNvPr id="8030" name="Google Shape;8030;p78"/>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8"/>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8"/>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8"/>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8"/>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8"/>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78"/>
          <p:cNvGrpSpPr/>
          <p:nvPr/>
        </p:nvGrpSpPr>
        <p:grpSpPr>
          <a:xfrm>
            <a:off x="3518969" y="2704349"/>
            <a:ext cx="347827" cy="345602"/>
            <a:chOff x="3518969" y="2909749"/>
            <a:chExt cx="347827" cy="345602"/>
          </a:xfrm>
        </p:grpSpPr>
        <p:sp>
          <p:nvSpPr>
            <p:cNvPr id="8037" name="Google Shape;8037;p78"/>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8"/>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8"/>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8"/>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8"/>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8"/>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8"/>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8"/>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8"/>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8"/>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8"/>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8"/>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8"/>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78"/>
          <p:cNvGrpSpPr/>
          <p:nvPr/>
        </p:nvGrpSpPr>
        <p:grpSpPr>
          <a:xfrm>
            <a:off x="2137005" y="1317856"/>
            <a:ext cx="415817" cy="355734"/>
            <a:chOff x="2137005" y="1523256"/>
            <a:chExt cx="415817" cy="355734"/>
          </a:xfrm>
        </p:grpSpPr>
        <p:sp>
          <p:nvSpPr>
            <p:cNvPr id="8051" name="Google Shape;8051;p78"/>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8"/>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8"/>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8"/>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8"/>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8"/>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8"/>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8"/>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8"/>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8"/>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78"/>
          <p:cNvGrpSpPr/>
          <p:nvPr/>
        </p:nvGrpSpPr>
        <p:grpSpPr>
          <a:xfrm>
            <a:off x="1713413" y="3154148"/>
            <a:ext cx="397700" cy="389637"/>
            <a:chOff x="1713413" y="3359548"/>
            <a:chExt cx="397700" cy="389637"/>
          </a:xfrm>
        </p:grpSpPr>
        <p:sp>
          <p:nvSpPr>
            <p:cNvPr id="8062" name="Google Shape;8062;p78"/>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8"/>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8"/>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8"/>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8"/>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8"/>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8"/>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8"/>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8"/>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8"/>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8"/>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8"/>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8"/>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8"/>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8"/>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8"/>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8"/>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8"/>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8"/>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8"/>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78"/>
          <p:cNvGrpSpPr/>
          <p:nvPr/>
        </p:nvGrpSpPr>
        <p:grpSpPr>
          <a:xfrm>
            <a:off x="1976129" y="4078773"/>
            <a:ext cx="401496" cy="371154"/>
            <a:chOff x="1976129" y="4284173"/>
            <a:chExt cx="401496" cy="371154"/>
          </a:xfrm>
        </p:grpSpPr>
        <p:sp>
          <p:nvSpPr>
            <p:cNvPr id="8083" name="Google Shape;8083;p78"/>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8"/>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8"/>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8"/>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8"/>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8"/>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8"/>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8"/>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8"/>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8"/>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8"/>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8"/>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8"/>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8"/>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8"/>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78"/>
          <p:cNvGrpSpPr/>
          <p:nvPr/>
        </p:nvGrpSpPr>
        <p:grpSpPr>
          <a:xfrm>
            <a:off x="1830123" y="2699584"/>
            <a:ext cx="184412" cy="367541"/>
            <a:chOff x="1830123" y="2904984"/>
            <a:chExt cx="184412" cy="367541"/>
          </a:xfrm>
        </p:grpSpPr>
        <p:sp>
          <p:nvSpPr>
            <p:cNvPr id="8099" name="Google Shape;8099;p78"/>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8"/>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8"/>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8"/>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8"/>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78"/>
          <p:cNvGrpSpPr/>
          <p:nvPr/>
        </p:nvGrpSpPr>
        <p:grpSpPr>
          <a:xfrm>
            <a:off x="2602224" y="3620518"/>
            <a:ext cx="376966" cy="349765"/>
            <a:chOff x="2602224" y="3825918"/>
            <a:chExt cx="376966" cy="349765"/>
          </a:xfrm>
        </p:grpSpPr>
        <p:sp>
          <p:nvSpPr>
            <p:cNvPr id="8105" name="Google Shape;8105;p78"/>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8"/>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8"/>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8"/>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8"/>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8"/>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8"/>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8"/>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8"/>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8"/>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8"/>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8"/>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78"/>
          <p:cNvGrpSpPr/>
          <p:nvPr/>
        </p:nvGrpSpPr>
        <p:grpSpPr>
          <a:xfrm>
            <a:off x="3479725" y="3215723"/>
            <a:ext cx="411419" cy="256616"/>
            <a:chOff x="3479725" y="3421123"/>
            <a:chExt cx="411419" cy="256616"/>
          </a:xfrm>
        </p:grpSpPr>
        <p:sp>
          <p:nvSpPr>
            <p:cNvPr id="8118" name="Google Shape;8118;p78"/>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8"/>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8"/>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8"/>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8"/>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8"/>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8"/>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8"/>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8"/>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8"/>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8"/>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8"/>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8"/>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8"/>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8"/>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8"/>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8"/>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8"/>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8"/>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78"/>
          <p:cNvGrpSpPr/>
          <p:nvPr/>
        </p:nvGrpSpPr>
        <p:grpSpPr>
          <a:xfrm>
            <a:off x="1283275" y="3614078"/>
            <a:ext cx="373824" cy="362881"/>
            <a:chOff x="1283275" y="3819478"/>
            <a:chExt cx="373824" cy="362881"/>
          </a:xfrm>
        </p:grpSpPr>
        <p:sp>
          <p:nvSpPr>
            <p:cNvPr id="8138" name="Google Shape;8138;p78"/>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8"/>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8"/>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8"/>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8"/>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8"/>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8"/>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8"/>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8"/>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8"/>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8"/>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8"/>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8"/>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8"/>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78"/>
          <p:cNvGrpSpPr/>
          <p:nvPr/>
        </p:nvGrpSpPr>
        <p:grpSpPr>
          <a:xfrm>
            <a:off x="3462865" y="2253896"/>
            <a:ext cx="442730" cy="362331"/>
            <a:chOff x="3462865" y="2459296"/>
            <a:chExt cx="442730" cy="362331"/>
          </a:xfrm>
        </p:grpSpPr>
        <p:sp>
          <p:nvSpPr>
            <p:cNvPr id="8153" name="Google Shape;8153;p78"/>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8"/>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8"/>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8"/>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8"/>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8"/>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8"/>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78"/>
          <p:cNvGrpSpPr/>
          <p:nvPr/>
        </p:nvGrpSpPr>
        <p:grpSpPr>
          <a:xfrm>
            <a:off x="3988847" y="3152734"/>
            <a:ext cx="281121" cy="367279"/>
            <a:chOff x="3988847" y="3358134"/>
            <a:chExt cx="281121" cy="367279"/>
          </a:xfrm>
        </p:grpSpPr>
        <p:sp>
          <p:nvSpPr>
            <p:cNvPr id="8161" name="Google Shape;8161;p78"/>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8"/>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8"/>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8"/>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8"/>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8"/>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8"/>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8"/>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8"/>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8"/>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8"/>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8"/>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8"/>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8"/>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8"/>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8"/>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8"/>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8"/>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78"/>
          <p:cNvGrpSpPr/>
          <p:nvPr/>
        </p:nvGrpSpPr>
        <p:grpSpPr>
          <a:xfrm>
            <a:off x="3951620" y="2700632"/>
            <a:ext cx="370290" cy="366729"/>
            <a:chOff x="3951620" y="2906032"/>
            <a:chExt cx="370290" cy="366729"/>
          </a:xfrm>
        </p:grpSpPr>
        <p:sp>
          <p:nvSpPr>
            <p:cNvPr id="8180" name="Google Shape;8180;p78"/>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8"/>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78"/>
          <p:cNvGrpSpPr/>
          <p:nvPr/>
        </p:nvGrpSpPr>
        <p:grpSpPr>
          <a:xfrm>
            <a:off x="2145304" y="3153205"/>
            <a:ext cx="404245" cy="388433"/>
            <a:chOff x="2145304" y="3358605"/>
            <a:chExt cx="404245" cy="388433"/>
          </a:xfrm>
        </p:grpSpPr>
        <p:sp>
          <p:nvSpPr>
            <p:cNvPr id="8183" name="Google Shape;8183;p78"/>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8"/>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8"/>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8"/>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8"/>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8"/>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8"/>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8"/>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8"/>
          <p:cNvGrpSpPr/>
          <p:nvPr/>
        </p:nvGrpSpPr>
        <p:grpSpPr>
          <a:xfrm>
            <a:off x="2593925" y="3165196"/>
            <a:ext cx="406392" cy="365263"/>
            <a:chOff x="2593925" y="3370596"/>
            <a:chExt cx="406392" cy="365263"/>
          </a:xfrm>
        </p:grpSpPr>
        <p:sp>
          <p:nvSpPr>
            <p:cNvPr id="8192" name="Google Shape;8192;p78"/>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8"/>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8"/>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8"/>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8"/>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8"/>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8"/>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8"/>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8"/>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8"/>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8"/>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78"/>
          <p:cNvGrpSpPr/>
          <p:nvPr/>
        </p:nvGrpSpPr>
        <p:grpSpPr>
          <a:xfrm>
            <a:off x="848975" y="1782316"/>
            <a:ext cx="384898" cy="358221"/>
            <a:chOff x="848975" y="1987716"/>
            <a:chExt cx="384898" cy="358221"/>
          </a:xfrm>
        </p:grpSpPr>
        <p:sp>
          <p:nvSpPr>
            <p:cNvPr id="8204" name="Google Shape;8204;p78"/>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8"/>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8"/>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8"/>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8"/>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8"/>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8"/>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8"/>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8"/>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78"/>
          <p:cNvGrpSpPr/>
          <p:nvPr/>
        </p:nvGrpSpPr>
        <p:grpSpPr>
          <a:xfrm>
            <a:off x="2255731" y="2722492"/>
            <a:ext cx="226405" cy="386260"/>
            <a:chOff x="2255731" y="2927892"/>
            <a:chExt cx="226405" cy="386260"/>
          </a:xfrm>
        </p:grpSpPr>
        <p:sp>
          <p:nvSpPr>
            <p:cNvPr id="8214" name="Google Shape;8214;p78"/>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8"/>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8"/>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8"/>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8"/>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8"/>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8"/>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8"/>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8"/>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8"/>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8"/>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8"/>
          <p:cNvGrpSpPr/>
          <p:nvPr/>
        </p:nvGrpSpPr>
        <p:grpSpPr>
          <a:xfrm>
            <a:off x="2209576" y="2236748"/>
            <a:ext cx="307641" cy="346571"/>
            <a:chOff x="2209576" y="2442148"/>
            <a:chExt cx="307641" cy="346571"/>
          </a:xfrm>
        </p:grpSpPr>
        <p:sp>
          <p:nvSpPr>
            <p:cNvPr id="8226" name="Google Shape;8226;p78"/>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8"/>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8"/>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8"/>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8"/>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8"/>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8"/>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8"/>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8"/>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8"/>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8"/>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8"/>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8"/>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8"/>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8"/>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78"/>
          <p:cNvGrpSpPr/>
          <p:nvPr/>
        </p:nvGrpSpPr>
        <p:grpSpPr>
          <a:xfrm>
            <a:off x="1334850" y="2704742"/>
            <a:ext cx="280231" cy="357854"/>
            <a:chOff x="1334850" y="2910142"/>
            <a:chExt cx="280231" cy="357854"/>
          </a:xfrm>
        </p:grpSpPr>
        <p:sp>
          <p:nvSpPr>
            <p:cNvPr id="8242" name="Google Shape;8242;p78"/>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8"/>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8"/>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8"/>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8"/>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8"/>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8"/>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8"/>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8"/>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78"/>
          <p:cNvGrpSpPr/>
          <p:nvPr/>
        </p:nvGrpSpPr>
        <p:grpSpPr>
          <a:xfrm>
            <a:off x="920682" y="3606250"/>
            <a:ext cx="220357" cy="378353"/>
            <a:chOff x="920682" y="3811650"/>
            <a:chExt cx="220357" cy="378353"/>
          </a:xfrm>
        </p:grpSpPr>
        <p:sp>
          <p:nvSpPr>
            <p:cNvPr id="8252" name="Google Shape;8252;p78"/>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8"/>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8"/>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8"/>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8"/>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8"/>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8"/>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8"/>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8"/>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8"/>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8"/>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8"/>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8"/>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8"/>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8"/>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78"/>
          <p:cNvGrpSpPr/>
          <p:nvPr/>
        </p:nvGrpSpPr>
        <p:grpSpPr>
          <a:xfrm>
            <a:off x="3900804" y="1342518"/>
            <a:ext cx="411550" cy="337748"/>
            <a:chOff x="3900804" y="1547918"/>
            <a:chExt cx="411550" cy="337748"/>
          </a:xfrm>
        </p:grpSpPr>
        <p:sp>
          <p:nvSpPr>
            <p:cNvPr id="8268" name="Google Shape;8268;p78"/>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8"/>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8"/>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8"/>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8"/>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8"/>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8"/>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78"/>
          <p:cNvGrpSpPr/>
          <p:nvPr/>
        </p:nvGrpSpPr>
        <p:grpSpPr>
          <a:xfrm>
            <a:off x="3508654" y="3606381"/>
            <a:ext cx="363876" cy="364007"/>
            <a:chOff x="3508654" y="3811781"/>
            <a:chExt cx="363876" cy="364007"/>
          </a:xfrm>
        </p:grpSpPr>
        <p:sp>
          <p:nvSpPr>
            <p:cNvPr id="8276" name="Google Shape;8276;p78"/>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8"/>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8"/>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8"/>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8"/>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8"/>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8"/>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8"/>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8"/>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8"/>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8"/>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8"/>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8"/>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8"/>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78"/>
          <p:cNvGrpSpPr/>
          <p:nvPr/>
        </p:nvGrpSpPr>
        <p:grpSpPr>
          <a:xfrm>
            <a:off x="1761322" y="3609523"/>
            <a:ext cx="310050" cy="374688"/>
            <a:chOff x="1761322" y="3814923"/>
            <a:chExt cx="310050" cy="374688"/>
          </a:xfrm>
        </p:grpSpPr>
        <p:sp>
          <p:nvSpPr>
            <p:cNvPr id="8291" name="Google Shape;8291;p78"/>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8"/>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8"/>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8"/>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8"/>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8"/>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8"/>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8"/>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8"/>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8"/>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8"/>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8"/>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8"/>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8"/>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8"/>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8"/>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8"/>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8"/>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8"/>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8"/>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8"/>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8"/>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8"/>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8"/>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8"/>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8"/>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8"/>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8"/>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78"/>
          <p:cNvGrpSpPr/>
          <p:nvPr/>
        </p:nvGrpSpPr>
        <p:grpSpPr>
          <a:xfrm>
            <a:off x="2604109" y="2233895"/>
            <a:ext cx="399088" cy="373144"/>
            <a:chOff x="2604109" y="2439295"/>
            <a:chExt cx="399088" cy="373144"/>
          </a:xfrm>
        </p:grpSpPr>
        <p:sp>
          <p:nvSpPr>
            <p:cNvPr id="8320" name="Google Shape;8320;p78"/>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8"/>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8"/>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8"/>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8"/>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8"/>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8"/>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8"/>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8"/>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8"/>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8"/>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8"/>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8"/>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8"/>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8"/>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8"/>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8"/>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8"/>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8"/>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8"/>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8"/>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8"/>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8"/>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8"/>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8"/>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8"/>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8"/>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8"/>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8"/>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8"/>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8"/>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8"/>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8"/>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8"/>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8"/>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8"/>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8"/>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8"/>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8"/>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8"/>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8"/>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8"/>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8"/>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78"/>
          <p:cNvGrpSpPr/>
          <p:nvPr/>
        </p:nvGrpSpPr>
        <p:grpSpPr>
          <a:xfrm>
            <a:off x="7086308" y="2256121"/>
            <a:ext cx="368536" cy="353692"/>
            <a:chOff x="7086308" y="2461521"/>
            <a:chExt cx="368536" cy="353692"/>
          </a:xfrm>
        </p:grpSpPr>
        <p:sp>
          <p:nvSpPr>
            <p:cNvPr id="8364" name="Google Shape;8364;p78"/>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8"/>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8"/>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8"/>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8"/>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8"/>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8"/>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8"/>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8"/>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8"/>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8"/>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78"/>
          <p:cNvGrpSpPr/>
          <p:nvPr/>
        </p:nvGrpSpPr>
        <p:grpSpPr>
          <a:xfrm>
            <a:off x="6644992" y="2248843"/>
            <a:ext cx="375552" cy="368405"/>
            <a:chOff x="6644992" y="2454243"/>
            <a:chExt cx="375552" cy="368405"/>
          </a:xfrm>
        </p:grpSpPr>
        <p:sp>
          <p:nvSpPr>
            <p:cNvPr id="8376" name="Google Shape;8376;p78"/>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8"/>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8"/>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8"/>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8"/>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8"/>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8"/>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8"/>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8"/>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8"/>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8"/>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78"/>
          <p:cNvGrpSpPr/>
          <p:nvPr/>
        </p:nvGrpSpPr>
        <p:grpSpPr>
          <a:xfrm>
            <a:off x="6186789" y="2251933"/>
            <a:ext cx="371049" cy="362096"/>
            <a:chOff x="6186789" y="2457333"/>
            <a:chExt cx="371049" cy="362096"/>
          </a:xfrm>
        </p:grpSpPr>
        <p:sp>
          <p:nvSpPr>
            <p:cNvPr id="8388" name="Google Shape;8388;p78"/>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8"/>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8"/>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8"/>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8"/>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8"/>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8"/>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8"/>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8"/>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8"/>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8"/>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8"/>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78"/>
          <p:cNvGrpSpPr/>
          <p:nvPr/>
        </p:nvGrpSpPr>
        <p:grpSpPr>
          <a:xfrm>
            <a:off x="7957893" y="2249079"/>
            <a:ext cx="375081" cy="368169"/>
            <a:chOff x="7957893" y="2454479"/>
            <a:chExt cx="375081" cy="368169"/>
          </a:xfrm>
        </p:grpSpPr>
        <p:sp>
          <p:nvSpPr>
            <p:cNvPr id="8401" name="Google Shape;8401;p78"/>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8"/>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8"/>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8"/>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8"/>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8"/>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8"/>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8"/>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8"/>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8"/>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78"/>
          <p:cNvGrpSpPr/>
          <p:nvPr/>
        </p:nvGrpSpPr>
        <p:grpSpPr>
          <a:xfrm>
            <a:off x="5738562" y="2248948"/>
            <a:ext cx="368536" cy="368300"/>
            <a:chOff x="5738562" y="2454348"/>
            <a:chExt cx="368536" cy="368300"/>
          </a:xfrm>
        </p:grpSpPr>
        <p:sp>
          <p:nvSpPr>
            <p:cNvPr id="8412" name="Google Shape;8412;p78"/>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8"/>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8"/>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8"/>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8"/>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8"/>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8"/>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8"/>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8"/>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8"/>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8"/>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8"/>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8"/>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8"/>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8"/>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8"/>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8"/>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8"/>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8"/>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8"/>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8"/>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8"/>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8"/>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8"/>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8"/>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8"/>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8"/>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8"/>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8"/>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8"/>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8"/>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8"/>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78"/>
          <p:cNvGrpSpPr/>
          <p:nvPr/>
        </p:nvGrpSpPr>
        <p:grpSpPr>
          <a:xfrm>
            <a:off x="4870747" y="2288820"/>
            <a:ext cx="368536" cy="288687"/>
            <a:chOff x="4870747" y="2494220"/>
            <a:chExt cx="368536" cy="288687"/>
          </a:xfrm>
        </p:grpSpPr>
        <p:sp>
          <p:nvSpPr>
            <p:cNvPr id="8445" name="Google Shape;8445;p78"/>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8"/>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8"/>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8"/>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8"/>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8"/>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8"/>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8"/>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8"/>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8"/>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8"/>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8"/>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8"/>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8"/>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8"/>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8"/>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8"/>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8"/>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8"/>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8"/>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8"/>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8"/>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8"/>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8"/>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78"/>
          <p:cNvGrpSpPr/>
          <p:nvPr/>
        </p:nvGrpSpPr>
        <p:grpSpPr>
          <a:xfrm>
            <a:off x="5300308" y="2249105"/>
            <a:ext cx="370604" cy="367960"/>
            <a:chOff x="5300308" y="2454505"/>
            <a:chExt cx="370604" cy="367960"/>
          </a:xfrm>
        </p:grpSpPr>
        <p:sp>
          <p:nvSpPr>
            <p:cNvPr id="8470" name="Google Shape;8470;p78"/>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8"/>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8"/>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8"/>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8"/>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8"/>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8"/>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8"/>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8"/>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8"/>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8"/>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78"/>
          <p:cNvGrpSpPr/>
          <p:nvPr/>
        </p:nvGrpSpPr>
        <p:grpSpPr>
          <a:xfrm>
            <a:off x="4929600" y="3620335"/>
            <a:ext cx="230803" cy="340235"/>
            <a:chOff x="4929600" y="3825735"/>
            <a:chExt cx="230803" cy="340235"/>
          </a:xfrm>
        </p:grpSpPr>
        <p:sp>
          <p:nvSpPr>
            <p:cNvPr id="8482" name="Google Shape;8482;p78"/>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8"/>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8"/>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8"/>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8"/>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8"/>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8"/>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8"/>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8"/>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8"/>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8"/>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8"/>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8"/>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8"/>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8"/>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8"/>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8"/>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8"/>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8"/>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8"/>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8"/>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78"/>
          <p:cNvGrpSpPr/>
          <p:nvPr/>
        </p:nvGrpSpPr>
        <p:grpSpPr>
          <a:xfrm>
            <a:off x="6264518" y="3619995"/>
            <a:ext cx="249810" cy="340968"/>
            <a:chOff x="6264518" y="3825395"/>
            <a:chExt cx="249810" cy="340968"/>
          </a:xfrm>
        </p:grpSpPr>
        <p:sp>
          <p:nvSpPr>
            <p:cNvPr id="8504" name="Google Shape;8504;p78"/>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8"/>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8"/>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8"/>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8"/>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8"/>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8"/>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8"/>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78"/>
          <p:cNvGrpSpPr/>
          <p:nvPr/>
        </p:nvGrpSpPr>
        <p:grpSpPr>
          <a:xfrm>
            <a:off x="5376073" y="3619968"/>
            <a:ext cx="223158" cy="340994"/>
            <a:chOff x="5376073" y="3825368"/>
            <a:chExt cx="223158" cy="340994"/>
          </a:xfrm>
        </p:grpSpPr>
        <p:sp>
          <p:nvSpPr>
            <p:cNvPr id="8513" name="Google Shape;8513;p78"/>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8"/>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8"/>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8"/>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8"/>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8"/>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8"/>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8"/>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8"/>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8"/>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8"/>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8"/>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8"/>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8"/>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8"/>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8"/>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8"/>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8"/>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8"/>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8"/>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8"/>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8"/>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8"/>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8"/>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78"/>
          <p:cNvGrpSpPr/>
          <p:nvPr/>
        </p:nvGrpSpPr>
        <p:grpSpPr>
          <a:xfrm>
            <a:off x="6716044" y="3619995"/>
            <a:ext cx="197973" cy="340314"/>
            <a:chOff x="6716044" y="3825395"/>
            <a:chExt cx="197973" cy="340314"/>
          </a:xfrm>
        </p:grpSpPr>
        <p:sp>
          <p:nvSpPr>
            <p:cNvPr id="8538" name="Google Shape;8538;p78"/>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8"/>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8"/>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8"/>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8"/>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8"/>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8"/>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8"/>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8"/>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8"/>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8"/>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8"/>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8"/>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78"/>
          <p:cNvGrpSpPr/>
          <p:nvPr/>
        </p:nvGrpSpPr>
        <p:grpSpPr>
          <a:xfrm>
            <a:off x="7517833" y="2260415"/>
            <a:ext cx="370656" cy="345157"/>
            <a:chOff x="7517833" y="2465815"/>
            <a:chExt cx="370656" cy="345157"/>
          </a:xfrm>
        </p:grpSpPr>
        <p:sp>
          <p:nvSpPr>
            <p:cNvPr id="8552" name="Google Shape;8552;p78"/>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8"/>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8"/>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8"/>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8"/>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8"/>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8"/>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78"/>
          <p:cNvGrpSpPr/>
          <p:nvPr/>
        </p:nvGrpSpPr>
        <p:grpSpPr>
          <a:xfrm>
            <a:off x="5804954" y="3620309"/>
            <a:ext cx="251197" cy="340392"/>
            <a:chOff x="5804954" y="3825709"/>
            <a:chExt cx="251197" cy="340392"/>
          </a:xfrm>
        </p:grpSpPr>
        <p:sp>
          <p:nvSpPr>
            <p:cNvPr id="8560" name="Google Shape;8560;p78"/>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8"/>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8"/>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8"/>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8"/>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8"/>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78"/>
          <p:cNvGrpSpPr/>
          <p:nvPr/>
        </p:nvGrpSpPr>
        <p:grpSpPr>
          <a:xfrm>
            <a:off x="4872134" y="3154593"/>
            <a:ext cx="374819" cy="368562"/>
            <a:chOff x="4872134" y="3359993"/>
            <a:chExt cx="374819" cy="368562"/>
          </a:xfrm>
        </p:grpSpPr>
        <p:sp>
          <p:nvSpPr>
            <p:cNvPr id="8567" name="Google Shape;8567;p78"/>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8"/>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8"/>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8"/>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8"/>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8"/>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8"/>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8"/>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78"/>
          <p:cNvGrpSpPr/>
          <p:nvPr/>
        </p:nvGrpSpPr>
        <p:grpSpPr>
          <a:xfrm>
            <a:off x="6614911" y="1310762"/>
            <a:ext cx="391810" cy="368484"/>
            <a:chOff x="6614911" y="1516162"/>
            <a:chExt cx="391810" cy="368484"/>
          </a:xfrm>
        </p:grpSpPr>
        <p:sp>
          <p:nvSpPr>
            <p:cNvPr id="8576" name="Google Shape;8576;p78"/>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8"/>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8"/>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8"/>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8"/>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8"/>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8"/>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8"/>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8"/>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8"/>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8"/>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8"/>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8"/>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8"/>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8"/>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8"/>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8"/>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8"/>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4" name="Google Shape;8594;p78"/>
          <p:cNvGrpSpPr/>
          <p:nvPr/>
        </p:nvGrpSpPr>
        <p:grpSpPr>
          <a:xfrm>
            <a:off x="5822573" y="3154619"/>
            <a:ext cx="231065" cy="368405"/>
            <a:chOff x="5822573" y="3360019"/>
            <a:chExt cx="231065" cy="368405"/>
          </a:xfrm>
        </p:grpSpPr>
        <p:sp>
          <p:nvSpPr>
            <p:cNvPr id="8595" name="Google Shape;8595;p78"/>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8"/>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8"/>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8"/>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8"/>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8"/>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8"/>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8"/>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8"/>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8"/>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8"/>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8"/>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8"/>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8"/>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8"/>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8"/>
          <p:cNvGrpSpPr/>
          <p:nvPr/>
        </p:nvGrpSpPr>
        <p:grpSpPr>
          <a:xfrm>
            <a:off x="7494690" y="1310788"/>
            <a:ext cx="374557" cy="368614"/>
            <a:chOff x="7494690" y="1516188"/>
            <a:chExt cx="374557" cy="368614"/>
          </a:xfrm>
        </p:grpSpPr>
        <p:sp>
          <p:nvSpPr>
            <p:cNvPr id="8611" name="Google Shape;8611;p78"/>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8"/>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8"/>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8"/>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8"/>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8"/>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8"/>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8"/>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78"/>
          <p:cNvGrpSpPr/>
          <p:nvPr/>
        </p:nvGrpSpPr>
        <p:grpSpPr>
          <a:xfrm>
            <a:off x="5314707" y="3154619"/>
            <a:ext cx="381731" cy="368405"/>
            <a:chOff x="5314707" y="3360019"/>
            <a:chExt cx="381731" cy="368405"/>
          </a:xfrm>
        </p:grpSpPr>
        <p:sp>
          <p:nvSpPr>
            <p:cNvPr id="8620" name="Google Shape;8620;p78"/>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8"/>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8"/>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8"/>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8"/>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8"/>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8"/>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8"/>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8"/>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8"/>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8"/>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8"/>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8"/>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8"/>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8"/>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8"/>
          <p:cNvGrpSpPr/>
          <p:nvPr/>
        </p:nvGrpSpPr>
        <p:grpSpPr>
          <a:xfrm>
            <a:off x="5308058" y="1311756"/>
            <a:ext cx="374295" cy="366599"/>
            <a:chOff x="5308058" y="1517156"/>
            <a:chExt cx="374295" cy="366599"/>
          </a:xfrm>
        </p:grpSpPr>
        <p:sp>
          <p:nvSpPr>
            <p:cNvPr id="8636" name="Google Shape;8636;p78"/>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8"/>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8"/>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8"/>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78"/>
          <p:cNvGrpSpPr/>
          <p:nvPr/>
        </p:nvGrpSpPr>
        <p:grpSpPr>
          <a:xfrm>
            <a:off x="6184800" y="1335502"/>
            <a:ext cx="370761" cy="319108"/>
            <a:chOff x="6184800" y="1540902"/>
            <a:chExt cx="370761" cy="319108"/>
          </a:xfrm>
        </p:grpSpPr>
        <p:sp>
          <p:nvSpPr>
            <p:cNvPr id="8641" name="Google Shape;8641;p78"/>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8"/>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8"/>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8"/>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8"/>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8"/>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8"/>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8"/>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8"/>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8"/>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78"/>
          <p:cNvGrpSpPr/>
          <p:nvPr/>
        </p:nvGrpSpPr>
        <p:grpSpPr>
          <a:xfrm>
            <a:off x="7060102" y="1310971"/>
            <a:ext cx="370709" cy="367829"/>
            <a:chOff x="7060102" y="1516371"/>
            <a:chExt cx="370709" cy="367829"/>
          </a:xfrm>
        </p:grpSpPr>
        <p:sp>
          <p:nvSpPr>
            <p:cNvPr id="8652" name="Google Shape;8652;p78"/>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8"/>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8"/>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8"/>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8"/>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8"/>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8"/>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8"/>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8"/>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8"/>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8"/>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8"/>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8"/>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8"/>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8"/>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8"/>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8"/>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8"/>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8"/>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8"/>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8"/>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8"/>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8"/>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8"/>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8"/>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78"/>
          <p:cNvGrpSpPr/>
          <p:nvPr/>
        </p:nvGrpSpPr>
        <p:grpSpPr>
          <a:xfrm>
            <a:off x="7935247" y="1310762"/>
            <a:ext cx="381704" cy="368588"/>
            <a:chOff x="7935247" y="1516162"/>
            <a:chExt cx="381704" cy="368588"/>
          </a:xfrm>
        </p:grpSpPr>
        <p:sp>
          <p:nvSpPr>
            <p:cNvPr id="8678" name="Google Shape;8678;p78"/>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8"/>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8"/>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8"/>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8"/>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8"/>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8"/>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8"/>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8"/>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8"/>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8"/>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8"/>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8"/>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8"/>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8"/>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8"/>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8"/>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8"/>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78"/>
          <p:cNvGrpSpPr/>
          <p:nvPr/>
        </p:nvGrpSpPr>
        <p:grpSpPr>
          <a:xfrm>
            <a:off x="5738169" y="1354430"/>
            <a:ext cx="389035" cy="281147"/>
            <a:chOff x="5738169" y="1559830"/>
            <a:chExt cx="389035" cy="281147"/>
          </a:xfrm>
        </p:grpSpPr>
        <p:sp>
          <p:nvSpPr>
            <p:cNvPr id="8697" name="Google Shape;8697;p78"/>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8"/>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8"/>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8"/>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8"/>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8"/>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8"/>
          <p:cNvGrpSpPr/>
          <p:nvPr/>
        </p:nvGrpSpPr>
        <p:grpSpPr>
          <a:xfrm>
            <a:off x="6192470" y="3155116"/>
            <a:ext cx="368510" cy="367750"/>
            <a:chOff x="6192470" y="3360516"/>
            <a:chExt cx="368510" cy="367750"/>
          </a:xfrm>
        </p:grpSpPr>
        <p:sp>
          <p:nvSpPr>
            <p:cNvPr id="8704" name="Google Shape;8704;p78"/>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8"/>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8"/>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8"/>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8"/>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8"/>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8"/>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8"/>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8"/>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8"/>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8"/>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8"/>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78"/>
          <p:cNvGrpSpPr/>
          <p:nvPr/>
        </p:nvGrpSpPr>
        <p:grpSpPr>
          <a:xfrm>
            <a:off x="4935019" y="1310709"/>
            <a:ext cx="246642" cy="368667"/>
            <a:chOff x="4935019" y="1516109"/>
            <a:chExt cx="246642" cy="368667"/>
          </a:xfrm>
        </p:grpSpPr>
        <p:sp>
          <p:nvSpPr>
            <p:cNvPr id="8717" name="Google Shape;8717;p78"/>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8"/>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8"/>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8"/>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8"/>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8"/>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8"/>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8"/>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8"/>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8"/>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78"/>
          <p:cNvGrpSpPr/>
          <p:nvPr/>
        </p:nvGrpSpPr>
        <p:grpSpPr>
          <a:xfrm>
            <a:off x="7989335" y="3154619"/>
            <a:ext cx="291698" cy="368405"/>
            <a:chOff x="7989335" y="3360019"/>
            <a:chExt cx="291698" cy="368405"/>
          </a:xfrm>
        </p:grpSpPr>
        <p:sp>
          <p:nvSpPr>
            <p:cNvPr id="8728" name="Google Shape;8728;p78"/>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8"/>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8"/>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8"/>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8"/>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8"/>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8"/>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8"/>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8"/>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8"/>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78"/>
          <p:cNvGrpSpPr/>
          <p:nvPr/>
        </p:nvGrpSpPr>
        <p:grpSpPr>
          <a:xfrm>
            <a:off x="6633158" y="3154383"/>
            <a:ext cx="368143" cy="368771"/>
            <a:chOff x="6633158" y="3359783"/>
            <a:chExt cx="368143" cy="368771"/>
          </a:xfrm>
        </p:grpSpPr>
        <p:sp>
          <p:nvSpPr>
            <p:cNvPr id="8739" name="Google Shape;8739;p78"/>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8"/>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8"/>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8"/>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8"/>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8"/>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8"/>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8"/>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8"/>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8"/>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8"/>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8"/>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8"/>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8"/>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8"/>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8"/>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8"/>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8"/>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8"/>
          <p:cNvGrpSpPr/>
          <p:nvPr/>
        </p:nvGrpSpPr>
        <p:grpSpPr>
          <a:xfrm>
            <a:off x="7940666" y="1814805"/>
            <a:ext cx="383249" cy="286488"/>
            <a:chOff x="7940666" y="2020205"/>
            <a:chExt cx="383249" cy="286488"/>
          </a:xfrm>
        </p:grpSpPr>
        <p:sp>
          <p:nvSpPr>
            <p:cNvPr id="8758" name="Google Shape;8758;p78"/>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8"/>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8"/>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8"/>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8"/>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78"/>
          <p:cNvGrpSpPr/>
          <p:nvPr/>
        </p:nvGrpSpPr>
        <p:grpSpPr>
          <a:xfrm>
            <a:off x="7508513" y="1818078"/>
            <a:ext cx="372175" cy="279995"/>
            <a:chOff x="7508513" y="2023478"/>
            <a:chExt cx="372175" cy="279995"/>
          </a:xfrm>
        </p:grpSpPr>
        <p:sp>
          <p:nvSpPr>
            <p:cNvPr id="8764" name="Google Shape;8764;p78"/>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8"/>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8"/>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8"/>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8"/>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8"/>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8"/>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8"/>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8"/>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8"/>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8"/>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8"/>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8"/>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8"/>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8"/>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8"/>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78"/>
          <p:cNvGrpSpPr/>
          <p:nvPr/>
        </p:nvGrpSpPr>
        <p:grpSpPr>
          <a:xfrm>
            <a:off x="7070705" y="1790903"/>
            <a:ext cx="368405" cy="334449"/>
            <a:chOff x="7070705" y="1996303"/>
            <a:chExt cx="368405" cy="334449"/>
          </a:xfrm>
        </p:grpSpPr>
        <p:sp>
          <p:nvSpPr>
            <p:cNvPr id="8781" name="Google Shape;8781;p78"/>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8"/>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8"/>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8"/>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8"/>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8"/>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8"/>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8"/>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8"/>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8"/>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8"/>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8"/>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8"/>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8"/>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8"/>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78"/>
          <p:cNvGrpSpPr/>
          <p:nvPr/>
        </p:nvGrpSpPr>
        <p:grpSpPr>
          <a:xfrm>
            <a:off x="6630645" y="1834938"/>
            <a:ext cx="368536" cy="246275"/>
            <a:chOff x="6630645" y="2040338"/>
            <a:chExt cx="368536" cy="246275"/>
          </a:xfrm>
        </p:grpSpPr>
        <p:sp>
          <p:nvSpPr>
            <p:cNvPr id="8797" name="Google Shape;8797;p78"/>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8"/>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8"/>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8"/>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8"/>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8"/>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8"/>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8"/>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8"/>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8"/>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8"/>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8"/>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8"/>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8"/>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8"/>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8"/>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8"/>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8"/>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8"/>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8"/>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8"/>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8"/>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8"/>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8"/>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8"/>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8"/>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78"/>
          <p:cNvGrpSpPr/>
          <p:nvPr/>
        </p:nvGrpSpPr>
        <p:grpSpPr>
          <a:xfrm>
            <a:off x="6190455" y="1789646"/>
            <a:ext cx="368771" cy="336858"/>
            <a:chOff x="6190455" y="1995046"/>
            <a:chExt cx="368771" cy="336858"/>
          </a:xfrm>
        </p:grpSpPr>
        <p:sp>
          <p:nvSpPr>
            <p:cNvPr id="8824" name="Google Shape;8824;p78"/>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8"/>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8"/>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8"/>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8"/>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8"/>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8"/>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8"/>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8"/>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8"/>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8"/>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8"/>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8"/>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8"/>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8"/>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8"/>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8"/>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8"/>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78"/>
          <p:cNvGrpSpPr/>
          <p:nvPr/>
        </p:nvGrpSpPr>
        <p:grpSpPr>
          <a:xfrm>
            <a:off x="5750631" y="1810983"/>
            <a:ext cx="371677" cy="293740"/>
            <a:chOff x="5750631" y="2016383"/>
            <a:chExt cx="371677" cy="293740"/>
          </a:xfrm>
        </p:grpSpPr>
        <p:sp>
          <p:nvSpPr>
            <p:cNvPr id="8843" name="Google Shape;8843;p78"/>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8"/>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8"/>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8"/>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8"/>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8"/>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8"/>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8"/>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8"/>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8"/>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8"/>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8"/>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78"/>
          <p:cNvGrpSpPr/>
          <p:nvPr/>
        </p:nvGrpSpPr>
        <p:grpSpPr>
          <a:xfrm>
            <a:off x="5310807" y="1817449"/>
            <a:ext cx="368274" cy="281226"/>
            <a:chOff x="5310807" y="2022849"/>
            <a:chExt cx="368274" cy="281226"/>
          </a:xfrm>
        </p:grpSpPr>
        <p:sp>
          <p:nvSpPr>
            <p:cNvPr id="8856" name="Google Shape;8856;p78"/>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8"/>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8"/>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8"/>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8"/>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8"/>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8"/>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8"/>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8"/>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8"/>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8"/>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8"/>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8"/>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8"/>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8"/>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8"/>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8"/>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8"/>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8"/>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78"/>
          <p:cNvGrpSpPr/>
          <p:nvPr/>
        </p:nvGrpSpPr>
        <p:grpSpPr>
          <a:xfrm>
            <a:off x="4865589" y="1817030"/>
            <a:ext cx="375788" cy="281828"/>
            <a:chOff x="4865589" y="2022430"/>
            <a:chExt cx="375788" cy="281828"/>
          </a:xfrm>
        </p:grpSpPr>
        <p:sp>
          <p:nvSpPr>
            <p:cNvPr id="8876" name="Google Shape;8876;p78"/>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8"/>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8"/>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8"/>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8"/>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8"/>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8"/>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8"/>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8"/>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8"/>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8"/>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78"/>
          <p:cNvGrpSpPr/>
          <p:nvPr/>
        </p:nvGrpSpPr>
        <p:grpSpPr>
          <a:xfrm>
            <a:off x="7107069" y="3154855"/>
            <a:ext cx="293818" cy="368012"/>
            <a:chOff x="7107069" y="3360255"/>
            <a:chExt cx="293818" cy="368012"/>
          </a:xfrm>
        </p:grpSpPr>
        <p:sp>
          <p:nvSpPr>
            <p:cNvPr id="8888" name="Google Shape;8888;p78"/>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8"/>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8"/>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8"/>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8"/>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8"/>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8"/>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78"/>
          <p:cNvGrpSpPr/>
          <p:nvPr/>
        </p:nvGrpSpPr>
        <p:grpSpPr>
          <a:xfrm>
            <a:off x="7578597" y="3154933"/>
            <a:ext cx="234285" cy="367855"/>
            <a:chOff x="7578597" y="3360333"/>
            <a:chExt cx="234285" cy="367855"/>
          </a:xfrm>
        </p:grpSpPr>
        <p:sp>
          <p:nvSpPr>
            <p:cNvPr id="8896" name="Google Shape;8896;p78"/>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8"/>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8"/>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8"/>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8"/>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8"/>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8"/>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8"/>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8"/>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78"/>
          <p:cNvGrpSpPr/>
          <p:nvPr/>
        </p:nvGrpSpPr>
        <p:grpSpPr>
          <a:xfrm>
            <a:off x="6697352" y="4083983"/>
            <a:ext cx="269130" cy="354530"/>
            <a:chOff x="6697352" y="4289383"/>
            <a:chExt cx="269130" cy="354530"/>
          </a:xfrm>
        </p:grpSpPr>
        <p:sp>
          <p:nvSpPr>
            <p:cNvPr id="8906" name="Google Shape;8906;p78"/>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8"/>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8"/>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8"/>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8"/>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8"/>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8"/>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8"/>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8"/>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78"/>
          <p:cNvGrpSpPr/>
          <p:nvPr/>
        </p:nvGrpSpPr>
        <p:grpSpPr>
          <a:xfrm>
            <a:off x="5768616" y="2703485"/>
            <a:ext cx="334816" cy="368536"/>
            <a:chOff x="5768616" y="2908885"/>
            <a:chExt cx="334816" cy="368536"/>
          </a:xfrm>
        </p:grpSpPr>
        <p:sp>
          <p:nvSpPr>
            <p:cNvPr id="8916" name="Google Shape;8916;p78"/>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8"/>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8"/>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8"/>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8"/>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8"/>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8"/>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8"/>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8"/>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78"/>
          <p:cNvGrpSpPr/>
          <p:nvPr/>
        </p:nvGrpSpPr>
        <p:grpSpPr>
          <a:xfrm>
            <a:off x="6657061" y="2703485"/>
            <a:ext cx="323114" cy="368667"/>
            <a:chOff x="6657061" y="2908885"/>
            <a:chExt cx="323114" cy="368667"/>
          </a:xfrm>
        </p:grpSpPr>
        <p:sp>
          <p:nvSpPr>
            <p:cNvPr id="8926" name="Google Shape;8926;p78"/>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8"/>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8"/>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8"/>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8"/>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8"/>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8"/>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78"/>
          <p:cNvGrpSpPr/>
          <p:nvPr/>
        </p:nvGrpSpPr>
        <p:grpSpPr>
          <a:xfrm>
            <a:off x="6211084" y="2703773"/>
            <a:ext cx="330915" cy="368457"/>
            <a:chOff x="6211084" y="2909173"/>
            <a:chExt cx="330915" cy="368457"/>
          </a:xfrm>
        </p:grpSpPr>
        <p:sp>
          <p:nvSpPr>
            <p:cNvPr id="8934" name="Google Shape;8934;p78"/>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8"/>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8"/>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8"/>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8"/>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8"/>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8"/>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8"/>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78"/>
          <p:cNvGrpSpPr/>
          <p:nvPr/>
        </p:nvGrpSpPr>
        <p:grpSpPr>
          <a:xfrm>
            <a:off x="7543097" y="2703354"/>
            <a:ext cx="314945" cy="368300"/>
            <a:chOff x="7543097" y="2908754"/>
            <a:chExt cx="314945" cy="368300"/>
          </a:xfrm>
        </p:grpSpPr>
        <p:sp>
          <p:nvSpPr>
            <p:cNvPr id="8943" name="Google Shape;8943;p78"/>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8"/>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8"/>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8"/>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8"/>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8"/>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8"/>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8"/>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8"/>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8"/>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8"/>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8"/>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8"/>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78"/>
          <p:cNvGrpSpPr/>
          <p:nvPr/>
        </p:nvGrpSpPr>
        <p:grpSpPr>
          <a:xfrm>
            <a:off x="7090471" y="2703564"/>
            <a:ext cx="331282" cy="368588"/>
            <a:chOff x="7090471" y="2908964"/>
            <a:chExt cx="331282" cy="368588"/>
          </a:xfrm>
        </p:grpSpPr>
        <p:sp>
          <p:nvSpPr>
            <p:cNvPr id="8957" name="Google Shape;8957;p78"/>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8"/>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8"/>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78"/>
          <p:cNvGrpSpPr/>
          <p:nvPr/>
        </p:nvGrpSpPr>
        <p:grpSpPr>
          <a:xfrm>
            <a:off x="7159769" y="3621199"/>
            <a:ext cx="195722" cy="339816"/>
            <a:chOff x="7159769" y="3826599"/>
            <a:chExt cx="195722" cy="339816"/>
          </a:xfrm>
        </p:grpSpPr>
        <p:sp>
          <p:nvSpPr>
            <p:cNvPr id="8961" name="Google Shape;8961;p78"/>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8"/>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8"/>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8"/>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8"/>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8"/>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8"/>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8"/>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8"/>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8"/>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8"/>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8"/>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8"/>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78"/>
          <p:cNvGrpSpPr/>
          <p:nvPr/>
        </p:nvGrpSpPr>
        <p:grpSpPr>
          <a:xfrm>
            <a:off x="4959157" y="2703485"/>
            <a:ext cx="191454" cy="369531"/>
            <a:chOff x="4959157" y="2908885"/>
            <a:chExt cx="191454" cy="369531"/>
          </a:xfrm>
        </p:grpSpPr>
        <p:sp>
          <p:nvSpPr>
            <p:cNvPr id="8975" name="Google Shape;8975;p78"/>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8"/>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8"/>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8"/>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8"/>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8"/>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8"/>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8"/>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8"/>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8"/>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8"/>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8"/>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78"/>
          <p:cNvGrpSpPr/>
          <p:nvPr/>
        </p:nvGrpSpPr>
        <p:grpSpPr>
          <a:xfrm>
            <a:off x="7994230" y="2703511"/>
            <a:ext cx="295729" cy="368379"/>
            <a:chOff x="7994230" y="2908911"/>
            <a:chExt cx="295729" cy="368379"/>
          </a:xfrm>
        </p:grpSpPr>
        <p:sp>
          <p:nvSpPr>
            <p:cNvPr id="8988" name="Google Shape;8988;p78"/>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8"/>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8"/>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8"/>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8"/>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8"/>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8"/>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8"/>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8"/>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8"/>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8"/>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8"/>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8"/>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8"/>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8"/>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8"/>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8"/>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8"/>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8"/>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8"/>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8"/>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8"/>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78"/>
          <p:cNvGrpSpPr/>
          <p:nvPr/>
        </p:nvGrpSpPr>
        <p:grpSpPr>
          <a:xfrm>
            <a:off x="7552024" y="3620728"/>
            <a:ext cx="281880" cy="340733"/>
            <a:chOff x="7552024" y="3826128"/>
            <a:chExt cx="281880" cy="340733"/>
          </a:xfrm>
        </p:grpSpPr>
        <p:sp>
          <p:nvSpPr>
            <p:cNvPr id="9011" name="Google Shape;9011;p78"/>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8"/>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8"/>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8"/>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8"/>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8"/>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8"/>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8"/>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8"/>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8"/>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8"/>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8"/>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78"/>
          <p:cNvGrpSpPr/>
          <p:nvPr/>
        </p:nvGrpSpPr>
        <p:grpSpPr>
          <a:xfrm>
            <a:off x="6264910" y="4084428"/>
            <a:ext cx="202895" cy="354268"/>
            <a:chOff x="6264910" y="4289828"/>
            <a:chExt cx="202895" cy="354268"/>
          </a:xfrm>
        </p:grpSpPr>
        <p:sp>
          <p:nvSpPr>
            <p:cNvPr id="9024" name="Google Shape;9024;p78"/>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8"/>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8"/>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8"/>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8"/>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8"/>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8"/>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8"/>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8"/>
          <p:cNvGrpSpPr/>
          <p:nvPr/>
        </p:nvGrpSpPr>
        <p:grpSpPr>
          <a:xfrm>
            <a:off x="7972606" y="3621147"/>
            <a:ext cx="335863" cy="339685"/>
            <a:chOff x="7972606" y="3826547"/>
            <a:chExt cx="335863" cy="339685"/>
          </a:xfrm>
        </p:grpSpPr>
        <p:sp>
          <p:nvSpPr>
            <p:cNvPr id="9033" name="Google Shape;9033;p78"/>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8"/>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8"/>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8"/>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8"/>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8"/>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8"/>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8"/>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8"/>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8"/>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8"/>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8"/>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8"/>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8"/>
          <p:cNvGrpSpPr/>
          <p:nvPr/>
        </p:nvGrpSpPr>
        <p:grpSpPr>
          <a:xfrm>
            <a:off x="5309550" y="2703930"/>
            <a:ext cx="371939" cy="367201"/>
            <a:chOff x="5309550" y="2909330"/>
            <a:chExt cx="371939" cy="367201"/>
          </a:xfrm>
        </p:grpSpPr>
        <p:sp>
          <p:nvSpPr>
            <p:cNvPr id="9047" name="Google Shape;9047;p78"/>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8"/>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8"/>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8"/>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8"/>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8"/>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8"/>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8"/>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8"/>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8"/>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8"/>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8"/>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8"/>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8"/>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8"/>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8"/>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8"/>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4" name="Google Shape;9064;p7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065" name="Google Shape;9065;p7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92"/>
        <p:cNvGrpSpPr/>
        <p:nvPr/>
      </p:nvGrpSpPr>
      <p:grpSpPr>
        <a:xfrm>
          <a:off x="0" y="0"/>
          <a:ext cx="0" cy="0"/>
          <a:chOff x="0" y="0"/>
          <a:chExt cx="0" cy="0"/>
        </a:xfrm>
      </p:grpSpPr>
      <p:sp>
        <p:nvSpPr>
          <p:cNvPr id="693" name="Google Shape;693;p35"/>
          <p:cNvSpPr/>
          <p:nvPr/>
        </p:nvSpPr>
        <p:spPr>
          <a:xfrm flipH="1">
            <a:off x="2015100" y="1762410"/>
            <a:ext cx="5113800" cy="16815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flipH="1">
            <a:off x="5931900" y="1187300"/>
            <a:ext cx="1197000" cy="895800"/>
          </a:xfrm>
          <a:prstGeom prst="roundRect">
            <a:avLst>
              <a:gd name="adj" fmla="val 16667"/>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2402828" y="2464423"/>
            <a:ext cx="4431611" cy="741700"/>
          </a:xfrm>
          <a:prstGeom prst="rect">
            <a:avLst/>
          </a:prstGeom>
        </p:spPr>
        <p:txBody>
          <a:bodyPr>
            <a:prstTxWarp prst="textPlain">
              <a:avLst/>
            </a:prstTxWarp>
          </a:bodyPr>
          <a:lstStyle/>
          <a:p>
            <a:pPr lvl="0" algn="ctr"/>
            <a:r>
              <a:rPr lang="en-US" b="1" i="0" dirty="0" smtClean="0">
                <a:ln w="19050" cap="flat" cmpd="sng">
                  <a:solidFill>
                    <a:schemeClr val="dk1"/>
                  </a:solidFill>
                  <a:prstDash val="solid"/>
                  <a:round/>
                  <a:headEnd type="none" w="sm" len="sm"/>
                  <a:tailEnd type="none" w="sm" len="sm"/>
                </a:ln>
                <a:solidFill>
                  <a:schemeClr val="lt1"/>
                </a:solidFill>
                <a:latin typeface="Fredoka One"/>
              </a:rPr>
              <a:t>Listening</a:t>
            </a:r>
            <a:endParaRPr b="1" i="0" dirty="0">
              <a:ln w="19050" cap="flat" cmpd="sng">
                <a:solidFill>
                  <a:schemeClr val="dk1"/>
                </a:solidFill>
                <a:prstDash val="solid"/>
                <a:round/>
                <a:headEnd type="none" w="sm" len="sm"/>
                <a:tailEnd type="none" w="sm" len="sm"/>
              </a:ln>
              <a:solidFill>
                <a:schemeClr val="lt1"/>
              </a:solidFill>
              <a:latin typeface="Fredoka One"/>
            </a:endParaRPr>
          </a:p>
        </p:txBody>
      </p:sp>
      <p:sp>
        <p:nvSpPr>
          <p:cNvPr id="697" name="Google Shape;697;p35"/>
          <p:cNvSpPr/>
          <p:nvPr/>
        </p:nvSpPr>
        <p:spPr>
          <a:xfrm>
            <a:off x="6140225" y="1320550"/>
            <a:ext cx="780374" cy="629300"/>
          </a:xfrm>
          <a:prstGeom prst="rect">
            <a:avLst/>
          </a:prstGeom>
        </p:spPr>
        <p:txBody>
          <a:bodyPr>
            <a:prstTxWarp prst="textPlain">
              <a:avLst/>
            </a:prstTxWarp>
          </a:bodyPr>
          <a:lstStyle/>
          <a:p>
            <a:pPr lvl="0" algn="ctr"/>
            <a:r>
              <a:rPr b="1" i="0" dirty="0" smtClean="0">
                <a:ln w="19050" cap="flat" cmpd="sng">
                  <a:solidFill>
                    <a:schemeClr val="dk1"/>
                  </a:solidFill>
                  <a:prstDash val="solid"/>
                  <a:round/>
                  <a:headEnd type="none" w="sm" len="sm"/>
                  <a:tailEnd type="none" w="sm" len="sm"/>
                </a:ln>
                <a:solidFill>
                  <a:schemeClr val="accent5"/>
                </a:solidFill>
                <a:latin typeface="Fredoka One"/>
              </a:rPr>
              <a:t>0</a:t>
            </a:r>
            <a:r>
              <a:rPr lang="en-US" b="1" dirty="0" smtClean="0">
                <a:ln w="19050" cap="flat" cmpd="sng">
                  <a:solidFill>
                    <a:schemeClr val="dk1"/>
                  </a:solidFill>
                  <a:prstDash val="solid"/>
                  <a:round/>
                  <a:headEnd type="none" w="sm" len="sm"/>
                  <a:tailEnd type="none" w="sm" len="sm"/>
                </a:ln>
                <a:solidFill>
                  <a:schemeClr val="accent5"/>
                </a:solidFill>
                <a:latin typeface="Fredoka One"/>
              </a:rPr>
              <a:t>1</a:t>
            </a:r>
            <a:endParaRPr b="1" i="0" dirty="0">
              <a:ln w="19050" cap="flat" cmpd="sng">
                <a:solidFill>
                  <a:schemeClr val="dk1"/>
                </a:solidFill>
                <a:prstDash val="solid"/>
                <a:round/>
                <a:headEnd type="none" w="sm" len="sm"/>
                <a:tailEnd type="none" w="sm" len="sm"/>
              </a:ln>
              <a:solidFill>
                <a:schemeClr val="accent5"/>
              </a:solidFill>
              <a:latin typeface="Fredoka One"/>
            </a:endParaRPr>
          </a:p>
        </p:txBody>
      </p:sp>
      <p:sp>
        <p:nvSpPr>
          <p:cNvPr id="698" name="Google Shape;698;p3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 name="Google Shape;700;p35"/>
          <p:cNvGrpSpPr/>
          <p:nvPr/>
        </p:nvGrpSpPr>
        <p:grpSpPr>
          <a:xfrm rot="-245465">
            <a:off x="1505758" y="1161781"/>
            <a:ext cx="1250846" cy="1196092"/>
            <a:chOff x="4610845" y="2033030"/>
            <a:chExt cx="1394343" cy="1333308"/>
          </a:xfrm>
        </p:grpSpPr>
        <p:sp>
          <p:nvSpPr>
            <p:cNvPr id="701" name="Google Shape;701;p35"/>
            <p:cNvSpPr/>
            <p:nvPr/>
          </p:nvSpPr>
          <p:spPr>
            <a:xfrm>
              <a:off x="5289413" y="3147841"/>
              <a:ext cx="280830" cy="218498"/>
            </a:xfrm>
            <a:custGeom>
              <a:avLst/>
              <a:gdLst/>
              <a:ahLst/>
              <a:cxnLst/>
              <a:rect l="l" t="t" r="r" b="b"/>
              <a:pathLst>
                <a:path w="3812" h="2966" extrusionOk="0">
                  <a:moveTo>
                    <a:pt x="2207" y="1"/>
                  </a:moveTo>
                  <a:cubicBezTo>
                    <a:pt x="2165" y="1"/>
                    <a:pt x="2124" y="5"/>
                    <a:pt x="2083" y="14"/>
                  </a:cubicBezTo>
                  <a:cubicBezTo>
                    <a:pt x="1809" y="64"/>
                    <a:pt x="1102" y="570"/>
                    <a:pt x="1021" y="904"/>
                  </a:cubicBezTo>
                  <a:cubicBezTo>
                    <a:pt x="768" y="1147"/>
                    <a:pt x="0" y="2522"/>
                    <a:pt x="434" y="2835"/>
                  </a:cubicBezTo>
                  <a:cubicBezTo>
                    <a:pt x="489" y="2876"/>
                    <a:pt x="544" y="2894"/>
                    <a:pt x="597" y="2894"/>
                  </a:cubicBezTo>
                  <a:cubicBezTo>
                    <a:pt x="880" y="2894"/>
                    <a:pt x="1132" y="2388"/>
                    <a:pt x="1183" y="2218"/>
                  </a:cubicBezTo>
                  <a:cubicBezTo>
                    <a:pt x="1203" y="2491"/>
                    <a:pt x="1263" y="2734"/>
                    <a:pt x="1425" y="2926"/>
                  </a:cubicBezTo>
                  <a:cubicBezTo>
                    <a:pt x="1431" y="2926"/>
                    <a:pt x="1436" y="2926"/>
                    <a:pt x="1442" y="2926"/>
                  </a:cubicBezTo>
                  <a:cubicBezTo>
                    <a:pt x="1793" y="2926"/>
                    <a:pt x="1931" y="2618"/>
                    <a:pt x="1982" y="2309"/>
                  </a:cubicBezTo>
                  <a:cubicBezTo>
                    <a:pt x="2093" y="2551"/>
                    <a:pt x="2282" y="2965"/>
                    <a:pt x="2549" y="2965"/>
                  </a:cubicBezTo>
                  <a:cubicBezTo>
                    <a:pt x="2571" y="2965"/>
                    <a:pt x="2594" y="2962"/>
                    <a:pt x="2618" y="2956"/>
                  </a:cubicBezTo>
                  <a:cubicBezTo>
                    <a:pt x="2972" y="2875"/>
                    <a:pt x="2881" y="2481"/>
                    <a:pt x="2811" y="2188"/>
                  </a:cubicBezTo>
                  <a:lnTo>
                    <a:pt x="2811" y="2188"/>
                  </a:lnTo>
                  <a:cubicBezTo>
                    <a:pt x="3097" y="2234"/>
                    <a:pt x="3291" y="2602"/>
                    <a:pt x="3578" y="2602"/>
                  </a:cubicBezTo>
                  <a:cubicBezTo>
                    <a:pt x="3604" y="2602"/>
                    <a:pt x="3632" y="2599"/>
                    <a:pt x="3660" y="2592"/>
                  </a:cubicBezTo>
                  <a:cubicBezTo>
                    <a:pt x="3811" y="1864"/>
                    <a:pt x="3589" y="985"/>
                    <a:pt x="3074" y="469"/>
                  </a:cubicBezTo>
                  <a:cubicBezTo>
                    <a:pt x="2859" y="254"/>
                    <a:pt x="2526" y="1"/>
                    <a:pt x="220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4774685" y="2033030"/>
              <a:ext cx="1130024" cy="1187667"/>
            </a:xfrm>
            <a:custGeom>
              <a:avLst/>
              <a:gdLst/>
              <a:ahLst/>
              <a:cxnLst/>
              <a:rect l="l" t="t" r="r" b="b"/>
              <a:pathLst>
                <a:path w="15339" h="16122" extrusionOk="0">
                  <a:moveTo>
                    <a:pt x="7262" y="0"/>
                  </a:moveTo>
                  <a:cubicBezTo>
                    <a:pt x="6879" y="0"/>
                    <a:pt x="6493" y="37"/>
                    <a:pt x="6107" y="113"/>
                  </a:cubicBezTo>
                  <a:cubicBezTo>
                    <a:pt x="2346" y="861"/>
                    <a:pt x="1" y="5017"/>
                    <a:pt x="870" y="9405"/>
                  </a:cubicBezTo>
                  <a:cubicBezTo>
                    <a:pt x="1640" y="13336"/>
                    <a:pt x="4730" y="16122"/>
                    <a:pt x="8069" y="16122"/>
                  </a:cubicBezTo>
                  <a:cubicBezTo>
                    <a:pt x="8458" y="16122"/>
                    <a:pt x="8849" y="16084"/>
                    <a:pt x="9241" y="16006"/>
                  </a:cubicBezTo>
                  <a:cubicBezTo>
                    <a:pt x="12992" y="15269"/>
                    <a:pt x="15338" y="11113"/>
                    <a:pt x="14478" y="6725"/>
                  </a:cubicBezTo>
                  <a:cubicBezTo>
                    <a:pt x="13698" y="2789"/>
                    <a:pt x="10600" y="0"/>
                    <a:pt x="7262"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4911652" y="2119737"/>
              <a:ext cx="777661" cy="854764"/>
            </a:xfrm>
            <a:custGeom>
              <a:avLst/>
              <a:gdLst/>
              <a:ahLst/>
              <a:cxnLst/>
              <a:rect l="l" t="t" r="r" b="b"/>
              <a:pathLst>
                <a:path w="10556" h="11603" extrusionOk="0">
                  <a:moveTo>
                    <a:pt x="4910" y="1"/>
                  </a:moveTo>
                  <a:cubicBezTo>
                    <a:pt x="4660" y="1"/>
                    <a:pt x="4408" y="25"/>
                    <a:pt x="4156" y="74"/>
                  </a:cubicBezTo>
                  <a:cubicBezTo>
                    <a:pt x="1578" y="580"/>
                    <a:pt x="1" y="3552"/>
                    <a:pt x="627" y="6716"/>
                  </a:cubicBezTo>
                  <a:cubicBezTo>
                    <a:pt x="1184" y="9571"/>
                    <a:pt x="3352" y="11602"/>
                    <a:pt x="5656" y="11602"/>
                  </a:cubicBezTo>
                  <a:cubicBezTo>
                    <a:pt x="5907" y="11602"/>
                    <a:pt x="6159" y="11578"/>
                    <a:pt x="6410" y="11529"/>
                  </a:cubicBezTo>
                  <a:cubicBezTo>
                    <a:pt x="8978" y="11023"/>
                    <a:pt x="10556" y="8051"/>
                    <a:pt x="9939" y="4887"/>
                  </a:cubicBezTo>
                  <a:cubicBezTo>
                    <a:pt x="9374" y="2032"/>
                    <a:pt x="7213" y="1"/>
                    <a:pt x="4910" y="1"/>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22552" y="2261179"/>
              <a:ext cx="52232" cy="48179"/>
            </a:xfrm>
            <a:custGeom>
              <a:avLst/>
              <a:gdLst/>
              <a:ahLst/>
              <a:cxnLst/>
              <a:rect l="l" t="t" r="r" b="b"/>
              <a:pathLst>
                <a:path w="709" h="654" extrusionOk="0">
                  <a:moveTo>
                    <a:pt x="368" y="0"/>
                  </a:moveTo>
                  <a:cubicBezTo>
                    <a:pt x="343" y="0"/>
                    <a:pt x="318" y="3"/>
                    <a:pt x="293" y="9"/>
                  </a:cubicBezTo>
                  <a:cubicBezTo>
                    <a:pt x="111" y="39"/>
                    <a:pt x="0" y="211"/>
                    <a:pt x="30" y="393"/>
                  </a:cubicBezTo>
                  <a:cubicBezTo>
                    <a:pt x="65" y="543"/>
                    <a:pt x="200" y="654"/>
                    <a:pt x="354" y="654"/>
                  </a:cubicBezTo>
                  <a:cubicBezTo>
                    <a:pt x="378" y="654"/>
                    <a:pt x="401" y="651"/>
                    <a:pt x="425" y="646"/>
                  </a:cubicBezTo>
                  <a:cubicBezTo>
                    <a:pt x="596" y="615"/>
                    <a:pt x="708" y="444"/>
                    <a:pt x="677" y="262"/>
                  </a:cubicBezTo>
                  <a:cubicBezTo>
                    <a:pt x="652" y="105"/>
                    <a:pt x="520" y="0"/>
                    <a:pt x="368"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7576" y="2212853"/>
              <a:ext cx="52969" cy="48105"/>
            </a:xfrm>
            <a:custGeom>
              <a:avLst/>
              <a:gdLst/>
              <a:ahLst/>
              <a:cxnLst/>
              <a:rect l="l" t="t" r="r" b="b"/>
              <a:pathLst>
                <a:path w="719" h="653" extrusionOk="0">
                  <a:moveTo>
                    <a:pt x="364" y="0"/>
                  </a:moveTo>
                  <a:cubicBezTo>
                    <a:pt x="341" y="0"/>
                    <a:pt x="318" y="3"/>
                    <a:pt x="294" y="8"/>
                  </a:cubicBezTo>
                  <a:cubicBezTo>
                    <a:pt x="122" y="38"/>
                    <a:pt x="0" y="210"/>
                    <a:pt x="41" y="392"/>
                  </a:cubicBezTo>
                  <a:cubicBezTo>
                    <a:pt x="67" y="541"/>
                    <a:pt x="200" y="652"/>
                    <a:pt x="354" y="652"/>
                  </a:cubicBezTo>
                  <a:cubicBezTo>
                    <a:pt x="377" y="652"/>
                    <a:pt x="401" y="650"/>
                    <a:pt x="425" y="645"/>
                  </a:cubicBezTo>
                  <a:cubicBezTo>
                    <a:pt x="597" y="615"/>
                    <a:pt x="718" y="442"/>
                    <a:pt x="678" y="260"/>
                  </a:cubicBezTo>
                  <a:cubicBezTo>
                    <a:pt x="651" y="111"/>
                    <a:pt x="518" y="0"/>
                    <a:pt x="364"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479259" y="221859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526260" y="2086292"/>
              <a:ext cx="478929" cy="568124"/>
            </a:xfrm>
            <a:custGeom>
              <a:avLst/>
              <a:gdLst/>
              <a:ahLst/>
              <a:cxnLst/>
              <a:rect l="l" t="t" r="r" b="b"/>
              <a:pathLst>
                <a:path w="6501" h="7712" extrusionOk="0">
                  <a:moveTo>
                    <a:pt x="727" y="1"/>
                  </a:moveTo>
                  <a:cubicBezTo>
                    <a:pt x="375" y="1"/>
                    <a:pt x="82" y="97"/>
                    <a:pt x="0" y="391"/>
                  </a:cubicBezTo>
                  <a:cubicBezTo>
                    <a:pt x="899" y="2464"/>
                    <a:pt x="2002" y="4415"/>
                    <a:pt x="3002" y="6437"/>
                  </a:cubicBezTo>
                  <a:cubicBezTo>
                    <a:pt x="3235" y="6902"/>
                    <a:pt x="3508" y="7610"/>
                    <a:pt x="4013" y="7691"/>
                  </a:cubicBezTo>
                  <a:cubicBezTo>
                    <a:pt x="4098" y="7705"/>
                    <a:pt x="4181" y="7712"/>
                    <a:pt x="4261" y="7712"/>
                  </a:cubicBezTo>
                  <a:cubicBezTo>
                    <a:pt x="5279" y="7712"/>
                    <a:pt x="5914" y="6635"/>
                    <a:pt x="6167" y="5810"/>
                  </a:cubicBezTo>
                  <a:cubicBezTo>
                    <a:pt x="6500" y="4719"/>
                    <a:pt x="6217" y="3090"/>
                    <a:pt x="5500" y="2181"/>
                  </a:cubicBezTo>
                  <a:cubicBezTo>
                    <a:pt x="4762" y="1250"/>
                    <a:pt x="3346" y="664"/>
                    <a:pt x="2254" y="320"/>
                  </a:cubicBezTo>
                  <a:cubicBezTo>
                    <a:pt x="1988" y="240"/>
                    <a:pt x="1283" y="1"/>
                    <a:pt x="72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4610845" y="2213368"/>
              <a:ext cx="347943" cy="639213"/>
            </a:xfrm>
            <a:custGeom>
              <a:avLst/>
              <a:gdLst/>
              <a:ahLst/>
              <a:cxnLst/>
              <a:rect l="l" t="t" r="r" b="b"/>
              <a:pathLst>
                <a:path w="4723" h="8677" extrusionOk="0">
                  <a:moveTo>
                    <a:pt x="4328" y="1"/>
                  </a:moveTo>
                  <a:cubicBezTo>
                    <a:pt x="3743" y="1"/>
                    <a:pt x="2891" y="750"/>
                    <a:pt x="2619" y="981"/>
                  </a:cubicBezTo>
                  <a:cubicBezTo>
                    <a:pt x="1730" y="1699"/>
                    <a:pt x="647" y="2791"/>
                    <a:pt x="314" y="3933"/>
                  </a:cubicBezTo>
                  <a:cubicBezTo>
                    <a:pt x="0" y="5046"/>
                    <a:pt x="355" y="6653"/>
                    <a:pt x="1072" y="7533"/>
                  </a:cubicBezTo>
                  <a:cubicBezTo>
                    <a:pt x="1520" y="8079"/>
                    <a:pt x="2257" y="8676"/>
                    <a:pt x="3025" y="8676"/>
                  </a:cubicBezTo>
                  <a:cubicBezTo>
                    <a:pt x="3280" y="8676"/>
                    <a:pt x="3539" y="8610"/>
                    <a:pt x="3792" y="8453"/>
                  </a:cubicBezTo>
                  <a:cubicBezTo>
                    <a:pt x="4217" y="8190"/>
                    <a:pt x="4206" y="7442"/>
                    <a:pt x="4247" y="6916"/>
                  </a:cubicBezTo>
                  <a:cubicBezTo>
                    <a:pt x="4399" y="4672"/>
                    <a:pt x="4682" y="2437"/>
                    <a:pt x="4722" y="183"/>
                  </a:cubicBezTo>
                  <a:cubicBezTo>
                    <a:pt x="4620" y="53"/>
                    <a:pt x="4484" y="1"/>
                    <a:pt x="4328"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5030907" y="2302211"/>
              <a:ext cx="450713" cy="696895"/>
            </a:xfrm>
            <a:custGeom>
              <a:avLst/>
              <a:gdLst/>
              <a:ahLst/>
              <a:cxnLst/>
              <a:rect l="l" t="t" r="r" b="b"/>
              <a:pathLst>
                <a:path w="6118" h="9460" extrusionOk="0">
                  <a:moveTo>
                    <a:pt x="3932" y="1"/>
                  </a:moveTo>
                  <a:cubicBezTo>
                    <a:pt x="3102" y="1"/>
                    <a:pt x="2104" y="585"/>
                    <a:pt x="1598" y="1039"/>
                  </a:cubicBezTo>
                  <a:cubicBezTo>
                    <a:pt x="223" y="2273"/>
                    <a:pt x="0" y="4881"/>
                    <a:pt x="526" y="6590"/>
                  </a:cubicBezTo>
                  <a:cubicBezTo>
                    <a:pt x="951" y="7935"/>
                    <a:pt x="2346" y="9339"/>
                    <a:pt x="3822" y="9451"/>
                  </a:cubicBezTo>
                  <a:cubicBezTo>
                    <a:pt x="3884" y="9457"/>
                    <a:pt x="3949" y="9460"/>
                    <a:pt x="4017" y="9460"/>
                  </a:cubicBezTo>
                  <a:cubicBezTo>
                    <a:pt x="4552" y="9460"/>
                    <a:pt x="5233" y="9268"/>
                    <a:pt x="5197" y="8622"/>
                  </a:cubicBezTo>
                  <a:cubicBezTo>
                    <a:pt x="5172" y="8253"/>
                    <a:pt x="4983" y="8164"/>
                    <a:pt x="4736" y="8164"/>
                  </a:cubicBezTo>
                  <a:cubicBezTo>
                    <a:pt x="4509" y="8164"/>
                    <a:pt x="4233" y="8240"/>
                    <a:pt x="3994" y="8240"/>
                  </a:cubicBezTo>
                  <a:cubicBezTo>
                    <a:pt x="3973" y="8240"/>
                    <a:pt x="3953" y="8239"/>
                    <a:pt x="3934" y="8238"/>
                  </a:cubicBezTo>
                  <a:cubicBezTo>
                    <a:pt x="3125" y="8187"/>
                    <a:pt x="2710" y="7692"/>
                    <a:pt x="2498" y="6964"/>
                  </a:cubicBezTo>
                  <a:cubicBezTo>
                    <a:pt x="2306" y="6306"/>
                    <a:pt x="2053" y="5468"/>
                    <a:pt x="2640" y="5003"/>
                  </a:cubicBezTo>
                  <a:cubicBezTo>
                    <a:pt x="3388" y="4406"/>
                    <a:pt x="4500" y="4669"/>
                    <a:pt x="5187" y="3850"/>
                  </a:cubicBezTo>
                  <a:cubicBezTo>
                    <a:pt x="6117" y="2748"/>
                    <a:pt x="5855" y="777"/>
                    <a:pt x="4732" y="261"/>
                  </a:cubicBezTo>
                  <a:cubicBezTo>
                    <a:pt x="4507" y="76"/>
                    <a:pt x="4231" y="1"/>
                    <a:pt x="3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985859" y="231354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5"/>
            <p:cNvGrpSpPr/>
            <p:nvPr/>
          </p:nvGrpSpPr>
          <p:grpSpPr>
            <a:xfrm rot="-355489">
              <a:off x="5341343" y="2538179"/>
              <a:ext cx="394995" cy="612905"/>
              <a:chOff x="1514314" y="1637035"/>
              <a:chExt cx="338082" cy="524594"/>
            </a:xfrm>
          </p:grpSpPr>
          <p:sp>
            <p:nvSpPr>
              <p:cNvPr id="712" name="Google Shape;712;p35"/>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Subtitle 1"/>
          <p:cNvSpPr>
            <a:spLocks noGrp="1"/>
          </p:cNvSpPr>
          <p:nvPr>
            <p:ph type="subTitle" idx="1"/>
          </p:nvPr>
        </p:nvSpPr>
        <p:spPr/>
        <p:txBody>
          <a:bodyPr/>
          <a:lstStyle/>
          <a:p>
            <a:r>
              <a:rPr lang="en-US" dirty="0" smtClean="0"/>
              <a:t>Modern technology and online learning</a:t>
            </a:r>
            <a:endParaRPr lang="en-US" dirty="0"/>
          </a:p>
        </p:txBody>
      </p:sp>
    </p:spTree>
    <p:extLst>
      <p:ext uri="{BB962C8B-B14F-4D97-AF65-F5344CB8AC3E}">
        <p14:creationId xmlns:p14="http://schemas.microsoft.com/office/powerpoint/2010/main" val="107531102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69"/>
        <p:cNvGrpSpPr/>
        <p:nvPr/>
      </p:nvGrpSpPr>
      <p:grpSpPr>
        <a:xfrm>
          <a:off x="0" y="0"/>
          <a:ext cx="0" cy="0"/>
          <a:chOff x="0" y="0"/>
          <a:chExt cx="0" cy="0"/>
        </a:xfrm>
      </p:grpSpPr>
      <p:grpSp>
        <p:nvGrpSpPr>
          <p:cNvPr id="9070" name="Google Shape;9070;p79"/>
          <p:cNvGrpSpPr/>
          <p:nvPr/>
        </p:nvGrpSpPr>
        <p:grpSpPr>
          <a:xfrm>
            <a:off x="910401" y="1327128"/>
            <a:ext cx="248243" cy="345731"/>
            <a:chOff x="910401" y="1511703"/>
            <a:chExt cx="248243" cy="345731"/>
          </a:xfrm>
        </p:grpSpPr>
        <p:sp>
          <p:nvSpPr>
            <p:cNvPr id="9071" name="Google Shape;9071;p79"/>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9"/>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9"/>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9"/>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9"/>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9"/>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9"/>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9"/>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9"/>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9"/>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9"/>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9"/>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9"/>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9"/>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9"/>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9"/>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9"/>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9"/>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9"/>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9"/>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9"/>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9"/>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9"/>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9"/>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79"/>
          <p:cNvGrpSpPr/>
          <p:nvPr/>
        </p:nvGrpSpPr>
        <p:grpSpPr>
          <a:xfrm>
            <a:off x="1311970" y="1327312"/>
            <a:ext cx="345810" cy="345547"/>
            <a:chOff x="1311970" y="1511887"/>
            <a:chExt cx="345810" cy="345547"/>
          </a:xfrm>
        </p:grpSpPr>
        <p:sp>
          <p:nvSpPr>
            <p:cNvPr id="9096" name="Google Shape;9096;p79"/>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9"/>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9"/>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9"/>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9"/>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9"/>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9"/>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9"/>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9"/>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9"/>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9"/>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9"/>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9"/>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9"/>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79"/>
          <p:cNvGrpSpPr/>
          <p:nvPr/>
        </p:nvGrpSpPr>
        <p:grpSpPr>
          <a:xfrm>
            <a:off x="1754297" y="1326735"/>
            <a:ext cx="353757" cy="346413"/>
            <a:chOff x="1754297" y="1511310"/>
            <a:chExt cx="353757" cy="346413"/>
          </a:xfrm>
        </p:grpSpPr>
        <p:sp>
          <p:nvSpPr>
            <p:cNvPr id="9111" name="Google Shape;9111;p79"/>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9"/>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9"/>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9"/>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9"/>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9"/>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9"/>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9"/>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9"/>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9"/>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9"/>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9"/>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9"/>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9"/>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9"/>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9"/>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9"/>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9"/>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9"/>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9"/>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79"/>
          <p:cNvGrpSpPr/>
          <p:nvPr/>
        </p:nvGrpSpPr>
        <p:grpSpPr>
          <a:xfrm>
            <a:off x="3115872" y="1327233"/>
            <a:ext cx="316277" cy="345600"/>
            <a:chOff x="3115872" y="1511808"/>
            <a:chExt cx="316277" cy="345600"/>
          </a:xfrm>
        </p:grpSpPr>
        <p:sp>
          <p:nvSpPr>
            <p:cNvPr id="9132" name="Google Shape;9132;p79"/>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9"/>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9"/>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9"/>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9"/>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9"/>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9"/>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9"/>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9"/>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9"/>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9"/>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9"/>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9"/>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9"/>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9"/>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9"/>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9"/>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9"/>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79"/>
          <p:cNvGrpSpPr/>
          <p:nvPr/>
        </p:nvGrpSpPr>
        <p:grpSpPr>
          <a:xfrm>
            <a:off x="3561975" y="1327207"/>
            <a:ext cx="349088" cy="345652"/>
            <a:chOff x="3561975" y="1511782"/>
            <a:chExt cx="349088" cy="345652"/>
          </a:xfrm>
        </p:grpSpPr>
        <p:sp>
          <p:nvSpPr>
            <p:cNvPr id="9151" name="Google Shape;9151;p79"/>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9"/>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9"/>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9"/>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9"/>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9"/>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9"/>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9"/>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9"/>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9"/>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9"/>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9"/>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9"/>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9"/>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9"/>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9"/>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9"/>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9"/>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9"/>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9"/>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9"/>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9"/>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9"/>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9"/>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79"/>
          <p:cNvGrpSpPr/>
          <p:nvPr/>
        </p:nvGrpSpPr>
        <p:grpSpPr>
          <a:xfrm>
            <a:off x="1747347" y="3178265"/>
            <a:ext cx="382161" cy="356537"/>
            <a:chOff x="1747347" y="3362840"/>
            <a:chExt cx="382161" cy="356537"/>
          </a:xfrm>
        </p:grpSpPr>
        <p:sp>
          <p:nvSpPr>
            <p:cNvPr id="9176" name="Google Shape;9176;p79"/>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9"/>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9"/>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9"/>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9"/>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9"/>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9"/>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9"/>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9"/>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9"/>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9"/>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9"/>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9"/>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9"/>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9"/>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9"/>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79"/>
          <p:cNvGrpSpPr/>
          <p:nvPr/>
        </p:nvGrpSpPr>
        <p:grpSpPr>
          <a:xfrm>
            <a:off x="2181989" y="3194421"/>
            <a:ext cx="404874" cy="341535"/>
            <a:chOff x="2181989" y="3378996"/>
            <a:chExt cx="404874" cy="341535"/>
          </a:xfrm>
        </p:grpSpPr>
        <p:sp>
          <p:nvSpPr>
            <p:cNvPr id="9193" name="Google Shape;9193;p79"/>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9"/>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9"/>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9"/>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9"/>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9"/>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9"/>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9"/>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9"/>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9"/>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9"/>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9"/>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9"/>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9"/>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9"/>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9"/>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9"/>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9"/>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79"/>
          <p:cNvGrpSpPr/>
          <p:nvPr/>
        </p:nvGrpSpPr>
        <p:grpSpPr>
          <a:xfrm>
            <a:off x="3097565" y="3197333"/>
            <a:ext cx="361336" cy="338623"/>
            <a:chOff x="3097565" y="3381908"/>
            <a:chExt cx="361336" cy="338623"/>
          </a:xfrm>
        </p:grpSpPr>
        <p:sp>
          <p:nvSpPr>
            <p:cNvPr id="9212" name="Google Shape;9212;p79"/>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9"/>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9"/>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9"/>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9"/>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9"/>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9"/>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9"/>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9"/>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9"/>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9"/>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9"/>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9"/>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9"/>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79"/>
          <p:cNvGrpSpPr/>
          <p:nvPr/>
        </p:nvGrpSpPr>
        <p:grpSpPr>
          <a:xfrm>
            <a:off x="871401" y="1813806"/>
            <a:ext cx="324224" cy="338466"/>
            <a:chOff x="871401" y="1998381"/>
            <a:chExt cx="324224" cy="338466"/>
          </a:xfrm>
        </p:grpSpPr>
        <p:sp>
          <p:nvSpPr>
            <p:cNvPr id="9227" name="Google Shape;9227;p79"/>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9"/>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9"/>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9"/>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9"/>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9"/>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9"/>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9"/>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9"/>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9"/>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9"/>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9"/>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9"/>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9"/>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9"/>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9"/>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9"/>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79"/>
          <p:cNvGrpSpPr/>
          <p:nvPr/>
        </p:nvGrpSpPr>
        <p:grpSpPr>
          <a:xfrm>
            <a:off x="1751884" y="1804705"/>
            <a:ext cx="360602" cy="360471"/>
            <a:chOff x="1751884" y="1989280"/>
            <a:chExt cx="360602" cy="360471"/>
          </a:xfrm>
        </p:grpSpPr>
        <p:sp>
          <p:nvSpPr>
            <p:cNvPr id="9245" name="Google Shape;9245;p79"/>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9"/>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9"/>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9"/>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9"/>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9"/>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9"/>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9"/>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9"/>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9"/>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9"/>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9"/>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9"/>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9"/>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9"/>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79"/>
          <p:cNvGrpSpPr/>
          <p:nvPr/>
        </p:nvGrpSpPr>
        <p:grpSpPr>
          <a:xfrm>
            <a:off x="2188048" y="1798987"/>
            <a:ext cx="389347" cy="353284"/>
            <a:chOff x="2188048" y="1983562"/>
            <a:chExt cx="389347" cy="353284"/>
          </a:xfrm>
        </p:grpSpPr>
        <p:sp>
          <p:nvSpPr>
            <p:cNvPr id="9261" name="Google Shape;9261;p79"/>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9"/>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9"/>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9"/>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9"/>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9"/>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9"/>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9"/>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79"/>
          <p:cNvGrpSpPr/>
          <p:nvPr/>
        </p:nvGrpSpPr>
        <p:grpSpPr>
          <a:xfrm>
            <a:off x="2654399" y="1839141"/>
            <a:ext cx="342977" cy="287663"/>
            <a:chOff x="2654399" y="2023716"/>
            <a:chExt cx="342977" cy="287663"/>
          </a:xfrm>
        </p:grpSpPr>
        <p:sp>
          <p:nvSpPr>
            <p:cNvPr id="9270" name="Google Shape;9270;p79"/>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9"/>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9"/>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9"/>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9"/>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9"/>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9"/>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9"/>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9"/>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9"/>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9"/>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9"/>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9"/>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9"/>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9"/>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9"/>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9"/>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9"/>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9"/>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9"/>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9"/>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9"/>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9"/>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9"/>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9"/>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9"/>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9"/>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9"/>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79"/>
          <p:cNvGrpSpPr/>
          <p:nvPr/>
        </p:nvGrpSpPr>
        <p:grpSpPr>
          <a:xfrm>
            <a:off x="3104515" y="1813806"/>
            <a:ext cx="338492" cy="338597"/>
            <a:chOff x="3104515" y="1998381"/>
            <a:chExt cx="338492" cy="338597"/>
          </a:xfrm>
        </p:grpSpPr>
        <p:sp>
          <p:nvSpPr>
            <p:cNvPr id="9299" name="Google Shape;9299;p79"/>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9"/>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9"/>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9"/>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9"/>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9"/>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9"/>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9"/>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9"/>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9"/>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9"/>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9"/>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9"/>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9"/>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9"/>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9"/>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9"/>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9"/>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9"/>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9"/>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9"/>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9"/>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9"/>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9"/>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9"/>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9"/>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9"/>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9"/>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9"/>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9"/>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9"/>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9"/>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9"/>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79"/>
          <p:cNvGrpSpPr/>
          <p:nvPr/>
        </p:nvGrpSpPr>
        <p:grpSpPr>
          <a:xfrm>
            <a:off x="4006321" y="1790830"/>
            <a:ext cx="320605" cy="384469"/>
            <a:chOff x="4006321" y="1975405"/>
            <a:chExt cx="320605" cy="384469"/>
          </a:xfrm>
        </p:grpSpPr>
        <p:sp>
          <p:nvSpPr>
            <p:cNvPr id="9333" name="Google Shape;9333;p79"/>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9"/>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9"/>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9"/>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9"/>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9"/>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9"/>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9"/>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9"/>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9"/>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9"/>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9"/>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9"/>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9"/>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9"/>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9"/>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9"/>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9"/>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9"/>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9"/>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9"/>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9"/>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79"/>
          <p:cNvGrpSpPr/>
          <p:nvPr/>
        </p:nvGrpSpPr>
        <p:grpSpPr>
          <a:xfrm>
            <a:off x="3554290" y="3195942"/>
            <a:ext cx="340092" cy="338623"/>
            <a:chOff x="3554290" y="3380517"/>
            <a:chExt cx="340092" cy="338623"/>
          </a:xfrm>
        </p:grpSpPr>
        <p:sp>
          <p:nvSpPr>
            <p:cNvPr id="9356" name="Google Shape;9356;p79"/>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9"/>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9"/>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9"/>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9"/>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9"/>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9"/>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9"/>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9"/>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9"/>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9"/>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9"/>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9"/>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9"/>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9"/>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9"/>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9"/>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9"/>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79"/>
          <p:cNvGrpSpPr/>
          <p:nvPr/>
        </p:nvGrpSpPr>
        <p:grpSpPr>
          <a:xfrm>
            <a:off x="4001155" y="3207456"/>
            <a:ext cx="345810" cy="311058"/>
            <a:chOff x="4001155" y="3392031"/>
            <a:chExt cx="345810" cy="311058"/>
          </a:xfrm>
        </p:grpSpPr>
        <p:sp>
          <p:nvSpPr>
            <p:cNvPr id="9375" name="Google Shape;9375;p79"/>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9"/>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9"/>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9"/>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9"/>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9"/>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9"/>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9"/>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9"/>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9"/>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9"/>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9"/>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9"/>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9"/>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9"/>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9"/>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9"/>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9"/>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9"/>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9"/>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9"/>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9"/>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79"/>
          <p:cNvGrpSpPr/>
          <p:nvPr/>
        </p:nvGrpSpPr>
        <p:grpSpPr>
          <a:xfrm>
            <a:off x="912027" y="3641810"/>
            <a:ext cx="253699" cy="338571"/>
            <a:chOff x="912027" y="3826385"/>
            <a:chExt cx="253699" cy="338571"/>
          </a:xfrm>
        </p:grpSpPr>
        <p:sp>
          <p:nvSpPr>
            <p:cNvPr id="9398" name="Google Shape;9398;p79"/>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9"/>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9"/>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9"/>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9"/>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9"/>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9"/>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9"/>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9"/>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9"/>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9"/>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9"/>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9"/>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79"/>
          <p:cNvGrpSpPr/>
          <p:nvPr/>
        </p:nvGrpSpPr>
        <p:grpSpPr>
          <a:xfrm>
            <a:off x="1311446" y="3641889"/>
            <a:ext cx="353652" cy="338440"/>
            <a:chOff x="1311446" y="3826464"/>
            <a:chExt cx="353652" cy="338440"/>
          </a:xfrm>
        </p:grpSpPr>
        <p:sp>
          <p:nvSpPr>
            <p:cNvPr id="9412" name="Google Shape;9412;p79"/>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9"/>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9"/>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9"/>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9"/>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9"/>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9"/>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9"/>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9"/>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9"/>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79"/>
          <p:cNvGrpSpPr/>
          <p:nvPr/>
        </p:nvGrpSpPr>
        <p:grpSpPr>
          <a:xfrm>
            <a:off x="1768434" y="3641810"/>
            <a:ext cx="345154" cy="338728"/>
            <a:chOff x="1768434" y="3826385"/>
            <a:chExt cx="345154" cy="338728"/>
          </a:xfrm>
        </p:grpSpPr>
        <p:sp>
          <p:nvSpPr>
            <p:cNvPr id="9423" name="Google Shape;9423;p79"/>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9"/>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9"/>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9"/>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9"/>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9"/>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9"/>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9"/>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9"/>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9"/>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9"/>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9"/>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9"/>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9"/>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9"/>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9"/>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9"/>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9"/>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9"/>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9"/>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9"/>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9"/>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9"/>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9"/>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9"/>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9"/>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9"/>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9"/>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9"/>
          <p:cNvGrpSpPr/>
          <p:nvPr/>
        </p:nvGrpSpPr>
        <p:grpSpPr>
          <a:xfrm>
            <a:off x="2175039" y="3632211"/>
            <a:ext cx="424571" cy="344813"/>
            <a:chOff x="2175039" y="3816786"/>
            <a:chExt cx="424571" cy="344813"/>
          </a:xfrm>
        </p:grpSpPr>
        <p:sp>
          <p:nvSpPr>
            <p:cNvPr id="9452" name="Google Shape;9452;p79"/>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9"/>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9"/>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9"/>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9"/>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9"/>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9"/>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9"/>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9"/>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9"/>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9"/>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9"/>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9"/>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9"/>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9"/>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9"/>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9"/>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9"/>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9"/>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9"/>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9"/>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9"/>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9"/>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9"/>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9"/>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9"/>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9"/>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79"/>
          <p:cNvGrpSpPr/>
          <p:nvPr/>
        </p:nvGrpSpPr>
        <p:grpSpPr>
          <a:xfrm>
            <a:off x="1277770" y="1795997"/>
            <a:ext cx="409149" cy="373978"/>
            <a:chOff x="1277770" y="1980572"/>
            <a:chExt cx="409149" cy="373978"/>
          </a:xfrm>
        </p:grpSpPr>
        <p:sp>
          <p:nvSpPr>
            <p:cNvPr id="9480" name="Google Shape;9480;p79"/>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9"/>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9"/>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9"/>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9"/>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9"/>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9"/>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9"/>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9"/>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9"/>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9"/>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9"/>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9"/>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9"/>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9"/>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9"/>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9"/>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9"/>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9"/>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9"/>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9"/>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79"/>
          <p:cNvGrpSpPr/>
          <p:nvPr/>
        </p:nvGrpSpPr>
        <p:grpSpPr>
          <a:xfrm>
            <a:off x="870273" y="4109236"/>
            <a:ext cx="411300" cy="353258"/>
            <a:chOff x="870273" y="4293811"/>
            <a:chExt cx="411300" cy="353258"/>
          </a:xfrm>
        </p:grpSpPr>
        <p:sp>
          <p:nvSpPr>
            <p:cNvPr id="9502" name="Google Shape;9502;p79"/>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9"/>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9"/>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9"/>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9"/>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9"/>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9"/>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9"/>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9"/>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9"/>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9"/>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9"/>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9"/>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9"/>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9"/>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9"/>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9"/>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9"/>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9"/>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1" name="Google Shape;9521;p79"/>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9"/>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3" name="Google Shape;9523;p79"/>
          <p:cNvGrpSpPr/>
          <p:nvPr/>
        </p:nvGrpSpPr>
        <p:grpSpPr>
          <a:xfrm>
            <a:off x="2189674" y="2255241"/>
            <a:ext cx="376627" cy="351501"/>
            <a:chOff x="2189674" y="2439816"/>
            <a:chExt cx="376627" cy="351501"/>
          </a:xfrm>
        </p:grpSpPr>
        <p:sp>
          <p:nvSpPr>
            <p:cNvPr id="9524" name="Google Shape;9524;p79"/>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9"/>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9"/>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9"/>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9"/>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9"/>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9"/>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9"/>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9"/>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9"/>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9"/>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9"/>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9"/>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9"/>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9"/>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9"/>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9"/>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9"/>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9"/>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9"/>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9"/>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9"/>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9"/>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9"/>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9"/>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9"/>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9"/>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9"/>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9"/>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79"/>
          <p:cNvGrpSpPr/>
          <p:nvPr/>
        </p:nvGrpSpPr>
        <p:grpSpPr>
          <a:xfrm>
            <a:off x="2660798" y="2267751"/>
            <a:ext cx="329653" cy="326926"/>
            <a:chOff x="2660798" y="2452326"/>
            <a:chExt cx="329653" cy="326926"/>
          </a:xfrm>
        </p:grpSpPr>
        <p:sp>
          <p:nvSpPr>
            <p:cNvPr id="9554" name="Google Shape;9554;p79"/>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9"/>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9"/>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9"/>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9"/>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9"/>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9"/>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9"/>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9"/>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9"/>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9"/>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9"/>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9"/>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9"/>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9"/>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9"/>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9"/>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9"/>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9"/>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79"/>
          <p:cNvGrpSpPr/>
          <p:nvPr/>
        </p:nvGrpSpPr>
        <p:grpSpPr>
          <a:xfrm>
            <a:off x="4059458" y="2255319"/>
            <a:ext cx="218973" cy="351265"/>
            <a:chOff x="4059458" y="2439894"/>
            <a:chExt cx="218973" cy="351265"/>
          </a:xfrm>
        </p:grpSpPr>
        <p:sp>
          <p:nvSpPr>
            <p:cNvPr id="9574" name="Google Shape;9574;p79"/>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9"/>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9"/>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9"/>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9"/>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9" name="Google Shape;9579;p79"/>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9"/>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1" name="Google Shape;9581;p79"/>
          <p:cNvGrpSpPr/>
          <p:nvPr/>
        </p:nvGrpSpPr>
        <p:grpSpPr>
          <a:xfrm>
            <a:off x="2612199" y="3640158"/>
            <a:ext cx="449041" cy="351108"/>
            <a:chOff x="2612199" y="3824733"/>
            <a:chExt cx="449041" cy="351108"/>
          </a:xfrm>
        </p:grpSpPr>
        <p:sp>
          <p:nvSpPr>
            <p:cNvPr id="9582" name="Google Shape;9582;p79"/>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9"/>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9"/>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9"/>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9"/>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9"/>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9"/>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9"/>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9"/>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9"/>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9"/>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9"/>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9"/>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9"/>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9"/>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9"/>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9"/>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9"/>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9"/>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9"/>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9"/>
          <p:cNvGrpSpPr/>
          <p:nvPr/>
        </p:nvGrpSpPr>
        <p:grpSpPr>
          <a:xfrm>
            <a:off x="3547471" y="2257759"/>
            <a:ext cx="347567" cy="346334"/>
            <a:chOff x="3547471" y="2442334"/>
            <a:chExt cx="347567" cy="346334"/>
          </a:xfrm>
        </p:grpSpPr>
        <p:sp>
          <p:nvSpPr>
            <p:cNvPr id="9603" name="Google Shape;9603;p79"/>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9"/>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9"/>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9"/>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9"/>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9"/>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9"/>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9"/>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9"/>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9"/>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9"/>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9"/>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9"/>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9"/>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9"/>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79"/>
          <p:cNvGrpSpPr/>
          <p:nvPr/>
        </p:nvGrpSpPr>
        <p:grpSpPr>
          <a:xfrm>
            <a:off x="3527093" y="3625995"/>
            <a:ext cx="403300" cy="357927"/>
            <a:chOff x="3527093" y="3810570"/>
            <a:chExt cx="403300" cy="357927"/>
          </a:xfrm>
        </p:grpSpPr>
        <p:sp>
          <p:nvSpPr>
            <p:cNvPr id="9619" name="Google Shape;9619;p79"/>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9"/>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9"/>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9"/>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9"/>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9"/>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9"/>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9"/>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9"/>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9"/>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9"/>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79"/>
          <p:cNvGrpSpPr/>
          <p:nvPr/>
        </p:nvGrpSpPr>
        <p:grpSpPr>
          <a:xfrm>
            <a:off x="4038634" y="3638532"/>
            <a:ext cx="292935" cy="352734"/>
            <a:chOff x="4038634" y="3823107"/>
            <a:chExt cx="292935" cy="352734"/>
          </a:xfrm>
        </p:grpSpPr>
        <p:sp>
          <p:nvSpPr>
            <p:cNvPr id="9631" name="Google Shape;9631;p79"/>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9"/>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9"/>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9"/>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9"/>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9"/>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9"/>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9"/>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9"/>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9"/>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9"/>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9"/>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9"/>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9"/>
          <p:cNvGrpSpPr/>
          <p:nvPr/>
        </p:nvGrpSpPr>
        <p:grpSpPr>
          <a:xfrm>
            <a:off x="854248" y="2736069"/>
            <a:ext cx="360445" cy="321077"/>
            <a:chOff x="854248" y="2920644"/>
            <a:chExt cx="360445" cy="321077"/>
          </a:xfrm>
        </p:grpSpPr>
        <p:sp>
          <p:nvSpPr>
            <p:cNvPr id="9645" name="Google Shape;9645;p79"/>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9"/>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9"/>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9"/>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9"/>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9"/>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9"/>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9"/>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9"/>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9"/>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9"/>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9"/>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9"/>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9"/>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9"/>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79"/>
          <p:cNvGrpSpPr/>
          <p:nvPr/>
        </p:nvGrpSpPr>
        <p:grpSpPr>
          <a:xfrm>
            <a:off x="1274858" y="2745275"/>
            <a:ext cx="412191" cy="302665"/>
            <a:chOff x="1274858" y="2929850"/>
            <a:chExt cx="412191" cy="302665"/>
          </a:xfrm>
        </p:grpSpPr>
        <p:sp>
          <p:nvSpPr>
            <p:cNvPr id="9661" name="Google Shape;9661;p79"/>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9"/>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9"/>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9"/>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9"/>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9"/>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9"/>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9"/>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9"/>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9"/>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9"/>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9"/>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9"/>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9"/>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9"/>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9"/>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9"/>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9"/>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9"/>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9"/>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9"/>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9"/>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9"/>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9"/>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9"/>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9"/>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9"/>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9"/>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9"/>
          <p:cNvGrpSpPr/>
          <p:nvPr/>
        </p:nvGrpSpPr>
        <p:grpSpPr>
          <a:xfrm>
            <a:off x="1728542" y="2710078"/>
            <a:ext cx="397819" cy="373034"/>
            <a:chOff x="1728542" y="2894653"/>
            <a:chExt cx="397819" cy="373034"/>
          </a:xfrm>
        </p:grpSpPr>
        <p:sp>
          <p:nvSpPr>
            <p:cNvPr id="9690" name="Google Shape;9690;p79"/>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9"/>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9"/>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9"/>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9"/>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9"/>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9"/>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9"/>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9"/>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9"/>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9"/>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9"/>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9"/>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9"/>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9"/>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9"/>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9"/>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9"/>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9"/>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9"/>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9"/>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9"/>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9"/>
          <p:cNvGrpSpPr/>
          <p:nvPr/>
        </p:nvGrpSpPr>
        <p:grpSpPr>
          <a:xfrm>
            <a:off x="2178842" y="2716294"/>
            <a:ext cx="375709" cy="360890"/>
            <a:chOff x="2178842" y="2900869"/>
            <a:chExt cx="375709" cy="360890"/>
          </a:xfrm>
        </p:grpSpPr>
        <p:sp>
          <p:nvSpPr>
            <p:cNvPr id="9713" name="Google Shape;9713;p79"/>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9"/>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9"/>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9"/>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9"/>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9"/>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9"/>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9"/>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9"/>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9"/>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9"/>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9"/>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9"/>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9"/>
          <p:cNvGrpSpPr/>
          <p:nvPr/>
        </p:nvGrpSpPr>
        <p:grpSpPr>
          <a:xfrm>
            <a:off x="2704703" y="2716346"/>
            <a:ext cx="230986" cy="360497"/>
            <a:chOff x="2704703" y="2900921"/>
            <a:chExt cx="230986" cy="360497"/>
          </a:xfrm>
        </p:grpSpPr>
        <p:sp>
          <p:nvSpPr>
            <p:cNvPr id="9727" name="Google Shape;9727;p79"/>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9"/>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9"/>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9"/>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9"/>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9"/>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9"/>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9"/>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9"/>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9"/>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9"/>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79"/>
          <p:cNvGrpSpPr/>
          <p:nvPr/>
        </p:nvGrpSpPr>
        <p:grpSpPr>
          <a:xfrm>
            <a:off x="3072963" y="2719100"/>
            <a:ext cx="387197" cy="355094"/>
            <a:chOff x="3072963" y="2903675"/>
            <a:chExt cx="387197" cy="355094"/>
          </a:xfrm>
        </p:grpSpPr>
        <p:sp>
          <p:nvSpPr>
            <p:cNvPr id="9739" name="Google Shape;9739;p79"/>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9"/>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9"/>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9"/>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9"/>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9"/>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9"/>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9"/>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9"/>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9"/>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9"/>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9"/>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9"/>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9"/>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9"/>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9"/>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9"/>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9"/>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9"/>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9"/>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9"/>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9"/>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9"/>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9"/>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9"/>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9"/>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9"/>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9"/>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9"/>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9"/>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9"/>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9"/>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9"/>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9"/>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79"/>
          <p:cNvGrpSpPr/>
          <p:nvPr/>
        </p:nvGrpSpPr>
        <p:grpSpPr>
          <a:xfrm>
            <a:off x="3977314" y="2769772"/>
            <a:ext cx="364851" cy="253567"/>
            <a:chOff x="3977314" y="2954347"/>
            <a:chExt cx="364851" cy="253567"/>
          </a:xfrm>
        </p:grpSpPr>
        <p:sp>
          <p:nvSpPr>
            <p:cNvPr id="9774" name="Google Shape;9774;p79"/>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9"/>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9"/>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9"/>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9"/>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9"/>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9"/>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9"/>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9"/>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9"/>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9"/>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9"/>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79"/>
          <p:cNvGrpSpPr/>
          <p:nvPr/>
        </p:nvGrpSpPr>
        <p:grpSpPr>
          <a:xfrm>
            <a:off x="3107400" y="3625916"/>
            <a:ext cx="365139" cy="365244"/>
            <a:chOff x="3107400" y="3810491"/>
            <a:chExt cx="365139" cy="365244"/>
          </a:xfrm>
        </p:grpSpPr>
        <p:sp>
          <p:nvSpPr>
            <p:cNvPr id="9787" name="Google Shape;9787;p79"/>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9"/>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9"/>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9"/>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9"/>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9"/>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9"/>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9"/>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9"/>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79"/>
          <p:cNvGrpSpPr/>
          <p:nvPr/>
        </p:nvGrpSpPr>
        <p:grpSpPr>
          <a:xfrm>
            <a:off x="3982979" y="4112803"/>
            <a:ext cx="355540" cy="338230"/>
            <a:chOff x="3982979" y="4297378"/>
            <a:chExt cx="355540" cy="338230"/>
          </a:xfrm>
        </p:grpSpPr>
        <p:sp>
          <p:nvSpPr>
            <p:cNvPr id="9797" name="Google Shape;9797;p79"/>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9"/>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9"/>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9"/>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9"/>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9"/>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9"/>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9"/>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9"/>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9"/>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9"/>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8" name="Google Shape;9808;p79"/>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9"/>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0" name="Google Shape;9810;p79"/>
          <p:cNvGrpSpPr/>
          <p:nvPr/>
        </p:nvGrpSpPr>
        <p:grpSpPr>
          <a:xfrm>
            <a:off x="3575220" y="1802711"/>
            <a:ext cx="292830" cy="360602"/>
            <a:chOff x="3575220" y="1987286"/>
            <a:chExt cx="292830" cy="360602"/>
          </a:xfrm>
        </p:grpSpPr>
        <p:sp>
          <p:nvSpPr>
            <p:cNvPr id="9811" name="Google Shape;9811;p79"/>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9"/>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9"/>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9"/>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9"/>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9"/>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9"/>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9"/>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9"/>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9"/>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9"/>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9"/>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9"/>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9"/>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9"/>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9"/>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9"/>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9"/>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9"/>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9"/>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9"/>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9"/>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9"/>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9"/>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9"/>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9"/>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9"/>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9"/>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9"/>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9"/>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9"/>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9"/>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9"/>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9"/>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9"/>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9"/>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9"/>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9"/>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9"/>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9"/>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9"/>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9"/>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9"/>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9"/>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9"/>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9"/>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9"/>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9"/>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9"/>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79"/>
          <p:cNvGrpSpPr/>
          <p:nvPr/>
        </p:nvGrpSpPr>
        <p:grpSpPr>
          <a:xfrm>
            <a:off x="2224399" y="1325607"/>
            <a:ext cx="328237" cy="348904"/>
            <a:chOff x="2224399" y="1510182"/>
            <a:chExt cx="328237" cy="348904"/>
          </a:xfrm>
        </p:grpSpPr>
        <p:sp>
          <p:nvSpPr>
            <p:cNvPr id="9861" name="Google Shape;9861;p79"/>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9"/>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9"/>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9"/>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9"/>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9"/>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9"/>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9"/>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9"/>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9"/>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9"/>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9"/>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9"/>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9"/>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9"/>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79"/>
          <p:cNvGrpSpPr/>
          <p:nvPr/>
        </p:nvGrpSpPr>
        <p:grpSpPr>
          <a:xfrm>
            <a:off x="1331903" y="4119255"/>
            <a:ext cx="343292" cy="340354"/>
            <a:chOff x="1331903" y="4303830"/>
            <a:chExt cx="343292" cy="340354"/>
          </a:xfrm>
        </p:grpSpPr>
        <p:sp>
          <p:nvSpPr>
            <p:cNvPr id="9877" name="Google Shape;9877;p79"/>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9"/>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9"/>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9"/>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9"/>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9"/>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9"/>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9"/>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9"/>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9"/>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9"/>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9"/>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9"/>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9"/>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9"/>
          <p:cNvGrpSpPr/>
          <p:nvPr/>
        </p:nvGrpSpPr>
        <p:grpSpPr>
          <a:xfrm>
            <a:off x="3527014" y="2724949"/>
            <a:ext cx="362228" cy="343187"/>
            <a:chOff x="3527014" y="2909524"/>
            <a:chExt cx="362228" cy="343187"/>
          </a:xfrm>
        </p:grpSpPr>
        <p:sp>
          <p:nvSpPr>
            <p:cNvPr id="9892" name="Google Shape;9892;p79"/>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9"/>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9"/>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9"/>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9"/>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9"/>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9"/>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9"/>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9"/>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9"/>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9"/>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9"/>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9"/>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9"/>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9"/>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9"/>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9"/>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9"/>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9"/>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79"/>
          <p:cNvGrpSpPr/>
          <p:nvPr/>
        </p:nvGrpSpPr>
        <p:grpSpPr>
          <a:xfrm>
            <a:off x="2257297" y="4104909"/>
            <a:ext cx="408546" cy="353494"/>
            <a:chOff x="2181097" y="4289484"/>
            <a:chExt cx="408546" cy="353494"/>
          </a:xfrm>
        </p:grpSpPr>
        <p:sp>
          <p:nvSpPr>
            <p:cNvPr id="9912" name="Google Shape;9912;p79"/>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9"/>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9"/>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9"/>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9"/>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9"/>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9"/>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9"/>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9"/>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9"/>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9"/>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9"/>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9"/>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9"/>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9"/>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9"/>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9"/>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9"/>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9"/>
          <p:cNvGrpSpPr/>
          <p:nvPr/>
        </p:nvGrpSpPr>
        <p:grpSpPr>
          <a:xfrm>
            <a:off x="1735230" y="2250835"/>
            <a:ext cx="393281" cy="360313"/>
            <a:chOff x="1735230" y="2435410"/>
            <a:chExt cx="393281" cy="360313"/>
          </a:xfrm>
        </p:grpSpPr>
        <p:sp>
          <p:nvSpPr>
            <p:cNvPr id="9931" name="Google Shape;9931;p79"/>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9"/>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9"/>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9"/>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9"/>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9"/>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9"/>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9"/>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9"/>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9"/>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9"/>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9"/>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9"/>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9"/>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79"/>
          <p:cNvGrpSpPr/>
          <p:nvPr/>
        </p:nvGrpSpPr>
        <p:grpSpPr>
          <a:xfrm>
            <a:off x="3603362" y="4147397"/>
            <a:ext cx="247011" cy="304029"/>
            <a:chOff x="3603362" y="4331973"/>
            <a:chExt cx="247011" cy="304029"/>
          </a:xfrm>
        </p:grpSpPr>
        <p:sp>
          <p:nvSpPr>
            <p:cNvPr id="9946" name="Google Shape;9946;p79"/>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9"/>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9"/>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9"/>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9"/>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9"/>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9"/>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9"/>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9"/>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79"/>
          <p:cNvGrpSpPr/>
          <p:nvPr/>
        </p:nvGrpSpPr>
        <p:grpSpPr>
          <a:xfrm>
            <a:off x="1752015" y="4104909"/>
            <a:ext cx="365611" cy="360628"/>
            <a:chOff x="1752015" y="4289484"/>
            <a:chExt cx="365611" cy="360628"/>
          </a:xfrm>
        </p:grpSpPr>
        <p:sp>
          <p:nvSpPr>
            <p:cNvPr id="9956" name="Google Shape;9956;p79"/>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9"/>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8" name="Google Shape;9958;p79"/>
            <p:cNvGrpSpPr/>
            <p:nvPr/>
          </p:nvGrpSpPr>
          <p:grpSpPr>
            <a:xfrm>
              <a:off x="1752015" y="4289484"/>
              <a:ext cx="365611" cy="360628"/>
              <a:chOff x="1752015" y="4289484"/>
              <a:chExt cx="365611" cy="360628"/>
            </a:xfrm>
          </p:grpSpPr>
          <p:sp>
            <p:nvSpPr>
              <p:cNvPr id="9959" name="Google Shape;9959;p79"/>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9"/>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9"/>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9"/>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9"/>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9"/>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9"/>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9"/>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9"/>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9"/>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9"/>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9"/>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9"/>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9"/>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9"/>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9"/>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9"/>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9"/>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9"/>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9"/>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9"/>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0" name="Google Shape;9980;p79"/>
          <p:cNvGrpSpPr/>
          <p:nvPr/>
        </p:nvGrpSpPr>
        <p:grpSpPr>
          <a:xfrm>
            <a:off x="2775417" y="4046462"/>
            <a:ext cx="181002" cy="405184"/>
            <a:chOff x="2775386" y="4332051"/>
            <a:chExt cx="135806" cy="304055"/>
          </a:xfrm>
        </p:grpSpPr>
        <p:sp>
          <p:nvSpPr>
            <p:cNvPr id="9981" name="Google Shape;9981;p79"/>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9"/>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9"/>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9"/>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9"/>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9"/>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9"/>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9"/>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9"/>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9"/>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9"/>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9"/>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9"/>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9"/>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9"/>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79"/>
          <p:cNvGrpSpPr/>
          <p:nvPr/>
        </p:nvGrpSpPr>
        <p:grpSpPr>
          <a:xfrm>
            <a:off x="3097827" y="2255634"/>
            <a:ext cx="351239" cy="350609"/>
            <a:chOff x="3097827" y="2440209"/>
            <a:chExt cx="351239" cy="350609"/>
          </a:xfrm>
        </p:grpSpPr>
        <p:sp>
          <p:nvSpPr>
            <p:cNvPr id="9997" name="Google Shape;9997;p79"/>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9"/>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9"/>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9"/>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9"/>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9"/>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9"/>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9"/>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9"/>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9"/>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9"/>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9"/>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9"/>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79"/>
          <p:cNvGrpSpPr/>
          <p:nvPr/>
        </p:nvGrpSpPr>
        <p:grpSpPr>
          <a:xfrm>
            <a:off x="3975965" y="1400338"/>
            <a:ext cx="362711" cy="237959"/>
            <a:chOff x="4034726" y="1584852"/>
            <a:chExt cx="304160" cy="199513"/>
          </a:xfrm>
        </p:grpSpPr>
        <p:sp>
          <p:nvSpPr>
            <p:cNvPr id="10011" name="Google Shape;10011;p79"/>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9"/>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9"/>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9"/>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9"/>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9"/>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9"/>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9"/>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9"/>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9"/>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9"/>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9"/>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9"/>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9"/>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9"/>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9"/>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9"/>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9"/>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79"/>
          <p:cNvGrpSpPr/>
          <p:nvPr/>
        </p:nvGrpSpPr>
        <p:grpSpPr>
          <a:xfrm>
            <a:off x="2666332" y="1353749"/>
            <a:ext cx="322861" cy="292227"/>
            <a:chOff x="2666332" y="1538324"/>
            <a:chExt cx="322861" cy="292227"/>
          </a:xfrm>
        </p:grpSpPr>
        <p:sp>
          <p:nvSpPr>
            <p:cNvPr id="10030" name="Google Shape;10030;p79"/>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9"/>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9"/>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9"/>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9"/>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9"/>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9"/>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9"/>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9"/>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79"/>
          <p:cNvGrpSpPr/>
          <p:nvPr/>
        </p:nvGrpSpPr>
        <p:grpSpPr>
          <a:xfrm>
            <a:off x="865841" y="3188546"/>
            <a:ext cx="355776" cy="361599"/>
            <a:chOff x="865841" y="3373121"/>
            <a:chExt cx="355776" cy="361599"/>
          </a:xfrm>
        </p:grpSpPr>
        <p:sp>
          <p:nvSpPr>
            <p:cNvPr id="10040" name="Google Shape;10040;p79"/>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9"/>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9"/>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9"/>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9"/>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9"/>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9"/>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9"/>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9"/>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9"/>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9"/>
          <p:cNvGrpSpPr/>
          <p:nvPr/>
        </p:nvGrpSpPr>
        <p:grpSpPr>
          <a:xfrm>
            <a:off x="1319524" y="3170580"/>
            <a:ext cx="342793" cy="375709"/>
            <a:chOff x="1319524" y="3355155"/>
            <a:chExt cx="342793" cy="375709"/>
          </a:xfrm>
        </p:grpSpPr>
        <p:sp>
          <p:nvSpPr>
            <p:cNvPr id="10051" name="Google Shape;10051;p79"/>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9"/>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9"/>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9"/>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9"/>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9"/>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9"/>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9"/>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9"/>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9"/>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9"/>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9"/>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9"/>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9"/>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9"/>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9"/>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9"/>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9"/>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9"/>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9"/>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9"/>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9"/>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79"/>
          <p:cNvGrpSpPr/>
          <p:nvPr/>
        </p:nvGrpSpPr>
        <p:grpSpPr>
          <a:xfrm>
            <a:off x="2645009" y="3175433"/>
            <a:ext cx="382161" cy="369991"/>
            <a:chOff x="2645009" y="3360008"/>
            <a:chExt cx="382161" cy="369991"/>
          </a:xfrm>
        </p:grpSpPr>
        <p:sp>
          <p:nvSpPr>
            <p:cNvPr id="10074" name="Google Shape;10074;p79"/>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9"/>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9"/>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9"/>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9"/>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9"/>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9"/>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9"/>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9"/>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9"/>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9"/>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9"/>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9"/>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9"/>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9"/>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9"/>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9"/>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9"/>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9"/>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9"/>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9"/>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9"/>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9"/>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9"/>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9"/>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9"/>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79"/>
          <p:cNvGrpSpPr/>
          <p:nvPr/>
        </p:nvGrpSpPr>
        <p:grpSpPr>
          <a:xfrm>
            <a:off x="1277639" y="2264971"/>
            <a:ext cx="409411" cy="332066"/>
            <a:chOff x="1277639" y="2449546"/>
            <a:chExt cx="409411" cy="332066"/>
          </a:xfrm>
        </p:grpSpPr>
        <p:sp>
          <p:nvSpPr>
            <p:cNvPr id="10101" name="Google Shape;10101;p79"/>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9"/>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9"/>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9"/>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9"/>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9"/>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9"/>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9"/>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9"/>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9"/>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9"/>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9"/>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9"/>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9"/>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9"/>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9"/>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9"/>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9"/>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9"/>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9"/>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79"/>
          <p:cNvGrpSpPr/>
          <p:nvPr/>
        </p:nvGrpSpPr>
        <p:grpSpPr>
          <a:xfrm>
            <a:off x="868254" y="2264578"/>
            <a:ext cx="332670" cy="332696"/>
            <a:chOff x="868254" y="2449153"/>
            <a:chExt cx="332670" cy="332696"/>
          </a:xfrm>
        </p:grpSpPr>
        <p:sp>
          <p:nvSpPr>
            <p:cNvPr id="10122" name="Google Shape;10122;p79"/>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9"/>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9"/>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9"/>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9"/>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9"/>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9"/>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9"/>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9"/>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9"/>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9"/>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9"/>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9"/>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9"/>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9"/>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9"/>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9"/>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9"/>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9"/>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9"/>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9"/>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9"/>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9"/>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9"/>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9"/>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9"/>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9"/>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9"/>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9"/>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9"/>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9"/>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9"/>
          <p:cNvGrpSpPr/>
          <p:nvPr/>
        </p:nvGrpSpPr>
        <p:grpSpPr>
          <a:xfrm>
            <a:off x="3140473" y="4172969"/>
            <a:ext cx="289158" cy="252938"/>
            <a:chOff x="3140473" y="4357544"/>
            <a:chExt cx="289158" cy="252938"/>
          </a:xfrm>
        </p:grpSpPr>
        <p:sp>
          <p:nvSpPr>
            <p:cNvPr id="10154" name="Google Shape;10154;p79"/>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9"/>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9"/>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9"/>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9"/>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9"/>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9"/>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9"/>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9"/>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9"/>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9"/>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9"/>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9"/>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9"/>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9"/>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9"/>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9"/>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9"/>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9"/>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9"/>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9"/>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9"/>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9"/>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9"/>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9"/>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79"/>
          <p:cNvGrpSpPr/>
          <p:nvPr/>
        </p:nvGrpSpPr>
        <p:grpSpPr>
          <a:xfrm>
            <a:off x="4889349" y="1360621"/>
            <a:ext cx="348327" cy="310298"/>
            <a:chOff x="4889349" y="1545196"/>
            <a:chExt cx="348327" cy="310298"/>
          </a:xfrm>
        </p:grpSpPr>
        <p:sp>
          <p:nvSpPr>
            <p:cNvPr id="10180" name="Google Shape;10180;p79"/>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9"/>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9"/>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9"/>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9"/>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9"/>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9"/>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9"/>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9"/>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9"/>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9"/>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9"/>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9"/>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9"/>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9"/>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9"/>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9"/>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9"/>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9"/>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9"/>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9"/>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9"/>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9"/>
          <p:cNvGrpSpPr/>
          <p:nvPr/>
        </p:nvGrpSpPr>
        <p:grpSpPr>
          <a:xfrm>
            <a:off x="5393651" y="1314093"/>
            <a:ext cx="263403" cy="366713"/>
            <a:chOff x="5393651" y="1498668"/>
            <a:chExt cx="263403" cy="366713"/>
          </a:xfrm>
        </p:grpSpPr>
        <p:sp>
          <p:nvSpPr>
            <p:cNvPr id="10203" name="Google Shape;10203;p79"/>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9"/>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9"/>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9"/>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9"/>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9"/>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9"/>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9"/>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9"/>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9"/>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9"/>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9"/>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9"/>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9"/>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9"/>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9"/>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9"/>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9"/>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9"/>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9"/>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9"/>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9"/>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9"/>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9"/>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9"/>
          <p:cNvGrpSpPr/>
          <p:nvPr/>
        </p:nvGrpSpPr>
        <p:grpSpPr>
          <a:xfrm>
            <a:off x="5775393" y="1326053"/>
            <a:ext cx="366634" cy="366634"/>
            <a:chOff x="5775393" y="1510628"/>
            <a:chExt cx="366634" cy="366634"/>
          </a:xfrm>
        </p:grpSpPr>
        <p:sp>
          <p:nvSpPr>
            <p:cNvPr id="10228" name="Google Shape;10228;p79"/>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9"/>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9"/>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9"/>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9"/>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9"/>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9"/>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9"/>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9"/>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9"/>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9"/>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9"/>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9"/>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9"/>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9"/>
          <p:cNvGrpSpPr/>
          <p:nvPr/>
        </p:nvGrpSpPr>
        <p:grpSpPr>
          <a:xfrm>
            <a:off x="6226322" y="1325397"/>
            <a:ext cx="375342" cy="367447"/>
            <a:chOff x="6226322" y="1509972"/>
            <a:chExt cx="375342" cy="367447"/>
          </a:xfrm>
        </p:grpSpPr>
        <p:sp>
          <p:nvSpPr>
            <p:cNvPr id="10243" name="Google Shape;10243;p79"/>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9"/>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9"/>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9"/>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9"/>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9"/>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9"/>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9"/>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9"/>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9"/>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9"/>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9"/>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9"/>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9"/>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9"/>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9"/>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9"/>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9"/>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9"/>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9"/>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79"/>
          <p:cNvGrpSpPr/>
          <p:nvPr/>
        </p:nvGrpSpPr>
        <p:grpSpPr>
          <a:xfrm>
            <a:off x="6689473" y="1325922"/>
            <a:ext cx="338545" cy="367054"/>
            <a:chOff x="6689473" y="1510497"/>
            <a:chExt cx="338545" cy="367054"/>
          </a:xfrm>
        </p:grpSpPr>
        <p:sp>
          <p:nvSpPr>
            <p:cNvPr id="10264" name="Google Shape;10264;p79"/>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9"/>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9"/>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9"/>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9"/>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9"/>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9"/>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9"/>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9"/>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9"/>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9"/>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9"/>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9"/>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9"/>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9"/>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9"/>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9"/>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9"/>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9"/>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9"/>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9"/>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9"/>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9"/>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9"/>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9"/>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9"/>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9"/>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79"/>
          <p:cNvGrpSpPr/>
          <p:nvPr/>
        </p:nvGrpSpPr>
        <p:grpSpPr>
          <a:xfrm>
            <a:off x="7115906" y="1326027"/>
            <a:ext cx="366765" cy="366660"/>
            <a:chOff x="7115906" y="1510602"/>
            <a:chExt cx="366765" cy="366660"/>
          </a:xfrm>
        </p:grpSpPr>
        <p:sp>
          <p:nvSpPr>
            <p:cNvPr id="10292" name="Google Shape;10292;p79"/>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9"/>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9"/>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9"/>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9"/>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9"/>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9"/>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9"/>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9"/>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9"/>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9"/>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9"/>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9"/>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9"/>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9"/>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9"/>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9"/>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9"/>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9"/>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9"/>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9"/>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9"/>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9"/>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9"/>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9"/>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9"/>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9"/>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9"/>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9"/>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9"/>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9"/>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9"/>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9"/>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9"/>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9"/>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9"/>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9"/>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9"/>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9"/>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9"/>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9"/>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9"/>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79"/>
          <p:cNvGrpSpPr/>
          <p:nvPr/>
        </p:nvGrpSpPr>
        <p:grpSpPr>
          <a:xfrm>
            <a:off x="7550155" y="1325922"/>
            <a:ext cx="379381" cy="366792"/>
            <a:chOff x="7550155" y="1510497"/>
            <a:chExt cx="379381" cy="366792"/>
          </a:xfrm>
        </p:grpSpPr>
        <p:sp>
          <p:nvSpPr>
            <p:cNvPr id="10335" name="Google Shape;10335;p79"/>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9"/>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9"/>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9"/>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9"/>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9"/>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9"/>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9"/>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9"/>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9"/>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9"/>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9"/>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9"/>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9"/>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9"/>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9"/>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9"/>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2" name="Google Shape;10352;p79"/>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9"/>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79"/>
          <p:cNvGrpSpPr/>
          <p:nvPr/>
        </p:nvGrpSpPr>
        <p:grpSpPr>
          <a:xfrm>
            <a:off x="7999537" y="1325974"/>
            <a:ext cx="335476" cy="367001"/>
            <a:chOff x="7999537" y="1510549"/>
            <a:chExt cx="335476" cy="367001"/>
          </a:xfrm>
        </p:grpSpPr>
        <p:sp>
          <p:nvSpPr>
            <p:cNvPr id="10355" name="Google Shape;10355;p79"/>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9"/>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9"/>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9"/>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9"/>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9"/>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9"/>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9"/>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9"/>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9"/>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9"/>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9"/>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9"/>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9"/>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9"/>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9"/>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79"/>
          <p:cNvGrpSpPr/>
          <p:nvPr/>
        </p:nvGrpSpPr>
        <p:grpSpPr>
          <a:xfrm>
            <a:off x="4890346" y="3197962"/>
            <a:ext cx="370306" cy="367001"/>
            <a:chOff x="4890346" y="3382537"/>
            <a:chExt cx="370306" cy="367001"/>
          </a:xfrm>
        </p:grpSpPr>
        <p:sp>
          <p:nvSpPr>
            <p:cNvPr id="10372" name="Google Shape;10372;p79"/>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9"/>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9"/>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9"/>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9"/>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9"/>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9"/>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9"/>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9"/>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9"/>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9"/>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9"/>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9"/>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9"/>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9"/>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9"/>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9"/>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9"/>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9"/>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9"/>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9"/>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9"/>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9"/>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9"/>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79"/>
          <p:cNvGrpSpPr/>
          <p:nvPr/>
        </p:nvGrpSpPr>
        <p:grpSpPr>
          <a:xfrm>
            <a:off x="5332122" y="3247060"/>
            <a:ext cx="367526" cy="269592"/>
            <a:chOff x="5332122" y="3431635"/>
            <a:chExt cx="367526" cy="269592"/>
          </a:xfrm>
        </p:grpSpPr>
        <p:sp>
          <p:nvSpPr>
            <p:cNvPr id="10397" name="Google Shape;10397;p79"/>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9"/>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9"/>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9"/>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9"/>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9"/>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9"/>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9"/>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9"/>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9"/>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9"/>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9"/>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9"/>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9"/>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9"/>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9"/>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9"/>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9"/>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9"/>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9"/>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9"/>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9"/>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9"/>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9"/>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9"/>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79"/>
          <p:cNvGrpSpPr/>
          <p:nvPr/>
        </p:nvGrpSpPr>
        <p:grpSpPr>
          <a:xfrm>
            <a:off x="5772612" y="3241237"/>
            <a:ext cx="366896" cy="281080"/>
            <a:chOff x="5772612" y="3425812"/>
            <a:chExt cx="366896" cy="281080"/>
          </a:xfrm>
        </p:grpSpPr>
        <p:sp>
          <p:nvSpPr>
            <p:cNvPr id="10431" name="Google Shape;10431;p79"/>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9"/>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9"/>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9"/>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9"/>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9"/>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9"/>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9"/>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9"/>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9"/>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79"/>
          <p:cNvGrpSpPr/>
          <p:nvPr/>
        </p:nvGrpSpPr>
        <p:grpSpPr>
          <a:xfrm>
            <a:off x="6212684" y="3227861"/>
            <a:ext cx="366765" cy="307832"/>
            <a:chOff x="6212684" y="3412436"/>
            <a:chExt cx="366765" cy="307832"/>
          </a:xfrm>
        </p:grpSpPr>
        <p:sp>
          <p:nvSpPr>
            <p:cNvPr id="10463" name="Google Shape;10463;p79"/>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9"/>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9"/>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9"/>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9"/>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9"/>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9"/>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9"/>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9"/>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9"/>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9"/>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9"/>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9"/>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9"/>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9"/>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9"/>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9"/>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9"/>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9"/>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9"/>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9"/>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9"/>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9"/>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9"/>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7092669" y="3226996"/>
            <a:ext cx="366896" cy="309327"/>
            <a:chOff x="7092669" y="3411571"/>
            <a:chExt cx="366896" cy="309327"/>
          </a:xfrm>
        </p:grpSpPr>
        <p:sp>
          <p:nvSpPr>
            <p:cNvPr id="10539" name="Google Shape;10539;p79"/>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9"/>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9"/>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9"/>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9"/>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79"/>
          <p:cNvGrpSpPr/>
          <p:nvPr/>
        </p:nvGrpSpPr>
        <p:grpSpPr>
          <a:xfrm>
            <a:off x="7532740" y="3221173"/>
            <a:ext cx="366896" cy="320841"/>
            <a:chOff x="7532740" y="3405748"/>
            <a:chExt cx="366896" cy="320841"/>
          </a:xfrm>
        </p:grpSpPr>
        <p:sp>
          <p:nvSpPr>
            <p:cNvPr id="10558" name="Google Shape;10558;p79"/>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9"/>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9"/>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9"/>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9"/>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9"/>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9"/>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9"/>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9"/>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7972785" y="3209817"/>
            <a:ext cx="366896" cy="343685"/>
            <a:chOff x="7972785" y="3394392"/>
            <a:chExt cx="366896" cy="343685"/>
          </a:xfrm>
        </p:grpSpPr>
        <p:sp>
          <p:nvSpPr>
            <p:cNvPr id="10584" name="Google Shape;10584;p79"/>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9"/>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9"/>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9"/>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9"/>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79"/>
          <p:cNvGrpSpPr/>
          <p:nvPr/>
        </p:nvGrpSpPr>
        <p:grpSpPr>
          <a:xfrm>
            <a:off x="5359818" y="1811891"/>
            <a:ext cx="361835" cy="356432"/>
            <a:chOff x="5359818" y="1996466"/>
            <a:chExt cx="361835" cy="356432"/>
          </a:xfrm>
        </p:grpSpPr>
        <p:sp>
          <p:nvSpPr>
            <p:cNvPr id="10599" name="Google Shape;10599;p79"/>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9"/>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9"/>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9"/>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9"/>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9"/>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9"/>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9"/>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9"/>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9"/>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9"/>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9"/>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9"/>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9"/>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9"/>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9"/>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9"/>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79"/>
          <p:cNvGrpSpPr/>
          <p:nvPr/>
        </p:nvGrpSpPr>
        <p:grpSpPr>
          <a:xfrm>
            <a:off x="5775393" y="1790463"/>
            <a:ext cx="379145" cy="379250"/>
            <a:chOff x="5775393" y="1975038"/>
            <a:chExt cx="379145" cy="379250"/>
          </a:xfrm>
        </p:grpSpPr>
        <p:sp>
          <p:nvSpPr>
            <p:cNvPr id="10646" name="Google Shape;10646;p79"/>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9"/>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9"/>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9"/>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9"/>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9"/>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9"/>
          <p:cNvGrpSpPr/>
          <p:nvPr/>
        </p:nvGrpSpPr>
        <p:grpSpPr>
          <a:xfrm>
            <a:off x="6200960" y="1790699"/>
            <a:ext cx="417725" cy="378961"/>
            <a:chOff x="6200960" y="1975274"/>
            <a:chExt cx="417725" cy="378961"/>
          </a:xfrm>
        </p:grpSpPr>
        <p:sp>
          <p:nvSpPr>
            <p:cNvPr id="10662" name="Google Shape;10662;p79"/>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9"/>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9"/>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6666052" y="1807196"/>
            <a:ext cx="391341" cy="328447"/>
            <a:chOff x="6666052" y="1991771"/>
            <a:chExt cx="391341" cy="328447"/>
          </a:xfrm>
        </p:grpSpPr>
        <p:sp>
          <p:nvSpPr>
            <p:cNvPr id="10671" name="Google Shape;10671;p79"/>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9"/>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9"/>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9"/>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9"/>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9"/>
          <p:cNvGrpSpPr/>
          <p:nvPr/>
        </p:nvGrpSpPr>
        <p:grpSpPr>
          <a:xfrm>
            <a:off x="7099619" y="1795263"/>
            <a:ext cx="374712" cy="374476"/>
            <a:chOff x="7099619" y="1979838"/>
            <a:chExt cx="374712" cy="374476"/>
          </a:xfrm>
        </p:grpSpPr>
        <p:sp>
          <p:nvSpPr>
            <p:cNvPr id="10700" name="Google Shape;10700;p79"/>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9"/>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9"/>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9"/>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9"/>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9"/>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9"/>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7547375" y="1790594"/>
            <a:ext cx="379014" cy="379119"/>
            <a:chOff x="7547375" y="1975169"/>
            <a:chExt cx="379014" cy="379119"/>
          </a:xfrm>
        </p:grpSpPr>
        <p:sp>
          <p:nvSpPr>
            <p:cNvPr id="10734" name="Google Shape;10734;p79"/>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9"/>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9"/>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9"/>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9"/>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9"/>
          <p:cNvGrpSpPr/>
          <p:nvPr/>
        </p:nvGrpSpPr>
        <p:grpSpPr>
          <a:xfrm>
            <a:off x="7978083" y="1806698"/>
            <a:ext cx="370306" cy="362962"/>
            <a:chOff x="7978083" y="1991273"/>
            <a:chExt cx="370306" cy="362962"/>
          </a:xfrm>
        </p:grpSpPr>
        <p:sp>
          <p:nvSpPr>
            <p:cNvPr id="10755" name="Google Shape;10755;p79"/>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9"/>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9"/>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9"/>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9"/>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4917884" y="3641548"/>
            <a:ext cx="298941" cy="357822"/>
            <a:chOff x="4917884" y="3826123"/>
            <a:chExt cx="298941" cy="357822"/>
          </a:xfrm>
        </p:grpSpPr>
        <p:sp>
          <p:nvSpPr>
            <p:cNvPr id="10777" name="Google Shape;10777;p79"/>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9"/>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9"/>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9"/>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9"/>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9"/>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9"/>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79"/>
          <p:cNvGrpSpPr/>
          <p:nvPr/>
        </p:nvGrpSpPr>
        <p:grpSpPr>
          <a:xfrm>
            <a:off x="5332567" y="3641181"/>
            <a:ext cx="360995" cy="359212"/>
            <a:chOff x="5332567" y="3825756"/>
            <a:chExt cx="360995" cy="359212"/>
          </a:xfrm>
        </p:grpSpPr>
        <p:sp>
          <p:nvSpPr>
            <p:cNvPr id="10800" name="Google Shape;10800;p79"/>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9"/>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9"/>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9"/>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5776153" y="3655815"/>
            <a:ext cx="367028" cy="329942"/>
            <a:chOff x="5776153" y="3840390"/>
            <a:chExt cx="367028" cy="329942"/>
          </a:xfrm>
        </p:grpSpPr>
        <p:sp>
          <p:nvSpPr>
            <p:cNvPr id="10819" name="Google Shape;10819;p79"/>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9"/>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9"/>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9"/>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9"/>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9"/>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1" name="Google Shape;10841;p79"/>
          <p:cNvGrpSpPr/>
          <p:nvPr/>
        </p:nvGrpSpPr>
        <p:grpSpPr>
          <a:xfrm>
            <a:off x="6657161" y="3641233"/>
            <a:ext cx="375211" cy="359186"/>
            <a:chOff x="6657161" y="3825808"/>
            <a:chExt cx="375211" cy="359186"/>
          </a:xfrm>
        </p:grpSpPr>
        <p:sp>
          <p:nvSpPr>
            <p:cNvPr id="10842" name="Google Shape;10842;p79"/>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9"/>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9"/>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9"/>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79"/>
          <p:cNvGrpSpPr/>
          <p:nvPr/>
        </p:nvGrpSpPr>
        <p:grpSpPr>
          <a:xfrm>
            <a:off x="6266450" y="3641181"/>
            <a:ext cx="269330" cy="359186"/>
            <a:chOff x="6266450" y="3825756"/>
            <a:chExt cx="269330" cy="359186"/>
          </a:xfrm>
        </p:grpSpPr>
        <p:sp>
          <p:nvSpPr>
            <p:cNvPr id="10853" name="Google Shape;10853;p79"/>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9"/>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9"/>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9"/>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08825" y="3641181"/>
            <a:ext cx="366136" cy="359317"/>
            <a:chOff x="7108825" y="3825756"/>
            <a:chExt cx="366136" cy="359317"/>
          </a:xfrm>
        </p:grpSpPr>
        <p:sp>
          <p:nvSpPr>
            <p:cNvPr id="10867" name="Google Shape;10867;p79"/>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9"/>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9"/>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9"/>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9"/>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9"/>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9"/>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79"/>
          <p:cNvGrpSpPr/>
          <p:nvPr/>
        </p:nvGrpSpPr>
        <p:grpSpPr>
          <a:xfrm>
            <a:off x="7552673" y="3674988"/>
            <a:ext cx="359186" cy="291545"/>
            <a:chOff x="7552673" y="3859563"/>
            <a:chExt cx="359186" cy="291545"/>
          </a:xfrm>
        </p:grpSpPr>
        <p:sp>
          <p:nvSpPr>
            <p:cNvPr id="10896" name="Google Shape;10896;p79"/>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9"/>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9"/>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9"/>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9"/>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9"/>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9"/>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9"/>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9"/>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79"/>
          <p:cNvGrpSpPr/>
          <p:nvPr/>
        </p:nvGrpSpPr>
        <p:grpSpPr>
          <a:xfrm>
            <a:off x="5310720" y="2773654"/>
            <a:ext cx="429370" cy="261672"/>
            <a:chOff x="5310720" y="2958229"/>
            <a:chExt cx="429370" cy="261672"/>
          </a:xfrm>
        </p:grpSpPr>
        <p:sp>
          <p:nvSpPr>
            <p:cNvPr id="10924" name="Google Shape;10924;p79"/>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9"/>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9"/>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9"/>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9"/>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9"/>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9"/>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9"/>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9"/>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79"/>
          <p:cNvGrpSpPr/>
          <p:nvPr/>
        </p:nvGrpSpPr>
        <p:grpSpPr>
          <a:xfrm>
            <a:off x="4890477" y="2245773"/>
            <a:ext cx="389872" cy="338151"/>
            <a:chOff x="4890477" y="2430348"/>
            <a:chExt cx="389872" cy="338151"/>
          </a:xfrm>
        </p:grpSpPr>
        <p:sp>
          <p:nvSpPr>
            <p:cNvPr id="10953" name="Google Shape;10953;p79"/>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9"/>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9"/>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9"/>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9"/>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5747880" y="2258021"/>
            <a:ext cx="433645" cy="315176"/>
            <a:chOff x="5747880" y="2442596"/>
            <a:chExt cx="433645" cy="315176"/>
          </a:xfrm>
        </p:grpSpPr>
        <p:sp>
          <p:nvSpPr>
            <p:cNvPr id="10974" name="Google Shape;10974;p79"/>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9"/>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9"/>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9"/>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9"/>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9"/>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9"/>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79"/>
          <p:cNvGrpSpPr/>
          <p:nvPr/>
        </p:nvGrpSpPr>
        <p:grpSpPr>
          <a:xfrm>
            <a:off x="6226558" y="2248815"/>
            <a:ext cx="342793" cy="353389"/>
            <a:chOff x="6226558" y="2433390"/>
            <a:chExt cx="342793" cy="353389"/>
          </a:xfrm>
        </p:grpSpPr>
        <p:sp>
          <p:nvSpPr>
            <p:cNvPr id="10994" name="Google Shape;10994;p79"/>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9"/>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9"/>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9"/>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9"/>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9"/>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9"/>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9"/>
          <p:cNvGrpSpPr/>
          <p:nvPr/>
        </p:nvGrpSpPr>
        <p:grpSpPr>
          <a:xfrm>
            <a:off x="6627996" y="2265181"/>
            <a:ext cx="427980" cy="320369"/>
            <a:chOff x="6627996" y="2449756"/>
            <a:chExt cx="427980" cy="320369"/>
          </a:xfrm>
        </p:grpSpPr>
        <p:sp>
          <p:nvSpPr>
            <p:cNvPr id="11016" name="Google Shape;11016;p79"/>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5" name="Google Shape;11025;p79"/>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9"/>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7" name="Google Shape;11027;p79"/>
          <p:cNvGrpSpPr/>
          <p:nvPr/>
        </p:nvGrpSpPr>
        <p:grpSpPr>
          <a:xfrm>
            <a:off x="7073496" y="2236331"/>
            <a:ext cx="396534" cy="370096"/>
            <a:chOff x="7073496" y="2420906"/>
            <a:chExt cx="396534" cy="370096"/>
          </a:xfrm>
        </p:grpSpPr>
        <p:sp>
          <p:nvSpPr>
            <p:cNvPr id="11028" name="Google Shape;11028;p79"/>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9"/>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9"/>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9"/>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9"/>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9"/>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9"/>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79"/>
          <p:cNvGrpSpPr/>
          <p:nvPr/>
        </p:nvGrpSpPr>
        <p:grpSpPr>
          <a:xfrm>
            <a:off x="7975067" y="2236331"/>
            <a:ext cx="359946" cy="366031"/>
            <a:chOff x="7975067" y="2420906"/>
            <a:chExt cx="359946" cy="366031"/>
          </a:xfrm>
        </p:grpSpPr>
        <p:sp>
          <p:nvSpPr>
            <p:cNvPr id="11058" name="Google Shape;11058;p79"/>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9"/>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9"/>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9"/>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9"/>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9"/>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9"/>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9"/>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9"/>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79"/>
          <p:cNvGrpSpPr/>
          <p:nvPr/>
        </p:nvGrpSpPr>
        <p:grpSpPr>
          <a:xfrm>
            <a:off x="5390373" y="2241078"/>
            <a:ext cx="257344" cy="358215"/>
            <a:chOff x="5390373" y="2425653"/>
            <a:chExt cx="257344" cy="358215"/>
          </a:xfrm>
        </p:grpSpPr>
        <p:sp>
          <p:nvSpPr>
            <p:cNvPr id="11096" name="Google Shape;11096;p79"/>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9"/>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9"/>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9"/>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9"/>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9"/>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9"/>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9"/>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9"/>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9"/>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9"/>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9"/>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9"/>
          <p:cNvGrpSpPr/>
          <p:nvPr/>
        </p:nvGrpSpPr>
        <p:grpSpPr>
          <a:xfrm>
            <a:off x="5364617" y="4123268"/>
            <a:ext cx="285985" cy="322572"/>
            <a:chOff x="5364617" y="4307843"/>
            <a:chExt cx="285985" cy="322572"/>
          </a:xfrm>
        </p:grpSpPr>
        <p:sp>
          <p:nvSpPr>
            <p:cNvPr id="11129" name="Google Shape;11129;p79"/>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9"/>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9"/>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9"/>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9"/>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79"/>
          <p:cNvGrpSpPr/>
          <p:nvPr/>
        </p:nvGrpSpPr>
        <p:grpSpPr>
          <a:xfrm>
            <a:off x="7539428" y="2250572"/>
            <a:ext cx="349980" cy="355697"/>
            <a:chOff x="7539428" y="2435147"/>
            <a:chExt cx="349980" cy="355697"/>
          </a:xfrm>
        </p:grpSpPr>
        <p:sp>
          <p:nvSpPr>
            <p:cNvPr id="11144" name="Google Shape;11144;p79"/>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9"/>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9"/>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9"/>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9"/>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9"/>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9"/>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9"/>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9"/>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9"/>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9"/>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9"/>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9"/>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9"/>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9"/>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9"/>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9"/>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9"/>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9"/>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9"/>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9"/>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9"/>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9"/>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9"/>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9"/>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9"/>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9"/>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9"/>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9"/>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9"/>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9"/>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9"/>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9"/>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79"/>
          <p:cNvGrpSpPr/>
          <p:nvPr/>
        </p:nvGrpSpPr>
        <p:grpSpPr>
          <a:xfrm>
            <a:off x="6276285" y="4105355"/>
            <a:ext cx="224927" cy="360785"/>
            <a:chOff x="6276285" y="4289930"/>
            <a:chExt cx="224927" cy="360785"/>
          </a:xfrm>
        </p:grpSpPr>
        <p:sp>
          <p:nvSpPr>
            <p:cNvPr id="11183" name="Google Shape;11183;p79"/>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9"/>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9"/>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9"/>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9"/>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79"/>
          <p:cNvGrpSpPr/>
          <p:nvPr/>
        </p:nvGrpSpPr>
        <p:grpSpPr>
          <a:xfrm>
            <a:off x="6650604" y="4158466"/>
            <a:ext cx="356405" cy="278431"/>
            <a:chOff x="6650604" y="4343041"/>
            <a:chExt cx="356405" cy="278431"/>
          </a:xfrm>
        </p:grpSpPr>
        <p:sp>
          <p:nvSpPr>
            <p:cNvPr id="11189" name="Google Shape;11189;p79"/>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9"/>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9"/>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9"/>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9"/>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9"/>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9"/>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9"/>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9"/>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9"/>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9"/>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9"/>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9"/>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9"/>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9"/>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9"/>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9"/>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9"/>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9"/>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9"/>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9"/>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9"/>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9"/>
          <p:cNvGrpSpPr/>
          <p:nvPr/>
        </p:nvGrpSpPr>
        <p:grpSpPr>
          <a:xfrm>
            <a:off x="5787274" y="4124003"/>
            <a:ext cx="322572" cy="321208"/>
            <a:chOff x="5787274" y="4308578"/>
            <a:chExt cx="322572" cy="321208"/>
          </a:xfrm>
        </p:grpSpPr>
        <p:sp>
          <p:nvSpPr>
            <p:cNvPr id="11212" name="Google Shape;11212;p79"/>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9"/>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9"/>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9"/>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9"/>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9"/>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9"/>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9"/>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9"/>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9"/>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9"/>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9"/>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9"/>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9"/>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9"/>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79"/>
          <p:cNvGrpSpPr/>
          <p:nvPr/>
        </p:nvGrpSpPr>
        <p:grpSpPr>
          <a:xfrm>
            <a:off x="7139485" y="4105093"/>
            <a:ext cx="253200" cy="360418"/>
            <a:chOff x="7139485" y="4289668"/>
            <a:chExt cx="253200" cy="360418"/>
          </a:xfrm>
        </p:grpSpPr>
        <p:sp>
          <p:nvSpPr>
            <p:cNvPr id="11228" name="Google Shape;11228;p79"/>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9"/>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9"/>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9"/>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9"/>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9"/>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9"/>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9"/>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9"/>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9"/>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9"/>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9"/>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9"/>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9"/>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9"/>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9"/>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9"/>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9"/>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9"/>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9"/>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9"/>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79"/>
          <p:cNvGrpSpPr/>
          <p:nvPr/>
        </p:nvGrpSpPr>
        <p:grpSpPr>
          <a:xfrm>
            <a:off x="7579687" y="4104961"/>
            <a:ext cx="253174" cy="360549"/>
            <a:chOff x="7579687" y="4289536"/>
            <a:chExt cx="253174" cy="360549"/>
          </a:xfrm>
        </p:grpSpPr>
        <p:sp>
          <p:nvSpPr>
            <p:cNvPr id="11250" name="Google Shape;11250;p79"/>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9"/>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9"/>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9"/>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9"/>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9"/>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9"/>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9"/>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9"/>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9"/>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9"/>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9"/>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9"/>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9"/>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9"/>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9"/>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9"/>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9"/>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9"/>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9"/>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9"/>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9"/>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79"/>
          <p:cNvGrpSpPr/>
          <p:nvPr/>
        </p:nvGrpSpPr>
        <p:grpSpPr>
          <a:xfrm>
            <a:off x="4905872" y="2723192"/>
            <a:ext cx="362857" cy="362726"/>
            <a:chOff x="4905872" y="2907767"/>
            <a:chExt cx="362857" cy="362726"/>
          </a:xfrm>
        </p:grpSpPr>
        <p:sp>
          <p:nvSpPr>
            <p:cNvPr id="11273" name="Google Shape;11273;p79"/>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9"/>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9"/>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9"/>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9"/>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9"/>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9"/>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9"/>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9"/>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9"/>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9"/>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9"/>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9"/>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9"/>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9"/>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9"/>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9"/>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9"/>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9"/>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9"/>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9"/>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9"/>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9"/>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9"/>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9"/>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9"/>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9"/>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9"/>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9"/>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9"/>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9"/>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9"/>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9"/>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9"/>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9"/>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9"/>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9"/>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9"/>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9"/>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9"/>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9"/>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9"/>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9"/>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9"/>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79"/>
          <p:cNvGrpSpPr/>
          <p:nvPr/>
        </p:nvGrpSpPr>
        <p:grpSpPr>
          <a:xfrm>
            <a:off x="5816176" y="2723061"/>
            <a:ext cx="294823" cy="362831"/>
            <a:chOff x="5816176" y="2907636"/>
            <a:chExt cx="294823" cy="362831"/>
          </a:xfrm>
        </p:grpSpPr>
        <p:sp>
          <p:nvSpPr>
            <p:cNvPr id="11318" name="Google Shape;11318;p79"/>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9"/>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9"/>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9"/>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9"/>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9"/>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9"/>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9"/>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9"/>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9"/>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9"/>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9"/>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9"/>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9"/>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9"/>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9"/>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9"/>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9"/>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9"/>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9"/>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9"/>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9"/>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9"/>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9"/>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9"/>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9"/>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9"/>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9"/>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9"/>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9"/>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9"/>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9"/>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9"/>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9"/>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9"/>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9"/>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9"/>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9"/>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9"/>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9"/>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9"/>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9"/>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9"/>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9"/>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9"/>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9"/>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9"/>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9"/>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9"/>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9"/>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9"/>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79"/>
          <p:cNvGrpSpPr/>
          <p:nvPr/>
        </p:nvGrpSpPr>
        <p:grpSpPr>
          <a:xfrm>
            <a:off x="6220132" y="2771398"/>
            <a:ext cx="362726" cy="266183"/>
            <a:chOff x="6220132" y="2955973"/>
            <a:chExt cx="362726" cy="266183"/>
          </a:xfrm>
        </p:grpSpPr>
        <p:sp>
          <p:nvSpPr>
            <p:cNvPr id="11370" name="Google Shape;11370;p79"/>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9"/>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9"/>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9"/>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9"/>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9"/>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9"/>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9"/>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9"/>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9"/>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9"/>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9"/>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9"/>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9"/>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9"/>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9"/>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9"/>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9"/>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9"/>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9"/>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9"/>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9"/>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9"/>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9"/>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9"/>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9"/>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9"/>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9"/>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8" name="Google Shape;11398;p79"/>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9"/>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0" name="Google Shape;11400;p79"/>
          <p:cNvGrpSpPr/>
          <p:nvPr/>
        </p:nvGrpSpPr>
        <p:grpSpPr>
          <a:xfrm>
            <a:off x="6658158" y="2734417"/>
            <a:ext cx="362857" cy="340276"/>
            <a:chOff x="6658158" y="2918992"/>
            <a:chExt cx="362857" cy="340276"/>
          </a:xfrm>
        </p:grpSpPr>
        <p:sp>
          <p:nvSpPr>
            <p:cNvPr id="11401" name="Google Shape;11401;p79"/>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9"/>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9"/>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9"/>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9"/>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9"/>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9"/>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9"/>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9"/>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9"/>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9"/>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9"/>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9"/>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9"/>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9"/>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9"/>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9"/>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9"/>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9"/>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9"/>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79"/>
          <p:cNvGrpSpPr/>
          <p:nvPr/>
        </p:nvGrpSpPr>
        <p:grpSpPr>
          <a:xfrm>
            <a:off x="7972418" y="2723061"/>
            <a:ext cx="362726" cy="362857"/>
            <a:chOff x="7972418" y="2907636"/>
            <a:chExt cx="362726" cy="362857"/>
          </a:xfrm>
        </p:grpSpPr>
        <p:sp>
          <p:nvSpPr>
            <p:cNvPr id="11422" name="Google Shape;11422;p79"/>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9"/>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9"/>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9"/>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9"/>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9"/>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9"/>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9"/>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9"/>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9"/>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9"/>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9"/>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9"/>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9"/>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9"/>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9"/>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9"/>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9"/>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9"/>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9"/>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9"/>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9"/>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9"/>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9"/>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9"/>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9"/>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9"/>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9"/>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9"/>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9"/>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9"/>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9"/>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9"/>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9"/>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9"/>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9"/>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9"/>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9"/>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9"/>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9"/>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9"/>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9"/>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9"/>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9"/>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9"/>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9"/>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9"/>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79"/>
          <p:cNvGrpSpPr/>
          <p:nvPr/>
        </p:nvGrpSpPr>
        <p:grpSpPr>
          <a:xfrm>
            <a:off x="8040058" y="3621746"/>
            <a:ext cx="301275" cy="365480"/>
            <a:chOff x="8040058" y="3806321"/>
            <a:chExt cx="301275" cy="365480"/>
          </a:xfrm>
        </p:grpSpPr>
        <p:sp>
          <p:nvSpPr>
            <p:cNvPr id="11470" name="Google Shape;11470;p79"/>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9"/>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9"/>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9"/>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9"/>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9"/>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9"/>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9"/>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9"/>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9"/>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9"/>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79"/>
          <p:cNvGrpSpPr/>
          <p:nvPr/>
        </p:nvGrpSpPr>
        <p:grpSpPr>
          <a:xfrm>
            <a:off x="4895276" y="4113826"/>
            <a:ext cx="345941" cy="342190"/>
            <a:chOff x="4895276" y="4298401"/>
            <a:chExt cx="345941" cy="342190"/>
          </a:xfrm>
        </p:grpSpPr>
        <p:sp>
          <p:nvSpPr>
            <p:cNvPr id="11482" name="Google Shape;11482;p79"/>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9"/>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9"/>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9"/>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9"/>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9"/>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9"/>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9"/>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9"/>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9"/>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9"/>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9"/>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9"/>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9"/>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9"/>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9"/>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9"/>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9"/>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9"/>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9"/>
          <p:cNvGrpSpPr/>
          <p:nvPr/>
        </p:nvGrpSpPr>
        <p:grpSpPr>
          <a:xfrm>
            <a:off x="7949705" y="4128435"/>
            <a:ext cx="382528" cy="340669"/>
            <a:chOff x="7949705" y="4313010"/>
            <a:chExt cx="382528" cy="340669"/>
          </a:xfrm>
        </p:grpSpPr>
        <p:sp>
          <p:nvSpPr>
            <p:cNvPr id="11502" name="Google Shape;11502;p79"/>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9"/>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9"/>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9"/>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9"/>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9"/>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9"/>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9"/>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9"/>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9"/>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9"/>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9"/>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9"/>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9"/>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9"/>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79"/>
          <p:cNvGrpSpPr/>
          <p:nvPr/>
        </p:nvGrpSpPr>
        <p:grpSpPr>
          <a:xfrm>
            <a:off x="4884418" y="1795001"/>
            <a:ext cx="404008" cy="365664"/>
            <a:chOff x="4884418" y="1979576"/>
            <a:chExt cx="404008" cy="365664"/>
          </a:xfrm>
        </p:grpSpPr>
        <p:sp>
          <p:nvSpPr>
            <p:cNvPr id="11518" name="Google Shape;11518;p79"/>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9"/>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9"/>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9"/>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9"/>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9"/>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9"/>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9"/>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9"/>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9"/>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79"/>
          <p:cNvGrpSpPr/>
          <p:nvPr/>
        </p:nvGrpSpPr>
        <p:grpSpPr>
          <a:xfrm>
            <a:off x="6678877" y="3220387"/>
            <a:ext cx="304029" cy="322572"/>
            <a:chOff x="6678877" y="3404962"/>
            <a:chExt cx="304029" cy="322572"/>
          </a:xfrm>
        </p:grpSpPr>
        <p:sp>
          <p:nvSpPr>
            <p:cNvPr id="11529" name="Google Shape;11529;p79"/>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9"/>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9"/>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9"/>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9"/>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9"/>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9"/>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9"/>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9"/>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9"/>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9"/>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9"/>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9"/>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9"/>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9"/>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9"/>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9"/>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9"/>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9"/>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9"/>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9"/>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9"/>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9"/>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9"/>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9"/>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9"/>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9"/>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9"/>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9"/>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9"/>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9"/>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9"/>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9"/>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9"/>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9"/>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9"/>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79"/>
          <p:cNvGrpSpPr/>
          <p:nvPr/>
        </p:nvGrpSpPr>
        <p:grpSpPr>
          <a:xfrm>
            <a:off x="7083725" y="2713094"/>
            <a:ext cx="387721" cy="382790"/>
            <a:chOff x="7083725" y="2897669"/>
            <a:chExt cx="387721" cy="382790"/>
          </a:xfrm>
        </p:grpSpPr>
        <p:sp>
          <p:nvSpPr>
            <p:cNvPr id="11566" name="Google Shape;11566;p79"/>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9"/>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9"/>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9"/>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9"/>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9"/>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9"/>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9"/>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9"/>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9"/>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9"/>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9"/>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9"/>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9"/>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9"/>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9"/>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79"/>
          <p:cNvGrpSpPr/>
          <p:nvPr/>
        </p:nvGrpSpPr>
        <p:grpSpPr>
          <a:xfrm>
            <a:off x="7539926" y="2723166"/>
            <a:ext cx="351501" cy="362726"/>
            <a:chOff x="7539926" y="2907741"/>
            <a:chExt cx="351501" cy="362726"/>
          </a:xfrm>
        </p:grpSpPr>
        <p:sp>
          <p:nvSpPr>
            <p:cNvPr id="11583" name="Google Shape;11583;p79"/>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9"/>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9"/>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9"/>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9"/>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9"/>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9"/>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9"/>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9"/>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9"/>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9"/>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9"/>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9"/>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9"/>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9"/>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9"/>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9"/>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9"/>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9"/>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9"/>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9"/>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9"/>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9"/>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9"/>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9"/>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9"/>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9"/>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9"/>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9"/>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9"/>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9"/>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9"/>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9"/>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9"/>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9"/>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9"/>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9"/>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0" name="Google Shape;11620;p7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621" name="Google Shape;11621;p7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25"/>
        <p:cNvGrpSpPr/>
        <p:nvPr/>
      </p:nvGrpSpPr>
      <p:grpSpPr>
        <a:xfrm>
          <a:off x="0" y="0"/>
          <a:ext cx="0" cy="0"/>
          <a:chOff x="0" y="0"/>
          <a:chExt cx="0" cy="0"/>
        </a:xfrm>
      </p:grpSpPr>
      <p:grpSp>
        <p:nvGrpSpPr>
          <p:cNvPr id="11626" name="Google Shape;11626;p80"/>
          <p:cNvGrpSpPr/>
          <p:nvPr/>
        </p:nvGrpSpPr>
        <p:grpSpPr>
          <a:xfrm>
            <a:off x="1770285" y="3182228"/>
            <a:ext cx="294160" cy="358367"/>
            <a:chOff x="1770285" y="3381478"/>
            <a:chExt cx="294160" cy="358367"/>
          </a:xfrm>
        </p:grpSpPr>
        <p:sp>
          <p:nvSpPr>
            <p:cNvPr id="11627" name="Google Shape;11627;p80"/>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0"/>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0"/>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63273" y="1339872"/>
            <a:ext cx="333198" cy="312146"/>
            <a:chOff x="3563273" y="1539122"/>
            <a:chExt cx="333198" cy="312146"/>
          </a:xfrm>
        </p:grpSpPr>
        <p:sp>
          <p:nvSpPr>
            <p:cNvPr id="11644" name="Google Shape;11644;p80"/>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0"/>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0"/>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0"/>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0"/>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0"/>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0"/>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0"/>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80"/>
          <p:cNvGrpSpPr/>
          <p:nvPr/>
        </p:nvGrpSpPr>
        <p:grpSpPr>
          <a:xfrm>
            <a:off x="2642986" y="2256540"/>
            <a:ext cx="358813" cy="323996"/>
            <a:chOff x="2642986" y="2455790"/>
            <a:chExt cx="358813" cy="323996"/>
          </a:xfrm>
        </p:grpSpPr>
        <p:sp>
          <p:nvSpPr>
            <p:cNvPr id="11661" name="Google Shape;11661;p80"/>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0"/>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0"/>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80"/>
          <p:cNvGrpSpPr/>
          <p:nvPr/>
        </p:nvGrpSpPr>
        <p:grpSpPr>
          <a:xfrm>
            <a:off x="4023495" y="3590172"/>
            <a:ext cx="346517" cy="358393"/>
            <a:chOff x="4023495" y="3789422"/>
            <a:chExt cx="346517" cy="358393"/>
          </a:xfrm>
        </p:grpSpPr>
        <p:sp>
          <p:nvSpPr>
            <p:cNvPr id="11683" name="Google Shape;11683;p80"/>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0"/>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0"/>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0"/>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0"/>
          <p:cNvGrpSpPr/>
          <p:nvPr/>
        </p:nvGrpSpPr>
        <p:grpSpPr>
          <a:xfrm>
            <a:off x="2189266" y="1788558"/>
            <a:ext cx="365341" cy="358813"/>
            <a:chOff x="2189266" y="1987808"/>
            <a:chExt cx="365341" cy="358813"/>
          </a:xfrm>
        </p:grpSpPr>
        <p:sp>
          <p:nvSpPr>
            <p:cNvPr id="11695" name="Google Shape;11695;p80"/>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0"/>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0"/>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0"/>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0"/>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0"/>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0"/>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80"/>
          <p:cNvGrpSpPr/>
          <p:nvPr/>
        </p:nvGrpSpPr>
        <p:grpSpPr>
          <a:xfrm>
            <a:off x="863290" y="2701556"/>
            <a:ext cx="273029" cy="358393"/>
            <a:chOff x="863290" y="2900806"/>
            <a:chExt cx="273029" cy="358393"/>
          </a:xfrm>
        </p:grpSpPr>
        <p:sp>
          <p:nvSpPr>
            <p:cNvPr id="11711" name="Google Shape;11711;p80"/>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0"/>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0"/>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0"/>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80"/>
          <p:cNvGrpSpPr/>
          <p:nvPr/>
        </p:nvGrpSpPr>
        <p:grpSpPr>
          <a:xfrm>
            <a:off x="3087268" y="2269964"/>
            <a:ext cx="358367" cy="297097"/>
            <a:chOff x="3087268" y="2469214"/>
            <a:chExt cx="358367" cy="297097"/>
          </a:xfrm>
        </p:grpSpPr>
        <p:sp>
          <p:nvSpPr>
            <p:cNvPr id="11727" name="Google Shape;11727;p80"/>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0"/>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0"/>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0"/>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0"/>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0"/>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0"/>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80"/>
          <p:cNvGrpSpPr/>
          <p:nvPr/>
        </p:nvGrpSpPr>
        <p:grpSpPr>
          <a:xfrm>
            <a:off x="2198600" y="2245555"/>
            <a:ext cx="363506" cy="345914"/>
            <a:chOff x="2198600" y="2444805"/>
            <a:chExt cx="363506" cy="345914"/>
          </a:xfrm>
        </p:grpSpPr>
        <p:sp>
          <p:nvSpPr>
            <p:cNvPr id="11757" name="Google Shape;11757;p80"/>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0"/>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0"/>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80"/>
          <p:cNvGrpSpPr/>
          <p:nvPr/>
        </p:nvGrpSpPr>
        <p:grpSpPr>
          <a:xfrm>
            <a:off x="3982779" y="2701583"/>
            <a:ext cx="361251" cy="358341"/>
            <a:chOff x="3982779" y="2900833"/>
            <a:chExt cx="361251" cy="358341"/>
          </a:xfrm>
        </p:grpSpPr>
        <p:sp>
          <p:nvSpPr>
            <p:cNvPr id="11782" name="Google Shape;11782;p80"/>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0"/>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0"/>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0"/>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0"/>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0"/>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0"/>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0"/>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0"/>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80"/>
          <p:cNvGrpSpPr/>
          <p:nvPr/>
        </p:nvGrpSpPr>
        <p:grpSpPr>
          <a:xfrm>
            <a:off x="3531550" y="2701687"/>
            <a:ext cx="358288" cy="358262"/>
            <a:chOff x="3531550" y="2900937"/>
            <a:chExt cx="358288" cy="358262"/>
          </a:xfrm>
        </p:grpSpPr>
        <p:sp>
          <p:nvSpPr>
            <p:cNvPr id="11808" name="Google Shape;11808;p80"/>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0"/>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0"/>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0"/>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0"/>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0"/>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0"/>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0"/>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0"/>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0"/>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80"/>
          <p:cNvGrpSpPr/>
          <p:nvPr/>
        </p:nvGrpSpPr>
        <p:grpSpPr>
          <a:xfrm>
            <a:off x="877343" y="1316696"/>
            <a:ext cx="334824" cy="358393"/>
            <a:chOff x="877343" y="1515946"/>
            <a:chExt cx="334824" cy="358393"/>
          </a:xfrm>
        </p:grpSpPr>
        <p:sp>
          <p:nvSpPr>
            <p:cNvPr id="11837" name="Google Shape;11837;p80"/>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0"/>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0"/>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0"/>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0"/>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80"/>
          <p:cNvGrpSpPr/>
          <p:nvPr/>
        </p:nvGrpSpPr>
        <p:grpSpPr>
          <a:xfrm>
            <a:off x="2198521" y="3182228"/>
            <a:ext cx="333959" cy="358341"/>
            <a:chOff x="2198521" y="3381478"/>
            <a:chExt cx="333959" cy="358341"/>
          </a:xfrm>
        </p:grpSpPr>
        <p:sp>
          <p:nvSpPr>
            <p:cNvPr id="11850" name="Google Shape;11850;p80"/>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0"/>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0"/>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0"/>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0"/>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0"/>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0"/>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0"/>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0"/>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0"/>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0"/>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80"/>
          <p:cNvGrpSpPr/>
          <p:nvPr/>
        </p:nvGrpSpPr>
        <p:grpSpPr>
          <a:xfrm>
            <a:off x="2224450" y="3640982"/>
            <a:ext cx="358367" cy="303966"/>
            <a:chOff x="2224450" y="3840232"/>
            <a:chExt cx="358367" cy="303966"/>
          </a:xfrm>
        </p:grpSpPr>
        <p:sp>
          <p:nvSpPr>
            <p:cNvPr id="11862" name="Google Shape;11862;p80"/>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0"/>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0"/>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0"/>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0"/>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0"/>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0"/>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0"/>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0"/>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0"/>
          <p:cNvGrpSpPr/>
          <p:nvPr/>
        </p:nvGrpSpPr>
        <p:grpSpPr>
          <a:xfrm>
            <a:off x="1741498" y="1817922"/>
            <a:ext cx="361723" cy="299587"/>
            <a:chOff x="1741498" y="2017172"/>
            <a:chExt cx="361723" cy="299587"/>
          </a:xfrm>
        </p:grpSpPr>
        <p:sp>
          <p:nvSpPr>
            <p:cNvPr id="11872" name="Google Shape;11872;p80"/>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0"/>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0"/>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0"/>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0"/>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0"/>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0"/>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0"/>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0"/>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0"/>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0"/>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0"/>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0"/>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80"/>
          <p:cNvGrpSpPr/>
          <p:nvPr/>
        </p:nvGrpSpPr>
        <p:grpSpPr>
          <a:xfrm>
            <a:off x="1767715" y="3613820"/>
            <a:ext cx="366258" cy="357371"/>
            <a:chOff x="1767715" y="3813070"/>
            <a:chExt cx="366258" cy="357371"/>
          </a:xfrm>
        </p:grpSpPr>
        <p:sp>
          <p:nvSpPr>
            <p:cNvPr id="11886" name="Google Shape;11886;p80"/>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0"/>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0"/>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0"/>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0"/>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0"/>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0"/>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0"/>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0"/>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0"/>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0"/>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0"/>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0"/>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0"/>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0"/>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80"/>
          <p:cNvGrpSpPr/>
          <p:nvPr/>
        </p:nvGrpSpPr>
        <p:grpSpPr>
          <a:xfrm>
            <a:off x="2672770" y="3613820"/>
            <a:ext cx="358315" cy="358393"/>
            <a:chOff x="2672770" y="3813070"/>
            <a:chExt cx="358315" cy="358393"/>
          </a:xfrm>
        </p:grpSpPr>
        <p:sp>
          <p:nvSpPr>
            <p:cNvPr id="11902" name="Google Shape;11902;p80"/>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0"/>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0"/>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0"/>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0"/>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0"/>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0"/>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0"/>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0"/>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0"/>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0"/>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0"/>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0"/>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0"/>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0"/>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0"/>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0"/>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0"/>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80"/>
          <p:cNvGrpSpPr/>
          <p:nvPr/>
        </p:nvGrpSpPr>
        <p:grpSpPr>
          <a:xfrm>
            <a:off x="3577902" y="3613768"/>
            <a:ext cx="346962" cy="358393"/>
            <a:chOff x="3577903" y="3813018"/>
            <a:chExt cx="346962" cy="358393"/>
          </a:xfrm>
        </p:grpSpPr>
        <p:sp>
          <p:nvSpPr>
            <p:cNvPr id="11921" name="Google Shape;11921;p80"/>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0"/>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0"/>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0"/>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0"/>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0"/>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0"/>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0"/>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0"/>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0"/>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0"/>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0"/>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80"/>
          <p:cNvGrpSpPr/>
          <p:nvPr/>
        </p:nvGrpSpPr>
        <p:grpSpPr>
          <a:xfrm>
            <a:off x="1783865" y="1317272"/>
            <a:ext cx="337000" cy="357816"/>
            <a:chOff x="1783865" y="1516522"/>
            <a:chExt cx="337000" cy="357816"/>
          </a:xfrm>
        </p:grpSpPr>
        <p:sp>
          <p:nvSpPr>
            <p:cNvPr id="11934" name="Google Shape;11934;p80"/>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0"/>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0"/>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0"/>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0"/>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0"/>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0"/>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0"/>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0"/>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0"/>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0"/>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0"/>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0"/>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0"/>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0"/>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0"/>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0"/>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0"/>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0"/>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80"/>
          <p:cNvGrpSpPr/>
          <p:nvPr/>
        </p:nvGrpSpPr>
        <p:grpSpPr>
          <a:xfrm>
            <a:off x="848975" y="1819469"/>
            <a:ext cx="361487" cy="296389"/>
            <a:chOff x="848975" y="2018719"/>
            <a:chExt cx="361487" cy="296389"/>
          </a:xfrm>
        </p:grpSpPr>
        <p:sp>
          <p:nvSpPr>
            <p:cNvPr id="11954" name="Google Shape;11954;p80"/>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0"/>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0"/>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0"/>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0"/>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0"/>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0"/>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0"/>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0"/>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0"/>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0"/>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0"/>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0"/>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80"/>
          <p:cNvGrpSpPr/>
          <p:nvPr/>
        </p:nvGrpSpPr>
        <p:grpSpPr>
          <a:xfrm>
            <a:off x="3078826" y="1815064"/>
            <a:ext cx="374884" cy="305381"/>
            <a:chOff x="3078826" y="2014314"/>
            <a:chExt cx="374884" cy="305381"/>
          </a:xfrm>
        </p:grpSpPr>
        <p:sp>
          <p:nvSpPr>
            <p:cNvPr id="11968" name="Google Shape;11968;p80"/>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0"/>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0"/>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0"/>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0"/>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0"/>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0"/>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0"/>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0"/>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0"/>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0"/>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0"/>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0"/>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80"/>
          <p:cNvGrpSpPr/>
          <p:nvPr/>
        </p:nvGrpSpPr>
        <p:grpSpPr>
          <a:xfrm>
            <a:off x="3531183" y="2239368"/>
            <a:ext cx="359416" cy="358315"/>
            <a:chOff x="3531183" y="2438618"/>
            <a:chExt cx="359416" cy="358315"/>
          </a:xfrm>
        </p:grpSpPr>
        <p:sp>
          <p:nvSpPr>
            <p:cNvPr id="11982" name="Google Shape;11982;p80"/>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0"/>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0"/>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0"/>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0"/>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0"/>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0"/>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0"/>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0"/>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0"/>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0"/>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0"/>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0"/>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0"/>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0"/>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0"/>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0"/>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0"/>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0"/>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0"/>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0"/>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80"/>
          <p:cNvGrpSpPr/>
          <p:nvPr/>
        </p:nvGrpSpPr>
        <p:grpSpPr>
          <a:xfrm>
            <a:off x="1325898" y="3666229"/>
            <a:ext cx="358288" cy="253418"/>
            <a:chOff x="1325898" y="3865479"/>
            <a:chExt cx="358288" cy="253418"/>
          </a:xfrm>
        </p:grpSpPr>
        <p:sp>
          <p:nvSpPr>
            <p:cNvPr id="12004" name="Google Shape;12004;p80"/>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0"/>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0"/>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0"/>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0"/>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0"/>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0"/>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0"/>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0"/>
          <p:cNvGrpSpPr/>
          <p:nvPr/>
        </p:nvGrpSpPr>
        <p:grpSpPr>
          <a:xfrm>
            <a:off x="3121823" y="3613742"/>
            <a:ext cx="354933" cy="358524"/>
            <a:chOff x="3121823" y="3812992"/>
            <a:chExt cx="354933" cy="358524"/>
          </a:xfrm>
        </p:grpSpPr>
        <p:sp>
          <p:nvSpPr>
            <p:cNvPr id="12013" name="Google Shape;12013;p80"/>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0"/>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0"/>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0"/>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0"/>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0"/>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0"/>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0"/>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0"/>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0"/>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0"/>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0"/>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0"/>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0"/>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80"/>
          <p:cNvGrpSpPr/>
          <p:nvPr/>
        </p:nvGrpSpPr>
        <p:grpSpPr>
          <a:xfrm>
            <a:off x="876687" y="3614817"/>
            <a:ext cx="362457" cy="356296"/>
            <a:chOff x="876687" y="3814067"/>
            <a:chExt cx="362457" cy="356296"/>
          </a:xfrm>
        </p:grpSpPr>
        <p:sp>
          <p:nvSpPr>
            <p:cNvPr id="12028" name="Google Shape;12028;p80"/>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0"/>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0"/>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0"/>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0"/>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0"/>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0"/>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0"/>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0"/>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0"/>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0"/>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0"/>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0"/>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0"/>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0"/>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0"/>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0"/>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0"/>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0"/>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0"/>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0"/>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0"/>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0"/>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0"/>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0"/>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0"/>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80"/>
          <p:cNvGrpSpPr/>
          <p:nvPr/>
        </p:nvGrpSpPr>
        <p:grpSpPr>
          <a:xfrm>
            <a:off x="4008787" y="1316696"/>
            <a:ext cx="330734" cy="358367"/>
            <a:chOff x="4008787" y="1515946"/>
            <a:chExt cx="330734" cy="358367"/>
          </a:xfrm>
        </p:grpSpPr>
        <p:sp>
          <p:nvSpPr>
            <p:cNvPr id="12055" name="Google Shape;12055;p80"/>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0"/>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0"/>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0"/>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0"/>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0"/>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0"/>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0"/>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0"/>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0"/>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0"/>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0"/>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0"/>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0"/>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0"/>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0"/>
          <p:cNvGrpSpPr/>
          <p:nvPr/>
        </p:nvGrpSpPr>
        <p:grpSpPr>
          <a:xfrm>
            <a:off x="3962539" y="2309185"/>
            <a:ext cx="378502" cy="218470"/>
            <a:chOff x="3962539" y="2508435"/>
            <a:chExt cx="378502" cy="218470"/>
          </a:xfrm>
        </p:grpSpPr>
        <p:sp>
          <p:nvSpPr>
            <p:cNvPr id="12071" name="Google Shape;12071;p80"/>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0"/>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0"/>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0"/>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0"/>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0"/>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0"/>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80"/>
          <p:cNvGrpSpPr/>
          <p:nvPr/>
        </p:nvGrpSpPr>
        <p:grpSpPr>
          <a:xfrm>
            <a:off x="2241439" y="2701687"/>
            <a:ext cx="225811" cy="358262"/>
            <a:chOff x="2241439" y="2900937"/>
            <a:chExt cx="225811" cy="358262"/>
          </a:xfrm>
        </p:grpSpPr>
        <p:sp>
          <p:nvSpPr>
            <p:cNvPr id="12079" name="Google Shape;12079;p80"/>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0"/>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0"/>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0"/>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0"/>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0"/>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0"/>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0"/>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0"/>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0"/>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0"/>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0"/>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0"/>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0"/>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0"/>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0"/>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0"/>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80"/>
          <p:cNvGrpSpPr/>
          <p:nvPr/>
        </p:nvGrpSpPr>
        <p:grpSpPr>
          <a:xfrm>
            <a:off x="3533936" y="3237888"/>
            <a:ext cx="361775" cy="246969"/>
            <a:chOff x="3533936" y="3437138"/>
            <a:chExt cx="361775" cy="246969"/>
          </a:xfrm>
        </p:grpSpPr>
        <p:sp>
          <p:nvSpPr>
            <p:cNvPr id="12097" name="Google Shape;12097;p80"/>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0"/>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0"/>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0"/>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0"/>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0"/>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0"/>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0"/>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0"/>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0"/>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0"/>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80"/>
          <p:cNvGrpSpPr/>
          <p:nvPr/>
        </p:nvGrpSpPr>
        <p:grpSpPr>
          <a:xfrm>
            <a:off x="3531838" y="1806202"/>
            <a:ext cx="358288" cy="323209"/>
            <a:chOff x="3531838" y="2005452"/>
            <a:chExt cx="358288" cy="323209"/>
          </a:xfrm>
        </p:grpSpPr>
        <p:sp>
          <p:nvSpPr>
            <p:cNvPr id="12109" name="Google Shape;12109;p80"/>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0"/>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0"/>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0"/>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0"/>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0"/>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0"/>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0"/>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0"/>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0"/>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0"/>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0"/>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0"/>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80"/>
          <p:cNvGrpSpPr/>
          <p:nvPr/>
        </p:nvGrpSpPr>
        <p:grpSpPr>
          <a:xfrm>
            <a:off x="3136452" y="1316696"/>
            <a:ext cx="297988" cy="358393"/>
            <a:chOff x="3136452" y="1515946"/>
            <a:chExt cx="297988" cy="358393"/>
          </a:xfrm>
        </p:grpSpPr>
        <p:sp>
          <p:nvSpPr>
            <p:cNvPr id="12123" name="Google Shape;12123;p80"/>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0"/>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0"/>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0"/>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0"/>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0"/>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0"/>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0"/>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0"/>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0"/>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0"/>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0"/>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80"/>
          <p:cNvGrpSpPr/>
          <p:nvPr/>
        </p:nvGrpSpPr>
        <p:grpSpPr>
          <a:xfrm>
            <a:off x="2674893" y="1316696"/>
            <a:ext cx="332254" cy="358393"/>
            <a:chOff x="2674893" y="1515946"/>
            <a:chExt cx="332254" cy="358393"/>
          </a:xfrm>
        </p:grpSpPr>
        <p:sp>
          <p:nvSpPr>
            <p:cNvPr id="12136" name="Google Shape;12136;p80"/>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0"/>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0"/>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0"/>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0"/>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0"/>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0"/>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0"/>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0"/>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0"/>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0"/>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0"/>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0"/>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0"/>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0"/>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0"/>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0"/>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0"/>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0"/>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0"/>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0"/>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0"/>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80"/>
          <p:cNvGrpSpPr/>
          <p:nvPr/>
        </p:nvGrpSpPr>
        <p:grpSpPr>
          <a:xfrm>
            <a:off x="1753768" y="2239263"/>
            <a:ext cx="358839" cy="358419"/>
            <a:chOff x="1753768" y="2438513"/>
            <a:chExt cx="358839" cy="358419"/>
          </a:xfrm>
        </p:grpSpPr>
        <p:sp>
          <p:nvSpPr>
            <p:cNvPr id="12159" name="Google Shape;12159;p80"/>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0"/>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0"/>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0"/>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0"/>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0"/>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0"/>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0"/>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0"/>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0"/>
          <p:cNvGrpSpPr/>
          <p:nvPr/>
        </p:nvGrpSpPr>
        <p:grpSpPr>
          <a:xfrm>
            <a:off x="2246840" y="1316722"/>
            <a:ext cx="301423" cy="358367"/>
            <a:chOff x="2246840" y="1515972"/>
            <a:chExt cx="301423" cy="358367"/>
          </a:xfrm>
        </p:grpSpPr>
        <p:sp>
          <p:nvSpPr>
            <p:cNvPr id="12169" name="Google Shape;12169;p80"/>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0"/>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0"/>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0"/>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0"/>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0"/>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0"/>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0"/>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0"/>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0"/>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0"/>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0"/>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0"/>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0"/>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0"/>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0"/>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0"/>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0"/>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0"/>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0"/>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80"/>
          <p:cNvGrpSpPr/>
          <p:nvPr/>
        </p:nvGrpSpPr>
        <p:grpSpPr>
          <a:xfrm>
            <a:off x="2703575" y="4087256"/>
            <a:ext cx="339097" cy="358446"/>
            <a:chOff x="2703575" y="4286506"/>
            <a:chExt cx="339097" cy="358446"/>
          </a:xfrm>
        </p:grpSpPr>
        <p:sp>
          <p:nvSpPr>
            <p:cNvPr id="12190" name="Google Shape;12190;p80"/>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0"/>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0"/>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0"/>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0"/>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0"/>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0"/>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0"/>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0"/>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0"/>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0"/>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80"/>
          <p:cNvGrpSpPr/>
          <p:nvPr/>
        </p:nvGrpSpPr>
        <p:grpSpPr>
          <a:xfrm>
            <a:off x="2638346" y="1806281"/>
            <a:ext cx="358551" cy="322869"/>
            <a:chOff x="2638346" y="2005531"/>
            <a:chExt cx="358551" cy="322869"/>
          </a:xfrm>
        </p:grpSpPr>
        <p:sp>
          <p:nvSpPr>
            <p:cNvPr id="12202" name="Google Shape;12202;p80"/>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0"/>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0"/>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0"/>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0"/>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0"/>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0"/>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0"/>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0"/>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0"/>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0"/>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0"/>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0"/>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0"/>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0"/>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0"/>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80"/>
          <p:cNvGrpSpPr/>
          <p:nvPr/>
        </p:nvGrpSpPr>
        <p:grpSpPr>
          <a:xfrm>
            <a:off x="2695605" y="2701583"/>
            <a:ext cx="221826" cy="358419"/>
            <a:chOff x="2695605" y="2900833"/>
            <a:chExt cx="221826" cy="358419"/>
          </a:xfrm>
        </p:grpSpPr>
        <p:sp>
          <p:nvSpPr>
            <p:cNvPr id="12219" name="Google Shape;12219;p80"/>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0"/>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0"/>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0"/>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0"/>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0"/>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0"/>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0"/>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0"/>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0"/>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80"/>
          <p:cNvGrpSpPr/>
          <p:nvPr/>
        </p:nvGrpSpPr>
        <p:grpSpPr>
          <a:xfrm>
            <a:off x="1309564" y="3182254"/>
            <a:ext cx="320509" cy="358341"/>
            <a:chOff x="1309564" y="3381504"/>
            <a:chExt cx="320509" cy="358341"/>
          </a:xfrm>
        </p:grpSpPr>
        <p:sp>
          <p:nvSpPr>
            <p:cNvPr id="12230" name="Google Shape;12230;p80"/>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0"/>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0"/>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0"/>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0"/>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0"/>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0"/>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0"/>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0"/>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0"/>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0"/>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80"/>
          <p:cNvGrpSpPr/>
          <p:nvPr/>
        </p:nvGrpSpPr>
        <p:grpSpPr>
          <a:xfrm>
            <a:off x="1309486" y="2243170"/>
            <a:ext cx="359311" cy="350554"/>
            <a:chOff x="1309486" y="2442420"/>
            <a:chExt cx="359311" cy="350554"/>
          </a:xfrm>
        </p:grpSpPr>
        <p:sp>
          <p:nvSpPr>
            <p:cNvPr id="12242" name="Google Shape;12242;p80"/>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0"/>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0"/>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0"/>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0"/>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0"/>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0"/>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0"/>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0"/>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0"/>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0"/>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0"/>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0"/>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0"/>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0"/>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0"/>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0"/>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0"/>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0"/>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0"/>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0"/>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0"/>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0"/>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0"/>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80"/>
          <p:cNvGrpSpPr/>
          <p:nvPr/>
        </p:nvGrpSpPr>
        <p:grpSpPr>
          <a:xfrm>
            <a:off x="3125755" y="3182254"/>
            <a:ext cx="278115" cy="358341"/>
            <a:chOff x="3125755" y="3381504"/>
            <a:chExt cx="278115" cy="358341"/>
          </a:xfrm>
        </p:grpSpPr>
        <p:sp>
          <p:nvSpPr>
            <p:cNvPr id="12267" name="Google Shape;12267;p80"/>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0"/>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0"/>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0"/>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0"/>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0"/>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0"/>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0"/>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0"/>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0"/>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0"/>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0"/>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0"/>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0"/>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0"/>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80"/>
          <p:cNvGrpSpPr/>
          <p:nvPr/>
        </p:nvGrpSpPr>
        <p:grpSpPr>
          <a:xfrm>
            <a:off x="1298081" y="1797341"/>
            <a:ext cx="358577" cy="341011"/>
            <a:chOff x="1298081" y="1996591"/>
            <a:chExt cx="358577" cy="341011"/>
          </a:xfrm>
        </p:grpSpPr>
        <p:sp>
          <p:nvSpPr>
            <p:cNvPr id="12283" name="Google Shape;12283;p80"/>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0"/>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0"/>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0"/>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0"/>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0"/>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0"/>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0"/>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0"/>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0"/>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0"/>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0"/>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0"/>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0"/>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0"/>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0"/>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0"/>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0"/>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0"/>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0"/>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0"/>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0"/>
          <p:cNvGrpSpPr/>
          <p:nvPr/>
        </p:nvGrpSpPr>
        <p:grpSpPr>
          <a:xfrm>
            <a:off x="3985322" y="3188153"/>
            <a:ext cx="358682" cy="346386"/>
            <a:chOff x="3985322" y="3387403"/>
            <a:chExt cx="358682" cy="346386"/>
          </a:xfrm>
        </p:grpSpPr>
        <p:sp>
          <p:nvSpPr>
            <p:cNvPr id="12305" name="Google Shape;12305;p80"/>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0"/>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0"/>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0"/>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0"/>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0"/>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0"/>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0"/>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0"/>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0"/>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0"/>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0"/>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0"/>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0"/>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0"/>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0"/>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0"/>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0"/>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0"/>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0"/>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80"/>
          <p:cNvGrpSpPr/>
          <p:nvPr/>
        </p:nvGrpSpPr>
        <p:grpSpPr>
          <a:xfrm>
            <a:off x="2162341" y="4087361"/>
            <a:ext cx="351341" cy="358262"/>
            <a:chOff x="2162341" y="4286611"/>
            <a:chExt cx="351341" cy="358262"/>
          </a:xfrm>
        </p:grpSpPr>
        <p:sp>
          <p:nvSpPr>
            <p:cNvPr id="12326" name="Google Shape;12326;p80"/>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0"/>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0"/>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0"/>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0"/>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0"/>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0"/>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0"/>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0"/>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0"/>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0"/>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80"/>
          <p:cNvGrpSpPr/>
          <p:nvPr/>
        </p:nvGrpSpPr>
        <p:grpSpPr>
          <a:xfrm>
            <a:off x="869949" y="3182228"/>
            <a:ext cx="303389" cy="358472"/>
            <a:chOff x="869949" y="3381478"/>
            <a:chExt cx="303389" cy="358472"/>
          </a:xfrm>
        </p:grpSpPr>
        <p:sp>
          <p:nvSpPr>
            <p:cNvPr id="12338" name="Google Shape;12338;p80"/>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0"/>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0"/>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0"/>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0"/>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0"/>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0"/>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0"/>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80"/>
          <p:cNvGrpSpPr/>
          <p:nvPr/>
        </p:nvGrpSpPr>
        <p:grpSpPr>
          <a:xfrm>
            <a:off x="1772461" y="2701583"/>
            <a:ext cx="261729" cy="358393"/>
            <a:chOff x="1772461" y="2900833"/>
            <a:chExt cx="261729" cy="358393"/>
          </a:xfrm>
        </p:grpSpPr>
        <p:sp>
          <p:nvSpPr>
            <p:cNvPr id="12347" name="Google Shape;12347;p80"/>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0"/>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0"/>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0"/>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0"/>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0"/>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0"/>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0"/>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0"/>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0"/>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0"/>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0"/>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0"/>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0"/>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0"/>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0"/>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0"/>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0"/>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0"/>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80"/>
          <p:cNvGrpSpPr/>
          <p:nvPr/>
        </p:nvGrpSpPr>
        <p:grpSpPr>
          <a:xfrm>
            <a:off x="1352587" y="1316827"/>
            <a:ext cx="310992" cy="358262"/>
            <a:chOff x="1352587" y="1516077"/>
            <a:chExt cx="310992" cy="358262"/>
          </a:xfrm>
        </p:grpSpPr>
        <p:sp>
          <p:nvSpPr>
            <p:cNvPr id="12367" name="Google Shape;12367;p80"/>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0"/>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0"/>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0"/>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0"/>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0"/>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0"/>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0"/>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0"/>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0"/>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0"/>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0"/>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0"/>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0"/>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0"/>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0"/>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0"/>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0"/>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0"/>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0"/>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7" name="Google Shape;12387;p80"/>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8" name="Google Shape;12388;p80"/>
          <p:cNvGrpSpPr/>
          <p:nvPr/>
        </p:nvGrpSpPr>
        <p:grpSpPr>
          <a:xfrm>
            <a:off x="1319160" y="2701687"/>
            <a:ext cx="265295" cy="358262"/>
            <a:chOff x="1319160" y="2900937"/>
            <a:chExt cx="265295" cy="358262"/>
          </a:xfrm>
        </p:grpSpPr>
        <p:sp>
          <p:nvSpPr>
            <p:cNvPr id="12389" name="Google Shape;12389;p80"/>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0"/>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0"/>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0"/>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0"/>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0"/>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0"/>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0"/>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0"/>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0"/>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0"/>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0"/>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0"/>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0"/>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0"/>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0"/>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0"/>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0"/>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0"/>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0"/>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0"/>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0"/>
          <p:cNvGrpSpPr/>
          <p:nvPr/>
        </p:nvGrpSpPr>
        <p:grpSpPr>
          <a:xfrm>
            <a:off x="3978401" y="1805966"/>
            <a:ext cx="358839" cy="323472"/>
            <a:chOff x="3978401" y="2005216"/>
            <a:chExt cx="358839" cy="323472"/>
          </a:xfrm>
        </p:grpSpPr>
        <p:sp>
          <p:nvSpPr>
            <p:cNvPr id="12411" name="Google Shape;12411;p80"/>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0"/>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0"/>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0"/>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0"/>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0"/>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0"/>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0"/>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0"/>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0"/>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1" name="Google Shape;12421;p80"/>
          <p:cNvGrpSpPr/>
          <p:nvPr/>
        </p:nvGrpSpPr>
        <p:grpSpPr>
          <a:xfrm>
            <a:off x="865099" y="2239394"/>
            <a:ext cx="360569" cy="358210"/>
            <a:chOff x="865099" y="2438644"/>
            <a:chExt cx="360569" cy="358210"/>
          </a:xfrm>
        </p:grpSpPr>
        <p:sp>
          <p:nvSpPr>
            <p:cNvPr id="12422" name="Google Shape;12422;p80"/>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0"/>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0"/>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0"/>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0"/>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0"/>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0"/>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0"/>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0"/>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0"/>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0"/>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0"/>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0"/>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0"/>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0"/>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80"/>
          <p:cNvGrpSpPr/>
          <p:nvPr/>
        </p:nvGrpSpPr>
        <p:grpSpPr>
          <a:xfrm>
            <a:off x="3126490" y="2701766"/>
            <a:ext cx="265242" cy="358288"/>
            <a:chOff x="3126490" y="2901016"/>
            <a:chExt cx="265242" cy="358288"/>
          </a:xfrm>
        </p:grpSpPr>
        <p:sp>
          <p:nvSpPr>
            <p:cNvPr id="12438" name="Google Shape;12438;p80"/>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0"/>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0"/>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0"/>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0"/>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0"/>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0"/>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0"/>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0"/>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0"/>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0"/>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0"/>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0"/>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0"/>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0"/>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0"/>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0"/>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0"/>
          <p:cNvGrpSpPr/>
          <p:nvPr/>
        </p:nvGrpSpPr>
        <p:grpSpPr>
          <a:xfrm>
            <a:off x="2671485" y="3182202"/>
            <a:ext cx="289336" cy="358393"/>
            <a:chOff x="2671485" y="3381452"/>
            <a:chExt cx="289336" cy="358393"/>
          </a:xfrm>
        </p:grpSpPr>
        <p:sp>
          <p:nvSpPr>
            <p:cNvPr id="12456" name="Google Shape;12456;p80"/>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0"/>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0"/>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0"/>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0"/>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0"/>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0"/>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0"/>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0"/>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0"/>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0"/>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0"/>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0"/>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0"/>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0"/>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80"/>
          <p:cNvGrpSpPr/>
          <p:nvPr/>
        </p:nvGrpSpPr>
        <p:grpSpPr>
          <a:xfrm>
            <a:off x="7153891" y="1314152"/>
            <a:ext cx="289546" cy="364974"/>
            <a:chOff x="7153891" y="1513402"/>
            <a:chExt cx="289546" cy="364974"/>
          </a:xfrm>
        </p:grpSpPr>
        <p:sp>
          <p:nvSpPr>
            <p:cNvPr id="12472" name="Google Shape;12472;p80"/>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0"/>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0"/>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0"/>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0"/>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0"/>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0"/>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0"/>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0"/>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0"/>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0"/>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0"/>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0"/>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0"/>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0"/>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80"/>
          <p:cNvGrpSpPr/>
          <p:nvPr/>
        </p:nvGrpSpPr>
        <p:grpSpPr>
          <a:xfrm>
            <a:off x="6255941" y="3598300"/>
            <a:ext cx="284958" cy="364974"/>
            <a:chOff x="6255941" y="3797550"/>
            <a:chExt cx="284958" cy="364974"/>
          </a:xfrm>
        </p:grpSpPr>
        <p:sp>
          <p:nvSpPr>
            <p:cNvPr id="12488" name="Google Shape;12488;p80"/>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0"/>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0"/>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0"/>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0"/>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0"/>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0"/>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0"/>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0"/>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0"/>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0"/>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0"/>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0"/>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0"/>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0"/>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0"/>
          <p:cNvGrpSpPr/>
          <p:nvPr/>
        </p:nvGrpSpPr>
        <p:grpSpPr>
          <a:xfrm>
            <a:off x="6698309" y="1314152"/>
            <a:ext cx="300557" cy="364974"/>
            <a:chOff x="6698309" y="1513402"/>
            <a:chExt cx="300557" cy="364974"/>
          </a:xfrm>
        </p:grpSpPr>
        <p:sp>
          <p:nvSpPr>
            <p:cNvPr id="12504" name="Google Shape;12504;p80"/>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0"/>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0"/>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0"/>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0"/>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0"/>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0"/>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0"/>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0"/>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0"/>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0"/>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0"/>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0"/>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0"/>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0"/>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0"/>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0"/>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1" name="Google Shape;12521;p80"/>
          <p:cNvGrpSpPr/>
          <p:nvPr/>
        </p:nvGrpSpPr>
        <p:grpSpPr>
          <a:xfrm>
            <a:off x="5327187" y="1314152"/>
            <a:ext cx="342243" cy="364974"/>
            <a:chOff x="5327187" y="1513402"/>
            <a:chExt cx="342243" cy="364974"/>
          </a:xfrm>
        </p:grpSpPr>
        <p:sp>
          <p:nvSpPr>
            <p:cNvPr id="12522" name="Google Shape;12522;p80"/>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0"/>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0"/>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0"/>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0"/>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0"/>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0"/>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0"/>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0"/>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0"/>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0"/>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0"/>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0"/>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0"/>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0"/>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80"/>
          <p:cNvGrpSpPr/>
          <p:nvPr/>
        </p:nvGrpSpPr>
        <p:grpSpPr>
          <a:xfrm>
            <a:off x="5782978" y="1314152"/>
            <a:ext cx="330839" cy="364974"/>
            <a:chOff x="5782978" y="1513402"/>
            <a:chExt cx="330839" cy="364974"/>
          </a:xfrm>
        </p:grpSpPr>
        <p:sp>
          <p:nvSpPr>
            <p:cNvPr id="12538" name="Google Shape;12538;p80"/>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0"/>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0"/>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0"/>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0"/>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0"/>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0"/>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0"/>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0"/>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0"/>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0"/>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0"/>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0"/>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0"/>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0"/>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0"/>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80"/>
          <p:cNvGrpSpPr/>
          <p:nvPr/>
        </p:nvGrpSpPr>
        <p:grpSpPr>
          <a:xfrm>
            <a:off x="4905609" y="3598300"/>
            <a:ext cx="285063" cy="364974"/>
            <a:chOff x="4905609" y="3797550"/>
            <a:chExt cx="285063" cy="364974"/>
          </a:xfrm>
        </p:grpSpPr>
        <p:sp>
          <p:nvSpPr>
            <p:cNvPr id="12555" name="Google Shape;12555;p80"/>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0"/>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0"/>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0"/>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0"/>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0"/>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0"/>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0"/>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0"/>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0"/>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0"/>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0"/>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0"/>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0"/>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0"/>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0"/>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80"/>
          <p:cNvGrpSpPr/>
          <p:nvPr/>
        </p:nvGrpSpPr>
        <p:grpSpPr>
          <a:xfrm>
            <a:off x="8056219" y="1314100"/>
            <a:ext cx="285168" cy="365026"/>
            <a:chOff x="8056219" y="1513350"/>
            <a:chExt cx="285168" cy="365026"/>
          </a:xfrm>
        </p:grpSpPr>
        <p:sp>
          <p:nvSpPr>
            <p:cNvPr id="12572" name="Google Shape;12572;p80"/>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0"/>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0"/>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0"/>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0"/>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0"/>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0"/>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0"/>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0"/>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0"/>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0"/>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0"/>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0"/>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0"/>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0"/>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0"/>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80"/>
          <p:cNvGrpSpPr/>
          <p:nvPr/>
        </p:nvGrpSpPr>
        <p:grpSpPr>
          <a:xfrm>
            <a:off x="6233054" y="1314152"/>
            <a:ext cx="330839" cy="364974"/>
            <a:chOff x="6233054" y="1513402"/>
            <a:chExt cx="330839" cy="364974"/>
          </a:xfrm>
        </p:grpSpPr>
        <p:sp>
          <p:nvSpPr>
            <p:cNvPr id="12589" name="Google Shape;12589;p80"/>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0"/>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0"/>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0"/>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0"/>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0"/>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0"/>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0"/>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0"/>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0"/>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0"/>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0"/>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0"/>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0"/>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0"/>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0"/>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0"/>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0"/>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0"/>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0"/>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0"/>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0"/>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80"/>
          <p:cNvGrpSpPr/>
          <p:nvPr/>
        </p:nvGrpSpPr>
        <p:grpSpPr>
          <a:xfrm>
            <a:off x="5805866" y="3598221"/>
            <a:ext cx="285168" cy="365288"/>
            <a:chOff x="5805866" y="3797471"/>
            <a:chExt cx="285168" cy="365288"/>
          </a:xfrm>
        </p:grpSpPr>
        <p:sp>
          <p:nvSpPr>
            <p:cNvPr id="12612" name="Google Shape;12612;p80"/>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0"/>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0"/>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0"/>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0"/>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0"/>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0"/>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0"/>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0"/>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0"/>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0"/>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0"/>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0"/>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0"/>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0"/>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0"/>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0"/>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0"/>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0"/>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0"/>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80"/>
          <p:cNvGrpSpPr/>
          <p:nvPr/>
        </p:nvGrpSpPr>
        <p:grpSpPr>
          <a:xfrm>
            <a:off x="5355790" y="3598221"/>
            <a:ext cx="284958" cy="365052"/>
            <a:chOff x="5355790" y="3797471"/>
            <a:chExt cx="284958" cy="365052"/>
          </a:xfrm>
        </p:grpSpPr>
        <p:sp>
          <p:nvSpPr>
            <p:cNvPr id="12633" name="Google Shape;12633;p80"/>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0"/>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0"/>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0"/>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0"/>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0"/>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0"/>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0"/>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0"/>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0"/>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0"/>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0"/>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0"/>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0"/>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0"/>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0"/>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0"/>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0"/>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0"/>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0"/>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0"/>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0"/>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0"/>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0"/>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80"/>
          <p:cNvGrpSpPr/>
          <p:nvPr/>
        </p:nvGrpSpPr>
        <p:grpSpPr>
          <a:xfrm>
            <a:off x="7156067" y="3598300"/>
            <a:ext cx="285089" cy="364974"/>
            <a:chOff x="7156067" y="3797550"/>
            <a:chExt cx="285089" cy="364974"/>
          </a:xfrm>
        </p:grpSpPr>
        <p:sp>
          <p:nvSpPr>
            <p:cNvPr id="12658" name="Google Shape;12658;p80"/>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0"/>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0"/>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0"/>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0"/>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0"/>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0"/>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0"/>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0"/>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0"/>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0"/>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0"/>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0"/>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0"/>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0"/>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0"/>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0"/>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0"/>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0"/>
          <p:cNvGrpSpPr/>
          <p:nvPr/>
        </p:nvGrpSpPr>
        <p:grpSpPr>
          <a:xfrm>
            <a:off x="6255941" y="4086837"/>
            <a:ext cx="284958" cy="364948"/>
            <a:chOff x="6255941" y="4286087"/>
            <a:chExt cx="284958" cy="364948"/>
          </a:xfrm>
        </p:grpSpPr>
        <p:sp>
          <p:nvSpPr>
            <p:cNvPr id="12677" name="Google Shape;12677;p80"/>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0"/>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0"/>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0"/>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0"/>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0"/>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0"/>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0"/>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0"/>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0"/>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0"/>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0"/>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0"/>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0"/>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0"/>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0"/>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0"/>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0"/>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0"/>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0"/>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0"/>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80"/>
          <p:cNvGrpSpPr/>
          <p:nvPr/>
        </p:nvGrpSpPr>
        <p:grpSpPr>
          <a:xfrm>
            <a:off x="7606143" y="3598352"/>
            <a:ext cx="285089" cy="364948"/>
            <a:chOff x="7606143" y="3797602"/>
            <a:chExt cx="285089" cy="364948"/>
          </a:xfrm>
        </p:grpSpPr>
        <p:sp>
          <p:nvSpPr>
            <p:cNvPr id="12699" name="Google Shape;12699;p80"/>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0"/>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0"/>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0"/>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0"/>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0"/>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0"/>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0"/>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0"/>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0"/>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0"/>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0"/>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0"/>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0"/>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0"/>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0"/>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0"/>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0"/>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0"/>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0"/>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0"/>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80"/>
          <p:cNvGrpSpPr/>
          <p:nvPr/>
        </p:nvGrpSpPr>
        <p:grpSpPr>
          <a:xfrm>
            <a:off x="7606143" y="3157269"/>
            <a:ext cx="285089" cy="365052"/>
            <a:chOff x="7606143" y="3356519"/>
            <a:chExt cx="285089" cy="365052"/>
          </a:xfrm>
        </p:grpSpPr>
        <p:sp>
          <p:nvSpPr>
            <p:cNvPr id="12721" name="Google Shape;12721;p80"/>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0"/>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0"/>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0"/>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0"/>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0"/>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0"/>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0"/>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0"/>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0"/>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0"/>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0"/>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0"/>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0"/>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0"/>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0"/>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0"/>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80"/>
          <p:cNvGrpSpPr/>
          <p:nvPr/>
        </p:nvGrpSpPr>
        <p:grpSpPr>
          <a:xfrm>
            <a:off x="4905557" y="4086260"/>
            <a:ext cx="285797" cy="366390"/>
            <a:chOff x="4905557" y="4285510"/>
            <a:chExt cx="285797" cy="366390"/>
          </a:xfrm>
        </p:grpSpPr>
        <p:sp>
          <p:nvSpPr>
            <p:cNvPr id="12739" name="Google Shape;12739;p80"/>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0"/>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0"/>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0"/>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0"/>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0"/>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0"/>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0"/>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0"/>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0"/>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0"/>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0"/>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0"/>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0"/>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0"/>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0"/>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80"/>
          <p:cNvGrpSpPr/>
          <p:nvPr/>
        </p:nvGrpSpPr>
        <p:grpSpPr>
          <a:xfrm>
            <a:off x="7606248" y="2232053"/>
            <a:ext cx="284984" cy="364843"/>
            <a:chOff x="7606248" y="2431303"/>
            <a:chExt cx="284984" cy="364843"/>
          </a:xfrm>
        </p:grpSpPr>
        <p:sp>
          <p:nvSpPr>
            <p:cNvPr id="12756" name="Google Shape;12756;p80"/>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0"/>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0"/>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0"/>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0"/>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0"/>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0"/>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0"/>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0"/>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0"/>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0"/>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0"/>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0"/>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0"/>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0"/>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0"/>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0"/>
          <p:cNvGrpSpPr/>
          <p:nvPr/>
        </p:nvGrpSpPr>
        <p:grpSpPr>
          <a:xfrm>
            <a:off x="5805866" y="4086837"/>
            <a:ext cx="284879" cy="364948"/>
            <a:chOff x="5805866" y="4286087"/>
            <a:chExt cx="284879" cy="364948"/>
          </a:xfrm>
        </p:grpSpPr>
        <p:sp>
          <p:nvSpPr>
            <p:cNvPr id="12773" name="Google Shape;12773;p80"/>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0"/>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0"/>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0"/>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0"/>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0"/>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0"/>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0"/>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0"/>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0"/>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0"/>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0"/>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0"/>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0"/>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0"/>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0"/>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0"/>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0"/>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0"/>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0"/>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0"/>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0"/>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80"/>
          <p:cNvGrpSpPr/>
          <p:nvPr/>
        </p:nvGrpSpPr>
        <p:grpSpPr>
          <a:xfrm>
            <a:off x="5355790" y="4086837"/>
            <a:ext cx="284958" cy="364948"/>
            <a:chOff x="5355790" y="4286087"/>
            <a:chExt cx="284958" cy="364948"/>
          </a:xfrm>
        </p:grpSpPr>
        <p:sp>
          <p:nvSpPr>
            <p:cNvPr id="12796" name="Google Shape;12796;p80"/>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0"/>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0"/>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0"/>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0"/>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0"/>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0"/>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0"/>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0"/>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0"/>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0"/>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0"/>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0"/>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0"/>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0"/>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0"/>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0"/>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0"/>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0"/>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0"/>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0"/>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0"/>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0"/>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9" name="Google Shape;12819;p80"/>
          <p:cNvGrpSpPr/>
          <p:nvPr/>
        </p:nvGrpSpPr>
        <p:grpSpPr>
          <a:xfrm>
            <a:off x="8056219" y="1784258"/>
            <a:ext cx="284984" cy="364869"/>
            <a:chOff x="8056219" y="1983508"/>
            <a:chExt cx="284984" cy="364869"/>
          </a:xfrm>
        </p:grpSpPr>
        <p:sp>
          <p:nvSpPr>
            <p:cNvPr id="12820" name="Google Shape;12820;p80"/>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0"/>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0"/>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0"/>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0"/>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0"/>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0"/>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0"/>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0"/>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0"/>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0"/>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0"/>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0"/>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0"/>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80"/>
          <p:cNvGrpSpPr/>
          <p:nvPr/>
        </p:nvGrpSpPr>
        <p:grpSpPr>
          <a:xfrm>
            <a:off x="7161782" y="4086732"/>
            <a:ext cx="273580" cy="365131"/>
            <a:chOff x="7161782" y="4285982"/>
            <a:chExt cx="273580" cy="365131"/>
          </a:xfrm>
        </p:grpSpPr>
        <p:sp>
          <p:nvSpPr>
            <p:cNvPr id="12835" name="Google Shape;12835;p80"/>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0"/>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0"/>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0"/>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0"/>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0"/>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0"/>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0"/>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0"/>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0"/>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0"/>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0"/>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0"/>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0"/>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0"/>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80"/>
          <p:cNvGrpSpPr/>
          <p:nvPr/>
        </p:nvGrpSpPr>
        <p:grpSpPr>
          <a:xfrm>
            <a:off x="7606352" y="1784258"/>
            <a:ext cx="285063" cy="364869"/>
            <a:chOff x="7606352" y="1983508"/>
            <a:chExt cx="285063" cy="364869"/>
          </a:xfrm>
        </p:grpSpPr>
        <p:sp>
          <p:nvSpPr>
            <p:cNvPr id="12851" name="Google Shape;12851;p80"/>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0"/>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0"/>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0"/>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0"/>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0"/>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0"/>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0"/>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0"/>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0"/>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0"/>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0"/>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0"/>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0"/>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0"/>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80"/>
          <p:cNvGrpSpPr/>
          <p:nvPr/>
        </p:nvGrpSpPr>
        <p:grpSpPr>
          <a:xfrm>
            <a:off x="7611937" y="4086837"/>
            <a:ext cx="273580" cy="365052"/>
            <a:chOff x="7611937" y="4286087"/>
            <a:chExt cx="273580" cy="365052"/>
          </a:xfrm>
        </p:grpSpPr>
        <p:sp>
          <p:nvSpPr>
            <p:cNvPr id="12867" name="Google Shape;12867;p80"/>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0"/>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0"/>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0"/>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0"/>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0"/>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0"/>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0"/>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0"/>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0"/>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0"/>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0"/>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0"/>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0"/>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0"/>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0"/>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0"/>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0"/>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0"/>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0"/>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0"/>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80"/>
          <p:cNvGrpSpPr/>
          <p:nvPr/>
        </p:nvGrpSpPr>
        <p:grpSpPr>
          <a:xfrm>
            <a:off x="8061934" y="2231948"/>
            <a:ext cx="273658" cy="365052"/>
            <a:chOff x="8061934" y="2431198"/>
            <a:chExt cx="273658" cy="365052"/>
          </a:xfrm>
        </p:grpSpPr>
        <p:sp>
          <p:nvSpPr>
            <p:cNvPr id="12889" name="Google Shape;12889;p80"/>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0"/>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0"/>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0"/>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0"/>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0"/>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0"/>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0"/>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0"/>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0"/>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0"/>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0"/>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0"/>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0"/>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0"/>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0"/>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80"/>
          <p:cNvGrpSpPr/>
          <p:nvPr/>
        </p:nvGrpSpPr>
        <p:grpSpPr>
          <a:xfrm>
            <a:off x="7161861" y="3157269"/>
            <a:ext cx="273501" cy="365131"/>
            <a:chOff x="7161861" y="3356519"/>
            <a:chExt cx="273501" cy="365131"/>
          </a:xfrm>
        </p:grpSpPr>
        <p:sp>
          <p:nvSpPr>
            <p:cNvPr id="12906" name="Google Shape;12906;p80"/>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0"/>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0"/>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0"/>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0"/>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0"/>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0"/>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0"/>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0"/>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0"/>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0"/>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0"/>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0"/>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0"/>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0"/>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0"/>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0"/>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0"/>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0"/>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0"/>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80"/>
          <p:cNvGrpSpPr/>
          <p:nvPr/>
        </p:nvGrpSpPr>
        <p:grpSpPr>
          <a:xfrm>
            <a:off x="7156067" y="1784258"/>
            <a:ext cx="285089" cy="365131"/>
            <a:chOff x="7156067" y="1983508"/>
            <a:chExt cx="285089" cy="365131"/>
          </a:xfrm>
        </p:grpSpPr>
        <p:sp>
          <p:nvSpPr>
            <p:cNvPr id="12927" name="Google Shape;12927;p80"/>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0"/>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0"/>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0"/>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0"/>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0"/>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0"/>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0"/>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0"/>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0"/>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0"/>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0"/>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0"/>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0"/>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0"/>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0"/>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0"/>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0"/>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80"/>
          <p:cNvGrpSpPr/>
          <p:nvPr/>
        </p:nvGrpSpPr>
        <p:grpSpPr>
          <a:xfrm>
            <a:off x="5355790" y="1784258"/>
            <a:ext cx="284879" cy="364974"/>
            <a:chOff x="5355790" y="1983508"/>
            <a:chExt cx="284879" cy="364974"/>
          </a:xfrm>
        </p:grpSpPr>
        <p:sp>
          <p:nvSpPr>
            <p:cNvPr id="12946" name="Google Shape;12946;p80"/>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0"/>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0"/>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0"/>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0"/>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0"/>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0"/>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0"/>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0"/>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0"/>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0"/>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0"/>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0"/>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0"/>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0"/>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0"/>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0"/>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80"/>
          <p:cNvGrpSpPr/>
          <p:nvPr/>
        </p:nvGrpSpPr>
        <p:grpSpPr>
          <a:xfrm>
            <a:off x="7161573" y="2695500"/>
            <a:ext cx="273868" cy="365131"/>
            <a:chOff x="7161573" y="2894750"/>
            <a:chExt cx="273868" cy="365131"/>
          </a:xfrm>
        </p:grpSpPr>
        <p:sp>
          <p:nvSpPr>
            <p:cNvPr id="12964" name="Google Shape;12964;p80"/>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0"/>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0"/>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0"/>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0"/>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0"/>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0"/>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0"/>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0"/>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0"/>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0"/>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0"/>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80"/>
          <p:cNvGrpSpPr/>
          <p:nvPr/>
        </p:nvGrpSpPr>
        <p:grpSpPr>
          <a:xfrm>
            <a:off x="4911692" y="1314152"/>
            <a:ext cx="273108" cy="364974"/>
            <a:chOff x="4911692" y="1513402"/>
            <a:chExt cx="273108" cy="364974"/>
          </a:xfrm>
        </p:grpSpPr>
        <p:sp>
          <p:nvSpPr>
            <p:cNvPr id="12977" name="Google Shape;12977;p80"/>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0"/>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0"/>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0"/>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0"/>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0"/>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0"/>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0"/>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0"/>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0"/>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0"/>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0"/>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0"/>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0"/>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0"/>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0"/>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0"/>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0"/>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80"/>
          <p:cNvGrpSpPr/>
          <p:nvPr/>
        </p:nvGrpSpPr>
        <p:grpSpPr>
          <a:xfrm>
            <a:off x="8062013" y="3598378"/>
            <a:ext cx="273580" cy="364921"/>
            <a:chOff x="8062013" y="3797628"/>
            <a:chExt cx="273580" cy="364921"/>
          </a:xfrm>
        </p:grpSpPr>
        <p:sp>
          <p:nvSpPr>
            <p:cNvPr id="12996" name="Google Shape;12996;p80"/>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0"/>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0"/>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0"/>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0"/>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0"/>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0"/>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0"/>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0"/>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0"/>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0"/>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0"/>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0"/>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0"/>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0"/>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0"/>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0"/>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0"/>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0"/>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0"/>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0"/>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0"/>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80"/>
          <p:cNvGrpSpPr/>
          <p:nvPr/>
        </p:nvGrpSpPr>
        <p:grpSpPr>
          <a:xfrm>
            <a:off x="6711785" y="3157348"/>
            <a:ext cx="273501" cy="365052"/>
            <a:chOff x="6711785" y="3356598"/>
            <a:chExt cx="273501" cy="365052"/>
          </a:xfrm>
        </p:grpSpPr>
        <p:sp>
          <p:nvSpPr>
            <p:cNvPr id="13019" name="Google Shape;13019;p80"/>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0"/>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0"/>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0"/>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0"/>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0"/>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0"/>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0"/>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0"/>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0"/>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0"/>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0"/>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0"/>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0"/>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0"/>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0"/>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0"/>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80"/>
          <p:cNvGrpSpPr/>
          <p:nvPr/>
        </p:nvGrpSpPr>
        <p:grpSpPr>
          <a:xfrm>
            <a:off x="6261814" y="3157348"/>
            <a:ext cx="273501" cy="364948"/>
            <a:chOff x="6261814" y="3356598"/>
            <a:chExt cx="273501" cy="364948"/>
          </a:xfrm>
        </p:grpSpPr>
        <p:sp>
          <p:nvSpPr>
            <p:cNvPr id="13037" name="Google Shape;13037;p80"/>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0"/>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0"/>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0"/>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0"/>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0"/>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0"/>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0"/>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0"/>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0"/>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0"/>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0"/>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0"/>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0"/>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0"/>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0"/>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0"/>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0"/>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0"/>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6" name="Google Shape;13056;p80"/>
          <p:cNvGrpSpPr/>
          <p:nvPr/>
        </p:nvGrpSpPr>
        <p:grpSpPr>
          <a:xfrm>
            <a:off x="7611753" y="2695421"/>
            <a:ext cx="273868" cy="365131"/>
            <a:chOff x="7611753" y="2894671"/>
            <a:chExt cx="273868" cy="365131"/>
          </a:xfrm>
        </p:grpSpPr>
        <p:sp>
          <p:nvSpPr>
            <p:cNvPr id="13057" name="Google Shape;13057;p80"/>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0"/>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0"/>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0"/>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0"/>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0"/>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0"/>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0"/>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0"/>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0"/>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0"/>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0"/>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0"/>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0"/>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0"/>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0"/>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0"/>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0"/>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80"/>
          <p:cNvGrpSpPr/>
          <p:nvPr/>
        </p:nvGrpSpPr>
        <p:grpSpPr>
          <a:xfrm>
            <a:off x="6706096" y="1784232"/>
            <a:ext cx="284984" cy="364895"/>
            <a:chOff x="6706096" y="1983482"/>
            <a:chExt cx="284984" cy="364895"/>
          </a:xfrm>
        </p:grpSpPr>
        <p:sp>
          <p:nvSpPr>
            <p:cNvPr id="13076" name="Google Shape;13076;p80"/>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0"/>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0"/>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0"/>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0"/>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0"/>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0"/>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0"/>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0"/>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0"/>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0"/>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0"/>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0"/>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0"/>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0"/>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0"/>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0"/>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0"/>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0"/>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0"/>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0"/>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0"/>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0"/>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0"/>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0"/>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80"/>
          <p:cNvGrpSpPr/>
          <p:nvPr/>
        </p:nvGrpSpPr>
        <p:grpSpPr>
          <a:xfrm>
            <a:off x="6261526" y="2695421"/>
            <a:ext cx="273868" cy="365026"/>
            <a:chOff x="6261526" y="2894671"/>
            <a:chExt cx="273868" cy="365026"/>
          </a:xfrm>
        </p:grpSpPr>
        <p:sp>
          <p:nvSpPr>
            <p:cNvPr id="13102" name="Google Shape;13102;p80"/>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0"/>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0"/>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0"/>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0"/>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0"/>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0"/>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0"/>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0"/>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0"/>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0"/>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0"/>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0"/>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0"/>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0"/>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0"/>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0"/>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80"/>
          <p:cNvGrpSpPr/>
          <p:nvPr/>
        </p:nvGrpSpPr>
        <p:grpSpPr>
          <a:xfrm>
            <a:off x="4905609" y="1784258"/>
            <a:ext cx="285063" cy="364869"/>
            <a:chOff x="4905609" y="1983508"/>
            <a:chExt cx="285063" cy="364869"/>
          </a:xfrm>
        </p:grpSpPr>
        <p:sp>
          <p:nvSpPr>
            <p:cNvPr id="13120" name="Google Shape;13120;p80"/>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0"/>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0"/>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0"/>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0"/>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0"/>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0"/>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0"/>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0"/>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0"/>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0"/>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0"/>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0"/>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0"/>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0"/>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0"/>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0"/>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0"/>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0"/>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0"/>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0"/>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0"/>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0"/>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0"/>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80"/>
          <p:cNvGrpSpPr/>
          <p:nvPr/>
        </p:nvGrpSpPr>
        <p:grpSpPr>
          <a:xfrm>
            <a:off x="5811555" y="2695500"/>
            <a:ext cx="273684" cy="365052"/>
            <a:chOff x="5811555" y="2894750"/>
            <a:chExt cx="273684" cy="365052"/>
          </a:xfrm>
        </p:grpSpPr>
        <p:sp>
          <p:nvSpPr>
            <p:cNvPr id="13145" name="Google Shape;13145;p80"/>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0"/>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0"/>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0"/>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0"/>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0"/>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0"/>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0"/>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0"/>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0"/>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0"/>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0"/>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0"/>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0"/>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0"/>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0"/>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0"/>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80"/>
          <p:cNvGrpSpPr/>
          <p:nvPr/>
        </p:nvGrpSpPr>
        <p:grpSpPr>
          <a:xfrm>
            <a:off x="5361296" y="2695500"/>
            <a:ext cx="274052" cy="365157"/>
            <a:chOff x="5361296" y="2894750"/>
            <a:chExt cx="274052" cy="365157"/>
          </a:xfrm>
        </p:grpSpPr>
        <p:sp>
          <p:nvSpPr>
            <p:cNvPr id="13163" name="Google Shape;13163;p80"/>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0"/>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0"/>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0"/>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0"/>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0"/>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0"/>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0"/>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0"/>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0"/>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0"/>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0"/>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0"/>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0"/>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0"/>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0"/>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0"/>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0" name="Google Shape;13180;p80"/>
          <p:cNvGrpSpPr/>
          <p:nvPr/>
        </p:nvGrpSpPr>
        <p:grpSpPr>
          <a:xfrm>
            <a:off x="5805866" y="1784180"/>
            <a:ext cx="284958" cy="365079"/>
            <a:chOff x="5805866" y="1983430"/>
            <a:chExt cx="284958" cy="365079"/>
          </a:xfrm>
        </p:grpSpPr>
        <p:sp>
          <p:nvSpPr>
            <p:cNvPr id="13181" name="Google Shape;13181;p80"/>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0"/>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0"/>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0"/>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0"/>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0"/>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0"/>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0"/>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0"/>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0"/>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0"/>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0"/>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0"/>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0"/>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0"/>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0"/>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0"/>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0"/>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0"/>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0"/>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0"/>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0"/>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0"/>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0"/>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0"/>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0"/>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0"/>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8" name="Google Shape;13208;p80"/>
          <p:cNvGrpSpPr/>
          <p:nvPr/>
        </p:nvGrpSpPr>
        <p:grpSpPr>
          <a:xfrm>
            <a:off x="6255941" y="1784258"/>
            <a:ext cx="284958" cy="364948"/>
            <a:chOff x="6255941" y="1983508"/>
            <a:chExt cx="284958" cy="364948"/>
          </a:xfrm>
        </p:grpSpPr>
        <p:sp>
          <p:nvSpPr>
            <p:cNvPr id="13209" name="Google Shape;13209;p80"/>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0"/>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0"/>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0"/>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0"/>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0"/>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0"/>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0"/>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0"/>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0"/>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0"/>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0"/>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0"/>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0"/>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0"/>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0"/>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0"/>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0"/>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0"/>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0"/>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0"/>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0"/>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0"/>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0"/>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0"/>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0"/>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0"/>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0"/>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80"/>
          <p:cNvGrpSpPr/>
          <p:nvPr/>
        </p:nvGrpSpPr>
        <p:grpSpPr>
          <a:xfrm>
            <a:off x="6711706" y="2695605"/>
            <a:ext cx="273763" cy="364948"/>
            <a:chOff x="6711706" y="2894855"/>
            <a:chExt cx="273763" cy="364948"/>
          </a:xfrm>
        </p:grpSpPr>
        <p:sp>
          <p:nvSpPr>
            <p:cNvPr id="13238" name="Google Shape;13238;p80"/>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0"/>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0"/>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0"/>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0"/>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0"/>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0"/>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0"/>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0"/>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0"/>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0"/>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0"/>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0"/>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0"/>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0"/>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0"/>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0"/>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0"/>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6" name="Google Shape;13256;p80"/>
          <p:cNvGrpSpPr/>
          <p:nvPr/>
        </p:nvGrpSpPr>
        <p:grpSpPr>
          <a:xfrm>
            <a:off x="7611753" y="1314152"/>
            <a:ext cx="273501" cy="364974"/>
            <a:chOff x="7611753" y="1513402"/>
            <a:chExt cx="273501" cy="364974"/>
          </a:xfrm>
        </p:grpSpPr>
        <p:sp>
          <p:nvSpPr>
            <p:cNvPr id="13257" name="Google Shape;13257;p80"/>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0"/>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0"/>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0"/>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0"/>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0"/>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0"/>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0"/>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0"/>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0"/>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0"/>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0"/>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0"/>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0"/>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0"/>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0"/>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80"/>
          <p:cNvGrpSpPr/>
          <p:nvPr/>
        </p:nvGrpSpPr>
        <p:grpSpPr>
          <a:xfrm>
            <a:off x="6711706" y="4086837"/>
            <a:ext cx="273580" cy="365052"/>
            <a:chOff x="6711706" y="4286087"/>
            <a:chExt cx="273580" cy="365052"/>
          </a:xfrm>
        </p:grpSpPr>
        <p:sp>
          <p:nvSpPr>
            <p:cNvPr id="13274" name="Google Shape;13274;p80"/>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0"/>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0"/>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0"/>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0"/>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0"/>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0"/>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0"/>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0"/>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0"/>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0"/>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0"/>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0"/>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0"/>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0"/>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0"/>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0"/>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0"/>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80"/>
          <p:cNvGrpSpPr/>
          <p:nvPr/>
        </p:nvGrpSpPr>
        <p:grpSpPr>
          <a:xfrm>
            <a:off x="8058499" y="4086837"/>
            <a:ext cx="280606" cy="365052"/>
            <a:chOff x="8058499" y="4286087"/>
            <a:chExt cx="280606" cy="365052"/>
          </a:xfrm>
        </p:grpSpPr>
        <p:sp>
          <p:nvSpPr>
            <p:cNvPr id="13293" name="Google Shape;13293;p80"/>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0"/>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0"/>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0"/>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0"/>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0"/>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0"/>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0"/>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0"/>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0"/>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0"/>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0"/>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0"/>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0"/>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0"/>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0"/>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0"/>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80"/>
          <p:cNvGrpSpPr/>
          <p:nvPr/>
        </p:nvGrpSpPr>
        <p:grpSpPr>
          <a:xfrm>
            <a:off x="6711785" y="3598300"/>
            <a:ext cx="273606" cy="365052"/>
            <a:chOff x="6711785" y="3797550"/>
            <a:chExt cx="273606" cy="365052"/>
          </a:xfrm>
        </p:grpSpPr>
        <p:sp>
          <p:nvSpPr>
            <p:cNvPr id="13311" name="Google Shape;13311;p80"/>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0"/>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0"/>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0"/>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0"/>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0"/>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0"/>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0"/>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0"/>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0"/>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0"/>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0"/>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0"/>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0"/>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0"/>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6" name="Google Shape;13326;p80"/>
          <p:cNvGrpSpPr/>
          <p:nvPr/>
        </p:nvGrpSpPr>
        <p:grpSpPr>
          <a:xfrm>
            <a:off x="7156067" y="2231948"/>
            <a:ext cx="285089" cy="364948"/>
            <a:chOff x="7156067" y="2431198"/>
            <a:chExt cx="285089" cy="364948"/>
          </a:xfrm>
        </p:grpSpPr>
        <p:sp>
          <p:nvSpPr>
            <p:cNvPr id="13327" name="Google Shape;13327;p80"/>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0"/>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0"/>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0"/>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0"/>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0"/>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0"/>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0"/>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0"/>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0"/>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0"/>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0"/>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0"/>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0"/>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0"/>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0"/>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0"/>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0"/>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0"/>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6" name="Google Shape;13346;p80"/>
          <p:cNvGrpSpPr/>
          <p:nvPr/>
        </p:nvGrpSpPr>
        <p:grpSpPr>
          <a:xfrm>
            <a:off x="8061252" y="2694373"/>
            <a:ext cx="274864" cy="367517"/>
            <a:chOff x="8061252" y="2893623"/>
            <a:chExt cx="274864" cy="367517"/>
          </a:xfrm>
        </p:grpSpPr>
        <p:sp>
          <p:nvSpPr>
            <p:cNvPr id="13347" name="Google Shape;13347;p80"/>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0"/>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0"/>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0"/>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0"/>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0"/>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0"/>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0"/>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0"/>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0"/>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0"/>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0"/>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9" name="Google Shape;13359;p80"/>
          <p:cNvGrpSpPr/>
          <p:nvPr/>
        </p:nvGrpSpPr>
        <p:grpSpPr>
          <a:xfrm>
            <a:off x="4905714" y="2231948"/>
            <a:ext cx="284958" cy="365052"/>
            <a:chOff x="4905714" y="2431198"/>
            <a:chExt cx="284958" cy="365052"/>
          </a:xfrm>
        </p:grpSpPr>
        <p:sp>
          <p:nvSpPr>
            <p:cNvPr id="13360" name="Google Shape;13360;p80"/>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0"/>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0"/>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0"/>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0"/>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0"/>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0"/>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0"/>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0"/>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0"/>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0"/>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0"/>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0"/>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0"/>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0"/>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0"/>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0"/>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0"/>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0"/>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0"/>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0"/>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0"/>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0"/>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80"/>
          <p:cNvGrpSpPr/>
          <p:nvPr/>
        </p:nvGrpSpPr>
        <p:grpSpPr>
          <a:xfrm>
            <a:off x="4911403" y="3157295"/>
            <a:ext cx="273475" cy="365052"/>
            <a:chOff x="4911403" y="3356545"/>
            <a:chExt cx="273475" cy="365052"/>
          </a:xfrm>
        </p:grpSpPr>
        <p:sp>
          <p:nvSpPr>
            <p:cNvPr id="13384" name="Google Shape;13384;p80"/>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0"/>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0"/>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0"/>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0"/>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0"/>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0"/>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0"/>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0"/>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0"/>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0"/>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0"/>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0"/>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0"/>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0"/>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0"/>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0"/>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0"/>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0"/>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80"/>
          <p:cNvGrpSpPr/>
          <p:nvPr/>
        </p:nvGrpSpPr>
        <p:grpSpPr>
          <a:xfrm>
            <a:off x="5361479" y="3157348"/>
            <a:ext cx="273580" cy="364948"/>
            <a:chOff x="5361479" y="3356598"/>
            <a:chExt cx="273580" cy="364948"/>
          </a:xfrm>
        </p:grpSpPr>
        <p:sp>
          <p:nvSpPr>
            <p:cNvPr id="13404" name="Google Shape;13404;p80"/>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0"/>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0"/>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0"/>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0"/>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0"/>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0"/>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0"/>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0"/>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0"/>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0"/>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0"/>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0"/>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0"/>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0"/>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0"/>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0"/>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0"/>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0"/>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0"/>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80"/>
          <p:cNvGrpSpPr/>
          <p:nvPr/>
        </p:nvGrpSpPr>
        <p:grpSpPr>
          <a:xfrm>
            <a:off x="5808042" y="2231975"/>
            <a:ext cx="280711" cy="365026"/>
            <a:chOff x="5808042" y="2431225"/>
            <a:chExt cx="280711" cy="365026"/>
          </a:xfrm>
        </p:grpSpPr>
        <p:sp>
          <p:nvSpPr>
            <p:cNvPr id="13425" name="Google Shape;13425;p80"/>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0"/>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0"/>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0"/>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0"/>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0"/>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0"/>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0"/>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0"/>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0"/>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0"/>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0"/>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0"/>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0"/>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0"/>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0"/>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0"/>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0"/>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0"/>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80"/>
          <p:cNvGrpSpPr/>
          <p:nvPr/>
        </p:nvGrpSpPr>
        <p:grpSpPr>
          <a:xfrm>
            <a:off x="6705912" y="2231975"/>
            <a:ext cx="285063" cy="365026"/>
            <a:chOff x="6705912" y="2431225"/>
            <a:chExt cx="285063" cy="365026"/>
          </a:xfrm>
        </p:grpSpPr>
        <p:sp>
          <p:nvSpPr>
            <p:cNvPr id="13445" name="Google Shape;13445;p80"/>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0"/>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0"/>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0"/>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0"/>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0"/>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0"/>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0"/>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0"/>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0"/>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0"/>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0"/>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0"/>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0"/>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0"/>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0"/>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0"/>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0"/>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0"/>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0"/>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0"/>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0"/>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0"/>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0"/>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80"/>
          <p:cNvGrpSpPr/>
          <p:nvPr/>
        </p:nvGrpSpPr>
        <p:grpSpPr>
          <a:xfrm>
            <a:off x="5811634" y="3157452"/>
            <a:ext cx="273501" cy="364948"/>
            <a:chOff x="5811634" y="3356702"/>
            <a:chExt cx="273501" cy="364948"/>
          </a:xfrm>
        </p:grpSpPr>
        <p:sp>
          <p:nvSpPr>
            <p:cNvPr id="13470" name="Google Shape;13470;p80"/>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0"/>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0"/>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0"/>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0"/>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0"/>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0"/>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0"/>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0"/>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0"/>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0"/>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0"/>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0"/>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0"/>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0"/>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80"/>
          <p:cNvGrpSpPr/>
          <p:nvPr/>
        </p:nvGrpSpPr>
        <p:grpSpPr>
          <a:xfrm>
            <a:off x="4905793" y="2695552"/>
            <a:ext cx="284879" cy="365105"/>
            <a:chOff x="4905793" y="2894802"/>
            <a:chExt cx="284879" cy="365105"/>
          </a:xfrm>
        </p:grpSpPr>
        <p:sp>
          <p:nvSpPr>
            <p:cNvPr id="13486" name="Google Shape;13486;p80"/>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0"/>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0"/>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0"/>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0"/>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0"/>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0"/>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0"/>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0"/>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0"/>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0"/>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0"/>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0"/>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0"/>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0"/>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0"/>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0"/>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0"/>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0"/>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0"/>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0"/>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0"/>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0"/>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0"/>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0"/>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0"/>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2" name="Google Shape;13512;p80"/>
          <p:cNvGrpSpPr/>
          <p:nvPr/>
        </p:nvGrpSpPr>
        <p:grpSpPr>
          <a:xfrm>
            <a:off x="8062013" y="3157348"/>
            <a:ext cx="273501" cy="364948"/>
            <a:chOff x="8062013" y="3356598"/>
            <a:chExt cx="273501" cy="364948"/>
          </a:xfrm>
        </p:grpSpPr>
        <p:sp>
          <p:nvSpPr>
            <p:cNvPr id="13513" name="Google Shape;13513;p80"/>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0"/>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0"/>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0"/>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0"/>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0"/>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0"/>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0"/>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0"/>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0"/>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0"/>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0"/>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0"/>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0"/>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0"/>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0"/>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0"/>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0"/>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1" name="Google Shape;13531;p80"/>
          <p:cNvGrpSpPr/>
          <p:nvPr/>
        </p:nvGrpSpPr>
        <p:grpSpPr>
          <a:xfrm>
            <a:off x="6261709" y="2231948"/>
            <a:ext cx="273606" cy="365052"/>
            <a:chOff x="6261709" y="2431198"/>
            <a:chExt cx="273606" cy="365052"/>
          </a:xfrm>
        </p:grpSpPr>
        <p:sp>
          <p:nvSpPr>
            <p:cNvPr id="13532" name="Google Shape;13532;p80"/>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0"/>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0"/>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0"/>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0"/>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0"/>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0"/>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0"/>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0"/>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0"/>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0"/>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0"/>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0"/>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0"/>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0"/>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0"/>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80"/>
          <p:cNvGrpSpPr/>
          <p:nvPr/>
        </p:nvGrpSpPr>
        <p:grpSpPr>
          <a:xfrm>
            <a:off x="5361296" y="2231948"/>
            <a:ext cx="273947" cy="365052"/>
            <a:chOff x="5361296" y="2431198"/>
            <a:chExt cx="273947" cy="365052"/>
          </a:xfrm>
        </p:grpSpPr>
        <p:sp>
          <p:nvSpPr>
            <p:cNvPr id="13549" name="Google Shape;13549;p80"/>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0"/>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0"/>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0"/>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0"/>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0"/>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0"/>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0"/>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0"/>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0"/>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0"/>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0"/>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0"/>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0"/>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0"/>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0"/>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0"/>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0"/>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0"/>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0"/>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0"/>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0" name="Google Shape;13570;p8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571" name="Google Shape;13571;p8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75"/>
        <p:cNvGrpSpPr/>
        <p:nvPr/>
      </p:nvGrpSpPr>
      <p:grpSpPr>
        <a:xfrm>
          <a:off x="0" y="0"/>
          <a:ext cx="0" cy="0"/>
          <a:chOff x="0" y="0"/>
          <a:chExt cx="0" cy="0"/>
        </a:xfrm>
      </p:grpSpPr>
      <p:grpSp>
        <p:nvGrpSpPr>
          <p:cNvPr id="13576" name="Google Shape;13576;p81"/>
          <p:cNvGrpSpPr/>
          <p:nvPr/>
        </p:nvGrpSpPr>
        <p:grpSpPr>
          <a:xfrm>
            <a:off x="3516462" y="3178478"/>
            <a:ext cx="367569" cy="365289"/>
            <a:chOff x="3516462" y="3365328"/>
            <a:chExt cx="367569" cy="365289"/>
          </a:xfrm>
        </p:grpSpPr>
        <p:sp>
          <p:nvSpPr>
            <p:cNvPr id="13577" name="Google Shape;13577;p81"/>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1"/>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1"/>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1"/>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1"/>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1"/>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1"/>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1"/>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1"/>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1"/>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1"/>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1"/>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1"/>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1"/>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1"/>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1"/>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1"/>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1"/>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1"/>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81"/>
          <p:cNvGrpSpPr/>
          <p:nvPr/>
        </p:nvGrpSpPr>
        <p:grpSpPr>
          <a:xfrm>
            <a:off x="2758162" y="1778583"/>
            <a:ext cx="112330" cy="366285"/>
            <a:chOff x="2758162" y="1965433"/>
            <a:chExt cx="112330" cy="366285"/>
          </a:xfrm>
        </p:grpSpPr>
        <p:sp>
          <p:nvSpPr>
            <p:cNvPr id="13597" name="Google Shape;13597;p81"/>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1"/>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1"/>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1"/>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1"/>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1"/>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1"/>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1"/>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1"/>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1"/>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81"/>
          <p:cNvGrpSpPr/>
          <p:nvPr/>
        </p:nvGrpSpPr>
        <p:grpSpPr>
          <a:xfrm>
            <a:off x="1840734" y="3622479"/>
            <a:ext cx="169818" cy="365525"/>
            <a:chOff x="1840734" y="3809329"/>
            <a:chExt cx="169818" cy="365525"/>
          </a:xfrm>
        </p:grpSpPr>
        <p:sp>
          <p:nvSpPr>
            <p:cNvPr id="13608" name="Google Shape;13608;p81"/>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1"/>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1"/>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1"/>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1"/>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1"/>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1"/>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1"/>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1"/>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1"/>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8" name="Google Shape;13618;p81"/>
          <p:cNvGrpSpPr/>
          <p:nvPr/>
        </p:nvGrpSpPr>
        <p:grpSpPr>
          <a:xfrm>
            <a:off x="3964761" y="1823232"/>
            <a:ext cx="365394" cy="276856"/>
            <a:chOff x="3964761" y="2010082"/>
            <a:chExt cx="365394" cy="276856"/>
          </a:xfrm>
        </p:grpSpPr>
        <p:sp>
          <p:nvSpPr>
            <p:cNvPr id="13619" name="Google Shape;13619;p81"/>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1"/>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1"/>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1"/>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1"/>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1"/>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81"/>
          <p:cNvGrpSpPr/>
          <p:nvPr/>
        </p:nvGrpSpPr>
        <p:grpSpPr>
          <a:xfrm>
            <a:off x="1769017" y="1830490"/>
            <a:ext cx="365420" cy="248216"/>
            <a:chOff x="1769017" y="2017340"/>
            <a:chExt cx="365420" cy="248216"/>
          </a:xfrm>
        </p:grpSpPr>
        <p:sp>
          <p:nvSpPr>
            <p:cNvPr id="13626" name="Google Shape;13626;p81"/>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1"/>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1"/>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1"/>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1"/>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1"/>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1"/>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1"/>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1"/>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1"/>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1"/>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1"/>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8" name="Google Shape;13638;p81"/>
          <p:cNvGrpSpPr/>
          <p:nvPr/>
        </p:nvGrpSpPr>
        <p:grpSpPr>
          <a:xfrm>
            <a:off x="1298499" y="1879436"/>
            <a:ext cx="365525" cy="164421"/>
            <a:chOff x="1298499" y="2066286"/>
            <a:chExt cx="365525" cy="164421"/>
          </a:xfrm>
        </p:grpSpPr>
        <p:sp>
          <p:nvSpPr>
            <p:cNvPr id="13639" name="Google Shape;13639;p81"/>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1"/>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1"/>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1"/>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1"/>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1"/>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1"/>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1"/>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1"/>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1"/>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1"/>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1"/>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1"/>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1"/>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1"/>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1"/>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1"/>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1"/>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1"/>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1"/>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1"/>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1"/>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81"/>
          <p:cNvGrpSpPr/>
          <p:nvPr/>
        </p:nvGrpSpPr>
        <p:grpSpPr>
          <a:xfrm>
            <a:off x="854105" y="1898328"/>
            <a:ext cx="365551" cy="126663"/>
            <a:chOff x="854105" y="2085178"/>
            <a:chExt cx="365551" cy="126663"/>
          </a:xfrm>
        </p:grpSpPr>
        <p:sp>
          <p:nvSpPr>
            <p:cNvPr id="13662" name="Google Shape;13662;p81"/>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1"/>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1"/>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1"/>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81"/>
          <p:cNvGrpSpPr/>
          <p:nvPr/>
        </p:nvGrpSpPr>
        <p:grpSpPr>
          <a:xfrm>
            <a:off x="2315916" y="1778950"/>
            <a:ext cx="110706" cy="365472"/>
            <a:chOff x="2315916" y="1965800"/>
            <a:chExt cx="110706" cy="365472"/>
          </a:xfrm>
        </p:grpSpPr>
        <p:sp>
          <p:nvSpPr>
            <p:cNvPr id="13667" name="Google Shape;13667;p81"/>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1"/>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1"/>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1"/>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1" name="Google Shape;13671;p81"/>
          <p:cNvGrpSpPr/>
          <p:nvPr/>
        </p:nvGrpSpPr>
        <p:grpSpPr>
          <a:xfrm>
            <a:off x="936878" y="3622558"/>
            <a:ext cx="198615" cy="365446"/>
            <a:chOff x="936878" y="3809408"/>
            <a:chExt cx="198615" cy="365446"/>
          </a:xfrm>
        </p:grpSpPr>
        <p:sp>
          <p:nvSpPr>
            <p:cNvPr id="13672" name="Google Shape;13672;p81"/>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1"/>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1"/>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1"/>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1"/>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1"/>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1"/>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1"/>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1"/>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1"/>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1"/>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1"/>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81"/>
          <p:cNvGrpSpPr/>
          <p:nvPr/>
        </p:nvGrpSpPr>
        <p:grpSpPr>
          <a:xfrm>
            <a:off x="2270140" y="3622610"/>
            <a:ext cx="202021" cy="365394"/>
            <a:chOff x="2270140" y="3809460"/>
            <a:chExt cx="202021" cy="365394"/>
          </a:xfrm>
        </p:grpSpPr>
        <p:sp>
          <p:nvSpPr>
            <p:cNvPr id="13685" name="Google Shape;13685;p81"/>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1"/>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1"/>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1"/>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1"/>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1"/>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1"/>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1"/>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1"/>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1"/>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1"/>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1"/>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1"/>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1"/>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81"/>
          <p:cNvGrpSpPr/>
          <p:nvPr/>
        </p:nvGrpSpPr>
        <p:grpSpPr>
          <a:xfrm>
            <a:off x="3201010" y="1778976"/>
            <a:ext cx="115370" cy="365420"/>
            <a:chOff x="3201010" y="1965826"/>
            <a:chExt cx="115370" cy="365420"/>
          </a:xfrm>
        </p:grpSpPr>
        <p:sp>
          <p:nvSpPr>
            <p:cNvPr id="13700" name="Google Shape;13700;p81"/>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1"/>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1"/>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1"/>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1"/>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1"/>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1"/>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81"/>
          <p:cNvGrpSpPr/>
          <p:nvPr/>
        </p:nvGrpSpPr>
        <p:grpSpPr>
          <a:xfrm>
            <a:off x="3520366" y="1823232"/>
            <a:ext cx="365551" cy="276856"/>
            <a:chOff x="3520366" y="2010082"/>
            <a:chExt cx="365551" cy="276856"/>
          </a:xfrm>
        </p:grpSpPr>
        <p:sp>
          <p:nvSpPr>
            <p:cNvPr id="13708" name="Google Shape;13708;p81"/>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1"/>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1"/>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1"/>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1"/>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1"/>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1"/>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1"/>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1"/>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1"/>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81"/>
          <p:cNvGrpSpPr/>
          <p:nvPr/>
        </p:nvGrpSpPr>
        <p:grpSpPr>
          <a:xfrm>
            <a:off x="1298368" y="3622610"/>
            <a:ext cx="365420" cy="365394"/>
            <a:chOff x="1298368" y="3809460"/>
            <a:chExt cx="365420" cy="365394"/>
          </a:xfrm>
        </p:grpSpPr>
        <p:sp>
          <p:nvSpPr>
            <p:cNvPr id="13719" name="Google Shape;13719;p81"/>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1"/>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1"/>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1"/>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1"/>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1"/>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1"/>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1"/>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1"/>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1"/>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1"/>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1"/>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1"/>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1"/>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1"/>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1"/>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1"/>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1"/>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1"/>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1"/>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1"/>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1"/>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1"/>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1"/>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1"/>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1"/>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1"/>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1"/>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1"/>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1"/>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1"/>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1"/>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1"/>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1"/>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1"/>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1"/>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1"/>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1"/>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1"/>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1"/>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1"/>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1"/>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1"/>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1"/>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81"/>
          <p:cNvGrpSpPr/>
          <p:nvPr/>
        </p:nvGrpSpPr>
        <p:grpSpPr>
          <a:xfrm>
            <a:off x="3963503" y="3164093"/>
            <a:ext cx="365394" cy="365472"/>
            <a:chOff x="3963503" y="3350943"/>
            <a:chExt cx="365394" cy="365472"/>
          </a:xfrm>
        </p:grpSpPr>
        <p:sp>
          <p:nvSpPr>
            <p:cNvPr id="13764" name="Google Shape;13764;p81"/>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1"/>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1"/>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1"/>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1"/>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1"/>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1"/>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1"/>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1"/>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1"/>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1"/>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1"/>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81"/>
          <p:cNvGrpSpPr/>
          <p:nvPr/>
        </p:nvGrpSpPr>
        <p:grpSpPr>
          <a:xfrm>
            <a:off x="858140" y="3178111"/>
            <a:ext cx="319880" cy="365918"/>
            <a:chOff x="858140" y="3364961"/>
            <a:chExt cx="319880" cy="365918"/>
          </a:xfrm>
        </p:grpSpPr>
        <p:sp>
          <p:nvSpPr>
            <p:cNvPr id="13777" name="Google Shape;13777;p81"/>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1"/>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1"/>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1"/>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1"/>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1"/>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1"/>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1"/>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1"/>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1"/>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1"/>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1"/>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1"/>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0" name="Google Shape;13790;p81"/>
          <p:cNvGrpSpPr/>
          <p:nvPr/>
        </p:nvGrpSpPr>
        <p:grpSpPr>
          <a:xfrm>
            <a:off x="4014938" y="1317445"/>
            <a:ext cx="318125" cy="362931"/>
            <a:chOff x="4014938" y="1504295"/>
            <a:chExt cx="318125" cy="362931"/>
          </a:xfrm>
        </p:grpSpPr>
        <p:sp>
          <p:nvSpPr>
            <p:cNvPr id="13791" name="Google Shape;13791;p81"/>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1"/>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1"/>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1"/>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1"/>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1"/>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1"/>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8" name="Google Shape;13798;p81"/>
          <p:cNvGrpSpPr/>
          <p:nvPr/>
        </p:nvGrpSpPr>
        <p:grpSpPr>
          <a:xfrm>
            <a:off x="1308797" y="3178268"/>
            <a:ext cx="311705" cy="365499"/>
            <a:chOff x="1308797" y="3365118"/>
            <a:chExt cx="311705" cy="365499"/>
          </a:xfrm>
        </p:grpSpPr>
        <p:sp>
          <p:nvSpPr>
            <p:cNvPr id="13799" name="Google Shape;13799;p81"/>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1"/>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1"/>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1"/>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1"/>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1"/>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1"/>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1"/>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1"/>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1"/>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1"/>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1"/>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1"/>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1"/>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1"/>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1"/>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1"/>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1"/>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1"/>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1"/>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1"/>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1"/>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1"/>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1"/>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1"/>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4" name="Google Shape;13824;p81"/>
          <p:cNvGrpSpPr/>
          <p:nvPr/>
        </p:nvGrpSpPr>
        <p:grpSpPr>
          <a:xfrm>
            <a:off x="2661291" y="1316083"/>
            <a:ext cx="336624" cy="365551"/>
            <a:chOff x="2661291" y="1502933"/>
            <a:chExt cx="336624" cy="365551"/>
          </a:xfrm>
        </p:grpSpPr>
        <p:sp>
          <p:nvSpPr>
            <p:cNvPr id="13825" name="Google Shape;13825;p81"/>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1"/>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1"/>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1"/>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1"/>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1"/>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1"/>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1"/>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1"/>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1"/>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1"/>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1"/>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1"/>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1"/>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1"/>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1"/>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1"/>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1"/>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1"/>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1"/>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1"/>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1"/>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1"/>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1"/>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1"/>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1"/>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1"/>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1"/>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1"/>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1"/>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1"/>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1"/>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1"/>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1"/>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1"/>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1"/>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1"/>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81"/>
          <p:cNvGrpSpPr/>
          <p:nvPr/>
        </p:nvGrpSpPr>
        <p:grpSpPr>
          <a:xfrm>
            <a:off x="854000" y="1404700"/>
            <a:ext cx="365787" cy="188501"/>
            <a:chOff x="854000" y="1591550"/>
            <a:chExt cx="365787" cy="188501"/>
          </a:xfrm>
        </p:grpSpPr>
        <p:sp>
          <p:nvSpPr>
            <p:cNvPr id="13863" name="Google Shape;13863;p81"/>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1"/>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1"/>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6" name="Google Shape;13866;p81"/>
          <p:cNvGrpSpPr/>
          <p:nvPr/>
        </p:nvGrpSpPr>
        <p:grpSpPr>
          <a:xfrm>
            <a:off x="3562762" y="1316083"/>
            <a:ext cx="326536" cy="365551"/>
            <a:chOff x="3562762" y="1502933"/>
            <a:chExt cx="326536" cy="365551"/>
          </a:xfrm>
        </p:grpSpPr>
        <p:sp>
          <p:nvSpPr>
            <p:cNvPr id="13867" name="Google Shape;13867;p81"/>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1"/>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1"/>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1"/>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1"/>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1"/>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1"/>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1"/>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1"/>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1"/>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1"/>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8" name="Google Shape;13878;p81"/>
          <p:cNvGrpSpPr/>
          <p:nvPr/>
        </p:nvGrpSpPr>
        <p:grpSpPr>
          <a:xfrm>
            <a:off x="1302508" y="1316083"/>
            <a:ext cx="364162" cy="365551"/>
            <a:chOff x="1302508" y="1502933"/>
            <a:chExt cx="364162" cy="365551"/>
          </a:xfrm>
        </p:grpSpPr>
        <p:sp>
          <p:nvSpPr>
            <p:cNvPr id="13879" name="Google Shape;13879;p81"/>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1"/>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1"/>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1"/>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1"/>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1"/>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1"/>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1"/>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1"/>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1"/>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1"/>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1"/>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1"/>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1"/>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1"/>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1"/>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1"/>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1"/>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1"/>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81"/>
          <p:cNvGrpSpPr/>
          <p:nvPr/>
        </p:nvGrpSpPr>
        <p:grpSpPr>
          <a:xfrm>
            <a:off x="2213019" y="1316083"/>
            <a:ext cx="336755" cy="365551"/>
            <a:chOff x="2213019" y="1502933"/>
            <a:chExt cx="336755" cy="365551"/>
          </a:xfrm>
        </p:grpSpPr>
        <p:sp>
          <p:nvSpPr>
            <p:cNvPr id="13899" name="Google Shape;13899;p81"/>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1"/>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1"/>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1"/>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1"/>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1"/>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1"/>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1"/>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1"/>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1"/>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1"/>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1"/>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1" name="Google Shape;13911;p81"/>
          <p:cNvGrpSpPr/>
          <p:nvPr/>
        </p:nvGrpSpPr>
        <p:grpSpPr>
          <a:xfrm>
            <a:off x="2202380" y="3178347"/>
            <a:ext cx="306255" cy="365499"/>
            <a:chOff x="2202380" y="3365197"/>
            <a:chExt cx="306255" cy="365499"/>
          </a:xfrm>
        </p:grpSpPr>
        <p:sp>
          <p:nvSpPr>
            <p:cNvPr id="13912" name="Google Shape;13912;p81"/>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1"/>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1"/>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1"/>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1"/>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1"/>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1"/>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1"/>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1"/>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1"/>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1"/>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1"/>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1"/>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81"/>
          <p:cNvGrpSpPr/>
          <p:nvPr/>
        </p:nvGrpSpPr>
        <p:grpSpPr>
          <a:xfrm>
            <a:off x="1759349" y="3178294"/>
            <a:ext cx="304525" cy="365394"/>
            <a:chOff x="1759349" y="3365144"/>
            <a:chExt cx="304525" cy="365394"/>
          </a:xfrm>
        </p:grpSpPr>
        <p:sp>
          <p:nvSpPr>
            <p:cNvPr id="13926" name="Google Shape;13926;p81"/>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1"/>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1"/>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1"/>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1"/>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1"/>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1"/>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1"/>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1"/>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1"/>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1"/>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1"/>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1"/>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1"/>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1"/>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1"/>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1"/>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1"/>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1"/>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5" name="Google Shape;13945;p81"/>
          <p:cNvGrpSpPr/>
          <p:nvPr/>
        </p:nvGrpSpPr>
        <p:grpSpPr>
          <a:xfrm>
            <a:off x="4110892" y="2234952"/>
            <a:ext cx="95115" cy="365368"/>
            <a:chOff x="4110892" y="2421802"/>
            <a:chExt cx="95115" cy="365368"/>
          </a:xfrm>
        </p:grpSpPr>
        <p:sp>
          <p:nvSpPr>
            <p:cNvPr id="13946" name="Google Shape;13946;p81"/>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1"/>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1"/>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1"/>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1"/>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1"/>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1"/>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3" name="Google Shape;13953;p81"/>
          <p:cNvGrpSpPr/>
          <p:nvPr/>
        </p:nvGrpSpPr>
        <p:grpSpPr>
          <a:xfrm>
            <a:off x="2769848" y="3618785"/>
            <a:ext cx="91473" cy="365525"/>
            <a:chOff x="2769848" y="3805635"/>
            <a:chExt cx="91473" cy="365525"/>
          </a:xfrm>
        </p:grpSpPr>
        <p:sp>
          <p:nvSpPr>
            <p:cNvPr id="13954" name="Google Shape;13954;p81"/>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1"/>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1"/>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1"/>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1"/>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1"/>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1"/>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1"/>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2" name="Google Shape;13962;p81"/>
          <p:cNvGrpSpPr/>
          <p:nvPr/>
        </p:nvGrpSpPr>
        <p:grpSpPr>
          <a:xfrm>
            <a:off x="1794067" y="2234900"/>
            <a:ext cx="269807" cy="365525"/>
            <a:chOff x="1794067" y="2421750"/>
            <a:chExt cx="269807" cy="365525"/>
          </a:xfrm>
        </p:grpSpPr>
        <p:sp>
          <p:nvSpPr>
            <p:cNvPr id="13963" name="Google Shape;13963;p81"/>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1"/>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1"/>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1"/>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1"/>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1"/>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1"/>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1"/>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1"/>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1"/>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1"/>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1"/>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1"/>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1"/>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1"/>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1"/>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1"/>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1"/>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1"/>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1"/>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1"/>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1"/>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1"/>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1"/>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1"/>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1"/>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1"/>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0" name="Google Shape;13990;p81"/>
          <p:cNvGrpSpPr/>
          <p:nvPr/>
        </p:nvGrpSpPr>
        <p:grpSpPr>
          <a:xfrm>
            <a:off x="3606782" y="2234900"/>
            <a:ext cx="211585" cy="365525"/>
            <a:chOff x="3606782" y="2421750"/>
            <a:chExt cx="211585" cy="365525"/>
          </a:xfrm>
        </p:grpSpPr>
        <p:sp>
          <p:nvSpPr>
            <p:cNvPr id="13991" name="Google Shape;13991;p81"/>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1"/>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1"/>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1"/>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1"/>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1"/>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1"/>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1"/>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81"/>
          <p:cNvGrpSpPr/>
          <p:nvPr/>
        </p:nvGrpSpPr>
        <p:grpSpPr>
          <a:xfrm>
            <a:off x="3104664" y="1316187"/>
            <a:ext cx="336755" cy="365341"/>
            <a:chOff x="3104664" y="1503037"/>
            <a:chExt cx="336755" cy="365341"/>
          </a:xfrm>
        </p:grpSpPr>
        <p:sp>
          <p:nvSpPr>
            <p:cNvPr id="14000" name="Google Shape;14000;p81"/>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1"/>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1"/>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1"/>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1"/>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1"/>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1"/>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1"/>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1"/>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1"/>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1"/>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1"/>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1"/>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1"/>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81"/>
          <p:cNvGrpSpPr/>
          <p:nvPr/>
        </p:nvGrpSpPr>
        <p:grpSpPr>
          <a:xfrm>
            <a:off x="2241946" y="2234900"/>
            <a:ext cx="265562" cy="365525"/>
            <a:chOff x="2241946" y="2421750"/>
            <a:chExt cx="265562" cy="365525"/>
          </a:xfrm>
        </p:grpSpPr>
        <p:sp>
          <p:nvSpPr>
            <p:cNvPr id="14015" name="Google Shape;14015;p81"/>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1"/>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1"/>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1"/>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1"/>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1"/>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1"/>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1"/>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1"/>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1"/>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81"/>
          <p:cNvGrpSpPr/>
          <p:nvPr/>
        </p:nvGrpSpPr>
        <p:grpSpPr>
          <a:xfrm>
            <a:off x="2694018" y="2235031"/>
            <a:ext cx="254583" cy="365394"/>
            <a:chOff x="2694018" y="2421881"/>
            <a:chExt cx="254583" cy="365394"/>
          </a:xfrm>
        </p:grpSpPr>
        <p:sp>
          <p:nvSpPr>
            <p:cNvPr id="14026" name="Google Shape;14026;p81"/>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1"/>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1"/>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1"/>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1"/>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1"/>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1"/>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81"/>
          <p:cNvGrpSpPr/>
          <p:nvPr/>
        </p:nvGrpSpPr>
        <p:grpSpPr>
          <a:xfrm>
            <a:off x="3947519" y="4139297"/>
            <a:ext cx="365420" cy="263021"/>
            <a:chOff x="3947519" y="4326147"/>
            <a:chExt cx="365420" cy="263021"/>
          </a:xfrm>
        </p:grpSpPr>
        <p:sp>
          <p:nvSpPr>
            <p:cNvPr id="14034" name="Google Shape;14034;p81"/>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1"/>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1"/>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1"/>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1"/>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1"/>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1"/>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1"/>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1"/>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1"/>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1"/>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1"/>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1"/>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1"/>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1"/>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1"/>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1"/>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1"/>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1"/>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3" name="Google Shape;14053;p81"/>
          <p:cNvGrpSpPr/>
          <p:nvPr/>
        </p:nvGrpSpPr>
        <p:grpSpPr>
          <a:xfrm>
            <a:off x="3430072" y="4105024"/>
            <a:ext cx="368931" cy="331488"/>
            <a:chOff x="3430072" y="4291874"/>
            <a:chExt cx="368931" cy="331488"/>
          </a:xfrm>
        </p:grpSpPr>
        <p:sp>
          <p:nvSpPr>
            <p:cNvPr id="14054" name="Google Shape;14054;p81"/>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1"/>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1"/>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1"/>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1"/>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1"/>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1"/>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1"/>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1"/>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1"/>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1"/>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1"/>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1"/>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1"/>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1"/>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1"/>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1"/>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1"/>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1"/>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3" name="Google Shape;14073;p81"/>
          <p:cNvGrpSpPr/>
          <p:nvPr/>
        </p:nvGrpSpPr>
        <p:grpSpPr>
          <a:xfrm>
            <a:off x="3153479" y="2235031"/>
            <a:ext cx="225158" cy="364267"/>
            <a:chOff x="3153479" y="2421881"/>
            <a:chExt cx="225158" cy="364267"/>
          </a:xfrm>
        </p:grpSpPr>
        <p:sp>
          <p:nvSpPr>
            <p:cNvPr id="14074" name="Google Shape;14074;p81"/>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1"/>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1"/>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1"/>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1"/>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1"/>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1"/>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1"/>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1"/>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1"/>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1"/>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1"/>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1"/>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7" name="Google Shape;14087;p81"/>
          <p:cNvGrpSpPr/>
          <p:nvPr/>
        </p:nvGrpSpPr>
        <p:grpSpPr>
          <a:xfrm>
            <a:off x="3967643" y="3653031"/>
            <a:ext cx="365551" cy="297503"/>
            <a:chOff x="3967643" y="3839881"/>
            <a:chExt cx="365551" cy="297503"/>
          </a:xfrm>
        </p:grpSpPr>
        <p:sp>
          <p:nvSpPr>
            <p:cNvPr id="14088" name="Google Shape;14088;p81"/>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1"/>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1"/>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1"/>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1"/>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1"/>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1"/>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1"/>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1"/>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1"/>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1"/>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1"/>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1"/>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1"/>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1"/>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1"/>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1"/>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1"/>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1"/>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1"/>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1"/>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1"/>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1"/>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1"/>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1"/>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81"/>
          <p:cNvGrpSpPr/>
          <p:nvPr/>
        </p:nvGrpSpPr>
        <p:grpSpPr>
          <a:xfrm>
            <a:off x="3220505" y="3618837"/>
            <a:ext cx="80153" cy="365472"/>
            <a:chOff x="3220505" y="3805687"/>
            <a:chExt cx="80153" cy="365472"/>
          </a:xfrm>
        </p:grpSpPr>
        <p:sp>
          <p:nvSpPr>
            <p:cNvPr id="14114" name="Google Shape;14114;p81"/>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1"/>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1"/>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1"/>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1"/>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1"/>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1"/>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1"/>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1"/>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3" name="Google Shape;14123;p81"/>
          <p:cNvGrpSpPr/>
          <p:nvPr/>
        </p:nvGrpSpPr>
        <p:grpSpPr>
          <a:xfrm>
            <a:off x="1347157" y="2234873"/>
            <a:ext cx="280655" cy="365551"/>
            <a:chOff x="1347157" y="2421723"/>
            <a:chExt cx="280655" cy="365551"/>
          </a:xfrm>
        </p:grpSpPr>
        <p:sp>
          <p:nvSpPr>
            <p:cNvPr id="14124" name="Google Shape;14124;p81"/>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1"/>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1"/>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1"/>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1"/>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1"/>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1"/>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1"/>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1"/>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1"/>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1"/>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1"/>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1"/>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1"/>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1"/>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1"/>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1"/>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1"/>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1"/>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1"/>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1"/>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1"/>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1"/>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81"/>
          <p:cNvGrpSpPr/>
          <p:nvPr/>
        </p:nvGrpSpPr>
        <p:grpSpPr>
          <a:xfrm>
            <a:off x="3507658" y="3645406"/>
            <a:ext cx="395474" cy="312491"/>
            <a:chOff x="3507658" y="3832256"/>
            <a:chExt cx="395474" cy="312491"/>
          </a:xfrm>
        </p:grpSpPr>
        <p:sp>
          <p:nvSpPr>
            <p:cNvPr id="14148" name="Google Shape;14148;p81"/>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1"/>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1"/>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81"/>
          <p:cNvGrpSpPr/>
          <p:nvPr/>
        </p:nvGrpSpPr>
        <p:grpSpPr>
          <a:xfrm>
            <a:off x="3962481" y="2714405"/>
            <a:ext cx="365158" cy="365368"/>
            <a:chOff x="3962481" y="2901255"/>
            <a:chExt cx="365158" cy="365368"/>
          </a:xfrm>
        </p:grpSpPr>
        <p:sp>
          <p:nvSpPr>
            <p:cNvPr id="14152" name="Google Shape;14152;p81"/>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1"/>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1"/>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1"/>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1"/>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1"/>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1"/>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1"/>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1"/>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1"/>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1"/>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1"/>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1"/>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1"/>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1"/>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1"/>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1"/>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1"/>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1"/>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1" name="Google Shape;14171;p81"/>
          <p:cNvGrpSpPr/>
          <p:nvPr/>
        </p:nvGrpSpPr>
        <p:grpSpPr>
          <a:xfrm>
            <a:off x="3520995" y="2738878"/>
            <a:ext cx="365551" cy="316238"/>
            <a:chOff x="3520995" y="2925728"/>
            <a:chExt cx="365551" cy="316238"/>
          </a:xfrm>
        </p:grpSpPr>
        <p:sp>
          <p:nvSpPr>
            <p:cNvPr id="14172" name="Google Shape;14172;p81"/>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1"/>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1"/>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1"/>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1"/>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1"/>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1"/>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1"/>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1"/>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1"/>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1"/>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1"/>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1"/>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1"/>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1"/>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1"/>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1"/>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1"/>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1"/>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1"/>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1"/>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1"/>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1"/>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1"/>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1"/>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1"/>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1"/>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1"/>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1"/>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1"/>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1"/>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1"/>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1"/>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1"/>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1"/>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1"/>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1"/>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1"/>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1"/>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1"/>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2" name="Google Shape;14212;p81"/>
          <p:cNvGrpSpPr/>
          <p:nvPr/>
        </p:nvGrpSpPr>
        <p:grpSpPr>
          <a:xfrm>
            <a:off x="894378" y="2235188"/>
            <a:ext cx="284926" cy="365237"/>
            <a:chOff x="894378" y="2422038"/>
            <a:chExt cx="284926" cy="365237"/>
          </a:xfrm>
        </p:grpSpPr>
        <p:sp>
          <p:nvSpPr>
            <p:cNvPr id="14213" name="Google Shape;14213;p81"/>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1"/>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1"/>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1"/>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1"/>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1"/>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1"/>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1"/>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1"/>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1"/>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1"/>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1"/>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1"/>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81"/>
          <p:cNvGrpSpPr/>
          <p:nvPr/>
        </p:nvGrpSpPr>
        <p:grpSpPr>
          <a:xfrm>
            <a:off x="3077518" y="2741787"/>
            <a:ext cx="376844" cy="310369"/>
            <a:chOff x="3077518" y="2928637"/>
            <a:chExt cx="376844" cy="310369"/>
          </a:xfrm>
        </p:grpSpPr>
        <p:sp>
          <p:nvSpPr>
            <p:cNvPr id="14227" name="Google Shape;14227;p81"/>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1"/>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1"/>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1"/>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1"/>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1"/>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1"/>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1"/>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1"/>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1"/>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1"/>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1"/>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1"/>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81"/>
          <p:cNvGrpSpPr/>
          <p:nvPr/>
        </p:nvGrpSpPr>
        <p:grpSpPr>
          <a:xfrm>
            <a:off x="2637656" y="2714248"/>
            <a:ext cx="365289" cy="365525"/>
            <a:chOff x="2637656" y="2901098"/>
            <a:chExt cx="365289" cy="365525"/>
          </a:xfrm>
        </p:grpSpPr>
        <p:sp>
          <p:nvSpPr>
            <p:cNvPr id="14241" name="Google Shape;14241;p81"/>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1"/>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1"/>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1"/>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1"/>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1"/>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81"/>
          <p:cNvGrpSpPr/>
          <p:nvPr/>
        </p:nvGrpSpPr>
        <p:grpSpPr>
          <a:xfrm>
            <a:off x="2195804" y="2759526"/>
            <a:ext cx="365394" cy="274969"/>
            <a:chOff x="2195804" y="2946376"/>
            <a:chExt cx="365394" cy="274969"/>
          </a:xfrm>
        </p:grpSpPr>
        <p:sp>
          <p:nvSpPr>
            <p:cNvPr id="14248" name="Google Shape;14248;p81"/>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1"/>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1"/>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1"/>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1"/>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1"/>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1"/>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1"/>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1"/>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1"/>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1"/>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1"/>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1"/>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1"/>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1"/>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1"/>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1"/>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1"/>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1"/>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1"/>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1"/>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1"/>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1"/>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1"/>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1"/>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1"/>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1"/>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1"/>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1"/>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81"/>
          <p:cNvGrpSpPr/>
          <p:nvPr/>
        </p:nvGrpSpPr>
        <p:grpSpPr>
          <a:xfrm>
            <a:off x="1312334" y="2714248"/>
            <a:ext cx="377342" cy="365525"/>
            <a:chOff x="1312334" y="2901098"/>
            <a:chExt cx="377342" cy="365525"/>
          </a:xfrm>
        </p:grpSpPr>
        <p:sp>
          <p:nvSpPr>
            <p:cNvPr id="14278" name="Google Shape;14278;p81"/>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1"/>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1"/>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1"/>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1"/>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1"/>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1"/>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5" name="Google Shape;14285;p81"/>
          <p:cNvGrpSpPr/>
          <p:nvPr/>
        </p:nvGrpSpPr>
        <p:grpSpPr>
          <a:xfrm>
            <a:off x="859660" y="2714379"/>
            <a:ext cx="377133" cy="365341"/>
            <a:chOff x="859660" y="2901229"/>
            <a:chExt cx="377133" cy="365341"/>
          </a:xfrm>
        </p:grpSpPr>
        <p:sp>
          <p:nvSpPr>
            <p:cNvPr id="14286" name="Google Shape;14286;p81"/>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1"/>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1"/>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1"/>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1"/>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1"/>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1"/>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1"/>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1"/>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1"/>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1"/>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1"/>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1"/>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1"/>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1"/>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1"/>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1"/>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1"/>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1"/>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5" name="Google Shape;14305;p81"/>
          <p:cNvGrpSpPr/>
          <p:nvPr/>
        </p:nvGrpSpPr>
        <p:grpSpPr>
          <a:xfrm>
            <a:off x="3090671" y="3178425"/>
            <a:ext cx="323365" cy="365420"/>
            <a:chOff x="3090671" y="3365275"/>
            <a:chExt cx="323365" cy="365420"/>
          </a:xfrm>
        </p:grpSpPr>
        <p:sp>
          <p:nvSpPr>
            <p:cNvPr id="14306" name="Google Shape;14306;p81"/>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1"/>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1"/>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1"/>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1"/>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1"/>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1"/>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1"/>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1"/>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1"/>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1"/>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1"/>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1"/>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1"/>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1"/>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1"/>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1"/>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1"/>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1"/>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1"/>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1"/>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1"/>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1"/>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1"/>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1"/>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1"/>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1"/>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3" name="Google Shape;14333;p81"/>
          <p:cNvGrpSpPr/>
          <p:nvPr/>
        </p:nvGrpSpPr>
        <p:grpSpPr>
          <a:xfrm>
            <a:off x="861651" y="4093731"/>
            <a:ext cx="346554" cy="364844"/>
            <a:chOff x="861651" y="4280581"/>
            <a:chExt cx="346554" cy="364844"/>
          </a:xfrm>
        </p:grpSpPr>
        <p:sp>
          <p:nvSpPr>
            <p:cNvPr id="14334" name="Google Shape;14334;p81"/>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1"/>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1"/>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1"/>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1"/>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1"/>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1"/>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1"/>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1"/>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1"/>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1"/>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1"/>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81"/>
          <p:cNvGrpSpPr/>
          <p:nvPr/>
        </p:nvGrpSpPr>
        <p:grpSpPr>
          <a:xfrm>
            <a:off x="1385020" y="4093757"/>
            <a:ext cx="330440" cy="364791"/>
            <a:chOff x="1385020" y="4280607"/>
            <a:chExt cx="330440" cy="364791"/>
          </a:xfrm>
        </p:grpSpPr>
        <p:sp>
          <p:nvSpPr>
            <p:cNvPr id="14347" name="Google Shape;14347;p81"/>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1"/>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1"/>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1"/>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1"/>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1"/>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1"/>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1"/>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1"/>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1"/>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1"/>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1"/>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1"/>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1"/>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1"/>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1"/>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1"/>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1"/>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1"/>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1"/>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1"/>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1"/>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1"/>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1"/>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1"/>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1"/>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81"/>
          <p:cNvGrpSpPr/>
          <p:nvPr/>
        </p:nvGrpSpPr>
        <p:grpSpPr>
          <a:xfrm>
            <a:off x="1737836" y="1314091"/>
            <a:ext cx="392016" cy="369560"/>
            <a:chOff x="1737836" y="1500941"/>
            <a:chExt cx="392016" cy="369560"/>
          </a:xfrm>
        </p:grpSpPr>
        <p:sp>
          <p:nvSpPr>
            <p:cNvPr id="14374" name="Google Shape;14374;p81"/>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1"/>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1"/>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1"/>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1"/>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1"/>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1"/>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1"/>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1"/>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1"/>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1"/>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1"/>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1"/>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1"/>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1"/>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1"/>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1"/>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1"/>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1"/>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1"/>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1"/>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1"/>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1"/>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1"/>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1"/>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1"/>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1"/>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1"/>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1"/>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1"/>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1"/>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1"/>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1"/>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1"/>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1"/>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1"/>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1"/>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1" name="Google Shape;14411;p81"/>
          <p:cNvGrpSpPr/>
          <p:nvPr/>
        </p:nvGrpSpPr>
        <p:grpSpPr>
          <a:xfrm>
            <a:off x="1879330" y="4111496"/>
            <a:ext cx="379884" cy="329182"/>
            <a:chOff x="1879330" y="4298346"/>
            <a:chExt cx="379884" cy="329182"/>
          </a:xfrm>
        </p:grpSpPr>
        <p:sp>
          <p:nvSpPr>
            <p:cNvPr id="14412" name="Google Shape;14412;p81"/>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1"/>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1"/>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1"/>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1"/>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1"/>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1"/>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1"/>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1"/>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1"/>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1"/>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1"/>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1"/>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1"/>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1"/>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1"/>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1"/>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1"/>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1"/>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1"/>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1"/>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1"/>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81"/>
          <p:cNvGrpSpPr/>
          <p:nvPr/>
        </p:nvGrpSpPr>
        <p:grpSpPr>
          <a:xfrm>
            <a:off x="2399816" y="4111365"/>
            <a:ext cx="365394" cy="329706"/>
            <a:chOff x="2399816" y="4298215"/>
            <a:chExt cx="365394" cy="329706"/>
          </a:xfrm>
        </p:grpSpPr>
        <p:sp>
          <p:nvSpPr>
            <p:cNvPr id="14435" name="Google Shape;14435;p81"/>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1"/>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1"/>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1"/>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1"/>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1"/>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1"/>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1"/>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1"/>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1"/>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1"/>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1"/>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1"/>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1"/>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1"/>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1"/>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1" name="Google Shape;14451;p81"/>
          <p:cNvGrpSpPr/>
          <p:nvPr/>
        </p:nvGrpSpPr>
        <p:grpSpPr>
          <a:xfrm>
            <a:off x="2915743" y="4108221"/>
            <a:ext cx="366547" cy="335968"/>
            <a:chOff x="2915743" y="4295071"/>
            <a:chExt cx="366547" cy="335968"/>
          </a:xfrm>
        </p:grpSpPr>
        <p:sp>
          <p:nvSpPr>
            <p:cNvPr id="14452" name="Google Shape;14452;p81"/>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1"/>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1"/>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1"/>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1"/>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1"/>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1"/>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1"/>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1"/>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1"/>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1"/>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1"/>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1"/>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1"/>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1"/>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1"/>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1"/>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1"/>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1"/>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1"/>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1"/>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1"/>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1"/>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1"/>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1"/>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1"/>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1"/>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1"/>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1"/>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81"/>
          <p:cNvGrpSpPr/>
          <p:nvPr/>
        </p:nvGrpSpPr>
        <p:grpSpPr>
          <a:xfrm>
            <a:off x="5712834" y="3626121"/>
            <a:ext cx="347550" cy="324046"/>
            <a:chOff x="5712834" y="3812971"/>
            <a:chExt cx="347550" cy="324046"/>
          </a:xfrm>
        </p:grpSpPr>
        <p:sp>
          <p:nvSpPr>
            <p:cNvPr id="14482" name="Google Shape;14482;p81"/>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1"/>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1"/>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1"/>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1"/>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1"/>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1"/>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1"/>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1"/>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1"/>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1"/>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1"/>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1"/>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1"/>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1"/>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1"/>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81"/>
          <p:cNvGrpSpPr/>
          <p:nvPr/>
        </p:nvGrpSpPr>
        <p:grpSpPr>
          <a:xfrm>
            <a:off x="6181466" y="3672290"/>
            <a:ext cx="347943" cy="231709"/>
            <a:chOff x="6181466" y="3859140"/>
            <a:chExt cx="347943" cy="231709"/>
          </a:xfrm>
        </p:grpSpPr>
        <p:sp>
          <p:nvSpPr>
            <p:cNvPr id="14499" name="Google Shape;14499;p81"/>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1"/>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1"/>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1"/>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1"/>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1"/>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1"/>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1"/>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1"/>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1"/>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1"/>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1"/>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1"/>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1"/>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3" name="Google Shape;14513;p81"/>
          <p:cNvGrpSpPr/>
          <p:nvPr/>
        </p:nvGrpSpPr>
        <p:grpSpPr>
          <a:xfrm>
            <a:off x="2656024" y="3178294"/>
            <a:ext cx="298735" cy="365472"/>
            <a:chOff x="2656024" y="3365144"/>
            <a:chExt cx="298735" cy="365472"/>
          </a:xfrm>
        </p:grpSpPr>
        <p:sp>
          <p:nvSpPr>
            <p:cNvPr id="14514" name="Google Shape;14514;p81"/>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1"/>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1"/>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1"/>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1"/>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1"/>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1"/>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1"/>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1"/>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1"/>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1"/>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1"/>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1"/>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1"/>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1"/>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1"/>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1"/>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1"/>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1"/>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1"/>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1"/>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1"/>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1"/>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7" name="Google Shape;14537;p81"/>
          <p:cNvGrpSpPr/>
          <p:nvPr/>
        </p:nvGrpSpPr>
        <p:grpSpPr>
          <a:xfrm>
            <a:off x="7172235" y="3616505"/>
            <a:ext cx="387561" cy="384312"/>
            <a:chOff x="7172235" y="3803355"/>
            <a:chExt cx="387561" cy="384312"/>
          </a:xfrm>
        </p:grpSpPr>
        <p:sp>
          <p:nvSpPr>
            <p:cNvPr id="14538" name="Google Shape;14538;p81"/>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1"/>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1"/>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1"/>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1"/>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1"/>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1"/>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1"/>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1"/>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1"/>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1"/>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1"/>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1"/>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1"/>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1"/>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1"/>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1"/>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1"/>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1"/>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1"/>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1"/>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1"/>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1"/>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1"/>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1"/>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81"/>
          <p:cNvGrpSpPr/>
          <p:nvPr/>
        </p:nvGrpSpPr>
        <p:grpSpPr>
          <a:xfrm>
            <a:off x="6655443" y="3612365"/>
            <a:ext cx="428280" cy="351638"/>
            <a:chOff x="6655443" y="3799215"/>
            <a:chExt cx="428280" cy="351638"/>
          </a:xfrm>
        </p:grpSpPr>
        <p:sp>
          <p:nvSpPr>
            <p:cNvPr id="14564" name="Google Shape;14564;p81"/>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1"/>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1"/>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1"/>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1"/>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1"/>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1"/>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1"/>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1"/>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1"/>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1"/>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1"/>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1"/>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81"/>
          <p:cNvGrpSpPr/>
          <p:nvPr/>
        </p:nvGrpSpPr>
        <p:grpSpPr>
          <a:xfrm>
            <a:off x="5224551" y="3606417"/>
            <a:ext cx="366547" cy="363507"/>
            <a:chOff x="5224551" y="3793267"/>
            <a:chExt cx="366547" cy="363507"/>
          </a:xfrm>
        </p:grpSpPr>
        <p:sp>
          <p:nvSpPr>
            <p:cNvPr id="14578" name="Google Shape;14578;p81"/>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1"/>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1"/>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1"/>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1"/>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1"/>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1"/>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1"/>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1"/>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1"/>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1"/>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1"/>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1"/>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1"/>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2" name="Google Shape;14592;p81"/>
          <p:cNvGrpSpPr/>
          <p:nvPr/>
        </p:nvGrpSpPr>
        <p:grpSpPr>
          <a:xfrm>
            <a:off x="7075390" y="3162704"/>
            <a:ext cx="375429" cy="363822"/>
            <a:chOff x="7075390" y="3349554"/>
            <a:chExt cx="375429" cy="363822"/>
          </a:xfrm>
        </p:grpSpPr>
        <p:sp>
          <p:nvSpPr>
            <p:cNvPr id="14593" name="Google Shape;14593;p81"/>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1"/>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1"/>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1"/>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1"/>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1"/>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1"/>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1"/>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1"/>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1"/>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1"/>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1"/>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1"/>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1"/>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1"/>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1"/>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1"/>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1"/>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1"/>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2" name="Google Shape;14612;p81"/>
          <p:cNvGrpSpPr/>
          <p:nvPr/>
        </p:nvGrpSpPr>
        <p:grpSpPr>
          <a:xfrm>
            <a:off x="6641451" y="3213694"/>
            <a:ext cx="363402" cy="261527"/>
            <a:chOff x="6641451" y="3400544"/>
            <a:chExt cx="363402" cy="261527"/>
          </a:xfrm>
        </p:grpSpPr>
        <p:sp>
          <p:nvSpPr>
            <p:cNvPr id="14613" name="Google Shape;14613;p81"/>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1"/>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1"/>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1"/>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1"/>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1"/>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1"/>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1"/>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1"/>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1"/>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1"/>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1"/>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1"/>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1"/>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1"/>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1"/>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1"/>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1"/>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1"/>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81"/>
          <p:cNvGrpSpPr/>
          <p:nvPr/>
        </p:nvGrpSpPr>
        <p:grpSpPr>
          <a:xfrm>
            <a:off x="7658737" y="3162756"/>
            <a:ext cx="110208" cy="363219"/>
            <a:chOff x="7658737" y="3349606"/>
            <a:chExt cx="110208" cy="363219"/>
          </a:xfrm>
        </p:grpSpPr>
        <p:sp>
          <p:nvSpPr>
            <p:cNvPr id="14633" name="Google Shape;14633;p81"/>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1"/>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1"/>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1"/>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7" name="Google Shape;14637;p81"/>
          <p:cNvGrpSpPr/>
          <p:nvPr/>
        </p:nvGrpSpPr>
        <p:grpSpPr>
          <a:xfrm>
            <a:off x="7975263" y="3196846"/>
            <a:ext cx="363717" cy="295355"/>
            <a:chOff x="7975263" y="3383696"/>
            <a:chExt cx="363717" cy="295355"/>
          </a:xfrm>
        </p:grpSpPr>
        <p:sp>
          <p:nvSpPr>
            <p:cNvPr id="14638" name="Google Shape;14638;p81"/>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1"/>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1"/>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1"/>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1"/>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1"/>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1"/>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1"/>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1"/>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1"/>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1"/>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1"/>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1"/>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1"/>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1"/>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1"/>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1"/>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1"/>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1"/>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1"/>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81"/>
          <p:cNvGrpSpPr/>
          <p:nvPr/>
        </p:nvGrpSpPr>
        <p:grpSpPr>
          <a:xfrm>
            <a:off x="4891988" y="2241450"/>
            <a:ext cx="285424" cy="363507"/>
            <a:chOff x="4891988" y="2428300"/>
            <a:chExt cx="285424" cy="363507"/>
          </a:xfrm>
        </p:grpSpPr>
        <p:sp>
          <p:nvSpPr>
            <p:cNvPr id="14659" name="Google Shape;14659;p81"/>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1"/>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1"/>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1"/>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1"/>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1"/>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1"/>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1"/>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1"/>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1"/>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9" name="Google Shape;14669;p81"/>
          <p:cNvGrpSpPr/>
          <p:nvPr/>
        </p:nvGrpSpPr>
        <p:grpSpPr>
          <a:xfrm>
            <a:off x="6632909" y="2260971"/>
            <a:ext cx="368302" cy="324361"/>
            <a:chOff x="6632909" y="2447821"/>
            <a:chExt cx="368302" cy="324361"/>
          </a:xfrm>
        </p:grpSpPr>
        <p:sp>
          <p:nvSpPr>
            <p:cNvPr id="14670" name="Google Shape;14670;p81"/>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1"/>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1"/>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1"/>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1"/>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1"/>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1"/>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1"/>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1"/>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1"/>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1"/>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1"/>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1"/>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1"/>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1"/>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5" name="Google Shape;14685;p81"/>
          <p:cNvGrpSpPr/>
          <p:nvPr/>
        </p:nvGrpSpPr>
        <p:grpSpPr>
          <a:xfrm>
            <a:off x="1754187" y="2714248"/>
            <a:ext cx="365289" cy="365525"/>
            <a:chOff x="1754187" y="2901098"/>
            <a:chExt cx="365289" cy="365525"/>
          </a:xfrm>
        </p:grpSpPr>
        <p:sp>
          <p:nvSpPr>
            <p:cNvPr id="14686" name="Google Shape;14686;p81"/>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1"/>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1"/>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1"/>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1"/>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1"/>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1"/>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1"/>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1"/>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1"/>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1"/>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1"/>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1"/>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1"/>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1"/>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1"/>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1"/>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1"/>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1"/>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81"/>
          <p:cNvGrpSpPr/>
          <p:nvPr/>
        </p:nvGrpSpPr>
        <p:grpSpPr>
          <a:xfrm>
            <a:off x="5770820" y="1828499"/>
            <a:ext cx="363507" cy="303032"/>
            <a:chOff x="5770820" y="2015349"/>
            <a:chExt cx="363507" cy="303032"/>
          </a:xfrm>
        </p:grpSpPr>
        <p:sp>
          <p:nvSpPr>
            <p:cNvPr id="14706" name="Google Shape;14706;p81"/>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1"/>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1"/>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1"/>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1"/>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1"/>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1"/>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1"/>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1"/>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1"/>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1"/>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1"/>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1"/>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1"/>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1"/>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1"/>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1"/>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1"/>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1"/>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1"/>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1"/>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1"/>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1"/>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1"/>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1"/>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1"/>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81"/>
          <p:cNvGrpSpPr/>
          <p:nvPr/>
        </p:nvGrpSpPr>
        <p:grpSpPr>
          <a:xfrm>
            <a:off x="5322417" y="1799886"/>
            <a:ext cx="368931" cy="359944"/>
            <a:chOff x="5322417" y="1986736"/>
            <a:chExt cx="368931" cy="359944"/>
          </a:xfrm>
        </p:grpSpPr>
        <p:sp>
          <p:nvSpPr>
            <p:cNvPr id="14733" name="Google Shape;14733;p81"/>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1"/>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1"/>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1"/>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1"/>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1"/>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1"/>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1"/>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1"/>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1"/>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1"/>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1"/>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1"/>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1"/>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1"/>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1"/>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1"/>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1"/>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1"/>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1"/>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1"/>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1"/>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1"/>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81"/>
          <p:cNvGrpSpPr/>
          <p:nvPr/>
        </p:nvGrpSpPr>
        <p:grpSpPr>
          <a:xfrm>
            <a:off x="6189641" y="2279418"/>
            <a:ext cx="363298" cy="287572"/>
            <a:chOff x="6189641" y="2466268"/>
            <a:chExt cx="363298" cy="287572"/>
          </a:xfrm>
        </p:grpSpPr>
        <p:sp>
          <p:nvSpPr>
            <p:cNvPr id="14757" name="Google Shape;14757;p81"/>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1"/>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1"/>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1"/>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1"/>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1"/>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1"/>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1"/>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1"/>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1"/>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1"/>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1"/>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1"/>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0" name="Google Shape;14770;p81"/>
          <p:cNvGrpSpPr/>
          <p:nvPr/>
        </p:nvGrpSpPr>
        <p:grpSpPr>
          <a:xfrm>
            <a:off x="7076255" y="2241398"/>
            <a:ext cx="369455" cy="363638"/>
            <a:chOff x="7076255" y="2428248"/>
            <a:chExt cx="369455" cy="363638"/>
          </a:xfrm>
        </p:grpSpPr>
        <p:sp>
          <p:nvSpPr>
            <p:cNvPr id="14771" name="Google Shape;14771;p81"/>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1"/>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1"/>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1"/>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1"/>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1"/>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1"/>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1"/>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1"/>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1"/>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1" name="Google Shape;14781;p81"/>
          <p:cNvGrpSpPr/>
          <p:nvPr/>
        </p:nvGrpSpPr>
        <p:grpSpPr>
          <a:xfrm>
            <a:off x="5331090" y="3150179"/>
            <a:ext cx="316238" cy="388688"/>
            <a:chOff x="5331090" y="3337029"/>
            <a:chExt cx="316238" cy="388688"/>
          </a:xfrm>
        </p:grpSpPr>
        <p:sp>
          <p:nvSpPr>
            <p:cNvPr id="14782" name="Google Shape;14782;p81"/>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1"/>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1"/>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1"/>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1"/>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1"/>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1"/>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1"/>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1"/>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1"/>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1"/>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1"/>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1"/>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1"/>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1"/>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1"/>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1"/>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1"/>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1"/>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1"/>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1"/>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1"/>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1"/>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1"/>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1"/>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1"/>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81"/>
          <p:cNvGrpSpPr/>
          <p:nvPr/>
        </p:nvGrpSpPr>
        <p:grpSpPr>
          <a:xfrm>
            <a:off x="7995963" y="1798313"/>
            <a:ext cx="343279" cy="363402"/>
            <a:chOff x="7995963" y="1985163"/>
            <a:chExt cx="343279" cy="363402"/>
          </a:xfrm>
        </p:grpSpPr>
        <p:sp>
          <p:nvSpPr>
            <p:cNvPr id="14809" name="Google Shape;14809;p81"/>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1"/>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1"/>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1"/>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1"/>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1"/>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1"/>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1"/>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1"/>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1"/>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1"/>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1"/>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1"/>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1"/>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1"/>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1"/>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1"/>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1"/>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1"/>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1"/>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9" name="Google Shape;14829;p81"/>
          <p:cNvGrpSpPr/>
          <p:nvPr/>
        </p:nvGrpSpPr>
        <p:grpSpPr>
          <a:xfrm>
            <a:off x="5743255" y="2246560"/>
            <a:ext cx="364162" cy="353236"/>
            <a:chOff x="5743255" y="2433410"/>
            <a:chExt cx="364162" cy="353236"/>
          </a:xfrm>
        </p:grpSpPr>
        <p:sp>
          <p:nvSpPr>
            <p:cNvPr id="14830" name="Google Shape;14830;p81"/>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1"/>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1"/>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1"/>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1"/>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1"/>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1"/>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1"/>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1"/>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1"/>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1"/>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1"/>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1"/>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1"/>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1"/>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1"/>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1"/>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1"/>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1"/>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1"/>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1"/>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1" name="Google Shape;14851;p81"/>
          <p:cNvGrpSpPr/>
          <p:nvPr/>
        </p:nvGrpSpPr>
        <p:grpSpPr>
          <a:xfrm>
            <a:off x="4885202" y="1812410"/>
            <a:ext cx="363271" cy="335104"/>
            <a:chOff x="4885202" y="1999260"/>
            <a:chExt cx="363271" cy="335104"/>
          </a:xfrm>
        </p:grpSpPr>
        <p:sp>
          <p:nvSpPr>
            <p:cNvPr id="14852" name="Google Shape;14852;p81"/>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1"/>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1"/>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1"/>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1"/>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1"/>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1"/>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1"/>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1"/>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1"/>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1"/>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1"/>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1"/>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1"/>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1"/>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1"/>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1"/>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1"/>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0" name="Google Shape;14870;p81"/>
          <p:cNvGrpSpPr/>
          <p:nvPr/>
        </p:nvGrpSpPr>
        <p:grpSpPr>
          <a:xfrm>
            <a:off x="7062315" y="2715113"/>
            <a:ext cx="363507" cy="346423"/>
            <a:chOff x="7062315" y="2901963"/>
            <a:chExt cx="363507" cy="346423"/>
          </a:xfrm>
        </p:grpSpPr>
        <p:sp>
          <p:nvSpPr>
            <p:cNvPr id="14871" name="Google Shape;14871;p81"/>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1"/>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1"/>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1"/>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1"/>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1"/>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1"/>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1"/>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1"/>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1"/>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1"/>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1"/>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3" name="Google Shape;14883;p81"/>
          <p:cNvGrpSpPr/>
          <p:nvPr/>
        </p:nvGrpSpPr>
        <p:grpSpPr>
          <a:xfrm>
            <a:off x="7541533" y="1798313"/>
            <a:ext cx="359865" cy="363402"/>
            <a:chOff x="7541533" y="1985163"/>
            <a:chExt cx="359865" cy="363402"/>
          </a:xfrm>
        </p:grpSpPr>
        <p:sp>
          <p:nvSpPr>
            <p:cNvPr id="14884" name="Google Shape;14884;p81"/>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1"/>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1"/>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1"/>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1"/>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1"/>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1"/>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1"/>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1"/>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1"/>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1"/>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1"/>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1"/>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1"/>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1"/>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1"/>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1"/>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1"/>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1"/>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1"/>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1"/>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1"/>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1"/>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7" name="Google Shape;14907;p81"/>
          <p:cNvGrpSpPr/>
          <p:nvPr/>
        </p:nvGrpSpPr>
        <p:grpSpPr>
          <a:xfrm>
            <a:off x="6602959" y="2721663"/>
            <a:ext cx="363402" cy="333322"/>
            <a:chOff x="6602959" y="2908513"/>
            <a:chExt cx="363402" cy="333322"/>
          </a:xfrm>
        </p:grpSpPr>
        <p:sp>
          <p:nvSpPr>
            <p:cNvPr id="14908" name="Google Shape;14908;p81"/>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1"/>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1"/>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1"/>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1"/>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1"/>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1"/>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1"/>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1"/>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1"/>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1"/>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1"/>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1"/>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1"/>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1"/>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1"/>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1"/>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1"/>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1"/>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1"/>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1"/>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1"/>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1"/>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1"/>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1"/>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1"/>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4" name="Google Shape;14934;p81"/>
          <p:cNvGrpSpPr/>
          <p:nvPr/>
        </p:nvGrpSpPr>
        <p:grpSpPr>
          <a:xfrm>
            <a:off x="5289454" y="2297288"/>
            <a:ext cx="371840" cy="252068"/>
            <a:chOff x="5289454" y="2484138"/>
            <a:chExt cx="371840" cy="252068"/>
          </a:xfrm>
        </p:grpSpPr>
        <p:sp>
          <p:nvSpPr>
            <p:cNvPr id="14935" name="Google Shape;14935;p81"/>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1"/>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1"/>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1"/>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1"/>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1"/>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1"/>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1"/>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1"/>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1"/>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1"/>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1"/>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1"/>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1"/>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1"/>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1"/>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1"/>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1"/>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1"/>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1"/>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1"/>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1"/>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1"/>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1"/>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1"/>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1"/>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1"/>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1"/>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1"/>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1"/>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1"/>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1"/>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1"/>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8" name="Google Shape;14968;p81"/>
          <p:cNvGrpSpPr/>
          <p:nvPr/>
        </p:nvGrpSpPr>
        <p:grpSpPr>
          <a:xfrm>
            <a:off x="6215319" y="1798235"/>
            <a:ext cx="360258" cy="363455"/>
            <a:chOff x="6215319" y="1985085"/>
            <a:chExt cx="360258" cy="363455"/>
          </a:xfrm>
        </p:grpSpPr>
        <p:sp>
          <p:nvSpPr>
            <p:cNvPr id="14969" name="Google Shape;14969;p81"/>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1"/>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1"/>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1"/>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1"/>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1"/>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1"/>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1"/>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1"/>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8" name="Google Shape;14978;p81"/>
          <p:cNvGrpSpPr/>
          <p:nvPr/>
        </p:nvGrpSpPr>
        <p:grpSpPr>
          <a:xfrm>
            <a:off x="5354856" y="1315847"/>
            <a:ext cx="251334" cy="363402"/>
            <a:chOff x="5354856" y="1502697"/>
            <a:chExt cx="251334" cy="363402"/>
          </a:xfrm>
        </p:grpSpPr>
        <p:sp>
          <p:nvSpPr>
            <p:cNvPr id="14979" name="Google Shape;14979;p81"/>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1"/>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1"/>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1"/>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1"/>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1"/>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1"/>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1"/>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1"/>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1"/>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1"/>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1"/>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1"/>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2" name="Google Shape;14992;p81"/>
          <p:cNvGrpSpPr/>
          <p:nvPr/>
        </p:nvGrpSpPr>
        <p:grpSpPr>
          <a:xfrm>
            <a:off x="7967402" y="2288693"/>
            <a:ext cx="374093" cy="267082"/>
            <a:chOff x="7967402" y="2475543"/>
            <a:chExt cx="374093" cy="267082"/>
          </a:xfrm>
        </p:grpSpPr>
        <p:sp>
          <p:nvSpPr>
            <p:cNvPr id="14993" name="Google Shape;14993;p81"/>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1"/>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1"/>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1"/>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1"/>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1"/>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1"/>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1"/>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1"/>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1"/>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1"/>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1"/>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1"/>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1"/>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1"/>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8" name="Google Shape;15008;p81"/>
          <p:cNvGrpSpPr/>
          <p:nvPr/>
        </p:nvGrpSpPr>
        <p:grpSpPr>
          <a:xfrm>
            <a:off x="7526624" y="2273836"/>
            <a:ext cx="363979" cy="298604"/>
            <a:chOff x="7526624" y="2460686"/>
            <a:chExt cx="363979" cy="298604"/>
          </a:xfrm>
        </p:grpSpPr>
        <p:sp>
          <p:nvSpPr>
            <p:cNvPr id="15009" name="Google Shape;15009;p81"/>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1"/>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1"/>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1"/>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1"/>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1"/>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1"/>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1"/>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1"/>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1"/>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1"/>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1"/>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1"/>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1"/>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1"/>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1"/>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1"/>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1"/>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1"/>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8" name="Google Shape;15028;p81"/>
          <p:cNvGrpSpPr/>
          <p:nvPr/>
        </p:nvGrpSpPr>
        <p:grpSpPr>
          <a:xfrm>
            <a:off x="7108353" y="1798235"/>
            <a:ext cx="346161" cy="363481"/>
            <a:chOff x="7108353" y="1985085"/>
            <a:chExt cx="346161" cy="363481"/>
          </a:xfrm>
        </p:grpSpPr>
        <p:sp>
          <p:nvSpPr>
            <p:cNvPr id="15029" name="Google Shape;15029;p81"/>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1"/>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1"/>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1"/>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1"/>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1"/>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1"/>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1"/>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1"/>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1"/>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1"/>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1"/>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1"/>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1"/>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1"/>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1"/>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1"/>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6" name="Google Shape;15046;p81"/>
          <p:cNvGrpSpPr/>
          <p:nvPr/>
        </p:nvGrpSpPr>
        <p:grpSpPr>
          <a:xfrm>
            <a:off x="6139594" y="2730598"/>
            <a:ext cx="371578" cy="315347"/>
            <a:chOff x="6139594" y="2917448"/>
            <a:chExt cx="371578" cy="315347"/>
          </a:xfrm>
        </p:grpSpPr>
        <p:sp>
          <p:nvSpPr>
            <p:cNvPr id="15047" name="Google Shape;15047;p81"/>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1"/>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1"/>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1"/>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1"/>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1"/>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1"/>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1"/>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5" name="Google Shape;15055;p81"/>
          <p:cNvGrpSpPr/>
          <p:nvPr/>
        </p:nvGrpSpPr>
        <p:grpSpPr>
          <a:xfrm>
            <a:off x="7539253" y="2706545"/>
            <a:ext cx="328186" cy="363429"/>
            <a:chOff x="7539253" y="2893395"/>
            <a:chExt cx="328186" cy="363429"/>
          </a:xfrm>
        </p:grpSpPr>
        <p:sp>
          <p:nvSpPr>
            <p:cNvPr id="15056" name="Google Shape;15056;p81"/>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1"/>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1"/>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1"/>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1"/>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1"/>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1"/>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1"/>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1"/>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1"/>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1"/>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1"/>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1"/>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1"/>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1"/>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81"/>
          <p:cNvGrpSpPr/>
          <p:nvPr/>
        </p:nvGrpSpPr>
        <p:grpSpPr>
          <a:xfrm>
            <a:off x="8004138" y="2706571"/>
            <a:ext cx="317365" cy="363402"/>
            <a:chOff x="8004138" y="2893421"/>
            <a:chExt cx="317365" cy="363402"/>
          </a:xfrm>
        </p:grpSpPr>
        <p:sp>
          <p:nvSpPr>
            <p:cNvPr id="15072" name="Google Shape;15072;p81"/>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1"/>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1"/>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1"/>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1"/>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1"/>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1"/>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1"/>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1"/>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1"/>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1"/>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1"/>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1"/>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1"/>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1"/>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1"/>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1"/>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1"/>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1"/>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1"/>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1"/>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1"/>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1"/>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5" name="Google Shape;15095;p81"/>
          <p:cNvGrpSpPr/>
          <p:nvPr/>
        </p:nvGrpSpPr>
        <p:grpSpPr>
          <a:xfrm>
            <a:off x="5683016" y="2706649"/>
            <a:ext cx="365551" cy="363376"/>
            <a:chOff x="5683016" y="2893499"/>
            <a:chExt cx="365551" cy="363376"/>
          </a:xfrm>
        </p:grpSpPr>
        <p:sp>
          <p:nvSpPr>
            <p:cNvPr id="15096" name="Google Shape;15096;p81"/>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1"/>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1"/>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1"/>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1"/>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1"/>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1"/>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1"/>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1"/>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1"/>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1"/>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1"/>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1"/>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1"/>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1"/>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1" name="Google Shape;15111;p81"/>
          <p:cNvGrpSpPr/>
          <p:nvPr/>
        </p:nvGrpSpPr>
        <p:grpSpPr>
          <a:xfrm>
            <a:off x="4891622" y="1315847"/>
            <a:ext cx="255841" cy="363402"/>
            <a:chOff x="4891622" y="1502697"/>
            <a:chExt cx="255841" cy="363402"/>
          </a:xfrm>
        </p:grpSpPr>
        <p:sp>
          <p:nvSpPr>
            <p:cNvPr id="15112" name="Google Shape;15112;p81"/>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1"/>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1"/>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1"/>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1"/>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1"/>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1"/>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1"/>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1"/>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1"/>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1"/>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1"/>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1"/>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1"/>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1"/>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1"/>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8" name="Google Shape;15128;p81"/>
          <p:cNvGrpSpPr/>
          <p:nvPr/>
        </p:nvGrpSpPr>
        <p:grpSpPr>
          <a:xfrm>
            <a:off x="6281219" y="1315847"/>
            <a:ext cx="243919" cy="363402"/>
            <a:chOff x="6281219" y="1502697"/>
            <a:chExt cx="243919" cy="363402"/>
          </a:xfrm>
        </p:grpSpPr>
        <p:sp>
          <p:nvSpPr>
            <p:cNvPr id="15129" name="Google Shape;15129;p81"/>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1"/>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1"/>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1"/>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1"/>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1"/>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1"/>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1"/>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1"/>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1"/>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1"/>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1"/>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1"/>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1"/>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3" name="Google Shape;15143;p81"/>
          <p:cNvGrpSpPr/>
          <p:nvPr/>
        </p:nvGrpSpPr>
        <p:grpSpPr>
          <a:xfrm>
            <a:off x="4888713" y="3163018"/>
            <a:ext cx="311469" cy="363167"/>
            <a:chOff x="4888713" y="3349868"/>
            <a:chExt cx="311469" cy="363167"/>
          </a:xfrm>
        </p:grpSpPr>
        <p:sp>
          <p:nvSpPr>
            <p:cNvPr id="15144" name="Google Shape;15144;p81"/>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1"/>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1"/>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1"/>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1"/>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1"/>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1"/>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1"/>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1"/>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1"/>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1"/>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1"/>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1"/>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1"/>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1"/>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81"/>
          <p:cNvGrpSpPr/>
          <p:nvPr/>
        </p:nvGrpSpPr>
        <p:grpSpPr>
          <a:xfrm>
            <a:off x="6196821" y="3222446"/>
            <a:ext cx="363402" cy="243971"/>
            <a:chOff x="6196821" y="3409296"/>
            <a:chExt cx="363402" cy="243971"/>
          </a:xfrm>
        </p:grpSpPr>
        <p:sp>
          <p:nvSpPr>
            <p:cNvPr id="15160" name="Google Shape;15160;p81"/>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1"/>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1"/>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1"/>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1"/>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1"/>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1"/>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1"/>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1"/>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1"/>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1"/>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1"/>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1"/>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1"/>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1"/>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1"/>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6" name="Google Shape;15176;p81"/>
          <p:cNvGrpSpPr/>
          <p:nvPr/>
        </p:nvGrpSpPr>
        <p:grpSpPr>
          <a:xfrm>
            <a:off x="5818221" y="1315847"/>
            <a:ext cx="252723" cy="363402"/>
            <a:chOff x="5818221" y="1502697"/>
            <a:chExt cx="252723" cy="363402"/>
          </a:xfrm>
        </p:grpSpPr>
        <p:sp>
          <p:nvSpPr>
            <p:cNvPr id="15177" name="Google Shape;15177;p81"/>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1"/>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1"/>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1"/>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1"/>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1"/>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1"/>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1"/>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1"/>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1"/>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1"/>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1"/>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1"/>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1"/>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1"/>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2" name="Google Shape;15192;p81"/>
          <p:cNvGrpSpPr/>
          <p:nvPr/>
        </p:nvGrpSpPr>
        <p:grpSpPr>
          <a:xfrm>
            <a:off x="6660814" y="1798235"/>
            <a:ext cx="355096" cy="363481"/>
            <a:chOff x="6660814" y="1985085"/>
            <a:chExt cx="355096" cy="363481"/>
          </a:xfrm>
        </p:grpSpPr>
        <p:sp>
          <p:nvSpPr>
            <p:cNvPr id="15193" name="Google Shape;15193;p81"/>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1"/>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1"/>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1"/>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1"/>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1"/>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1"/>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1"/>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1"/>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1"/>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1"/>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1"/>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1"/>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1"/>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1"/>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1"/>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1"/>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1"/>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1"/>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1"/>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1"/>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1"/>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1"/>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1"/>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1"/>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1"/>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1"/>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1"/>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1"/>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2" name="Google Shape;15222;p81"/>
          <p:cNvGrpSpPr/>
          <p:nvPr/>
        </p:nvGrpSpPr>
        <p:grpSpPr>
          <a:xfrm>
            <a:off x="7226448" y="1315847"/>
            <a:ext cx="198379" cy="363402"/>
            <a:chOff x="7226448" y="1502697"/>
            <a:chExt cx="198379" cy="363402"/>
          </a:xfrm>
        </p:grpSpPr>
        <p:sp>
          <p:nvSpPr>
            <p:cNvPr id="15223" name="Google Shape;15223;p81"/>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1"/>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1"/>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1"/>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1"/>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1"/>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1"/>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1"/>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1"/>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1"/>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1"/>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1"/>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1"/>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1"/>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81"/>
          <p:cNvGrpSpPr/>
          <p:nvPr/>
        </p:nvGrpSpPr>
        <p:grpSpPr>
          <a:xfrm>
            <a:off x="8169030" y="1315716"/>
            <a:ext cx="158001" cy="363533"/>
            <a:chOff x="8169030" y="1502566"/>
            <a:chExt cx="158001" cy="363533"/>
          </a:xfrm>
        </p:grpSpPr>
        <p:sp>
          <p:nvSpPr>
            <p:cNvPr id="15238" name="Google Shape;15238;p81"/>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1"/>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1"/>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1"/>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1"/>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1"/>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1"/>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1"/>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1"/>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1"/>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1"/>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1"/>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1"/>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1" name="Google Shape;15251;p81"/>
          <p:cNvGrpSpPr/>
          <p:nvPr/>
        </p:nvGrpSpPr>
        <p:grpSpPr>
          <a:xfrm>
            <a:off x="7706661" y="1315847"/>
            <a:ext cx="160281" cy="363402"/>
            <a:chOff x="7706661" y="1502697"/>
            <a:chExt cx="160281" cy="363402"/>
          </a:xfrm>
        </p:grpSpPr>
        <p:sp>
          <p:nvSpPr>
            <p:cNvPr id="15252" name="Google Shape;15252;p81"/>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1"/>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1"/>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1"/>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1"/>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1"/>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1"/>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1"/>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1"/>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1"/>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1"/>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1"/>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1"/>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1"/>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6" name="Google Shape;15266;p81"/>
          <p:cNvGrpSpPr/>
          <p:nvPr/>
        </p:nvGrpSpPr>
        <p:grpSpPr>
          <a:xfrm>
            <a:off x="6753519" y="1315821"/>
            <a:ext cx="225158" cy="365184"/>
            <a:chOff x="6753519" y="1502671"/>
            <a:chExt cx="225158" cy="365184"/>
          </a:xfrm>
        </p:grpSpPr>
        <p:sp>
          <p:nvSpPr>
            <p:cNvPr id="15267" name="Google Shape;15267;p81"/>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1"/>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1"/>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1"/>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1"/>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1"/>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1"/>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1"/>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1"/>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81"/>
          <p:cNvGrpSpPr/>
          <p:nvPr/>
        </p:nvGrpSpPr>
        <p:grpSpPr>
          <a:xfrm>
            <a:off x="5751876" y="3250561"/>
            <a:ext cx="363769" cy="187924"/>
            <a:chOff x="5751876" y="3437411"/>
            <a:chExt cx="363769" cy="187924"/>
          </a:xfrm>
        </p:grpSpPr>
        <p:sp>
          <p:nvSpPr>
            <p:cNvPr id="15277" name="Google Shape;15277;p81"/>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1"/>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1"/>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1"/>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1"/>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1"/>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1"/>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1"/>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1"/>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1"/>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1"/>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1"/>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1"/>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1"/>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1"/>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1"/>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1"/>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1"/>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1"/>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1"/>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1"/>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1"/>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1"/>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1"/>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1"/>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1"/>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1"/>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1"/>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5" name="Google Shape;15305;p81"/>
          <p:cNvGrpSpPr/>
          <p:nvPr/>
        </p:nvGrpSpPr>
        <p:grpSpPr>
          <a:xfrm>
            <a:off x="7660518" y="3613439"/>
            <a:ext cx="304263" cy="363664"/>
            <a:chOff x="7660518" y="3800289"/>
            <a:chExt cx="304263" cy="363664"/>
          </a:xfrm>
        </p:grpSpPr>
        <p:sp>
          <p:nvSpPr>
            <p:cNvPr id="15306" name="Google Shape;15306;p81"/>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1"/>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1"/>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1"/>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1"/>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1"/>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1"/>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1"/>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1"/>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1"/>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6" name="Google Shape;15316;p81"/>
          <p:cNvGrpSpPr/>
          <p:nvPr/>
        </p:nvGrpSpPr>
        <p:grpSpPr>
          <a:xfrm>
            <a:off x="5223660" y="2706623"/>
            <a:ext cx="365551" cy="363271"/>
            <a:chOff x="5223660" y="2893473"/>
            <a:chExt cx="365551" cy="363271"/>
          </a:xfrm>
        </p:grpSpPr>
        <p:sp>
          <p:nvSpPr>
            <p:cNvPr id="15317" name="Google Shape;15317;p81"/>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1"/>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1"/>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1"/>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1"/>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1"/>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1"/>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1"/>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1"/>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1"/>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1"/>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1"/>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1"/>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1"/>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1" name="Google Shape;15331;p81"/>
          <p:cNvGrpSpPr/>
          <p:nvPr/>
        </p:nvGrpSpPr>
        <p:grpSpPr>
          <a:xfrm>
            <a:off x="4864057" y="2706571"/>
            <a:ext cx="166700" cy="363271"/>
            <a:chOff x="4864057" y="2893421"/>
            <a:chExt cx="166700" cy="363271"/>
          </a:xfrm>
        </p:grpSpPr>
        <p:sp>
          <p:nvSpPr>
            <p:cNvPr id="15332" name="Google Shape;15332;p81"/>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1"/>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1"/>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1"/>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1"/>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1"/>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1"/>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1"/>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1"/>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1"/>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1"/>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1"/>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1"/>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45" name="Google Shape;15345;p8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346" name="Google Shape;15346;p8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350"/>
        <p:cNvGrpSpPr/>
        <p:nvPr/>
      </p:nvGrpSpPr>
      <p:grpSpPr>
        <a:xfrm>
          <a:off x="0" y="0"/>
          <a:ext cx="0" cy="0"/>
          <a:chOff x="0" y="0"/>
          <a:chExt cx="0" cy="0"/>
        </a:xfrm>
      </p:grpSpPr>
      <p:sp>
        <p:nvSpPr>
          <p:cNvPr id="15351" name="Google Shape;15351;p8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52" name="Google Shape;15352;p82"/>
          <p:cNvGrpSpPr/>
          <p:nvPr/>
        </p:nvGrpSpPr>
        <p:grpSpPr>
          <a:xfrm>
            <a:off x="4132674" y="3048528"/>
            <a:ext cx="361261" cy="357748"/>
            <a:chOff x="4132674" y="2896128"/>
            <a:chExt cx="361261" cy="357748"/>
          </a:xfrm>
        </p:grpSpPr>
        <p:sp>
          <p:nvSpPr>
            <p:cNvPr id="15353" name="Google Shape;15353;p82"/>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2"/>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2"/>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6" name="Google Shape;15356;p82"/>
          <p:cNvGrpSpPr/>
          <p:nvPr/>
        </p:nvGrpSpPr>
        <p:grpSpPr>
          <a:xfrm>
            <a:off x="8018284" y="3048475"/>
            <a:ext cx="248363" cy="357801"/>
            <a:chOff x="8018284" y="2896075"/>
            <a:chExt cx="248363" cy="357801"/>
          </a:xfrm>
        </p:grpSpPr>
        <p:sp>
          <p:nvSpPr>
            <p:cNvPr id="15357" name="Google Shape;15357;p82"/>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2"/>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2"/>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2"/>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2"/>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2"/>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2"/>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4" name="Google Shape;15364;p82"/>
          <p:cNvGrpSpPr/>
          <p:nvPr/>
        </p:nvGrpSpPr>
        <p:grpSpPr>
          <a:xfrm>
            <a:off x="4680149" y="3048528"/>
            <a:ext cx="360448" cy="357748"/>
            <a:chOff x="4680149" y="2896128"/>
            <a:chExt cx="360448" cy="357748"/>
          </a:xfrm>
        </p:grpSpPr>
        <p:sp>
          <p:nvSpPr>
            <p:cNvPr id="15365" name="Google Shape;15365;p82"/>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2"/>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2"/>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2"/>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2"/>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0" name="Google Shape;15370;p82"/>
          <p:cNvGrpSpPr/>
          <p:nvPr/>
        </p:nvGrpSpPr>
        <p:grpSpPr>
          <a:xfrm>
            <a:off x="7504703" y="3048449"/>
            <a:ext cx="181259" cy="357827"/>
            <a:chOff x="7504703" y="2896049"/>
            <a:chExt cx="181259" cy="357827"/>
          </a:xfrm>
        </p:grpSpPr>
        <p:sp>
          <p:nvSpPr>
            <p:cNvPr id="15371" name="Google Shape;15371;p82"/>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2"/>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2"/>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2"/>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2"/>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2"/>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2"/>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2"/>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2"/>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2"/>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2"/>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2" name="Google Shape;15382;p82"/>
          <p:cNvGrpSpPr/>
          <p:nvPr/>
        </p:nvGrpSpPr>
        <p:grpSpPr>
          <a:xfrm>
            <a:off x="4680751" y="1652371"/>
            <a:ext cx="374341" cy="364590"/>
            <a:chOff x="4680751" y="1499971"/>
            <a:chExt cx="374341" cy="364590"/>
          </a:xfrm>
        </p:grpSpPr>
        <p:sp>
          <p:nvSpPr>
            <p:cNvPr id="15383" name="Google Shape;15383;p82"/>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2"/>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2"/>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2"/>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2"/>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2"/>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2"/>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2"/>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2"/>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2"/>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2"/>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2"/>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2"/>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2"/>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2"/>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2"/>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2"/>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2"/>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1" name="Google Shape;15401;p82"/>
          <p:cNvGrpSpPr/>
          <p:nvPr/>
        </p:nvGrpSpPr>
        <p:grpSpPr>
          <a:xfrm>
            <a:off x="853281" y="1652267"/>
            <a:ext cx="374917" cy="364668"/>
            <a:chOff x="853281" y="1499867"/>
            <a:chExt cx="374917" cy="364668"/>
          </a:xfrm>
        </p:grpSpPr>
        <p:sp>
          <p:nvSpPr>
            <p:cNvPr id="15402" name="Google Shape;15402;p82"/>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2"/>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2"/>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2"/>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2"/>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2"/>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2"/>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2"/>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2"/>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2"/>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2"/>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2"/>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2"/>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2"/>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2"/>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2"/>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2"/>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2"/>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2"/>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2"/>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82"/>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82"/>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2"/>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5" name="Google Shape;15425;p82"/>
          <p:cNvGrpSpPr/>
          <p:nvPr/>
        </p:nvGrpSpPr>
        <p:grpSpPr>
          <a:xfrm>
            <a:off x="6330671" y="1703643"/>
            <a:ext cx="365245" cy="261968"/>
            <a:chOff x="6330671" y="1551243"/>
            <a:chExt cx="365245" cy="261968"/>
          </a:xfrm>
        </p:grpSpPr>
        <p:sp>
          <p:nvSpPr>
            <p:cNvPr id="15426" name="Google Shape;15426;p82"/>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2"/>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2"/>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2"/>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82"/>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82"/>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2"/>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82"/>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82"/>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82"/>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2"/>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2"/>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2"/>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82"/>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82"/>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2"/>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2"/>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2"/>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2"/>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5" name="Google Shape;15445;p82"/>
          <p:cNvGrpSpPr/>
          <p:nvPr/>
        </p:nvGrpSpPr>
        <p:grpSpPr>
          <a:xfrm>
            <a:off x="3596131" y="1661048"/>
            <a:ext cx="367630" cy="347289"/>
            <a:chOff x="3596131" y="1508648"/>
            <a:chExt cx="367630" cy="347289"/>
          </a:xfrm>
        </p:grpSpPr>
        <p:sp>
          <p:nvSpPr>
            <p:cNvPr id="15446" name="Google Shape;15446;p82"/>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2"/>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2"/>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2"/>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2"/>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2"/>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2"/>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2"/>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2"/>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2"/>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2"/>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2"/>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2"/>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2"/>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2"/>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2"/>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2"/>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3" name="Google Shape;15463;p82"/>
          <p:cNvGrpSpPr/>
          <p:nvPr/>
        </p:nvGrpSpPr>
        <p:grpSpPr>
          <a:xfrm>
            <a:off x="6322493" y="2574815"/>
            <a:ext cx="375809" cy="349019"/>
            <a:chOff x="6322493" y="2422415"/>
            <a:chExt cx="375809" cy="349019"/>
          </a:xfrm>
        </p:grpSpPr>
        <p:sp>
          <p:nvSpPr>
            <p:cNvPr id="15464" name="Google Shape;15464;p82"/>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2"/>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82"/>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82"/>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2"/>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82"/>
          <p:cNvGrpSpPr/>
          <p:nvPr/>
        </p:nvGrpSpPr>
        <p:grpSpPr>
          <a:xfrm>
            <a:off x="2493449" y="3068082"/>
            <a:ext cx="357853" cy="318665"/>
            <a:chOff x="2493449" y="2915682"/>
            <a:chExt cx="357853" cy="318665"/>
          </a:xfrm>
        </p:grpSpPr>
        <p:sp>
          <p:nvSpPr>
            <p:cNvPr id="15470" name="Google Shape;15470;p82"/>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2"/>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2"/>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2"/>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2"/>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2"/>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2"/>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2"/>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2"/>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9" name="Google Shape;15479;p82"/>
          <p:cNvGrpSpPr/>
          <p:nvPr/>
        </p:nvGrpSpPr>
        <p:grpSpPr>
          <a:xfrm>
            <a:off x="1399523" y="3118541"/>
            <a:ext cx="359583" cy="217695"/>
            <a:chOff x="1399523" y="2966141"/>
            <a:chExt cx="359583" cy="217695"/>
          </a:xfrm>
        </p:grpSpPr>
        <p:sp>
          <p:nvSpPr>
            <p:cNvPr id="15480" name="Google Shape;15480;p82"/>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2"/>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2"/>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2"/>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2"/>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82"/>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82"/>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2"/>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82"/>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82"/>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2"/>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1" name="Google Shape;15491;p82"/>
          <p:cNvGrpSpPr/>
          <p:nvPr/>
        </p:nvGrpSpPr>
        <p:grpSpPr>
          <a:xfrm>
            <a:off x="872232" y="3041110"/>
            <a:ext cx="328810" cy="369911"/>
            <a:chOff x="872232" y="2888710"/>
            <a:chExt cx="328810" cy="369911"/>
          </a:xfrm>
        </p:grpSpPr>
        <p:sp>
          <p:nvSpPr>
            <p:cNvPr id="15492" name="Google Shape;15492;p82"/>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82"/>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82"/>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2"/>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2"/>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2"/>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2"/>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2"/>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2"/>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2"/>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2"/>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3" name="Google Shape;15503;p82"/>
          <p:cNvGrpSpPr/>
          <p:nvPr/>
        </p:nvGrpSpPr>
        <p:grpSpPr>
          <a:xfrm>
            <a:off x="5815045" y="3048528"/>
            <a:ext cx="281181" cy="357958"/>
            <a:chOff x="5815045" y="2896128"/>
            <a:chExt cx="281181" cy="357958"/>
          </a:xfrm>
        </p:grpSpPr>
        <p:sp>
          <p:nvSpPr>
            <p:cNvPr id="15504" name="Google Shape;15504;p82"/>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2"/>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2"/>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2"/>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2"/>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2"/>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82"/>
          <p:cNvGrpSpPr/>
          <p:nvPr/>
        </p:nvGrpSpPr>
        <p:grpSpPr>
          <a:xfrm>
            <a:off x="5238894" y="3048502"/>
            <a:ext cx="336437" cy="357774"/>
            <a:chOff x="5238894" y="2896102"/>
            <a:chExt cx="336437" cy="357774"/>
          </a:xfrm>
        </p:grpSpPr>
        <p:sp>
          <p:nvSpPr>
            <p:cNvPr id="15511" name="Google Shape;15511;p82"/>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82"/>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2"/>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2"/>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2"/>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2"/>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82"/>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8" name="Google Shape;15518;p82"/>
          <p:cNvGrpSpPr/>
          <p:nvPr/>
        </p:nvGrpSpPr>
        <p:grpSpPr>
          <a:xfrm>
            <a:off x="5226994" y="1652319"/>
            <a:ext cx="374786" cy="364616"/>
            <a:chOff x="5226994" y="1499919"/>
            <a:chExt cx="374786" cy="364616"/>
          </a:xfrm>
        </p:grpSpPr>
        <p:sp>
          <p:nvSpPr>
            <p:cNvPr id="15519" name="Google Shape;15519;p82"/>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2"/>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2"/>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82"/>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82"/>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2"/>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82"/>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82"/>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2"/>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2"/>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2"/>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2"/>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82"/>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82"/>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2"/>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2"/>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2"/>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82"/>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82"/>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2"/>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9" name="Google Shape;15539;p82"/>
          <p:cNvGrpSpPr/>
          <p:nvPr/>
        </p:nvGrpSpPr>
        <p:grpSpPr>
          <a:xfrm>
            <a:off x="5785923" y="2562207"/>
            <a:ext cx="352794" cy="374262"/>
            <a:chOff x="5785923" y="2409807"/>
            <a:chExt cx="352794" cy="374262"/>
          </a:xfrm>
        </p:grpSpPr>
        <p:sp>
          <p:nvSpPr>
            <p:cNvPr id="15540" name="Google Shape;15540;p82"/>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2"/>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2"/>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2"/>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2"/>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2"/>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6" name="Google Shape;15546;p82"/>
          <p:cNvGrpSpPr/>
          <p:nvPr/>
        </p:nvGrpSpPr>
        <p:grpSpPr>
          <a:xfrm>
            <a:off x="3587376" y="3090284"/>
            <a:ext cx="357853" cy="274235"/>
            <a:chOff x="3587376" y="2937884"/>
            <a:chExt cx="357853" cy="274235"/>
          </a:xfrm>
        </p:grpSpPr>
        <p:sp>
          <p:nvSpPr>
            <p:cNvPr id="15547" name="Google Shape;15547;p82"/>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2"/>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2"/>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2"/>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2"/>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2"/>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2"/>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82"/>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82"/>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2"/>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2"/>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2"/>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2"/>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82"/>
          <p:cNvGrpSpPr/>
          <p:nvPr/>
        </p:nvGrpSpPr>
        <p:grpSpPr>
          <a:xfrm>
            <a:off x="1944035" y="3048528"/>
            <a:ext cx="362650" cy="357748"/>
            <a:chOff x="1944035" y="2896128"/>
            <a:chExt cx="362650" cy="357748"/>
          </a:xfrm>
        </p:grpSpPr>
        <p:sp>
          <p:nvSpPr>
            <p:cNvPr id="15561" name="Google Shape;15561;p82"/>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2"/>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2"/>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2"/>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2"/>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2"/>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2"/>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2"/>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2"/>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2"/>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2"/>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2"/>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2"/>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2"/>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82"/>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6" name="Google Shape;15576;p82"/>
          <p:cNvGrpSpPr/>
          <p:nvPr/>
        </p:nvGrpSpPr>
        <p:grpSpPr>
          <a:xfrm>
            <a:off x="3030832" y="3055448"/>
            <a:ext cx="378115" cy="344118"/>
            <a:chOff x="3030832" y="2903048"/>
            <a:chExt cx="378115" cy="344118"/>
          </a:xfrm>
        </p:grpSpPr>
        <p:sp>
          <p:nvSpPr>
            <p:cNvPr id="15577" name="Google Shape;15577;p82"/>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2"/>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82"/>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82"/>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2"/>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2"/>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2"/>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2"/>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2"/>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82"/>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82"/>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82"/>
          <p:cNvGrpSpPr/>
          <p:nvPr/>
        </p:nvGrpSpPr>
        <p:grpSpPr>
          <a:xfrm>
            <a:off x="3036546" y="2582522"/>
            <a:ext cx="379400" cy="333528"/>
            <a:chOff x="3036546" y="2430122"/>
            <a:chExt cx="379400" cy="333528"/>
          </a:xfrm>
        </p:grpSpPr>
        <p:sp>
          <p:nvSpPr>
            <p:cNvPr id="15589" name="Google Shape;15589;p82"/>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2"/>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2"/>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82"/>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82"/>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2"/>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2"/>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6" name="Google Shape;15596;p82"/>
          <p:cNvGrpSpPr/>
          <p:nvPr/>
        </p:nvGrpSpPr>
        <p:grpSpPr>
          <a:xfrm>
            <a:off x="1944350" y="2629364"/>
            <a:ext cx="375546" cy="240106"/>
            <a:chOff x="1944350" y="2476964"/>
            <a:chExt cx="375546" cy="240106"/>
          </a:xfrm>
        </p:grpSpPr>
        <p:sp>
          <p:nvSpPr>
            <p:cNvPr id="15597" name="Google Shape;15597;p82"/>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82"/>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82"/>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2"/>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2"/>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2"/>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2"/>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2"/>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5" name="Google Shape;15605;p82"/>
          <p:cNvGrpSpPr/>
          <p:nvPr/>
        </p:nvGrpSpPr>
        <p:grpSpPr>
          <a:xfrm>
            <a:off x="7962635" y="2564095"/>
            <a:ext cx="376752" cy="370540"/>
            <a:chOff x="7962635" y="2411695"/>
            <a:chExt cx="376752" cy="370540"/>
          </a:xfrm>
        </p:grpSpPr>
        <p:sp>
          <p:nvSpPr>
            <p:cNvPr id="15606" name="Google Shape;15606;p82"/>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82"/>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82"/>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2"/>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2"/>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2"/>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82"/>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82"/>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2"/>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5" name="Google Shape;15615;p82"/>
          <p:cNvGrpSpPr/>
          <p:nvPr/>
        </p:nvGrpSpPr>
        <p:grpSpPr>
          <a:xfrm>
            <a:off x="6869626" y="2603597"/>
            <a:ext cx="374341" cy="291535"/>
            <a:chOff x="6869626" y="2451197"/>
            <a:chExt cx="374341" cy="291535"/>
          </a:xfrm>
        </p:grpSpPr>
        <p:sp>
          <p:nvSpPr>
            <p:cNvPr id="15616" name="Google Shape;15616;p82"/>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2"/>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82"/>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82"/>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82"/>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2"/>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82"/>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82"/>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82"/>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82"/>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82"/>
          <p:cNvGrpSpPr/>
          <p:nvPr/>
        </p:nvGrpSpPr>
        <p:grpSpPr>
          <a:xfrm>
            <a:off x="6321261" y="3048554"/>
            <a:ext cx="359426" cy="357722"/>
            <a:chOff x="6321261" y="2896154"/>
            <a:chExt cx="359426" cy="357722"/>
          </a:xfrm>
        </p:grpSpPr>
        <p:sp>
          <p:nvSpPr>
            <p:cNvPr id="15627" name="Google Shape;15627;p82"/>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82"/>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82"/>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82"/>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82"/>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82"/>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82"/>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82"/>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82"/>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82"/>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82"/>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8" name="Google Shape;15638;p82"/>
          <p:cNvGrpSpPr/>
          <p:nvPr/>
        </p:nvGrpSpPr>
        <p:grpSpPr>
          <a:xfrm>
            <a:off x="5245867" y="2562181"/>
            <a:ext cx="347447" cy="374341"/>
            <a:chOff x="5245867" y="2409781"/>
            <a:chExt cx="347447" cy="374341"/>
          </a:xfrm>
        </p:grpSpPr>
        <p:sp>
          <p:nvSpPr>
            <p:cNvPr id="15639" name="Google Shape;15639;p82"/>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82"/>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82"/>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82"/>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82"/>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82"/>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82"/>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82"/>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82"/>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8" name="Google Shape;15648;p82"/>
          <p:cNvGrpSpPr/>
          <p:nvPr/>
        </p:nvGrpSpPr>
        <p:grpSpPr>
          <a:xfrm>
            <a:off x="5782699" y="1652450"/>
            <a:ext cx="367158" cy="364301"/>
            <a:chOff x="5782699" y="1500050"/>
            <a:chExt cx="367158" cy="364301"/>
          </a:xfrm>
        </p:grpSpPr>
        <p:sp>
          <p:nvSpPr>
            <p:cNvPr id="15649" name="Google Shape;15649;p82"/>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82"/>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82"/>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82"/>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82"/>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82"/>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82"/>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82"/>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82"/>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82"/>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82"/>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82"/>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82"/>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82"/>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82"/>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82"/>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82"/>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82"/>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82"/>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8" name="Google Shape;15668;p82"/>
          <p:cNvSpPr/>
          <p:nvPr/>
        </p:nvSpPr>
        <p:spPr>
          <a:xfrm>
            <a:off x="6092032" y="1500050"/>
            <a:ext cx="11193" cy="22045"/>
          </a:xfrm>
          <a:custGeom>
            <a:avLst/>
            <a:gdLst/>
            <a:ahLst/>
            <a:cxnLst/>
            <a:rect l="l" t="t" r="r" b="b"/>
            <a:pathLst>
              <a:path w="427" h="841" extrusionOk="0">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69" name="Google Shape;15669;p82"/>
          <p:cNvGrpSpPr/>
          <p:nvPr/>
        </p:nvGrpSpPr>
        <p:grpSpPr>
          <a:xfrm>
            <a:off x="3048709" y="1675727"/>
            <a:ext cx="366241" cy="317800"/>
            <a:chOff x="3048709" y="1523327"/>
            <a:chExt cx="366241" cy="317800"/>
          </a:xfrm>
        </p:grpSpPr>
        <p:sp>
          <p:nvSpPr>
            <p:cNvPr id="15670" name="Google Shape;15670;p82"/>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82"/>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82"/>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82"/>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82"/>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82"/>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82"/>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82"/>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82"/>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82"/>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82"/>
          <p:cNvGrpSpPr/>
          <p:nvPr/>
        </p:nvGrpSpPr>
        <p:grpSpPr>
          <a:xfrm>
            <a:off x="7423706" y="1659160"/>
            <a:ext cx="365297" cy="351038"/>
            <a:chOff x="7423706" y="1506760"/>
            <a:chExt cx="365297" cy="351038"/>
          </a:xfrm>
        </p:grpSpPr>
        <p:sp>
          <p:nvSpPr>
            <p:cNvPr id="15681" name="Google Shape;15681;p82"/>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82"/>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82"/>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82"/>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82"/>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82"/>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82"/>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82"/>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82"/>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82"/>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82"/>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82"/>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82"/>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82"/>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82"/>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82"/>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82"/>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82"/>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82"/>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82"/>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82"/>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82"/>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82"/>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2"/>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5" name="Google Shape;15705;p82"/>
          <p:cNvGrpSpPr/>
          <p:nvPr/>
        </p:nvGrpSpPr>
        <p:grpSpPr>
          <a:xfrm>
            <a:off x="4680096" y="2562207"/>
            <a:ext cx="375782" cy="374262"/>
            <a:chOff x="4680096" y="2409807"/>
            <a:chExt cx="375782" cy="374262"/>
          </a:xfrm>
        </p:grpSpPr>
        <p:sp>
          <p:nvSpPr>
            <p:cNvPr id="15706" name="Google Shape;15706;p82"/>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2"/>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2"/>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2"/>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2"/>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2"/>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2"/>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2"/>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2"/>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2"/>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2"/>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2"/>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82"/>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9" name="Google Shape;15719;p82"/>
          <p:cNvGrpSpPr/>
          <p:nvPr/>
        </p:nvGrpSpPr>
        <p:grpSpPr>
          <a:xfrm>
            <a:off x="4133330" y="2612063"/>
            <a:ext cx="374944" cy="274550"/>
            <a:chOff x="4133330" y="2459663"/>
            <a:chExt cx="374944" cy="274550"/>
          </a:xfrm>
        </p:grpSpPr>
        <p:sp>
          <p:nvSpPr>
            <p:cNvPr id="15720" name="Google Shape;15720;p82"/>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2"/>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2"/>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2"/>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2"/>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2"/>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2"/>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2"/>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2"/>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2"/>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2"/>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82"/>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82"/>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2"/>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4" name="Google Shape;15734;p82"/>
          <p:cNvGrpSpPr/>
          <p:nvPr/>
        </p:nvGrpSpPr>
        <p:grpSpPr>
          <a:xfrm>
            <a:off x="7415266" y="2592325"/>
            <a:ext cx="376228" cy="313816"/>
            <a:chOff x="7415266" y="2439925"/>
            <a:chExt cx="376228" cy="313816"/>
          </a:xfrm>
        </p:grpSpPr>
        <p:sp>
          <p:nvSpPr>
            <p:cNvPr id="15735" name="Google Shape;15735;p82"/>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2"/>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2"/>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2"/>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2"/>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2"/>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2"/>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2"/>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2"/>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2"/>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2"/>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2"/>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82"/>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82"/>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2"/>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2"/>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2"/>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2"/>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3" name="Google Shape;15753;p82"/>
          <p:cNvGrpSpPr/>
          <p:nvPr/>
        </p:nvGrpSpPr>
        <p:grpSpPr>
          <a:xfrm>
            <a:off x="6903388" y="3048502"/>
            <a:ext cx="289255" cy="357774"/>
            <a:chOff x="6903388" y="2896102"/>
            <a:chExt cx="289255" cy="357774"/>
          </a:xfrm>
        </p:grpSpPr>
        <p:sp>
          <p:nvSpPr>
            <p:cNvPr id="15754" name="Google Shape;15754;p82"/>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2"/>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2"/>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2"/>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2"/>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2"/>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2"/>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2"/>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2"/>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2"/>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2"/>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2"/>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82"/>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82"/>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2"/>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2"/>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2"/>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2"/>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2"/>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2"/>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82"/>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82"/>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2"/>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7" name="Google Shape;15777;p82"/>
          <p:cNvGrpSpPr/>
          <p:nvPr/>
        </p:nvGrpSpPr>
        <p:grpSpPr>
          <a:xfrm>
            <a:off x="3579459" y="2562286"/>
            <a:ext cx="385717" cy="374288"/>
            <a:chOff x="3579459" y="2409886"/>
            <a:chExt cx="385717" cy="374288"/>
          </a:xfrm>
        </p:grpSpPr>
        <p:sp>
          <p:nvSpPr>
            <p:cNvPr id="15778" name="Google Shape;15778;p82"/>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2"/>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2"/>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2"/>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2"/>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2"/>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2"/>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2"/>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2"/>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2"/>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2"/>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9" name="Google Shape;15789;p82"/>
          <p:cNvGrpSpPr/>
          <p:nvPr/>
        </p:nvGrpSpPr>
        <p:grpSpPr>
          <a:xfrm>
            <a:off x="6877101" y="1659831"/>
            <a:ext cx="365402" cy="360343"/>
            <a:chOff x="6876913" y="1502068"/>
            <a:chExt cx="365402" cy="360343"/>
          </a:xfrm>
        </p:grpSpPr>
        <p:sp>
          <p:nvSpPr>
            <p:cNvPr id="15790" name="Google Shape;15790;p82"/>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2"/>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82"/>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82"/>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2"/>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2"/>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2"/>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2"/>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2"/>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2"/>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2"/>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2"/>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2"/>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82"/>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82"/>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2"/>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2"/>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2"/>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2"/>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2"/>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82"/>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1" name="Google Shape;15811;p82"/>
          <p:cNvGrpSpPr/>
          <p:nvPr/>
        </p:nvGrpSpPr>
        <p:grpSpPr>
          <a:xfrm>
            <a:off x="1426889" y="1652267"/>
            <a:ext cx="331405" cy="364563"/>
            <a:chOff x="1426889" y="1499867"/>
            <a:chExt cx="331405" cy="364563"/>
          </a:xfrm>
        </p:grpSpPr>
        <p:sp>
          <p:nvSpPr>
            <p:cNvPr id="15812" name="Google Shape;15812;p82"/>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2"/>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2"/>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2"/>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2"/>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2"/>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2"/>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2"/>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2"/>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82"/>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82"/>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2"/>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2"/>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2"/>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2"/>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2"/>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2"/>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2"/>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2"/>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2"/>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2"/>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3" name="Google Shape;15833;p82"/>
          <p:cNvGrpSpPr/>
          <p:nvPr/>
        </p:nvGrpSpPr>
        <p:grpSpPr>
          <a:xfrm>
            <a:off x="4137838" y="1658059"/>
            <a:ext cx="370566" cy="353056"/>
            <a:chOff x="4137838" y="1505659"/>
            <a:chExt cx="370566" cy="353056"/>
          </a:xfrm>
        </p:grpSpPr>
        <p:sp>
          <p:nvSpPr>
            <p:cNvPr id="15834" name="Google Shape;15834;p82"/>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2"/>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2"/>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2"/>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2"/>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2"/>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2"/>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2"/>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2"/>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2"/>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2"/>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2"/>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2"/>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2"/>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2"/>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2"/>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2"/>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2"/>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2"/>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2"/>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2"/>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2"/>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2"/>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7" name="Google Shape;15857;p82"/>
          <p:cNvGrpSpPr/>
          <p:nvPr/>
        </p:nvGrpSpPr>
        <p:grpSpPr>
          <a:xfrm>
            <a:off x="7970761" y="1659239"/>
            <a:ext cx="364668" cy="350776"/>
            <a:chOff x="7970761" y="1506839"/>
            <a:chExt cx="364668" cy="350776"/>
          </a:xfrm>
        </p:grpSpPr>
        <p:sp>
          <p:nvSpPr>
            <p:cNvPr id="15858" name="Google Shape;15858;p82"/>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2"/>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2"/>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2"/>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2"/>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2"/>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2"/>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2"/>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2"/>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2"/>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2"/>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2"/>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2"/>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2"/>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2"/>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2"/>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2"/>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2"/>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2"/>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2"/>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2"/>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2"/>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0" name="Google Shape;15880;p82"/>
          <p:cNvGrpSpPr/>
          <p:nvPr/>
        </p:nvGrpSpPr>
        <p:grpSpPr>
          <a:xfrm>
            <a:off x="1397033" y="2562181"/>
            <a:ext cx="374341" cy="374839"/>
            <a:chOff x="1397033" y="2409781"/>
            <a:chExt cx="374341" cy="374839"/>
          </a:xfrm>
        </p:grpSpPr>
        <p:sp>
          <p:nvSpPr>
            <p:cNvPr id="15881" name="Google Shape;15881;p82"/>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2"/>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2"/>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2"/>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2"/>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2"/>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2"/>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2"/>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2"/>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2"/>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2"/>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2"/>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2"/>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2"/>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5" name="Google Shape;15895;p82"/>
          <p:cNvGrpSpPr/>
          <p:nvPr/>
        </p:nvGrpSpPr>
        <p:grpSpPr>
          <a:xfrm>
            <a:off x="849795" y="2564095"/>
            <a:ext cx="374524" cy="370540"/>
            <a:chOff x="849795" y="2411695"/>
            <a:chExt cx="374524" cy="370540"/>
          </a:xfrm>
        </p:grpSpPr>
        <p:sp>
          <p:nvSpPr>
            <p:cNvPr id="15896" name="Google Shape;15896;p82"/>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2"/>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2"/>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2"/>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2"/>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2"/>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2"/>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2"/>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2"/>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2"/>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2"/>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2"/>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2"/>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2"/>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0" name="Google Shape;15910;p82"/>
          <p:cNvGrpSpPr/>
          <p:nvPr/>
        </p:nvGrpSpPr>
        <p:grpSpPr>
          <a:xfrm>
            <a:off x="2503672" y="1652371"/>
            <a:ext cx="364668" cy="364459"/>
            <a:chOff x="2503672" y="1499971"/>
            <a:chExt cx="364668" cy="364459"/>
          </a:xfrm>
        </p:grpSpPr>
        <p:sp>
          <p:nvSpPr>
            <p:cNvPr id="15911" name="Google Shape;15911;p82"/>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2"/>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2"/>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2"/>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2"/>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2"/>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2"/>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2"/>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2"/>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2"/>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2"/>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2"/>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2"/>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2"/>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2"/>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2"/>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2"/>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2"/>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2"/>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2"/>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2"/>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2"/>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82"/>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2"/>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2"/>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6" name="Google Shape;15936;p82"/>
          <p:cNvGrpSpPr/>
          <p:nvPr/>
        </p:nvGrpSpPr>
        <p:grpSpPr>
          <a:xfrm>
            <a:off x="1950982" y="1652371"/>
            <a:ext cx="376674" cy="364563"/>
            <a:chOff x="1950982" y="1499971"/>
            <a:chExt cx="376674" cy="364563"/>
          </a:xfrm>
        </p:grpSpPr>
        <p:sp>
          <p:nvSpPr>
            <p:cNvPr id="15937" name="Google Shape;15937;p82"/>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2"/>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2"/>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82"/>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82"/>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2"/>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2"/>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2"/>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2"/>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2"/>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2"/>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2"/>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2"/>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2"/>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2"/>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2"/>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2"/>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2"/>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2"/>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2"/>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2"/>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2"/>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2"/>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2"/>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2"/>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2"/>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2"/>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2"/>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2"/>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2"/>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2"/>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8" name="Google Shape;15968;p82"/>
          <p:cNvGrpSpPr/>
          <p:nvPr/>
        </p:nvGrpSpPr>
        <p:grpSpPr>
          <a:xfrm>
            <a:off x="2491588" y="2616520"/>
            <a:ext cx="374367" cy="265742"/>
            <a:chOff x="2491588" y="2464120"/>
            <a:chExt cx="374367" cy="265742"/>
          </a:xfrm>
        </p:grpSpPr>
        <p:sp>
          <p:nvSpPr>
            <p:cNvPr id="15969" name="Google Shape;15969;p82"/>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2"/>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2"/>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2"/>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2"/>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2"/>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2"/>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2"/>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2"/>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2"/>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2"/>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2"/>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2"/>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2"/>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2"/>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2"/>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2"/>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2"/>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2"/>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2"/>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9" name="Google Shape;15989;p82"/>
          <p:cNvGrpSpPr/>
          <p:nvPr/>
        </p:nvGrpSpPr>
        <p:grpSpPr>
          <a:xfrm>
            <a:off x="3897260" y="3500536"/>
            <a:ext cx="271850" cy="360999"/>
            <a:chOff x="3897260" y="3348136"/>
            <a:chExt cx="271850" cy="360999"/>
          </a:xfrm>
        </p:grpSpPr>
        <p:sp>
          <p:nvSpPr>
            <p:cNvPr id="15990" name="Google Shape;15990;p82"/>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2"/>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2"/>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2"/>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2"/>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2"/>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2"/>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82"/>
          <p:cNvGrpSpPr/>
          <p:nvPr/>
        </p:nvGrpSpPr>
        <p:grpSpPr>
          <a:xfrm>
            <a:off x="3584414" y="2111719"/>
            <a:ext cx="384328" cy="378430"/>
            <a:chOff x="3584414" y="1959319"/>
            <a:chExt cx="384328" cy="378430"/>
          </a:xfrm>
        </p:grpSpPr>
        <p:sp>
          <p:nvSpPr>
            <p:cNvPr id="15998" name="Google Shape;15998;p82"/>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2"/>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2"/>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2"/>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2"/>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2"/>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2"/>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2"/>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2"/>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2"/>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2"/>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2"/>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0" name="Google Shape;16010;p82"/>
          <p:cNvGrpSpPr/>
          <p:nvPr/>
        </p:nvGrpSpPr>
        <p:grpSpPr>
          <a:xfrm>
            <a:off x="6041259" y="3500484"/>
            <a:ext cx="362729" cy="361051"/>
            <a:chOff x="6041259" y="3348084"/>
            <a:chExt cx="362729" cy="361051"/>
          </a:xfrm>
        </p:grpSpPr>
        <p:sp>
          <p:nvSpPr>
            <p:cNvPr id="16011" name="Google Shape;16011;p82"/>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2"/>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2"/>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2"/>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2"/>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6" name="Google Shape;16016;p82"/>
          <p:cNvGrpSpPr/>
          <p:nvPr/>
        </p:nvGrpSpPr>
        <p:grpSpPr>
          <a:xfrm>
            <a:off x="5222013" y="2120815"/>
            <a:ext cx="378849" cy="360317"/>
            <a:chOff x="5222013" y="1968415"/>
            <a:chExt cx="378849" cy="360317"/>
          </a:xfrm>
        </p:grpSpPr>
        <p:sp>
          <p:nvSpPr>
            <p:cNvPr id="16017" name="Google Shape;16017;p82"/>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2"/>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2"/>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2"/>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2"/>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2"/>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2"/>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2"/>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2"/>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2"/>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82"/>
          <p:cNvGrpSpPr/>
          <p:nvPr/>
        </p:nvGrpSpPr>
        <p:grpSpPr>
          <a:xfrm>
            <a:off x="4127982" y="2185455"/>
            <a:ext cx="381444" cy="231063"/>
            <a:chOff x="4127982" y="2033055"/>
            <a:chExt cx="381444" cy="231063"/>
          </a:xfrm>
        </p:grpSpPr>
        <p:sp>
          <p:nvSpPr>
            <p:cNvPr id="16028" name="Google Shape;16028;p82"/>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2"/>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82"/>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2"/>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2"/>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3" name="Google Shape;16033;p82"/>
          <p:cNvGrpSpPr/>
          <p:nvPr/>
        </p:nvGrpSpPr>
        <p:grpSpPr>
          <a:xfrm>
            <a:off x="5768046" y="2131457"/>
            <a:ext cx="381549" cy="339059"/>
            <a:chOff x="5768046" y="1979057"/>
            <a:chExt cx="381549" cy="339059"/>
          </a:xfrm>
        </p:grpSpPr>
        <p:sp>
          <p:nvSpPr>
            <p:cNvPr id="16034" name="Google Shape;16034;p82"/>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2"/>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2"/>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2"/>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2"/>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2"/>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2"/>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2"/>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2"/>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3" name="Google Shape;16043;p82"/>
          <p:cNvGrpSpPr/>
          <p:nvPr/>
        </p:nvGrpSpPr>
        <p:grpSpPr>
          <a:xfrm>
            <a:off x="7665936" y="3502397"/>
            <a:ext cx="386058" cy="360972"/>
            <a:chOff x="7665936" y="3349997"/>
            <a:chExt cx="386058" cy="360972"/>
          </a:xfrm>
        </p:grpSpPr>
        <p:sp>
          <p:nvSpPr>
            <p:cNvPr id="16044" name="Google Shape;16044;p82"/>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2"/>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2"/>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2"/>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2"/>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2"/>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0" name="Google Shape;16050;p82"/>
          <p:cNvGrpSpPr/>
          <p:nvPr/>
        </p:nvGrpSpPr>
        <p:grpSpPr>
          <a:xfrm>
            <a:off x="6316123" y="2147054"/>
            <a:ext cx="380579" cy="307709"/>
            <a:chOff x="6316123" y="1994654"/>
            <a:chExt cx="380579" cy="307709"/>
          </a:xfrm>
        </p:grpSpPr>
        <p:sp>
          <p:nvSpPr>
            <p:cNvPr id="16051" name="Google Shape;16051;p82"/>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2"/>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2"/>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2"/>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2"/>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2"/>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2"/>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2"/>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2"/>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0" name="Google Shape;16060;p82"/>
          <p:cNvGrpSpPr/>
          <p:nvPr/>
        </p:nvGrpSpPr>
        <p:grpSpPr>
          <a:xfrm>
            <a:off x="7118514" y="3500536"/>
            <a:ext cx="380317" cy="360972"/>
            <a:chOff x="7118514" y="3348136"/>
            <a:chExt cx="380317" cy="360972"/>
          </a:xfrm>
        </p:grpSpPr>
        <p:sp>
          <p:nvSpPr>
            <p:cNvPr id="16061" name="Google Shape;16061;p82"/>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2"/>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2"/>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2"/>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2"/>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2"/>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2"/>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2"/>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9" name="Google Shape;16069;p82"/>
          <p:cNvGrpSpPr/>
          <p:nvPr/>
        </p:nvGrpSpPr>
        <p:grpSpPr>
          <a:xfrm>
            <a:off x="4674382" y="2150147"/>
            <a:ext cx="381706" cy="301391"/>
            <a:chOff x="4674382" y="1997747"/>
            <a:chExt cx="381706" cy="301391"/>
          </a:xfrm>
        </p:grpSpPr>
        <p:sp>
          <p:nvSpPr>
            <p:cNvPr id="16070" name="Google Shape;16070;p82"/>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2"/>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2"/>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2"/>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2"/>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2"/>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2"/>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2"/>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2"/>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2"/>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0" name="Google Shape;16080;p82"/>
          <p:cNvGrpSpPr/>
          <p:nvPr/>
        </p:nvGrpSpPr>
        <p:grpSpPr>
          <a:xfrm>
            <a:off x="1936145" y="2111719"/>
            <a:ext cx="387526" cy="378351"/>
            <a:chOff x="1936145" y="1959319"/>
            <a:chExt cx="387526" cy="378351"/>
          </a:xfrm>
        </p:grpSpPr>
        <p:sp>
          <p:nvSpPr>
            <p:cNvPr id="16081" name="Google Shape;16081;p82"/>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2"/>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2"/>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2"/>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2"/>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2"/>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2"/>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2"/>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2"/>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2"/>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2"/>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2"/>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2"/>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2"/>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2"/>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2"/>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2"/>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2"/>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2"/>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0" name="Google Shape;16100;p82"/>
          <p:cNvGrpSpPr/>
          <p:nvPr/>
        </p:nvGrpSpPr>
        <p:grpSpPr>
          <a:xfrm>
            <a:off x="6865118" y="2111745"/>
            <a:ext cx="374262" cy="378404"/>
            <a:chOff x="6865118" y="1959345"/>
            <a:chExt cx="374262" cy="378404"/>
          </a:xfrm>
        </p:grpSpPr>
        <p:sp>
          <p:nvSpPr>
            <p:cNvPr id="16101" name="Google Shape;16101;p82"/>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2"/>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2"/>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2"/>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2"/>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2"/>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2"/>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2"/>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2"/>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2"/>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2"/>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2"/>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2"/>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4" name="Google Shape;16114;p82"/>
          <p:cNvGrpSpPr/>
          <p:nvPr/>
        </p:nvGrpSpPr>
        <p:grpSpPr>
          <a:xfrm>
            <a:off x="1710141" y="3500562"/>
            <a:ext cx="269019" cy="360972"/>
            <a:chOff x="1710141" y="3348162"/>
            <a:chExt cx="269019" cy="360972"/>
          </a:xfrm>
        </p:grpSpPr>
        <p:sp>
          <p:nvSpPr>
            <p:cNvPr id="16115" name="Google Shape;16115;p82"/>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2"/>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2"/>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2"/>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2"/>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2"/>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2"/>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2"/>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2"/>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2"/>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2"/>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6" name="Google Shape;16126;p82"/>
          <p:cNvGrpSpPr/>
          <p:nvPr/>
        </p:nvGrpSpPr>
        <p:grpSpPr>
          <a:xfrm>
            <a:off x="4948250" y="3517522"/>
            <a:ext cx="360972" cy="327053"/>
            <a:chOff x="4948250" y="3365122"/>
            <a:chExt cx="360972" cy="327053"/>
          </a:xfrm>
        </p:grpSpPr>
        <p:sp>
          <p:nvSpPr>
            <p:cNvPr id="16127" name="Google Shape;16127;p82"/>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2"/>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2"/>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2"/>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2"/>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2"/>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2"/>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2"/>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2"/>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2"/>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2"/>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8" name="Google Shape;16138;p82"/>
          <p:cNvGrpSpPr/>
          <p:nvPr/>
        </p:nvGrpSpPr>
        <p:grpSpPr>
          <a:xfrm>
            <a:off x="3312144" y="3500641"/>
            <a:ext cx="348154" cy="360789"/>
            <a:chOff x="3312144" y="3348241"/>
            <a:chExt cx="348154" cy="360789"/>
          </a:xfrm>
        </p:grpSpPr>
        <p:sp>
          <p:nvSpPr>
            <p:cNvPr id="16139" name="Google Shape;16139;p82"/>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2"/>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2"/>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2"/>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2"/>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2"/>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2"/>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2"/>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2"/>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2"/>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2"/>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2"/>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2"/>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2" name="Google Shape;16152;p82"/>
          <p:cNvGrpSpPr/>
          <p:nvPr/>
        </p:nvGrpSpPr>
        <p:grpSpPr>
          <a:xfrm>
            <a:off x="1137555" y="3500562"/>
            <a:ext cx="317564" cy="360972"/>
            <a:chOff x="1137555" y="3348162"/>
            <a:chExt cx="317564" cy="360972"/>
          </a:xfrm>
        </p:grpSpPr>
        <p:sp>
          <p:nvSpPr>
            <p:cNvPr id="16153" name="Google Shape;16153;p82"/>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2"/>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2"/>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2"/>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2"/>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2"/>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2"/>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2"/>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2"/>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2"/>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2"/>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2"/>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2"/>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2"/>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2"/>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2"/>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2"/>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2"/>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2"/>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2"/>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3" name="Google Shape;16173;p82"/>
          <p:cNvGrpSpPr/>
          <p:nvPr/>
        </p:nvGrpSpPr>
        <p:grpSpPr>
          <a:xfrm>
            <a:off x="7397808" y="2111745"/>
            <a:ext cx="403463" cy="378325"/>
            <a:chOff x="7397808" y="1959345"/>
            <a:chExt cx="403463" cy="378325"/>
          </a:xfrm>
        </p:grpSpPr>
        <p:sp>
          <p:nvSpPr>
            <p:cNvPr id="16174" name="Google Shape;16174;p82"/>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2"/>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2"/>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2"/>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2"/>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2"/>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2"/>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2"/>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2"/>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2"/>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2"/>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2"/>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2"/>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2"/>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2"/>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2"/>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2"/>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1" name="Google Shape;16191;p82"/>
          <p:cNvGrpSpPr/>
          <p:nvPr/>
        </p:nvGrpSpPr>
        <p:grpSpPr>
          <a:xfrm>
            <a:off x="6569336" y="3500536"/>
            <a:ext cx="387893" cy="360972"/>
            <a:chOff x="6569336" y="3348136"/>
            <a:chExt cx="387893" cy="360972"/>
          </a:xfrm>
        </p:grpSpPr>
        <p:sp>
          <p:nvSpPr>
            <p:cNvPr id="16192" name="Google Shape;16192;p82"/>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2"/>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2"/>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2"/>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2"/>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2"/>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2"/>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2"/>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2"/>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2"/>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2"/>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2"/>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2"/>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2"/>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2"/>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7" name="Google Shape;16207;p82"/>
          <p:cNvGrpSpPr/>
          <p:nvPr/>
        </p:nvGrpSpPr>
        <p:grpSpPr>
          <a:xfrm>
            <a:off x="7955715" y="2138404"/>
            <a:ext cx="380081" cy="325114"/>
            <a:chOff x="7955715" y="1986004"/>
            <a:chExt cx="380081" cy="325114"/>
          </a:xfrm>
        </p:grpSpPr>
        <p:sp>
          <p:nvSpPr>
            <p:cNvPr id="16208" name="Google Shape;16208;p82"/>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2"/>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2"/>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2"/>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2"/>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2"/>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2"/>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2"/>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2"/>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2"/>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2"/>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9" name="Google Shape;16219;p82"/>
          <p:cNvGrpSpPr/>
          <p:nvPr/>
        </p:nvGrpSpPr>
        <p:grpSpPr>
          <a:xfrm>
            <a:off x="2238218" y="3500562"/>
            <a:ext cx="306765" cy="360999"/>
            <a:chOff x="2238218" y="3348162"/>
            <a:chExt cx="306765" cy="360999"/>
          </a:xfrm>
        </p:grpSpPr>
        <p:sp>
          <p:nvSpPr>
            <p:cNvPr id="16220" name="Google Shape;16220;p82"/>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2"/>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2"/>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2"/>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2"/>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2"/>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2"/>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2"/>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2"/>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2"/>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2"/>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2"/>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2"/>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82"/>
          <p:cNvGrpSpPr/>
          <p:nvPr/>
        </p:nvGrpSpPr>
        <p:grpSpPr>
          <a:xfrm>
            <a:off x="2794028" y="3500510"/>
            <a:ext cx="290461" cy="360658"/>
            <a:chOff x="2794028" y="3348110"/>
            <a:chExt cx="290461" cy="360658"/>
          </a:xfrm>
        </p:grpSpPr>
        <p:sp>
          <p:nvSpPr>
            <p:cNvPr id="16234" name="Google Shape;16234;p82"/>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2"/>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2"/>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2"/>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2"/>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2"/>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2"/>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2"/>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2"/>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2"/>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2"/>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2"/>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2"/>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2"/>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8" name="Google Shape;16248;p82"/>
          <p:cNvGrpSpPr/>
          <p:nvPr/>
        </p:nvGrpSpPr>
        <p:grpSpPr>
          <a:xfrm>
            <a:off x="2496516" y="2111719"/>
            <a:ext cx="358823" cy="378430"/>
            <a:chOff x="2496516" y="1959319"/>
            <a:chExt cx="358823" cy="378430"/>
          </a:xfrm>
        </p:grpSpPr>
        <p:sp>
          <p:nvSpPr>
            <p:cNvPr id="16249" name="Google Shape;16249;p82"/>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2"/>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2"/>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2"/>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2"/>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2"/>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2"/>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2"/>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2"/>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2"/>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2"/>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2"/>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2"/>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2"/>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2"/>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2"/>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2"/>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2"/>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2"/>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2"/>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2"/>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0" name="Google Shape;16270;p82"/>
          <p:cNvGrpSpPr/>
          <p:nvPr/>
        </p:nvGrpSpPr>
        <p:grpSpPr>
          <a:xfrm>
            <a:off x="4413174" y="3500641"/>
            <a:ext cx="336726" cy="360972"/>
            <a:chOff x="4413174" y="3348241"/>
            <a:chExt cx="336726" cy="360972"/>
          </a:xfrm>
        </p:grpSpPr>
        <p:sp>
          <p:nvSpPr>
            <p:cNvPr id="16271" name="Google Shape;16271;p82"/>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2"/>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2"/>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2"/>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2"/>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2"/>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2"/>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2"/>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2"/>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2"/>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2"/>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2"/>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2"/>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2"/>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2"/>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2"/>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2"/>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2"/>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2"/>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0" name="Google Shape;16290;p82"/>
          <p:cNvGrpSpPr/>
          <p:nvPr/>
        </p:nvGrpSpPr>
        <p:grpSpPr>
          <a:xfrm>
            <a:off x="1387256" y="2120579"/>
            <a:ext cx="391484" cy="360553"/>
            <a:chOff x="1387256" y="1968179"/>
            <a:chExt cx="391484" cy="360553"/>
          </a:xfrm>
        </p:grpSpPr>
        <p:sp>
          <p:nvSpPr>
            <p:cNvPr id="16291" name="Google Shape;16291;p82"/>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2"/>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2"/>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2"/>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2"/>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2"/>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2"/>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2"/>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2"/>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2"/>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2"/>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2"/>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2"/>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2"/>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2"/>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2"/>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2"/>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2"/>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2"/>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2"/>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2"/>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2"/>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2"/>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2"/>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2"/>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2"/>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7" name="Google Shape;16317;p82"/>
          <p:cNvGrpSpPr/>
          <p:nvPr/>
        </p:nvGrpSpPr>
        <p:grpSpPr>
          <a:xfrm>
            <a:off x="3034239" y="2132506"/>
            <a:ext cx="379033" cy="336752"/>
            <a:chOff x="3034239" y="1980106"/>
            <a:chExt cx="379033" cy="336752"/>
          </a:xfrm>
        </p:grpSpPr>
        <p:sp>
          <p:nvSpPr>
            <p:cNvPr id="16318" name="Google Shape;16318;p82"/>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2"/>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2"/>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2"/>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2"/>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2"/>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2"/>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2"/>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2"/>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2"/>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2"/>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2"/>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2"/>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2"/>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2"/>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2"/>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2"/>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2"/>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2"/>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2"/>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2"/>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82"/>
          <p:cNvGrpSpPr/>
          <p:nvPr/>
        </p:nvGrpSpPr>
        <p:grpSpPr>
          <a:xfrm>
            <a:off x="874854" y="2117722"/>
            <a:ext cx="322361" cy="368653"/>
            <a:chOff x="874854" y="1965322"/>
            <a:chExt cx="322361" cy="368653"/>
          </a:xfrm>
        </p:grpSpPr>
        <p:sp>
          <p:nvSpPr>
            <p:cNvPr id="16340" name="Google Shape;16340;p82"/>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2"/>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2"/>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2"/>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2"/>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2"/>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2"/>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2"/>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2"/>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2"/>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2"/>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2"/>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2"/>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2"/>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2"/>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2"/>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2"/>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2"/>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2"/>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9" name="Google Shape;16359;p82"/>
          <p:cNvGrpSpPr/>
          <p:nvPr/>
        </p:nvGrpSpPr>
        <p:grpSpPr>
          <a:xfrm>
            <a:off x="5494938" y="3519226"/>
            <a:ext cx="362545" cy="323593"/>
            <a:chOff x="5494938" y="3366826"/>
            <a:chExt cx="362545" cy="323593"/>
          </a:xfrm>
        </p:grpSpPr>
        <p:sp>
          <p:nvSpPr>
            <p:cNvPr id="16360" name="Google Shape;16360;p82"/>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2"/>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2"/>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2"/>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2"/>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2"/>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2"/>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2"/>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2"/>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2"/>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2"/>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2"/>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2"/>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2"/>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2"/>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2"/>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2"/>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2"/>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2"/>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2"/>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2"/>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2"/>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2"/>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2"/>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2"/>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2"/>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2"/>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2"/>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2"/>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2"/>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90" name="Google Shape;16390;p8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94"/>
        <p:cNvGrpSpPr/>
        <p:nvPr/>
      </p:nvGrpSpPr>
      <p:grpSpPr>
        <a:xfrm>
          <a:off x="0" y="0"/>
          <a:ext cx="0" cy="0"/>
          <a:chOff x="0" y="0"/>
          <a:chExt cx="0" cy="0"/>
        </a:xfrm>
      </p:grpSpPr>
      <p:grpSp>
        <p:nvGrpSpPr>
          <p:cNvPr id="16395" name="Google Shape;16395;p83"/>
          <p:cNvGrpSpPr/>
          <p:nvPr/>
        </p:nvGrpSpPr>
        <p:grpSpPr>
          <a:xfrm>
            <a:off x="1807567" y="3398339"/>
            <a:ext cx="363604" cy="278156"/>
            <a:chOff x="1807567" y="3398339"/>
            <a:chExt cx="363604" cy="278156"/>
          </a:xfrm>
        </p:grpSpPr>
        <p:sp>
          <p:nvSpPr>
            <p:cNvPr id="16396" name="Google Shape;16396;p83"/>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3"/>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3"/>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3"/>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3"/>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3"/>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3"/>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3"/>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3"/>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3"/>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3"/>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3"/>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3"/>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3"/>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3"/>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3"/>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3"/>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3"/>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3"/>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3"/>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3"/>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3"/>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3"/>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3"/>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3"/>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3"/>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3"/>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3"/>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3"/>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3"/>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3"/>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7" name="Google Shape;16427;p83"/>
          <p:cNvGrpSpPr/>
          <p:nvPr/>
        </p:nvGrpSpPr>
        <p:grpSpPr>
          <a:xfrm>
            <a:off x="2273251" y="3385065"/>
            <a:ext cx="363760" cy="304600"/>
            <a:chOff x="2273251" y="3385065"/>
            <a:chExt cx="363760" cy="304600"/>
          </a:xfrm>
        </p:grpSpPr>
        <p:sp>
          <p:nvSpPr>
            <p:cNvPr id="16428" name="Google Shape;16428;p83"/>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3"/>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3"/>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3"/>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3"/>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3"/>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3"/>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3"/>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3"/>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3"/>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3"/>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3"/>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3"/>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3"/>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3"/>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3"/>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3"/>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3"/>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3"/>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3"/>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3"/>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3"/>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3"/>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3"/>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3"/>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3"/>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3"/>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3"/>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3"/>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3"/>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3"/>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3"/>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3"/>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3"/>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3"/>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3"/>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3"/>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3"/>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3"/>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3"/>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3"/>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3"/>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3"/>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3"/>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3"/>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3"/>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3"/>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3"/>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3"/>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3"/>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3"/>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3"/>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3"/>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3"/>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3"/>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3"/>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3"/>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3"/>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3"/>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3"/>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3"/>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3"/>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3"/>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3"/>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3"/>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3"/>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3"/>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3"/>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3"/>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3"/>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3"/>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3"/>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3"/>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3"/>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3"/>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3" name="Google Shape;16503;p83"/>
          <p:cNvGrpSpPr/>
          <p:nvPr/>
        </p:nvGrpSpPr>
        <p:grpSpPr>
          <a:xfrm>
            <a:off x="2738545" y="3367028"/>
            <a:ext cx="363500" cy="340674"/>
            <a:chOff x="2738545" y="3367028"/>
            <a:chExt cx="363500" cy="340674"/>
          </a:xfrm>
        </p:grpSpPr>
        <p:sp>
          <p:nvSpPr>
            <p:cNvPr id="16504" name="Google Shape;16504;p83"/>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3"/>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3"/>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3"/>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3"/>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3"/>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3"/>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3"/>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3"/>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3"/>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3"/>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3"/>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3"/>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3"/>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3"/>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3"/>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83"/>
          <p:cNvGrpSpPr/>
          <p:nvPr/>
        </p:nvGrpSpPr>
        <p:grpSpPr>
          <a:xfrm>
            <a:off x="3669445" y="3378376"/>
            <a:ext cx="363474" cy="317978"/>
            <a:chOff x="3669445" y="3378376"/>
            <a:chExt cx="363474" cy="317978"/>
          </a:xfrm>
        </p:grpSpPr>
        <p:sp>
          <p:nvSpPr>
            <p:cNvPr id="16521" name="Google Shape;16521;p83"/>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3"/>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3"/>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3"/>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3"/>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3"/>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3"/>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3"/>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3"/>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3"/>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3"/>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3"/>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3"/>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3"/>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3"/>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3"/>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3"/>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3"/>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3"/>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3"/>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3"/>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3"/>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3"/>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3"/>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3"/>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83"/>
          <p:cNvGrpSpPr/>
          <p:nvPr/>
        </p:nvGrpSpPr>
        <p:grpSpPr>
          <a:xfrm>
            <a:off x="1835495" y="1506921"/>
            <a:ext cx="356629" cy="356525"/>
            <a:chOff x="1835495" y="1506921"/>
            <a:chExt cx="356629" cy="356525"/>
          </a:xfrm>
        </p:grpSpPr>
        <p:sp>
          <p:nvSpPr>
            <p:cNvPr id="16547" name="Google Shape;16547;p83"/>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3"/>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3"/>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3"/>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3"/>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3"/>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3"/>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3"/>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3"/>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3"/>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3"/>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3"/>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3"/>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3"/>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1" name="Google Shape;16561;p83"/>
          <p:cNvGrpSpPr/>
          <p:nvPr/>
        </p:nvGrpSpPr>
        <p:grpSpPr>
          <a:xfrm>
            <a:off x="4187027" y="1499946"/>
            <a:ext cx="375941" cy="363500"/>
            <a:chOff x="4187027" y="1499946"/>
            <a:chExt cx="375941" cy="363500"/>
          </a:xfrm>
        </p:grpSpPr>
        <p:sp>
          <p:nvSpPr>
            <p:cNvPr id="16562" name="Google Shape;16562;p83"/>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3"/>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3"/>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3"/>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3"/>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3"/>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3"/>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3"/>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3"/>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3"/>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3"/>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3"/>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3"/>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3"/>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3"/>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3"/>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3"/>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9" name="Google Shape;16579;p83"/>
          <p:cNvGrpSpPr/>
          <p:nvPr/>
        </p:nvGrpSpPr>
        <p:grpSpPr>
          <a:xfrm>
            <a:off x="2300528" y="1508404"/>
            <a:ext cx="362771" cy="355223"/>
            <a:chOff x="2300528" y="1508404"/>
            <a:chExt cx="362771" cy="355223"/>
          </a:xfrm>
        </p:grpSpPr>
        <p:sp>
          <p:nvSpPr>
            <p:cNvPr id="16580" name="Google Shape;16580;p83"/>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3"/>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3"/>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3"/>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3"/>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3"/>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3"/>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3"/>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3"/>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3"/>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3"/>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3"/>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3"/>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3"/>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3"/>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3"/>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3"/>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3"/>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3"/>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3"/>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83"/>
          <p:cNvGrpSpPr/>
          <p:nvPr/>
        </p:nvGrpSpPr>
        <p:grpSpPr>
          <a:xfrm>
            <a:off x="880806" y="1528081"/>
            <a:ext cx="376956" cy="335651"/>
            <a:chOff x="880806" y="1528081"/>
            <a:chExt cx="376956" cy="335651"/>
          </a:xfrm>
        </p:grpSpPr>
        <p:sp>
          <p:nvSpPr>
            <p:cNvPr id="16601" name="Google Shape;16601;p83"/>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3"/>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3"/>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3"/>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3"/>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3"/>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3"/>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3"/>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3"/>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3"/>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3"/>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3"/>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3"/>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3"/>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3"/>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3"/>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3"/>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3"/>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3"/>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3"/>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3"/>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3"/>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3" name="Google Shape;16623;p83"/>
          <p:cNvGrpSpPr/>
          <p:nvPr/>
        </p:nvGrpSpPr>
        <p:grpSpPr>
          <a:xfrm>
            <a:off x="1410960" y="1509341"/>
            <a:ext cx="261108" cy="363552"/>
            <a:chOff x="1410960" y="1509341"/>
            <a:chExt cx="261108" cy="363552"/>
          </a:xfrm>
        </p:grpSpPr>
        <p:sp>
          <p:nvSpPr>
            <p:cNvPr id="16624" name="Google Shape;16624;p83"/>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3"/>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3"/>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3"/>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3"/>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3"/>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3"/>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3"/>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3"/>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3"/>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3"/>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3"/>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3"/>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3"/>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3"/>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3"/>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3"/>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3"/>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3"/>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3"/>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3"/>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3"/>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3"/>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3"/>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8" name="Google Shape;16648;p83"/>
          <p:cNvGrpSpPr/>
          <p:nvPr/>
        </p:nvGrpSpPr>
        <p:grpSpPr>
          <a:xfrm>
            <a:off x="2269399" y="1990746"/>
            <a:ext cx="392260" cy="356160"/>
            <a:chOff x="2269399" y="1990746"/>
            <a:chExt cx="392260" cy="356160"/>
          </a:xfrm>
        </p:grpSpPr>
        <p:sp>
          <p:nvSpPr>
            <p:cNvPr id="16649" name="Google Shape;16649;p83"/>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3"/>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3"/>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3"/>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3"/>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3"/>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3"/>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3"/>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7" name="Google Shape;16657;p83"/>
          <p:cNvGrpSpPr/>
          <p:nvPr/>
        </p:nvGrpSpPr>
        <p:grpSpPr>
          <a:xfrm>
            <a:off x="5605734" y="1525687"/>
            <a:ext cx="371829" cy="355978"/>
            <a:chOff x="5605734" y="1525687"/>
            <a:chExt cx="371829" cy="355978"/>
          </a:xfrm>
        </p:grpSpPr>
        <p:sp>
          <p:nvSpPr>
            <p:cNvPr id="16658" name="Google Shape;16658;p83"/>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3"/>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3"/>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3"/>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3"/>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3"/>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3"/>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3"/>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3"/>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3"/>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8" name="Google Shape;16668;p83"/>
          <p:cNvGrpSpPr/>
          <p:nvPr/>
        </p:nvGrpSpPr>
        <p:grpSpPr>
          <a:xfrm>
            <a:off x="5186041" y="1525609"/>
            <a:ext cx="266964" cy="356056"/>
            <a:chOff x="5186041" y="1525609"/>
            <a:chExt cx="266964" cy="356056"/>
          </a:xfrm>
        </p:grpSpPr>
        <p:sp>
          <p:nvSpPr>
            <p:cNvPr id="16669" name="Google Shape;16669;p83"/>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3"/>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3"/>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3"/>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3"/>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3"/>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3"/>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3"/>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3"/>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3"/>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3"/>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3"/>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3"/>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2" name="Google Shape;16682;p83"/>
          <p:cNvGrpSpPr/>
          <p:nvPr/>
        </p:nvGrpSpPr>
        <p:grpSpPr>
          <a:xfrm>
            <a:off x="1356198" y="2907591"/>
            <a:ext cx="379143" cy="337655"/>
            <a:chOff x="1356198" y="2907591"/>
            <a:chExt cx="379143" cy="337655"/>
          </a:xfrm>
        </p:grpSpPr>
        <p:sp>
          <p:nvSpPr>
            <p:cNvPr id="16683" name="Google Shape;16683;p83"/>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3"/>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3"/>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3"/>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3"/>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3"/>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3"/>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3"/>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3"/>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3"/>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3"/>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3"/>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3"/>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3"/>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3"/>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83"/>
          <p:cNvGrpSpPr/>
          <p:nvPr/>
        </p:nvGrpSpPr>
        <p:grpSpPr>
          <a:xfrm>
            <a:off x="1860689" y="2886795"/>
            <a:ext cx="307905" cy="379143"/>
            <a:chOff x="1860689" y="2886795"/>
            <a:chExt cx="307905" cy="379143"/>
          </a:xfrm>
        </p:grpSpPr>
        <p:sp>
          <p:nvSpPr>
            <p:cNvPr id="16699" name="Google Shape;16699;p83"/>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3"/>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3"/>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3"/>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3"/>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3"/>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3"/>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3"/>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3"/>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3"/>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3"/>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3"/>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3"/>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3"/>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3"/>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3"/>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3"/>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3"/>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3"/>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3"/>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3"/>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3"/>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3"/>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3"/>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3"/>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3"/>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3"/>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3"/>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83"/>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3"/>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3"/>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3"/>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3"/>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3"/>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3"/>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3"/>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3"/>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3"/>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3"/>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3"/>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3"/>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3"/>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3"/>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83"/>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3"/>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3"/>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3"/>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3"/>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3"/>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3"/>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3"/>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83"/>
          <p:cNvGrpSpPr/>
          <p:nvPr/>
        </p:nvGrpSpPr>
        <p:grpSpPr>
          <a:xfrm>
            <a:off x="1817093" y="1990798"/>
            <a:ext cx="356004" cy="355900"/>
            <a:chOff x="1817093" y="1990798"/>
            <a:chExt cx="356004" cy="355900"/>
          </a:xfrm>
        </p:grpSpPr>
        <p:sp>
          <p:nvSpPr>
            <p:cNvPr id="16751" name="Google Shape;16751;p83"/>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3"/>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3"/>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3"/>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3"/>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3"/>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3"/>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3"/>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3"/>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3"/>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3"/>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3"/>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3"/>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3"/>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3"/>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6" name="Google Shape;16766;p83"/>
          <p:cNvGrpSpPr/>
          <p:nvPr/>
        </p:nvGrpSpPr>
        <p:grpSpPr>
          <a:xfrm>
            <a:off x="6558237" y="1550777"/>
            <a:ext cx="355978" cy="305797"/>
            <a:chOff x="6558237" y="1550777"/>
            <a:chExt cx="355978" cy="305797"/>
          </a:xfrm>
        </p:grpSpPr>
        <p:sp>
          <p:nvSpPr>
            <p:cNvPr id="16767" name="Google Shape;16767;p83"/>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3"/>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3"/>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3"/>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3"/>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3"/>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3"/>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3"/>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3"/>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3"/>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3"/>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3"/>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3"/>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3"/>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3"/>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3"/>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3"/>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3"/>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3"/>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6" name="Google Shape;16786;p83"/>
          <p:cNvGrpSpPr/>
          <p:nvPr/>
        </p:nvGrpSpPr>
        <p:grpSpPr>
          <a:xfrm>
            <a:off x="1809858" y="2454296"/>
            <a:ext cx="417065" cy="312018"/>
            <a:chOff x="1809858" y="2454296"/>
            <a:chExt cx="417065" cy="312018"/>
          </a:xfrm>
        </p:grpSpPr>
        <p:sp>
          <p:nvSpPr>
            <p:cNvPr id="16787" name="Google Shape;16787;p83"/>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3"/>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3"/>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3"/>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3"/>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3"/>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3"/>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3"/>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3"/>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6" name="Google Shape;16796;p83"/>
          <p:cNvGrpSpPr/>
          <p:nvPr/>
        </p:nvGrpSpPr>
        <p:grpSpPr>
          <a:xfrm>
            <a:off x="877266" y="1990798"/>
            <a:ext cx="340934" cy="355952"/>
            <a:chOff x="877266" y="1990798"/>
            <a:chExt cx="340934" cy="355952"/>
          </a:xfrm>
        </p:grpSpPr>
        <p:sp>
          <p:nvSpPr>
            <p:cNvPr id="16797" name="Google Shape;16797;p83"/>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3"/>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3"/>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3"/>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3"/>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3"/>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3"/>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3"/>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3"/>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3"/>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3"/>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3"/>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3"/>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3"/>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3"/>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3"/>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3"/>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4" name="Google Shape;16814;p83"/>
          <p:cNvGrpSpPr/>
          <p:nvPr/>
        </p:nvGrpSpPr>
        <p:grpSpPr>
          <a:xfrm>
            <a:off x="6523907" y="2422490"/>
            <a:ext cx="400928" cy="375603"/>
            <a:chOff x="6523907" y="2422490"/>
            <a:chExt cx="400928" cy="375603"/>
          </a:xfrm>
        </p:grpSpPr>
        <p:sp>
          <p:nvSpPr>
            <p:cNvPr id="16815" name="Google Shape;16815;p83"/>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3"/>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3"/>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3"/>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3"/>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3"/>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3"/>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3"/>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3"/>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3"/>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3"/>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3"/>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3"/>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3"/>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9" name="Google Shape;16829;p83"/>
          <p:cNvGrpSpPr/>
          <p:nvPr/>
        </p:nvGrpSpPr>
        <p:grpSpPr>
          <a:xfrm>
            <a:off x="5191637" y="1972006"/>
            <a:ext cx="231332" cy="370580"/>
            <a:chOff x="5191637" y="1972006"/>
            <a:chExt cx="231332" cy="370580"/>
          </a:xfrm>
        </p:grpSpPr>
        <p:sp>
          <p:nvSpPr>
            <p:cNvPr id="16830" name="Google Shape;16830;p83"/>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3"/>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3"/>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3"/>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3"/>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5" name="Google Shape;16835;p83"/>
          <p:cNvGrpSpPr/>
          <p:nvPr/>
        </p:nvGrpSpPr>
        <p:grpSpPr>
          <a:xfrm>
            <a:off x="4667521" y="1540132"/>
            <a:ext cx="363786" cy="326983"/>
            <a:chOff x="4667521" y="1540132"/>
            <a:chExt cx="363786" cy="326983"/>
          </a:xfrm>
        </p:grpSpPr>
        <p:sp>
          <p:nvSpPr>
            <p:cNvPr id="16836" name="Google Shape;16836;p83"/>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3"/>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3"/>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3"/>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3"/>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3"/>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3"/>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3"/>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3"/>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3"/>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3"/>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3"/>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3"/>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3"/>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3"/>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3"/>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3"/>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3"/>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3"/>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3"/>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3"/>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3"/>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8" name="Google Shape;16858;p83"/>
          <p:cNvGrpSpPr/>
          <p:nvPr/>
        </p:nvGrpSpPr>
        <p:grpSpPr>
          <a:xfrm>
            <a:off x="2293943" y="2937262"/>
            <a:ext cx="379065" cy="278130"/>
            <a:chOff x="2293943" y="2937262"/>
            <a:chExt cx="379065" cy="278130"/>
          </a:xfrm>
        </p:grpSpPr>
        <p:sp>
          <p:nvSpPr>
            <p:cNvPr id="16859" name="Google Shape;16859;p83"/>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3"/>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3"/>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3"/>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3"/>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3"/>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3"/>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3"/>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3"/>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3"/>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3"/>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3"/>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3"/>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3"/>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3"/>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3"/>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3"/>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3"/>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3"/>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3"/>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3"/>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3"/>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3"/>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3"/>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3"/>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3"/>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3"/>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3"/>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7" name="Google Shape;16887;p83"/>
          <p:cNvGrpSpPr/>
          <p:nvPr/>
        </p:nvGrpSpPr>
        <p:grpSpPr>
          <a:xfrm>
            <a:off x="2762829" y="2898611"/>
            <a:ext cx="378960" cy="355536"/>
            <a:chOff x="2762829" y="2898611"/>
            <a:chExt cx="378960" cy="355536"/>
          </a:xfrm>
        </p:grpSpPr>
        <p:sp>
          <p:nvSpPr>
            <p:cNvPr id="16888" name="Google Shape;16888;p83"/>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3"/>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3"/>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3"/>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3"/>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3"/>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3"/>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3"/>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3"/>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3"/>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83"/>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3"/>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3"/>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3"/>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3"/>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3"/>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3"/>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3"/>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3"/>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3"/>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3"/>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3"/>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0" name="Google Shape;16910;p83"/>
          <p:cNvGrpSpPr/>
          <p:nvPr/>
        </p:nvGrpSpPr>
        <p:grpSpPr>
          <a:xfrm>
            <a:off x="4181432" y="1990720"/>
            <a:ext cx="357436" cy="356056"/>
            <a:chOff x="4181432" y="1990720"/>
            <a:chExt cx="357436" cy="356056"/>
          </a:xfrm>
        </p:grpSpPr>
        <p:sp>
          <p:nvSpPr>
            <p:cNvPr id="16911" name="Google Shape;16911;p83"/>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3"/>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3"/>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3"/>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3"/>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3"/>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3"/>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3"/>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3"/>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3"/>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3"/>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3"/>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3"/>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3"/>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3"/>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3"/>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3"/>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3"/>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9" name="Google Shape;16929;p83"/>
          <p:cNvGrpSpPr/>
          <p:nvPr/>
        </p:nvGrpSpPr>
        <p:grpSpPr>
          <a:xfrm>
            <a:off x="3227107" y="2886821"/>
            <a:ext cx="383932" cy="379117"/>
            <a:chOff x="3227107" y="2886821"/>
            <a:chExt cx="383932" cy="379117"/>
          </a:xfrm>
        </p:grpSpPr>
        <p:sp>
          <p:nvSpPr>
            <p:cNvPr id="16930" name="Google Shape;16930;p83"/>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3"/>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3"/>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3"/>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3"/>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3"/>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3"/>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3"/>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3"/>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3"/>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3"/>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3"/>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3"/>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3" name="Google Shape;16943;p83"/>
          <p:cNvGrpSpPr/>
          <p:nvPr/>
        </p:nvGrpSpPr>
        <p:grpSpPr>
          <a:xfrm>
            <a:off x="3702395" y="1990746"/>
            <a:ext cx="363396" cy="356030"/>
            <a:chOff x="3702395" y="1990746"/>
            <a:chExt cx="363396" cy="356030"/>
          </a:xfrm>
        </p:grpSpPr>
        <p:sp>
          <p:nvSpPr>
            <p:cNvPr id="16944" name="Google Shape;16944;p83"/>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3"/>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3"/>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3"/>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3"/>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3"/>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3"/>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3"/>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3"/>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3"/>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3"/>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3"/>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3"/>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3"/>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3"/>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3"/>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3"/>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3"/>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3"/>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3"/>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3"/>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5" name="Google Shape;16965;p83"/>
          <p:cNvGrpSpPr/>
          <p:nvPr/>
        </p:nvGrpSpPr>
        <p:grpSpPr>
          <a:xfrm>
            <a:off x="1319656" y="2442662"/>
            <a:ext cx="457173" cy="335364"/>
            <a:chOff x="1319656" y="2442662"/>
            <a:chExt cx="457173" cy="335364"/>
          </a:xfrm>
        </p:grpSpPr>
        <p:sp>
          <p:nvSpPr>
            <p:cNvPr id="16966" name="Google Shape;16966;p83"/>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3"/>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3"/>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3"/>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3"/>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3"/>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3"/>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3"/>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3"/>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3"/>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3"/>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3"/>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3"/>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3"/>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3"/>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3"/>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3"/>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3"/>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3"/>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5" name="Google Shape;16985;p83"/>
          <p:cNvGrpSpPr/>
          <p:nvPr/>
        </p:nvGrpSpPr>
        <p:grpSpPr>
          <a:xfrm>
            <a:off x="4214512" y="2453905"/>
            <a:ext cx="314126" cy="312955"/>
            <a:chOff x="4214512" y="2453905"/>
            <a:chExt cx="314126" cy="312955"/>
          </a:xfrm>
        </p:grpSpPr>
        <p:sp>
          <p:nvSpPr>
            <p:cNvPr id="16986" name="Google Shape;16986;p83"/>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3"/>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3"/>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3"/>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3"/>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3"/>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3"/>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3"/>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3"/>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3"/>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3"/>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3"/>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3"/>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3"/>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3"/>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1" name="Google Shape;17001;p83"/>
          <p:cNvGrpSpPr/>
          <p:nvPr/>
        </p:nvGrpSpPr>
        <p:grpSpPr>
          <a:xfrm>
            <a:off x="895824" y="2452812"/>
            <a:ext cx="361938" cy="315063"/>
            <a:chOff x="895824" y="2452812"/>
            <a:chExt cx="361938" cy="315063"/>
          </a:xfrm>
        </p:grpSpPr>
        <p:sp>
          <p:nvSpPr>
            <p:cNvPr id="17002" name="Google Shape;17002;p83"/>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3"/>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3"/>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3"/>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3"/>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3"/>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3"/>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3"/>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3"/>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3"/>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3"/>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3"/>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3"/>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3"/>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3"/>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3"/>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3"/>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3"/>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3"/>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3"/>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2" name="Google Shape;17022;p83"/>
          <p:cNvGrpSpPr/>
          <p:nvPr/>
        </p:nvGrpSpPr>
        <p:grpSpPr>
          <a:xfrm>
            <a:off x="3768323" y="2886769"/>
            <a:ext cx="242811" cy="379091"/>
            <a:chOff x="3768323" y="2886769"/>
            <a:chExt cx="242811" cy="379091"/>
          </a:xfrm>
        </p:grpSpPr>
        <p:sp>
          <p:nvSpPr>
            <p:cNvPr id="17023" name="Google Shape;17023;p83"/>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3"/>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3"/>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3"/>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3"/>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3"/>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3"/>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3"/>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3"/>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3"/>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3"/>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4" name="Google Shape;17034;p83"/>
          <p:cNvGrpSpPr/>
          <p:nvPr/>
        </p:nvGrpSpPr>
        <p:grpSpPr>
          <a:xfrm>
            <a:off x="3727590" y="2438549"/>
            <a:ext cx="346921" cy="343953"/>
            <a:chOff x="3727590" y="2438549"/>
            <a:chExt cx="346921" cy="343953"/>
          </a:xfrm>
        </p:grpSpPr>
        <p:sp>
          <p:nvSpPr>
            <p:cNvPr id="17035" name="Google Shape;17035;p83"/>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3"/>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3"/>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3"/>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3"/>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3"/>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3"/>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3"/>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3"/>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3"/>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3"/>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3"/>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3"/>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3"/>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3"/>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83"/>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3"/>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3"/>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3"/>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4" name="Google Shape;17054;p83"/>
          <p:cNvGrpSpPr/>
          <p:nvPr/>
        </p:nvGrpSpPr>
        <p:grpSpPr>
          <a:xfrm>
            <a:off x="6085968" y="1559106"/>
            <a:ext cx="356004" cy="289061"/>
            <a:chOff x="6085968" y="1559106"/>
            <a:chExt cx="356004" cy="289061"/>
          </a:xfrm>
        </p:grpSpPr>
        <p:sp>
          <p:nvSpPr>
            <p:cNvPr id="17055" name="Google Shape;17055;p83"/>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3"/>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3"/>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3"/>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3"/>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3"/>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3"/>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3"/>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3"/>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3"/>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3"/>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3"/>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3"/>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3"/>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3"/>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3"/>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3"/>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3"/>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3"/>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3"/>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3"/>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3"/>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3"/>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3"/>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3"/>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3"/>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3"/>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2" name="Google Shape;17082;p83"/>
          <p:cNvGrpSpPr/>
          <p:nvPr/>
        </p:nvGrpSpPr>
        <p:grpSpPr>
          <a:xfrm>
            <a:off x="7026393" y="1998398"/>
            <a:ext cx="347363" cy="317223"/>
            <a:chOff x="7026393" y="1998398"/>
            <a:chExt cx="347363" cy="317223"/>
          </a:xfrm>
        </p:grpSpPr>
        <p:sp>
          <p:nvSpPr>
            <p:cNvPr id="17083" name="Google Shape;17083;p83"/>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3"/>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3"/>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3"/>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3"/>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3"/>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3"/>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3"/>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3"/>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3"/>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3"/>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4" name="Google Shape;17094;p83"/>
          <p:cNvGrpSpPr/>
          <p:nvPr/>
        </p:nvGrpSpPr>
        <p:grpSpPr>
          <a:xfrm>
            <a:off x="2761007" y="2017372"/>
            <a:ext cx="360845" cy="302674"/>
            <a:chOff x="2761007" y="2017372"/>
            <a:chExt cx="360845" cy="302674"/>
          </a:xfrm>
        </p:grpSpPr>
        <p:sp>
          <p:nvSpPr>
            <p:cNvPr id="17095" name="Google Shape;17095;p83"/>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3"/>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3"/>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3"/>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3"/>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3"/>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3"/>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3"/>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3"/>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3"/>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3"/>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3"/>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3"/>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3"/>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3"/>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3"/>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3"/>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3"/>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3"/>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3"/>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3"/>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3"/>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3"/>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3"/>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3"/>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3"/>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3"/>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3"/>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3" name="Google Shape;17123;p83"/>
          <p:cNvGrpSpPr/>
          <p:nvPr/>
        </p:nvGrpSpPr>
        <p:grpSpPr>
          <a:xfrm>
            <a:off x="5575621" y="2902906"/>
            <a:ext cx="379143" cy="337499"/>
            <a:chOff x="5575621" y="2902906"/>
            <a:chExt cx="379143" cy="337499"/>
          </a:xfrm>
        </p:grpSpPr>
        <p:sp>
          <p:nvSpPr>
            <p:cNvPr id="17124" name="Google Shape;17124;p83"/>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3"/>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3"/>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3"/>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3"/>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3"/>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3"/>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3"/>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3"/>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3"/>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3"/>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3"/>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3"/>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3"/>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3"/>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83"/>
          <p:cNvGrpSpPr/>
          <p:nvPr/>
        </p:nvGrpSpPr>
        <p:grpSpPr>
          <a:xfrm>
            <a:off x="7540306" y="1997409"/>
            <a:ext cx="265611" cy="319800"/>
            <a:chOff x="7540306" y="1997409"/>
            <a:chExt cx="265611" cy="319800"/>
          </a:xfrm>
        </p:grpSpPr>
        <p:sp>
          <p:nvSpPr>
            <p:cNvPr id="17140" name="Google Shape;17140;p83"/>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3"/>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3"/>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3"/>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3"/>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3"/>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3"/>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3"/>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3"/>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3"/>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3"/>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3"/>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3"/>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3" name="Google Shape;17153;p83"/>
          <p:cNvGrpSpPr/>
          <p:nvPr/>
        </p:nvGrpSpPr>
        <p:grpSpPr>
          <a:xfrm>
            <a:off x="917089" y="2925706"/>
            <a:ext cx="319722" cy="301320"/>
            <a:chOff x="917089" y="2925706"/>
            <a:chExt cx="319722" cy="301320"/>
          </a:xfrm>
        </p:grpSpPr>
        <p:sp>
          <p:nvSpPr>
            <p:cNvPr id="17154" name="Google Shape;17154;p83"/>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3"/>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3"/>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3"/>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3"/>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3"/>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3"/>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3"/>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3"/>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3"/>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3"/>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3"/>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3"/>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3"/>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3"/>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3"/>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3"/>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3"/>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3"/>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3"/>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3"/>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3"/>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3"/>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3"/>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3"/>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3"/>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3"/>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1" name="Google Shape;17181;p83"/>
          <p:cNvGrpSpPr/>
          <p:nvPr/>
        </p:nvGrpSpPr>
        <p:grpSpPr>
          <a:xfrm>
            <a:off x="4599121" y="3415570"/>
            <a:ext cx="365973" cy="243695"/>
            <a:chOff x="4599121" y="3415570"/>
            <a:chExt cx="365973" cy="243695"/>
          </a:xfrm>
        </p:grpSpPr>
        <p:sp>
          <p:nvSpPr>
            <p:cNvPr id="17182" name="Google Shape;17182;p83"/>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3"/>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3"/>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3"/>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3"/>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3"/>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3"/>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3"/>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3"/>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3"/>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3"/>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3"/>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3"/>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3"/>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6" name="Google Shape;17196;p83"/>
          <p:cNvGrpSpPr/>
          <p:nvPr/>
        </p:nvGrpSpPr>
        <p:grpSpPr>
          <a:xfrm>
            <a:off x="3236451" y="1990798"/>
            <a:ext cx="356160" cy="356186"/>
            <a:chOff x="3236451" y="1990798"/>
            <a:chExt cx="356160" cy="356186"/>
          </a:xfrm>
        </p:grpSpPr>
        <p:sp>
          <p:nvSpPr>
            <p:cNvPr id="17197" name="Google Shape;17197;p83"/>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3"/>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3"/>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3"/>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3"/>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3"/>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3"/>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3"/>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3"/>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3"/>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3"/>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3"/>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3"/>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3"/>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3"/>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3"/>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3"/>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3"/>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3"/>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3"/>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3"/>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3"/>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3"/>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3"/>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3"/>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3"/>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3"/>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3"/>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3"/>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3"/>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3"/>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3"/>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3"/>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0" name="Google Shape;17230;p83"/>
          <p:cNvGrpSpPr/>
          <p:nvPr/>
        </p:nvGrpSpPr>
        <p:grpSpPr>
          <a:xfrm>
            <a:off x="4198844" y="2918392"/>
            <a:ext cx="319982" cy="315974"/>
            <a:chOff x="4198844" y="2918392"/>
            <a:chExt cx="319982" cy="315974"/>
          </a:xfrm>
        </p:grpSpPr>
        <p:sp>
          <p:nvSpPr>
            <p:cNvPr id="17231" name="Google Shape;17231;p83"/>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3"/>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3"/>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3"/>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3"/>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3"/>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3"/>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3"/>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3"/>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3"/>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3"/>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3"/>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3"/>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3"/>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3"/>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3"/>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3"/>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3"/>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3"/>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3"/>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1" name="Google Shape;17251;p83"/>
          <p:cNvGrpSpPr/>
          <p:nvPr/>
        </p:nvGrpSpPr>
        <p:grpSpPr>
          <a:xfrm>
            <a:off x="4657084" y="2911911"/>
            <a:ext cx="332007" cy="319592"/>
            <a:chOff x="4657084" y="2911911"/>
            <a:chExt cx="332007" cy="319592"/>
          </a:xfrm>
        </p:grpSpPr>
        <p:sp>
          <p:nvSpPr>
            <p:cNvPr id="17252" name="Google Shape;17252;p83"/>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3"/>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3"/>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3"/>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3"/>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3"/>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3"/>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3"/>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3"/>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3"/>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3"/>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3"/>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4" name="Google Shape;17264;p83"/>
          <p:cNvGrpSpPr/>
          <p:nvPr/>
        </p:nvGrpSpPr>
        <p:grpSpPr>
          <a:xfrm>
            <a:off x="7003021" y="2476992"/>
            <a:ext cx="383749" cy="266600"/>
            <a:chOff x="7003021" y="2476992"/>
            <a:chExt cx="383749" cy="266600"/>
          </a:xfrm>
        </p:grpSpPr>
        <p:sp>
          <p:nvSpPr>
            <p:cNvPr id="17265" name="Google Shape;17265;p83"/>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3"/>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3"/>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3"/>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3"/>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3"/>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3"/>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3"/>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3"/>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3"/>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3"/>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3"/>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7" name="Google Shape;17277;p83"/>
          <p:cNvGrpSpPr/>
          <p:nvPr/>
        </p:nvGrpSpPr>
        <p:grpSpPr>
          <a:xfrm>
            <a:off x="5597041" y="2013989"/>
            <a:ext cx="366884" cy="286563"/>
            <a:chOff x="5597041" y="2013989"/>
            <a:chExt cx="366884" cy="286563"/>
          </a:xfrm>
        </p:grpSpPr>
        <p:sp>
          <p:nvSpPr>
            <p:cNvPr id="17278" name="Google Shape;17278;p83"/>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3"/>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3"/>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3"/>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3"/>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3"/>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3"/>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3"/>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3"/>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3"/>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3"/>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3"/>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3"/>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3"/>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3"/>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3"/>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3"/>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3"/>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3"/>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3"/>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3"/>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3"/>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0" name="Google Shape;17300;p83"/>
          <p:cNvGrpSpPr/>
          <p:nvPr/>
        </p:nvGrpSpPr>
        <p:grpSpPr>
          <a:xfrm>
            <a:off x="5147755" y="2911807"/>
            <a:ext cx="297286" cy="319696"/>
            <a:chOff x="5147755" y="2911807"/>
            <a:chExt cx="297286" cy="319696"/>
          </a:xfrm>
        </p:grpSpPr>
        <p:sp>
          <p:nvSpPr>
            <p:cNvPr id="17301" name="Google Shape;17301;p83"/>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3"/>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3"/>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3"/>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3"/>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3"/>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3"/>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3"/>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3"/>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3"/>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3"/>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3"/>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3"/>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3"/>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3"/>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3"/>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7" name="Google Shape;17317;p83"/>
          <p:cNvGrpSpPr/>
          <p:nvPr/>
        </p:nvGrpSpPr>
        <p:grpSpPr>
          <a:xfrm>
            <a:off x="6138804" y="1997409"/>
            <a:ext cx="224669" cy="319748"/>
            <a:chOff x="6138804" y="1997409"/>
            <a:chExt cx="224669" cy="319748"/>
          </a:xfrm>
        </p:grpSpPr>
        <p:sp>
          <p:nvSpPr>
            <p:cNvPr id="17318" name="Google Shape;17318;p83"/>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3"/>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3"/>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3"/>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3"/>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3"/>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3"/>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3"/>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3"/>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3"/>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3"/>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3"/>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3"/>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3"/>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3"/>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3"/>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3"/>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3"/>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3"/>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3"/>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3"/>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9" name="Google Shape;17339;p83"/>
          <p:cNvGrpSpPr/>
          <p:nvPr/>
        </p:nvGrpSpPr>
        <p:grpSpPr>
          <a:xfrm>
            <a:off x="6612088" y="1997409"/>
            <a:ext cx="224565" cy="319748"/>
            <a:chOff x="6612088" y="1997409"/>
            <a:chExt cx="224565" cy="319748"/>
          </a:xfrm>
        </p:grpSpPr>
        <p:sp>
          <p:nvSpPr>
            <p:cNvPr id="17340" name="Google Shape;17340;p83"/>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3"/>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3"/>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3"/>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3"/>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3"/>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3"/>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3"/>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3"/>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3"/>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3"/>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3"/>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3"/>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3"/>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3"/>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3"/>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3"/>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3"/>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3"/>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3"/>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3"/>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3"/>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2" name="Google Shape;17362;p83"/>
          <p:cNvGrpSpPr/>
          <p:nvPr/>
        </p:nvGrpSpPr>
        <p:grpSpPr>
          <a:xfrm>
            <a:off x="6060617" y="2898247"/>
            <a:ext cx="346738" cy="346816"/>
            <a:chOff x="6060617" y="2898247"/>
            <a:chExt cx="346738" cy="346816"/>
          </a:xfrm>
        </p:grpSpPr>
        <p:sp>
          <p:nvSpPr>
            <p:cNvPr id="17363" name="Google Shape;17363;p83"/>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3"/>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3"/>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3"/>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3"/>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3"/>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3"/>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3"/>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3"/>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2" name="Google Shape;17372;p83"/>
          <p:cNvGrpSpPr/>
          <p:nvPr/>
        </p:nvGrpSpPr>
        <p:grpSpPr>
          <a:xfrm>
            <a:off x="1342820" y="1992178"/>
            <a:ext cx="358737" cy="353245"/>
            <a:chOff x="1342820" y="1992178"/>
            <a:chExt cx="358737" cy="353245"/>
          </a:xfrm>
        </p:grpSpPr>
        <p:sp>
          <p:nvSpPr>
            <p:cNvPr id="17373" name="Google Shape;17373;p83"/>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3"/>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3"/>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3"/>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3"/>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3"/>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3"/>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3"/>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3"/>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3"/>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3"/>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3"/>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3"/>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3"/>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3"/>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3"/>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3"/>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3"/>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3"/>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3"/>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3"/>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3"/>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3"/>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3"/>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3"/>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3"/>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3"/>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3"/>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3"/>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3"/>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3"/>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3"/>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3"/>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3"/>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3"/>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3"/>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3"/>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3"/>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3"/>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3"/>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3"/>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3"/>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3"/>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3"/>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3"/>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3"/>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9" name="Google Shape;17419;p83"/>
          <p:cNvGrpSpPr/>
          <p:nvPr/>
        </p:nvGrpSpPr>
        <p:grpSpPr>
          <a:xfrm>
            <a:off x="7959662" y="2436857"/>
            <a:ext cx="352829" cy="347467"/>
            <a:chOff x="7959662" y="2436857"/>
            <a:chExt cx="352829" cy="347467"/>
          </a:xfrm>
        </p:grpSpPr>
        <p:sp>
          <p:nvSpPr>
            <p:cNvPr id="17420" name="Google Shape;17420;p83"/>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3"/>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3"/>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3"/>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3"/>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3"/>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3"/>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3"/>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3"/>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3"/>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3"/>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3"/>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3"/>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3"/>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3"/>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3"/>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6" name="Google Shape;17436;p83"/>
          <p:cNvGrpSpPr/>
          <p:nvPr/>
        </p:nvGrpSpPr>
        <p:grpSpPr>
          <a:xfrm>
            <a:off x="7009528" y="2897961"/>
            <a:ext cx="325578" cy="347207"/>
            <a:chOff x="7009528" y="2897961"/>
            <a:chExt cx="325578" cy="347207"/>
          </a:xfrm>
        </p:grpSpPr>
        <p:sp>
          <p:nvSpPr>
            <p:cNvPr id="17437" name="Google Shape;17437;p83"/>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3"/>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3"/>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3"/>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3"/>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3"/>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3"/>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3"/>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3"/>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3"/>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3"/>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3"/>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3"/>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3"/>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3"/>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3"/>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3"/>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3"/>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3"/>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3"/>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3"/>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8" name="Google Shape;17458;p83"/>
          <p:cNvGrpSpPr/>
          <p:nvPr/>
        </p:nvGrpSpPr>
        <p:grpSpPr>
          <a:xfrm>
            <a:off x="6980143" y="1563869"/>
            <a:ext cx="456522" cy="279535"/>
            <a:chOff x="6980143" y="1563869"/>
            <a:chExt cx="456522" cy="279535"/>
          </a:xfrm>
        </p:grpSpPr>
        <p:sp>
          <p:nvSpPr>
            <p:cNvPr id="17459" name="Google Shape;17459;p83"/>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3"/>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3"/>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3"/>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3"/>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3"/>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3"/>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3"/>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3"/>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3"/>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3"/>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3"/>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3"/>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3"/>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3"/>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4" name="Google Shape;17474;p83"/>
          <p:cNvGrpSpPr/>
          <p:nvPr/>
        </p:nvGrpSpPr>
        <p:grpSpPr>
          <a:xfrm>
            <a:off x="2827559" y="2428451"/>
            <a:ext cx="264778" cy="363864"/>
            <a:chOff x="2827559" y="2428451"/>
            <a:chExt cx="264778" cy="363864"/>
          </a:xfrm>
        </p:grpSpPr>
        <p:sp>
          <p:nvSpPr>
            <p:cNvPr id="17475" name="Google Shape;17475;p83"/>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3"/>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3"/>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3"/>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3"/>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3"/>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3"/>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3"/>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3"/>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3"/>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3"/>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3"/>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3"/>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3"/>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3"/>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3"/>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3"/>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2" name="Google Shape;17492;p83"/>
          <p:cNvGrpSpPr/>
          <p:nvPr/>
        </p:nvGrpSpPr>
        <p:grpSpPr>
          <a:xfrm>
            <a:off x="7488303" y="2436571"/>
            <a:ext cx="352490" cy="347493"/>
            <a:chOff x="7488303" y="2436571"/>
            <a:chExt cx="352490" cy="347493"/>
          </a:xfrm>
        </p:grpSpPr>
        <p:sp>
          <p:nvSpPr>
            <p:cNvPr id="17493" name="Google Shape;17493;p83"/>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3"/>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3"/>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3"/>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3"/>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3"/>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3"/>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3"/>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3"/>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3"/>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3"/>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3"/>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3"/>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3"/>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3"/>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3"/>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3"/>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3"/>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3"/>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3"/>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3"/>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3"/>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3"/>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6" name="Google Shape;17516;p83"/>
          <p:cNvGrpSpPr/>
          <p:nvPr/>
        </p:nvGrpSpPr>
        <p:grpSpPr>
          <a:xfrm>
            <a:off x="4146190" y="3339908"/>
            <a:ext cx="341975" cy="394915"/>
            <a:chOff x="4146190" y="3339908"/>
            <a:chExt cx="341975" cy="394915"/>
          </a:xfrm>
        </p:grpSpPr>
        <p:sp>
          <p:nvSpPr>
            <p:cNvPr id="17517" name="Google Shape;17517;p83"/>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3"/>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3"/>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3"/>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3"/>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3"/>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3"/>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3"/>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3"/>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3"/>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3"/>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3"/>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3"/>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3"/>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3"/>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3"/>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3"/>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3"/>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5" name="Google Shape;17535;p83"/>
          <p:cNvGrpSpPr/>
          <p:nvPr/>
        </p:nvGrpSpPr>
        <p:grpSpPr>
          <a:xfrm>
            <a:off x="6529398" y="2898143"/>
            <a:ext cx="346999" cy="347025"/>
            <a:chOff x="6529398" y="2898143"/>
            <a:chExt cx="346999" cy="347025"/>
          </a:xfrm>
        </p:grpSpPr>
        <p:sp>
          <p:nvSpPr>
            <p:cNvPr id="17536" name="Google Shape;17536;p83"/>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3"/>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3"/>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3"/>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3"/>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3"/>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3"/>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3"/>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3"/>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3"/>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83"/>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3"/>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3"/>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3"/>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3"/>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3"/>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3"/>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3"/>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3"/>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3"/>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3"/>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3"/>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3"/>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3"/>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3"/>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3"/>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2" name="Google Shape;17562;p83"/>
          <p:cNvGrpSpPr/>
          <p:nvPr/>
        </p:nvGrpSpPr>
        <p:grpSpPr>
          <a:xfrm>
            <a:off x="6011529" y="3354899"/>
            <a:ext cx="403582" cy="382344"/>
            <a:chOff x="6011529" y="3354899"/>
            <a:chExt cx="403582" cy="382344"/>
          </a:xfrm>
        </p:grpSpPr>
        <p:sp>
          <p:nvSpPr>
            <p:cNvPr id="17563" name="Google Shape;17563;p83"/>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3"/>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3"/>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3"/>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3"/>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3"/>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3"/>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0" name="Google Shape;17570;p83"/>
          <p:cNvGrpSpPr/>
          <p:nvPr/>
        </p:nvGrpSpPr>
        <p:grpSpPr>
          <a:xfrm>
            <a:off x="5588348" y="2418482"/>
            <a:ext cx="386847" cy="383723"/>
            <a:chOff x="5588348" y="2418482"/>
            <a:chExt cx="386847" cy="383723"/>
          </a:xfrm>
        </p:grpSpPr>
        <p:sp>
          <p:nvSpPr>
            <p:cNvPr id="17571" name="Google Shape;17571;p83"/>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3"/>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3"/>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3"/>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3"/>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3"/>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3"/>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8" name="Google Shape;17578;p83"/>
          <p:cNvGrpSpPr/>
          <p:nvPr/>
        </p:nvGrpSpPr>
        <p:grpSpPr>
          <a:xfrm>
            <a:off x="6065458" y="2434229"/>
            <a:ext cx="378154" cy="352230"/>
            <a:chOff x="6065458" y="2434229"/>
            <a:chExt cx="378154" cy="352230"/>
          </a:xfrm>
        </p:grpSpPr>
        <p:sp>
          <p:nvSpPr>
            <p:cNvPr id="17579" name="Google Shape;17579;p83"/>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3"/>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3"/>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3"/>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3"/>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3"/>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3"/>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3"/>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3"/>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3"/>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3"/>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3"/>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1" name="Google Shape;17591;p83"/>
          <p:cNvGrpSpPr/>
          <p:nvPr/>
        </p:nvGrpSpPr>
        <p:grpSpPr>
          <a:xfrm>
            <a:off x="2634708" y="3844133"/>
            <a:ext cx="375421" cy="353610"/>
            <a:chOff x="2870687" y="3796508"/>
            <a:chExt cx="375421" cy="353610"/>
          </a:xfrm>
        </p:grpSpPr>
        <p:sp>
          <p:nvSpPr>
            <p:cNvPr id="17592" name="Google Shape;17592;p83"/>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3"/>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3"/>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3"/>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6" name="Google Shape;17596;p83"/>
          <p:cNvGrpSpPr/>
          <p:nvPr/>
        </p:nvGrpSpPr>
        <p:grpSpPr>
          <a:xfrm>
            <a:off x="8020722" y="1543724"/>
            <a:ext cx="264309" cy="319826"/>
            <a:chOff x="8020722" y="1543724"/>
            <a:chExt cx="264309" cy="319826"/>
          </a:xfrm>
        </p:grpSpPr>
        <p:sp>
          <p:nvSpPr>
            <p:cNvPr id="17597" name="Google Shape;17597;p83"/>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3"/>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3"/>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3"/>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3"/>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3"/>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3"/>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3"/>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3"/>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3"/>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3"/>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3"/>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3"/>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3"/>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3"/>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3"/>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3" name="Google Shape;17613;p83"/>
          <p:cNvGrpSpPr/>
          <p:nvPr/>
        </p:nvGrpSpPr>
        <p:grpSpPr>
          <a:xfrm>
            <a:off x="2319216" y="2452526"/>
            <a:ext cx="343875" cy="315609"/>
            <a:chOff x="2319216" y="2452526"/>
            <a:chExt cx="343875" cy="315609"/>
          </a:xfrm>
        </p:grpSpPr>
        <p:sp>
          <p:nvSpPr>
            <p:cNvPr id="17614" name="Google Shape;17614;p83"/>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3"/>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3"/>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3"/>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3"/>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3"/>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3"/>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3"/>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3"/>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3"/>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3"/>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3"/>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3"/>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3"/>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8" name="Google Shape;17628;p83"/>
          <p:cNvGrpSpPr/>
          <p:nvPr/>
        </p:nvGrpSpPr>
        <p:grpSpPr>
          <a:xfrm>
            <a:off x="7990504" y="1997539"/>
            <a:ext cx="301320" cy="319592"/>
            <a:chOff x="7990504" y="1997539"/>
            <a:chExt cx="301320" cy="319592"/>
          </a:xfrm>
        </p:grpSpPr>
        <p:sp>
          <p:nvSpPr>
            <p:cNvPr id="17629" name="Google Shape;17629;p83"/>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3"/>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3"/>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3"/>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3"/>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3"/>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3"/>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3"/>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3"/>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3"/>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3"/>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3"/>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3"/>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3"/>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3"/>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3"/>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3"/>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3"/>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3"/>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3"/>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3"/>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3"/>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3"/>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3"/>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3"/>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3"/>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3"/>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3"/>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3"/>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3"/>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3"/>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3"/>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3"/>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3"/>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3"/>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3"/>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5" name="Google Shape;17665;p83"/>
          <p:cNvGrpSpPr/>
          <p:nvPr/>
        </p:nvGrpSpPr>
        <p:grpSpPr>
          <a:xfrm>
            <a:off x="3066140" y="3844159"/>
            <a:ext cx="372844" cy="353610"/>
            <a:chOff x="3302118" y="3796534"/>
            <a:chExt cx="372844" cy="353610"/>
          </a:xfrm>
        </p:grpSpPr>
        <p:sp>
          <p:nvSpPr>
            <p:cNvPr id="17666" name="Google Shape;17666;p83"/>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3"/>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3"/>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3"/>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3"/>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3"/>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3"/>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3"/>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4" name="Google Shape;17674;p83"/>
          <p:cNvGrpSpPr/>
          <p:nvPr/>
        </p:nvGrpSpPr>
        <p:grpSpPr>
          <a:xfrm>
            <a:off x="6962652" y="3354899"/>
            <a:ext cx="404051" cy="382344"/>
            <a:chOff x="6962652" y="3354899"/>
            <a:chExt cx="404051" cy="382344"/>
          </a:xfrm>
        </p:grpSpPr>
        <p:sp>
          <p:nvSpPr>
            <p:cNvPr id="17675" name="Google Shape;17675;p83"/>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3"/>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3"/>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3"/>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3"/>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3"/>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3"/>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3"/>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3"/>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3"/>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3"/>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6" name="Google Shape;17686;p83"/>
          <p:cNvGrpSpPr/>
          <p:nvPr/>
        </p:nvGrpSpPr>
        <p:grpSpPr>
          <a:xfrm>
            <a:off x="3508451" y="3844159"/>
            <a:ext cx="372740" cy="353610"/>
            <a:chOff x="3744430" y="3796534"/>
            <a:chExt cx="372740" cy="353610"/>
          </a:xfrm>
        </p:grpSpPr>
        <p:sp>
          <p:nvSpPr>
            <p:cNvPr id="17687" name="Google Shape;17687;p83"/>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3"/>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3"/>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3"/>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3"/>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3"/>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3"/>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3"/>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3"/>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6" name="Google Shape;17696;p83"/>
          <p:cNvGrpSpPr/>
          <p:nvPr/>
        </p:nvGrpSpPr>
        <p:grpSpPr>
          <a:xfrm>
            <a:off x="4835125" y="3844159"/>
            <a:ext cx="372844" cy="353610"/>
            <a:chOff x="5071104" y="3796534"/>
            <a:chExt cx="372844" cy="353610"/>
          </a:xfrm>
        </p:grpSpPr>
        <p:sp>
          <p:nvSpPr>
            <p:cNvPr id="17697" name="Google Shape;17697;p83"/>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3"/>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3"/>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3"/>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3"/>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3"/>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3"/>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4" name="Google Shape;17704;p83"/>
          <p:cNvGrpSpPr/>
          <p:nvPr/>
        </p:nvGrpSpPr>
        <p:grpSpPr>
          <a:xfrm>
            <a:off x="7438201" y="3354899"/>
            <a:ext cx="403504" cy="382318"/>
            <a:chOff x="7438201" y="3354899"/>
            <a:chExt cx="403504" cy="382318"/>
          </a:xfrm>
        </p:grpSpPr>
        <p:sp>
          <p:nvSpPr>
            <p:cNvPr id="17705" name="Google Shape;17705;p83"/>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3"/>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3"/>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3"/>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3"/>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3"/>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3"/>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3"/>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3"/>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3"/>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3"/>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3"/>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3"/>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3"/>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3"/>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0" name="Google Shape;17720;p83"/>
          <p:cNvGrpSpPr/>
          <p:nvPr/>
        </p:nvGrpSpPr>
        <p:grpSpPr>
          <a:xfrm>
            <a:off x="5160300" y="2435035"/>
            <a:ext cx="288515" cy="350512"/>
            <a:chOff x="5160300" y="2435035"/>
            <a:chExt cx="288515" cy="350512"/>
          </a:xfrm>
        </p:grpSpPr>
        <p:sp>
          <p:nvSpPr>
            <p:cNvPr id="17721" name="Google Shape;17721;p83"/>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3"/>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3"/>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3"/>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3"/>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3"/>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3"/>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3"/>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3"/>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3"/>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3"/>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3"/>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3" name="Google Shape;17733;p83"/>
          <p:cNvGrpSpPr/>
          <p:nvPr/>
        </p:nvGrpSpPr>
        <p:grpSpPr>
          <a:xfrm>
            <a:off x="5719670" y="3844159"/>
            <a:ext cx="372766" cy="353610"/>
            <a:chOff x="5955648" y="3796534"/>
            <a:chExt cx="372766" cy="353610"/>
          </a:xfrm>
        </p:grpSpPr>
        <p:sp>
          <p:nvSpPr>
            <p:cNvPr id="17734" name="Google Shape;17734;p83"/>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3"/>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3"/>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3"/>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3"/>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3"/>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3"/>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1" name="Google Shape;17741;p83"/>
          <p:cNvGrpSpPr/>
          <p:nvPr/>
        </p:nvGrpSpPr>
        <p:grpSpPr>
          <a:xfrm>
            <a:off x="4655731" y="2446592"/>
            <a:ext cx="372818" cy="327504"/>
            <a:chOff x="4655731" y="2446592"/>
            <a:chExt cx="372818" cy="327504"/>
          </a:xfrm>
        </p:grpSpPr>
        <p:sp>
          <p:nvSpPr>
            <p:cNvPr id="17742" name="Google Shape;17742;p83"/>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3"/>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3"/>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3"/>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3"/>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3"/>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3"/>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3"/>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3"/>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3"/>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3"/>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3"/>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3"/>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3"/>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6" name="Google Shape;17756;p83"/>
          <p:cNvGrpSpPr/>
          <p:nvPr/>
        </p:nvGrpSpPr>
        <p:grpSpPr>
          <a:xfrm>
            <a:off x="7459075" y="2926643"/>
            <a:ext cx="365062" cy="290024"/>
            <a:chOff x="7459075" y="2926643"/>
            <a:chExt cx="365062" cy="290024"/>
          </a:xfrm>
        </p:grpSpPr>
        <p:sp>
          <p:nvSpPr>
            <p:cNvPr id="17757" name="Google Shape;17757;p83"/>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3"/>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3"/>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3"/>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3"/>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3"/>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3"/>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3"/>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3"/>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3"/>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3"/>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3"/>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3"/>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3"/>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3"/>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3"/>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3"/>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3"/>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3"/>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3"/>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3"/>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3"/>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3"/>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0" name="Google Shape;17780;p83"/>
          <p:cNvGrpSpPr/>
          <p:nvPr/>
        </p:nvGrpSpPr>
        <p:grpSpPr>
          <a:xfrm>
            <a:off x="5060406" y="3354899"/>
            <a:ext cx="403582" cy="382344"/>
            <a:chOff x="5060406" y="3354899"/>
            <a:chExt cx="403582" cy="382344"/>
          </a:xfrm>
        </p:grpSpPr>
        <p:sp>
          <p:nvSpPr>
            <p:cNvPr id="17781" name="Google Shape;17781;p83"/>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3"/>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3"/>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3"/>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3"/>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6" name="Google Shape;17786;p83"/>
          <p:cNvGrpSpPr/>
          <p:nvPr/>
        </p:nvGrpSpPr>
        <p:grpSpPr>
          <a:xfrm>
            <a:off x="5535955" y="3354899"/>
            <a:ext cx="403608" cy="382344"/>
            <a:chOff x="5535955" y="3354899"/>
            <a:chExt cx="403608" cy="382344"/>
          </a:xfrm>
        </p:grpSpPr>
        <p:sp>
          <p:nvSpPr>
            <p:cNvPr id="17787" name="Google Shape;17787;p83"/>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3"/>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3"/>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3"/>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3"/>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2" name="Google Shape;17792;p83"/>
          <p:cNvGrpSpPr/>
          <p:nvPr/>
        </p:nvGrpSpPr>
        <p:grpSpPr>
          <a:xfrm>
            <a:off x="7913775" y="3354795"/>
            <a:ext cx="423285" cy="382422"/>
            <a:chOff x="7913775" y="3354795"/>
            <a:chExt cx="423285" cy="382422"/>
          </a:xfrm>
        </p:grpSpPr>
        <p:sp>
          <p:nvSpPr>
            <p:cNvPr id="17793" name="Google Shape;17793;p83"/>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3"/>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3"/>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3"/>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3"/>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3"/>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3"/>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3"/>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3"/>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3"/>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3"/>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3"/>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3"/>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3"/>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7" name="Google Shape;17807;p83"/>
          <p:cNvGrpSpPr/>
          <p:nvPr/>
        </p:nvGrpSpPr>
        <p:grpSpPr>
          <a:xfrm>
            <a:off x="7499365" y="1534536"/>
            <a:ext cx="354807" cy="338357"/>
            <a:chOff x="7499365" y="1534536"/>
            <a:chExt cx="354807" cy="338357"/>
          </a:xfrm>
        </p:grpSpPr>
        <p:sp>
          <p:nvSpPr>
            <p:cNvPr id="17808" name="Google Shape;17808;p83"/>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3"/>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3"/>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3"/>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3"/>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3"/>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3"/>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3"/>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3"/>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3"/>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3"/>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3"/>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3"/>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3"/>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3"/>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3"/>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3"/>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3"/>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3"/>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7" name="Google Shape;17827;p83"/>
          <p:cNvGrpSpPr/>
          <p:nvPr/>
        </p:nvGrpSpPr>
        <p:grpSpPr>
          <a:xfrm>
            <a:off x="3950685" y="3844159"/>
            <a:ext cx="372844" cy="353610"/>
            <a:chOff x="4186663" y="3796534"/>
            <a:chExt cx="372844" cy="353610"/>
          </a:xfrm>
        </p:grpSpPr>
        <p:sp>
          <p:nvSpPr>
            <p:cNvPr id="17828" name="Google Shape;17828;p83"/>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3"/>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3"/>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3"/>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3"/>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3" name="Google Shape;17833;p83"/>
          <p:cNvGrpSpPr/>
          <p:nvPr/>
        </p:nvGrpSpPr>
        <p:grpSpPr>
          <a:xfrm>
            <a:off x="4392918" y="3844159"/>
            <a:ext cx="372740" cy="353610"/>
            <a:chOff x="4628896" y="3796534"/>
            <a:chExt cx="372740" cy="353610"/>
          </a:xfrm>
        </p:grpSpPr>
        <p:sp>
          <p:nvSpPr>
            <p:cNvPr id="17834" name="Google Shape;17834;p83"/>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3"/>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3"/>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3"/>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3"/>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3"/>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3"/>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3"/>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2" name="Google Shape;17842;p83"/>
          <p:cNvGrpSpPr/>
          <p:nvPr/>
        </p:nvGrpSpPr>
        <p:grpSpPr>
          <a:xfrm>
            <a:off x="5277462" y="3844159"/>
            <a:ext cx="372818" cy="353610"/>
            <a:chOff x="5513441" y="3796534"/>
            <a:chExt cx="372818" cy="353610"/>
          </a:xfrm>
        </p:grpSpPr>
        <p:sp>
          <p:nvSpPr>
            <p:cNvPr id="17843" name="Google Shape;17843;p83"/>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3"/>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3"/>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3"/>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3"/>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3"/>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3"/>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0" name="Google Shape;17850;p83"/>
          <p:cNvGrpSpPr/>
          <p:nvPr/>
        </p:nvGrpSpPr>
        <p:grpSpPr>
          <a:xfrm>
            <a:off x="6487078" y="3354899"/>
            <a:ext cx="403608" cy="382344"/>
            <a:chOff x="6487078" y="3354899"/>
            <a:chExt cx="403608" cy="382344"/>
          </a:xfrm>
        </p:grpSpPr>
        <p:sp>
          <p:nvSpPr>
            <p:cNvPr id="17851" name="Google Shape;17851;p83"/>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3"/>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3"/>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3"/>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3"/>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3"/>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3"/>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3"/>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3"/>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3"/>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1" name="Google Shape;17861;p83"/>
          <p:cNvGrpSpPr/>
          <p:nvPr/>
        </p:nvGrpSpPr>
        <p:grpSpPr>
          <a:xfrm>
            <a:off x="3190851" y="3342484"/>
            <a:ext cx="389684" cy="389684"/>
            <a:chOff x="3190851" y="3342484"/>
            <a:chExt cx="389684" cy="389684"/>
          </a:xfrm>
        </p:grpSpPr>
        <p:sp>
          <p:nvSpPr>
            <p:cNvPr id="17862" name="Google Shape;17862;p83"/>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3"/>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3"/>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3"/>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3"/>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3"/>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3"/>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3"/>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3"/>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3"/>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3"/>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3"/>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3"/>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3"/>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3"/>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3"/>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3"/>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3"/>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3"/>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3"/>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3"/>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3"/>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3"/>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3"/>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3"/>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3"/>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3"/>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3"/>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0" name="Google Shape;17890;p83"/>
          <p:cNvGrpSpPr/>
          <p:nvPr/>
        </p:nvGrpSpPr>
        <p:grpSpPr>
          <a:xfrm>
            <a:off x="7927127" y="2879845"/>
            <a:ext cx="364515" cy="383619"/>
            <a:chOff x="7927127" y="2879845"/>
            <a:chExt cx="364515" cy="383619"/>
          </a:xfrm>
        </p:grpSpPr>
        <p:sp>
          <p:nvSpPr>
            <p:cNvPr id="17891" name="Google Shape;17891;p83"/>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3"/>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3"/>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3"/>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3"/>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3"/>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3"/>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3"/>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3"/>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3"/>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3"/>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3"/>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3"/>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3"/>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3"/>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3"/>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3"/>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3"/>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3"/>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3"/>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3"/>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3"/>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3"/>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3"/>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3"/>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3"/>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3"/>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3"/>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3"/>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0" name="Google Shape;17920;p83"/>
          <p:cNvGrpSpPr/>
          <p:nvPr/>
        </p:nvGrpSpPr>
        <p:grpSpPr>
          <a:xfrm>
            <a:off x="859281" y="3352531"/>
            <a:ext cx="327426" cy="357826"/>
            <a:chOff x="859281" y="3352531"/>
            <a:chExt cx="327426" cy="357826"/>
          </a:xfrm>
        </p:grpSpPr>
        <p:sp>
          <p:nvSpPr>
            <p:cNvPr id="17921" name="Google Shape;17921;p83"/>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3"/>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3"/>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3"/>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3"/>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3"/>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3"/>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3"/>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3"/>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3"/>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3"/>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3"/>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3"/>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3"/>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3"/>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3"/>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3"/>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3"/>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83"/>
          <p:cNvGrpSpPr/>
          <p:nvPr/>
        </p:nvGrpSpPr>
        <p:grpSpPr>
          <a:xfrm>
            <a:off x="1317912" y="3388371"/>
            <a:ext cx="372115" cy="273185"/>
            <a:chOff x="1317912" y="3388371"/>
            <a:chExt cx="372115" cy="273185"/>
          </a:xfrm>
        </p:grpSpPr>
        <p:sp>
          <p:nvSpPr>
            <p:cNvPr id="17940" name="Google Shape;17940;p83"/>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3"/>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3"/>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3"/>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3"/>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3"/>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3"/>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3"/>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3"/>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3"/>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3"/>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3"/>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3"/>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3"/>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3"/>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3"/>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3"/>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3"/>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3"/>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3"/>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3"/>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3"/>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3"/>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3"/>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3"/>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3"/>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3"/>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3"/>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3"/>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3"/>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3"/>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3"/>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3"/>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3" name="Google Shape;17973;p83"/>
          <p:cNvGrpSpPr/>
          <p:nvPr/>
        </p:nvGrpSpPr>
        <p:grpSpPr>
          <a:xfrm>
            <a:off x="2779747" y="1525426"/>
            <a:ext cx="356993" cy="344214"/>
            <a:chOff x="2779747" y="1525426"/>
            <a:chExt cx="356993" cy="344214"/>
          </a:xfrm>
        </p:grpSpPr>
        <p:sp>
          <p:nvSpPr>
            <p:cNvPr id="17974" name="Google Shape;17974;p83"/>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3"/>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3"/>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3"/>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3"/>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3"/>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3"/>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3"/>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3"/>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3"/>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3"/>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3"/>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3"/>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3"/>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3"/>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3"/>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3"/>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3"/>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3"/>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3"/>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3"/>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3"/>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3"/>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3"/>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8" name="Google Shape;17998;p83"/>
          <p:cNvGrpSpPr/>
          <p:nvPr/>
        </p:nvGrpSpPr>
        <p:grpSpPr>
          <a:xfrm>
            <a:off x="3317969" y="1515432"/>
            <a:ext cx="225112" cy="360663"/>
            <a:chOff x="3317969" y="1515432"/>
            <a:chExt cx="225112" cy="360663"/>
          </a:xfrm>
        </p:grpSpPr>
        <p:sp>
          <p:nvSpPr>
            <p:cNvPr id="17999" name="Google Shape;17999;p83"/>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3"/>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3"/>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3"/>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3"/>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3"/>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3"/>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3"/>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83"/>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83"/>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3"/>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3"/>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3"/>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3"/>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3"/>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3"/>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3"/>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3"/>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3"/>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3"/>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3"/>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3"/>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3"/>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3"/>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3" name="Google Shape;18023;p83"/>
          <p:cNvGrpSpPr/>
          <p:nvPr/>
        </p:nvGrpSpPr>
        <p:grpSpPr>
          <a:xfrm>
            <a:off x="3707887" y="1526233"/>
            <a:ext cx="389684" cy="339164"/>
            <a:chOff x="3707887" y="1526233"/>
            <a:chExt cx="389684" cy="339164"/>
          </a:xfrm>
        </p:grpSpPr>
        <p:sp>
          <p:nvSpPr>
            <p:cNvPr id="18024" name="Google Shape;18024;p83"/>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3"/>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3"/>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3"/>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3"/>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3"/>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3"/>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3"/>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3"/>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3"/>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3"/>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3"/>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3"/>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7" name="Google Shape;18037;p83"/>
          <p:cNvGrpSpPr/>
          <p:nvPr/>
        </p:nvGrpSpPr>
        <p:grpSpPr>
          <a:xfrm>
            <a:off x="4660676" y="1985853"/>
            <a:ext cx="346921" cy="346921"/>
            <a:chOff x="4660676" y="1985853"/>
            <a:chExt cx="346921" cy="346921"/>
          </a:xfrm>
        </p:grpSpPr>
        <p:sp>
          <p:nvSpPr>
            <p:cNvPr id="18038" name="Google Shape;18038;p83"/>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3"/>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3"/>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3"/>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3"/>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3"/>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3"/>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3"/>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3"/>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3"/>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3"/>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3"/>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3"/>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3"/>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3"/>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3"/>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3"/>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3"/>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3"/>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3"/>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3"/>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3"/>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3"/>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3"/>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3"/>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3"/>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3"/>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3"/>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3"/>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3"/>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3"/>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3"/>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3"/>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3"/>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3"/>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3"/>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3"/>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3"/>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3"/>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3"/>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83"/>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3"/>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3"/>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1" name="Google Shape;18081;p83"/>
          <p:cNvGrpSpPr/>
          <p:nvPr/>
        </p:nvGrpSpPr>
        <p:grpSpPr>
          <a:xfrm>
            <a:off x="3238846" y="2464342"/>
            <a:ext cx="383177" cy="291976"/>
            <a:chOff x="3238846" y="2464342"/>
            <a:chExt cx="383177" cy="291976"/>
          </a:xfrm>
        </p:grpSpPr>
        <p:sp>
          <p:nvSpPr>
            <p:cNvPr id="18082" name="Google Shape;18082;p83"/>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3"/>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3"/>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3"/>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3"/>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3"/>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3"/>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3"/>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3"/>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3"/>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3"/>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3"/>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3"/>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3"/>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3"/>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3"/>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3"/>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3"/>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0" name="Google Shape;18100;p83"/>
          <p:cNvGrpSpPr/>
          <p:nvPr/>
        </p:nvGrpSpPr>
        <p:grpSpPr>
          <a:xfrm>
            <a:off x="6161858" y="3847218"/>
            <a:ext cx="347434" cy="347434"/>
            <a:chOff x="2775123" y="1408261"/>
            <a:chExt cx="3847554" cy="3847554"/>
          </a:xfrm>
        </p:grpSpPr>
        <p:sp>
          <p:nvSpPr>
            <p:cNvPr id="18101" name="Google Shape;18101;p83"/>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3"/>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03" name="Google Shape;18103;p83"/>
            <p:cNvGrpSpPr/>
            <p:nvPr/>
          </p:nvGrpSpPr>
          <p:grpSpPr>
            <a:xfrm>
              <a:off x="3503656" y="1972170"/>
              <a:ext cx="2391038" cy="2719924"/>
              <a:chOff x="1512725" y="258500"/>
              <a:chExt cx="4570900" cy="5199625"/>
            </a:xfrm>
          </p:grpSpPr>
          <p:sp>
            <p:nvSpPr>
              <p:cNvPr id="18104" name="Google Shape;18104;p83"/>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3"/>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3"/>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09" name="Google Shape;18109;p83"/>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10" name="Google Shape;18110;p8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sp>
        <p:nvSpPr>
          <p:cNvPr id="550" name="Google Shape;550;p30"/>
          <p:cNvSpPr txBox="1">
            <a:spLocks noGrp="1"/>
          </p:cNvSpPr>
          <p:nvPr>
            <p:ph type="body" idx="1"/>
          </p:nvPr>
        </p:nvSpPr>
        <p:spPr>
          <a:xfrm>
            <a:off x="720000" y="1282791"/>
            <a:ext cx="7704000" cy="1828800"/>
          </a:xfrm>
          <a:prstGeom prst="rect">
            <a:avLst/>
          </a:prstGeom>
        </p:spPr>
        <p:txBody>
          <a:bodyPr spcFirstLastPara="1" wrap="square" lIns="91425" tIns="91425" rIns="91425" bIns="91425" anchor="t" anchorCtr="0">
            <a:noAutofit/>
          </a:bodyPr>
          <a:lstStyle/>
          <a:p>
            <a:pPr marL="0" lvl="0" indent="0">
              <a:buNone/>
            </a:pPr>
            <a:r>
              <a:rPr lang="en-US" sz="2000" dirty="0">
                <a:solidFill>
                  <a:schemeClr val="dk1"/>
                </a:solidFill>
              </a:rPr>
              <a:t>- ways of communicating </a:t>
            </a:r>
          </a:p>
          <a:p>
            <a:pPr marL="0" lvl="0" indent="0">
              <a:buNone/>
            </a:pPr>
            <a:endParaRPr lang="en-US" sz="2000" dirty="0">
              <a:solidFill>
                <a:schemeClr val="dk1"/>
              </a:solidFill>
            </a:endParaRPr>
          </a:p>
          <a:p>
            <a:pPr marL="0" lvl="0" indent="0">
              <a:buNone/>
            </a:pPr>
            <a:r>
              <a:rPr lang="en-US" sz="2000" dirty="0">
                <a:solidFill>
                  <a:schemeClr val="dk1"/>
                </a:solidFill>
              </a:rPr>
              <a:t>- traditional food and drink</a:t>
            </a:r>
          </a:p>
          <a:p>
            <a:pPr marL="0" lvl="0" indent="0">
              <a:buNone/>
            </a:pPr>
            <a:endParaRPr lang="en-US" sz="2000" dirty="0">
              <a:solidFill>
                <a:schemeClr val="dk1"/>
              </a:solidFill>
            </a:endParaRPr>
          </a:p>
          <a:p>
            <a:pPr marL="0" lvl="0" indent="0">
              <a:buNone/>
            </a:pPr>
            <a:r>
              <a:rPr lang="en-US" sz="2000" dirty="0">
                <a:solidFill>
                  <a:schemeClr val="dk1"/>
                </a:solidFill>
              </a:rPr>
              <a:t>- ways of learning </a:t>
            </a:r>
            <a:endParaRPr sz="2000" dirty="0">
              <a:solidFill>
                <a:schemeClr val="dk1"/>
              </a:solidFill>
            </a:endParaRPr>
          </a:p>
        </p:txBody>
      </p:sp>
      <p:sp>
        <p:nvSpPr>
          <p:cNvPr id="3" name="Rounded Rectangle 2"/>
          <p:cNvSpPr/>
          <p:nvPr/>
        </p:nvSpPr>
        <p:spPr>
          <a:xfrm>
            <a:off x="720000" y="336177"/>
            <a:ext cx="7704000" cy="715089"/>
          </a:xfrm>
          <a:prstGeom prst="roundRect">
            <a:avLst/>
          </a:prstGeom>
          <a:solidFill>
            <a:srgbClr val="FFFFFF"/>
          </a:solidFill>
          <a:ln w="28575">
            <a:solidFill>
              <a:srgbClr val="2D1B61"/>
            </a:solidFill>
          </a:ln>
        </p:spPr>
        <p:txBody>
          <a:bodyPr wrap="square">
            <a:spAutoFit/>
          </a:bodyPr>
          <a:lstStyle/>
          <a:p>
            <a:pPr lvl="0" algn="ctr"/>
            <a:r>
              <a:rPr lang="en-US" sz="1800" b="1" dirty="0" smtClean="0">
                <a:solidFill>
                  <a:schemeClr val="tx1"/>
                </a:solidFill>
                <a:latin typeface="Fredoka One"/>
              </a:rPr>
              <a:t>1. </a:t>
            </a:r>
            <a:r>
              <a:rPr lang="en-US" sz="1800" b="1" dirty="0">
                <a:solidFill>
                  <a:schemeClr val="tx1"/>
                </a:solidFill>
                <a:latin typeface="Fredoka One"/>
              </a:rPr>
              <a:t>Work in groups. Which of the following do you think is more influenced by modern technology? Tick (﻿✓) your choice(s).</a:t>
            </a:r>
          </a:p>
        </p:txBody>
      </p:sp>
      <p:sp>
        <p:nvSpPr>
          <p:cNvPr id="4" name="Rectangle 3"/>
          <p:cNvSpPr/>
          <p:nvPr/>
        </p:nvSpPr>
        <p:spPr>
          <a:xfrm>
            <a:off x="3408968" y="1282791"/>
            <a:ext cx="473206" cy="553998"/>
          </a:xfrm>
          <a:prstGeom prst="rect">
            <a:avLst/>
          </a:prstGeom>
        </p:spPr>
        <p:txBody>
          <a:bodyPr wrap="none">
            <a:spAutoFit/>
          </a:bodyPr>
          <a:lstStyle/>
          <a:p>
            <a:r>
              <a:rPr lang="en-US" sz="3000" dirty="0">
                <a:solidFill>
                  <a:schemeClr val="dk1"/>
                </a:solidFill>
                <a:latin typeface="Englebert" panose="020B0604020202020204" charset="0"/>
              </a:rPr>
              <a:t>✓</a:t>
            </a:r>
            <a:endParaRPr lang="en-US" sz="3000" dirty="0">
              <a:latin typeface="Englebert" panose="020B0604020202020204" charset="0"/>
            </a:endParaRPr>
          </a:p>
        </p:txBody>
      </p:sp>
      <p:sp>
        <p:nvSpPr>
          <p:cNvPr id="5" name="Rectangle 4"/>
          <p:cNvSpPr/>
          <p:nvPr/>
        </p:nvSpPr>
        <p:spPr>
          <a:xfrm>
            <a:off x="2704798" y="2478465"/>
            <a:ext cx="473206" cy="553998"/>
          </a:xfrm>
          <a:prstGeom prst="rect">
            <a:avLst/>
          </a:prstGeom>
        </p:spPr>
        <p:txBody>
          <a:bodyPr wrap="none">
            <a:spAutoFit/>
          </a:bodyPr>
          <a:lstStyle/>
          <a:p>
            <a:r>
              <a:rPr lang="en-US" sz="3000" dirty="0">
                <a:solidFill>
                  <a:schemeClr val="dk1"/>
                </a:solidFill>
                <a:latin typeface="Englebert" panose="020B0604020202020204" charset="0"/>
              </a:rPr>
              <a:t>✓</a:t>
            </a:r>
            <a:endParaRPr lang="en-US" sz="3000" dirty="0">
              <a:latin typeface="Englebert" panose="020B0604020202020204" charset="0"/>
            </a:endParaRPr>
          </a:p>
        </p:txBody>
      </p:sp>
      <p:pic>
        <p:nvPicPr>
          <p:cNvPr id="1030" name="Picture 6" descr="Vietnamese Food Cliparts, Stock Vector and Royalty Free Vietnamese Food  Illustrations"/>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262" b="98423" l="0" r="100000"/>
                    </a14:imgEffect>
                  </a14:imgLayer>
                </a14:imgProps>
              </a:ext>
              <a:ext uri="{28A0092B-C50C-407E-A947-70E740481C1C}">
                <a14:useLocalDpi xmlns:a14="http://schemas.microsoft.com/office/drawing/2010/main" val="0"/>
              </a:ext>
            </a:extLst>
          </a:blip>
          <a:srcRect/>
          <a:stretch>
            <a:fillRect/>
          </a:stretch>
        </p:blipFill>
        <p:spPr bwMode="auto">
          <a:xfrm>
            <a:off x="3695034" y="2602441"/>
            <a:ext cx="2661132" cy="187462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Premium Vector | Communicating via smartphone. guys communicate with each  other. friends, messenger and video call. interest, communication and  social networks. friendly characters. cartoon flat vector illustration"/>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4000" b="96000" l="0" r="100000">
                        <a14:foregroundMark x1="23500" y1="13375" x2="23500" y2="13375"/>
                        <a14:foregroundMark x1="59750" y1="12000" x2="59750" y2="12000"/>
                        <a14:foregroundMark x1="90700" y1="46688" x2="90700" y2="46688"/>
                        <a14:foregroundMark x1="38950" y1="64000" x2="45900" y2="76000"/>
                        <a14:foregroundMark x1="33600" y1="26687" x2="48000" y2="53375"/>
                        <a14:foregroundMark x1="40000" y1="28688" x2="40000" y2="28688"/>
                        <a14:foregroundMark x1="65100" y1="28688" x2="65100" y2="28688"/>
                        <a14:foregroundMark x1="77900" y1="59375" x2="77900" y2="59375"/>
                        <a14:foregroundMark x1="58150" y1="49375" x2="58150" y2="49375"/>
                        <a14:foregroundMark x1="59200" y1="78000" x2="59200" y2="78000"/>
                        <a14:foregroundMark x1="26150" y1="70000" x2="26150" y2="70000"/>
                        <a14:foregroundMark x1="39500" y1="63375" x2="39500" y2="76000"/>
                        <a14:foregroundMark x1="38950" y1="75375" x2="38950" y2="75375"/>
                      </a14:backgroundRemoval>
                    </a14:imgEffect>
                  </a14:imgLayer>
                </a14:imgProps>
              </a:ext>
              <a:ext uri="{28A0092B-C50C-407E-A947-70E740481C1C}">
                <a14:useLocalDpi xmlns:a14="http://schemas.microsoft.com/office/drawing/2010/main" val="0"/>
              </a:ext>
            </a:extLst>
          </a:blip>
          <a:srcRect/>
          <a:stretch>
            <a:fillRect/>
          </a:stretch>
        </p:blipFill>
        <p:spPr bwMode="auto">
          <a:xfrm>
            <a:off x="5010087" y="1063960"/>
            <a:ext cx="22860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Education Cartoon Images - Free Download on Freepik"/>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0" b="100000" l="3834" r="96006">
                        <a14:foregroundMark x1="24760" y1="91220" x2="71725" y2="89756"/>
                        <a14:foregroundMark x1="61821" y1="83415" x2="82268" y2="83171"/>
                        <a14:foregroundMark x1="56709" y1="80488" x2="69968" y2="82683"/>
                      </a14:backgroundRemoval>
                    </a14:imgEffect>
                  </a14:imgLayer>
                </a14:imgProps>
              </a:ext>
              <a:ext uri="{28A0092B-C50C-407E-A947-70E740481C1C}">
                <a14:useLocalDpi xmlns:a14="http://schemas.microsoft.com/office/drawing/2010/main" val="0"/>
              </a:ext>
            </a:extLst>
          </a:blip>
          <a:srcRect/>
          <a:stretch>
            <a:fillRect/>
          </a:stretch>
        </p:blipFill>
        <p:spPr bwMode="auto">
          <a:xfrm>
            <a:off x="6076362" y="2444397"/>
            <a:ext cx="2783458" cy="182303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50">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50">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50">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3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30"/>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3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 grpId="0" build="p"/>
      <p:bldP spid="3" grpId="0" animBg="1"/>
      <p:bldP spid="4" grpId="0"/>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49"/>
        <p:cNvGrpSpPr/>
        <p:nvPr/>
      </p:nvGrpSpPr>
      <p:grpSpPr>
        <a:xfrm>
          <a:off x="0" y="0"/>
          <a:ext cx="0" cy="0"/>
          <a:chOff x="0" y="0"/>
          <a:chExt cx="0" cy="0"/>
        </a:xfrm>
      </p:grpSpPr>
      <p:graphicFrame>
        <p:nvGraphicFramePr>
          <p:cNvPr id="13" name="Table 12"/>
          <p:cNvGraphicFramePr>
            <a:graphicFrameLocks noGrp="1"/>
          </p:cNvGraphicFramePr>
          <p:nvPr>
            <p:extLst>
              <p:ext uri="{D42A27DB-BD31-4B8C-83A1-F6EECF244321}">
                <p14:modId xmlns:p14="http://schemas.microsoft.com/office/powerpoint/2010/main" val="157191141"/>
              </p:ext>
            </p:extLst>
          </p:nvPr>
        </p:nvGraphicFramePr>
        <p:xfrm>
          <a:off x="715297" y="1119833"/>
          <a:ext cx="7728155" cy="2682240"/>
        </p:xfrm>
        <a:graphic>
          <a:graphicData uri="http://schemas.openxmlformats.org/drawingml/2006/table">
            <a:tbl>
              <a:tblPr firstRow="1" bandRow="1">
                <a:tableStyleId>{BC89EF96-8CEA-46FF-86C4-4CE0E7609802}</a:tableStyleId>
              </a:tblPr>
              <a:tblGrid>
                <a:gridCol w="6715682">
                  <a:extLst>
                    <a:ext uri="{9D8B030D-6E8A-4147-A177-3AD203B41FA5}">
                      <a16:colId xmlns:a16="http://schemas.microsoft.com/office/drawing/2014/main" val="2796355671"/>
                    </a:ext>
                  </a:extLst>
                </a:gridCol>
                <a:gridCol w="498418">
                  <a:extLst>
                    <a:ext uri="{9D8B030D-6E8A-4147-A177-3AD203B41FA5}">
                      <a16:colId xmlns:a16="http://schemas.microsoft.com/office/drawing/2014/main" val="2840795758"/>
                    </a:ext>
                  </a:extLst>
                </a:gridCol>
                <a:gridCol w="514055">
                  <a:extLst>
                    <a:ext uri="{9D8B030D-6E8A-4147-A177-3AD203B41FA5}">
                      <a16:colId xmlns:a16="http://schemas.microsoft.com/office/drawing/2014/main" val="1090198741"/>
                    </a:ext>
                  </a:extLst>
                </a:gridCol>
              </a:tblGrid>
              <a:tr h="370840">
                <a:tc>
                  <a:txBody>
                    <a:bodyPr/>
                    <a:lstStyle/>
                    <a:p>
                      <a:endParaRPr lang="en-GB" sz="2000" dirty="0">
                        <a:latin typeface="Englebert" panose="020B0604020202020204" charset="0"/>
                      </a:endParaRPr>
                    </a:p>
                  </a:txBody>
                  <a:tcPr/>
                </a:tc>
                <a:tc>
                  <a:txBody>
                    <a:bodyPr/>
                    <a:lstStyle/>
                    <a:p>
                      <a:pPr algn="ctr"/>
                      <a:r>
                        <a:rPr lang="en-GB" sz="2000" dirty="0" smtClean="0">
                          <a:solidFill>
                            <a:schemeClr val="bg1">
                              <a:lumMod val="75000"/>
                            </a:schemeClr>
                          </a:solidFill>
                          <a:latin typeface="Englebert" panose="020B0604020202020204" charset="0"/>
                        </a:rPr>
                        <a:t>T</a:t>
                      </a:r>
                      <a:endParaRPr lang="en-GB" sz="2000" dirty="0">
                        <a:solidFill>
                          <a:schemeClr val="bg1">
                            <a:lumMod val="75000"/>
                          </a:schemeClr>
                        </a:solidFill>
                        <a:latin typeface="Englebert" panose="020B0604020202020204" charset="0"/>
                      </a:endParaRPr>
                    </a:p>
                  </a:txBody>
                  <a:tcPr/>
                </a:tc>
                <a:tc>
                  <a:txBody>
                    <a:bodyPr/>
                    <a:lstStyle/>
                    <a:p>
                      <a:pPr algn="ctr"/>
                      <a:r>
                        <a:rPr lang="en-GB" sz="2000" dirty="0" smtClean="0">
                          <a:solidFill>
                            <a:schemeClr val="bg1">
                              <a:lumMod val="75000"/>
                            </a:schemeClr>
                          </a:solidFill>
                          <a:latin typeface="Englebert" panose="020B0604020202020204" charset="0"/>
                        </a:rPr>
                        <a:t>F</a:t>
                      </a:r>
                      <a:endParaRPr lang="en-GB" sz="2000" dirty="0">
                        <a:solidFill>
                          <a:schemeClr val="bg1">
                            <a:lumMod val="75000"/>
                          </a:schemeClr>
                        </a:solidFill>
                        <a:latin typeface="Englebert" panose="020B0604020202020204" charset="0"/>
                      </a:endParaRPr>
                    </a:p>
                  </a:txBody>
                  <a:tcPr/>
                </a:tc>
                <a:extLst>
                  <a:ext uri="{0D108BD9-81ED-4DB2-BD59-A6C34878D82A}">
                    <a16:rowId xmlns:a16="http://schemas.microsoft.com/office/drawing/2014/main" val="2121938528"/>
                  </a:ext>
                </a:extLst>
              </a:tr>
              <a:tr h="370840">
                <a:tc>
                  <a:txBody>
                    <a:bodyPr/>
                    <a:lstStyle/>
                    <a:p>
                      <a:r>
                        <a:rPr lang="en-US" sz="2000" dirty="0" smtClean="0">
                          <a:latin typeface="Englebert" panose="020B0604020202020204" charset="0"/>
                        </a:rPr>
                        <a:t>1. When Mai was studying online, the power went oﬀ.</a:t>
                      </a:r>
                      <a:endParaRPr lang="en-GB" sz="2000" dirty="0">
                        <a:latin typeface="Englebert" panose="020B0604020202020204" charset="0"/>
                      </a:endParaRPr>
                    </a:p>
                  </a:txBody>
                  <a:tcPr/>
                </a:tc>
                <a:tc>
                  <a:txBody>
                    <a:bodyPr/>
                    <a:lstStyle/>
                    <a:p>
                      <a:endParaRPr lang="en-GB" sz="2000">
                        <a:latin typeface="Englebert" panose="020B0604020202020204" charset="0"/>
                      </a:endParaRPr>
                    </a:p>
                  </a:txBody>
                  <a:tcPr/>
                </a:tc>
                <a:tc>
                  <a:txBody>
                    <a:bodyPr/>
                    <a:lstStyle/>
                    <a:p>
                      <a:endParaRPr lang="en-GB" sz="2000">
                        <a:latin typeface="Englebert" panose="020B0604020202020204" charset="0"/>
                      </a:endParaRPr>
                    </a:p>
                  </a:txBody>
                  <a:tcPr/>
                </a:tc>
                <a:extLst>
                  <a:ext uri="{0D108BD9-81ED-4DB2-BD59-A6C34878D82A}">
                    <a16:rowId xmlns:a16="http://schemas.microsoft.com/office/drawing/2014/main" val="1742023536"/>
                  </a:ext>
                </a:extLst>
              </a:tr>
              <a:tr h="370840">
                <a:tc>
                  <a:txBody>
                    <a:bodyPr/>
                    <a:lstStyle/>
                    <a:p>
                      <a:r>
                        <a:rPr lang="en-US" sz="2000" dirty="0" smtClean="0">
                          <a:latin typeface="Englebert" panose="020B0604020202020204" charset="0"/>
                        </a:rPr>
                        <a:t>2. Chris likes studying online as it’s convenient.</a:t>
                      </a:r>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extLst>
                  <a:ext uri="{0D108BD9-81ED-4DB2-BD59-A6C34878D82A}">
                    <a16:rowId xmlns:a16="http://schemas.microsoft.com/office/drawing/2014/main" val="1326201475"/>
                  </a:ext>
                </a:extLst>
              </a:tr>
              <a:tr h="370840">
                <a:tc>
                  <a:txBody>
                    <a:bodyPr/>
                    <a:lstStyle/>
                    <a:p>
                      <a:r>
                        <a:rPr lang="en-US" sz="2000" dirty="0" smtClean="0">
                          <a:latin typeface="Englebert" panose="020B0604020202020204" charset="0"/>
                        </a:rPr>
                        <a:t>3. Mai says it’s easy to concentrate when learning online.</a:t>
                      </a:r>
                      <a:endParaRPr lang="en-GB" sz="2000" dirty="0">
                        <a:latin typeface="Englebert" panose="020B0604020202020204" charset="0"/>
                      </a:endParaRPr>
                    </a:p>
                  </a:txBody>
                  <a:tcPr/>
                </a:tc>
                <a:tc>
                  <a:txBody>
                    <a:bodyPr/>
                    <a:lstStyle/>
                    <a:p>
                      <a:endParaRPr lang="en-GB" sz="2000">
                        <a:latin typeface="Englebert" panose="020B0604020202020204" charset="0"/>
                      </a:endParaRPr>
                    </a:p>
                  </a:txBody>
                  <a:tcPr/>
                </a:tc>
                <a:tc>
                  <a:txBody>
                    <a:bodyPr/>
                    <a:lstStyle/>
                    <a:p>
                      <a:endParaRPr lang="en-GB" sz="2000" dirty="0">
                        <a:latin typeface="Englebert" panose="020B0604020202020204" charset="0"/>
                      </a:endParaRPr>
                    </a:p>
                  </a:txBody>
                  <a:tcPr/>
                </a:tc>
                <a:extLst>
                  <a:ext uri="{0D108BD9-81ED-4DB2-BD59-A6C34878D82A}">
                    <a16:rowId xmlns:a16="http://schemas.microsoft.com/office/drawing/2014/main" val="599611963"/>
                  </a:ext>
                </a:extLst>
              </a:tr>
              <a:tr h="370840">
                <a:tc>
                  <a:txBody>
                    <a:bodyPr/>
                    <a:lstStyle/>
                    <a:p>
                      <a:r>
                        <a:rPr lang="en-US" sz="2000" dirty="0" smtClean="0">
                          <a:latin typeface="Englebert" panose="020B0604020202020204" charset="0"/>
                        </a:rPr>
                        <a:t>4. Chris disagrees that technology improves friendship.</a:t>
                      </a:r>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extLst>
                  <a:ext uri="{0D108BD9-81ED-4DB2-BD59-A6C34878D82A}">
                    <a16:rowId xmlns:a16="http://schemas.microsoft.com/office/drawing/2014/main" val="2411693509"/>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latin typeface="Englebert" panose="020B0604020202020204" charset="0"/>
                        </a:rPr>
                        <a:t>5. Mai thinks technology is changing our way of learning</a:t>
                      </a:r>
                      <a:r>
                        <a:rPr lang="en-US" sz="2000" baseline="0" dirty="0" smtClean="0">
                          <a:latin typeface="Englebert" panose="020B0604020202020204" charset="0"/>
                        </a:rPr>
                        <a:t> </a:t>
                      </a:r>
                      <a:r>
                        <a:rPr lang="en-US" sz="2000" dirty="0" smtClean="0">
                          <a:latin typeface="Englebert" panose="020B0604020202020204" charset="0"/>
                        </a:rPr>
                        <a:t>and working.</a:t>
                      </a:r>
                      <a:endParaRPr lang="en-GB" sz="2000" dirty="0" smtClean="0">
                        <a:latin typeface="Englebert" panose="020B0604020202020204" charset="0"/>
                      </a:endParaRPr>
                    </a:p>
                  </a:txBody>
                  <a:tcPr/>
                </a:tc>
                <a:tc>
                  <a:txBody>
                    <a:bodyPr/>
                    <a:lstStyle/>
                    <a:p>
                      <a:endParaRPr lang="en-GB" sz="2000" dirty="0">
                        <a:latin typeface="Englebert" panose="020B0604020202020204" charset="0"/>
                      </a:endParaRPr>
                    </a:p>
                  </a:txBody>
                  <a:tcPr/>
                </a:tc>
                <a:tc>
                  <a:txBody>
                    <a:bodyPr/>
                    <a:lstStyle/>
                    <a:p>
                      <a:endParaRPr lang="en-GB" sz="2000" dirty="0">
                        <a:latin typeface="Englebert" panose="020B0604020202020204" charset="0"/>
                      </a:endParaRPr>
                    </a:p>
                  </a:txBody>
                  <a:tcPr/>
                </a:tc>
                <a:extLst>
                  <a:ext uri="{0D108BD9-81ED-4DB2-BD59-A6C34878D82A}">
                    <a16:rowId xmlns:a16="http://schemas.microsoft.com/office/drawing/2014/main" val="1396684981"/>
                  </a:ext>
                </a:extLst>
              </a:tr>
            </a:tbl>
          </a:graphicData>
        </a:graphic>
      </p:graphicFrame>
      <p:sp>
        <p:nvSpPr>
          <p:cNvPr id="4" name="Rectangle 3"/>
          <p:cNvSpPr/>
          <p:nvPr/>
        </p:nvSpPr>
        <p:spPr>
          <a:xfrm>
            <a:off x="7445163" y="1452412"/>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5" name="Rectangle 4"/>
          <p:cNvSpPr/>
          <p:nvPr/>
        </p:nvSpPr>
        <p:spPr>
          <a:xfrm>
            <a:off x="7445163" y="1846881"/>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7" name="Rectangle 6"/>
          <p:cNvSpPr/>
          <p:nvPr/>
        </p:nvSpPr>
        <p:spPr>
          <a:xfrm>
            <a:off x="987552" y="457554"/>
            <a:ext cx="7168896" cy="369332"/>
          </a:xfrm>
          <a:prstGeom prst="rect">
            <a:avLst/>
          </a:prstGeom>
        </p:spPr>
        <p:txBody>
          <a:bodyPr wrap="square">
            <a:spAutoFit/>
          </a:bodyPr>
          <a:lstStyle/>
          <a:p>
            <a:pPr lvl="0" algn="ctr"/>
            <a:r>
              <a:rPr lang="en-US" sz="1800" b="1" dirty="0">
                <a:solidFill>
                  <a:srgbClr val="2D1B61"/>
                </a:solidFill>
                <a:latin typeface="Fredoka One"/>
              </a:rPr>
              <a:t>2. ﻿Listen to the conversation and tick (✓) T (True) or F (False).</a:t>
            </a:r>
          </a:p>
        </p:txBody>
      </p:sp>
      <p:sp>
        <p:nvSpPr>
          <p:cNvPr id="15" name="Rectangle 14"/>
          <p:cNvSpPr/>
          <p:nvPr/>
        </p:nvSpPr>
        <p:spPr>
          <a:xfrm>
            <a:off x="7970246" y="2247524"/>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16" name="Rectangle 15"/>
          <p:cNvSpPr/>
          <p:nvPr/>
        </p:nvSpPr>
        <p:spPr>
          <a:xfrm>
            <a:off x="7970246" y="2662616"/>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sp>
        <p:nvSpPr>
          <p:cNvPr id="17" name="Rectangle 16"/>
          <p:cNvSpPr/>
          <p:nvPr/>
        </p:nvSpPr>
        <p:spPr>
          <a:xfrm>
            <a:off x="7470890" y="3216614"/>
            <a:ext cx="473206" cy="553998"/>
          </a:xfrm>
          <a:prstGeom prst="rect">
            <a:avLst/>
          </a:prstGeom>
        </p:spPr>
        <p:txBody>
          <a:bodyPr wrap="none">
            <a:spAutoFit/>
          </a:bodyPr>
          <a:lstStyle/>
          <a:p>
            <a:r>
              <a:rPr lang="en-US" sz="3000" dirty="0">
                <a:solidFill>
                  <a:schemeClr val="bg1">
                    <a:lumMod val="75000"/>
                  </a:schemeClr>
                </a:solidFill>
                <a:latin typeface="Englebert" panose="020B0604020202020204" charset="0"/>
              </a:rPr>
              <a:t>✓</a:t>
            </a:r>
          </a:p>
        </p:txBody>
      </p:sp>
      <p:pic>
        <p:nvPicPr>
          <p:cNvPr id="18" name="Track 36">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7995608" y="481082"/>
            <a:ext cx="321680" cy="321680"/>
          </a:xfrm>
          <a:prstGeom prst="rect">
            <a:avLst/>
          </a:prstGeom>
        </p:spPr>
      </p:pic>
      <p:pic>
        <p:nvPicPr>
          <p:cNvPr id="10" name="Track 36">
            <a:hlinkClick r:id="" action="ppaction://media"/>
          </p:cNvPr>
          <p:cNvPicPr>
            <a:picLocks noChangeAspect="1"/>
          </p:cNvPicPr>
          <p:nvPr>
            <a:audioFile r:link="rId3"/>
            <p:extLst>
              <p:ext uri="{DAA4B4D4-6D71-4841-9C94-3DE7FCFB9230}">
                <p14:media xmlns:p14="http://schemas.microsoft.com/office/powerpoint/2010/main" r:embed="rId1">
                  <p14:trim st="34637" end="52075.5625"/>
                </p14:media>
              </p:ext>
            </p:extLst>
          </p:nvPr>
        </p:nvPicPr>
        <p:blipFill>
          <a:blip r:embed="rId6"/>
          <a:stretch>
            <a:fillRect/>
          </a:stretch>
        </p:blipFill>
        <p:spPr>
          <a:xfrm>
            <a:off x="241326" y="1568571"/>
            <a:ext cx="321680" cy="321680"/>
          </a:xfrm>
          <a:prstGeom prst="rect">
            <a:avLst/>
          </a:prstGeom>
        </p:spPr>
      </p:pic>
      <p:pic>
        <p:nvPicPr>
          <p:cNvPr id="12" name="Track 36">
            <a:hlinkClick r:id="" action="ppaction://media"/>
          </p:cNvPr>
          <p:cNvPicPr>
            <a:picLocks noChangeAspect="1"/>
          </p:cNvPicPr>
          <p:nvPr>
            <a:audioFile r:link="rId3"/>
            <p:extLst>
              <p:ext uri="{DAA4B4D4-6D71-4841-9C94-3DE7FCFB9230}">
                <p14:media xmlns:p14="http://schemas.microsoft.com/office/powerpoint/2010/main" r:embed="rId1">
                  <p14:trim st="51047" end="37304.5625"/>
                </p14:media>
              </p:ext>
            </p:extLst>
          </p:nvPr>
        </p:nvPicPr>
        <p:blipFill>
          <a:blip r:embed="rId6"/>
          <a:stretch>
            <a:fillRect/>
          </a:stretch>
        </p:blipFill>
        <p:spPr>
          <a:xfrm>
            <a:off x="241326" y="1963040"/>
            <a:ext cx="321680" cy="321680"/>
          </a:xfrm>
          <a:prstGeom prst="rect">
            <a:avLst/>
          </a:prstGeom>
        </p:spPr>
      </p:pic>
      <p:pic>
        <p:nvPicPr>
          <p:cNvPr id="14" name="Track 36">
            <a:hlinkClick r:id="" action="ppaction://media"/>
          </p:cNvPr>
          <p:cNvPicPr>
            <a:picLocks noChangeAspect="1"/>
          </p:cNvPicPr>
          <p:nvPr>
            <a:audioFile r:link="rId3"/>
            <p:extLst>
              <p:ext uri="{DAA4B4D4-6D71-4841-9C94-3DE7FCFB9230}">
                <p14:media xmlns:p14="http://schemas.microsoft.com/office/powerpoint/2010/main" r:embed="rId1">
                  <p14:trim st="59050" end="32217.5625"/>
                </p14:media>
              </p:ext>
            </p:extLst>
          </p:nvPr>
        </p:nvPicPr>
        <p:blipFill>
          <a:blip r:embed="rId6"/>
          <a:stretch>
            <a:fillRect/>
          </a:stretch>
        </p:blipFill>
        <p:spPr>
          <a:xfrm>
            <a:off x="241326" y="2340936"/>
            <a:ext cx="321680" cy="321680"/>
          </a:xfrm>
          <a:prstGeom prst="rect">
            <a:avLst/>
          </a:prstGeom>
        </p:spPr>
      </p:pic>
      <p:pic>
        <p:nvPicPr>
          <p:cNvPr id="20" name="Track 36">
            <a:hlinkClick r:id="" action="ppaction://media"/>
          </p:cNvPr>
          <p:cNvPicPr>
            <a:picLocks noChangeAspect="1"/>
          </p:cNvPicPr>
          <p:nvPr>
            <a:audioFile r:link="rId3"/>
            <p:extLst>
              <p:ext uri="{DAA4B4D4-6D71-4841-9C94-3DE7FCFB9230}">
                <p14:media xmlns:p14="http://schemas.microsoft.com/office/powerpoint/2010/main" r:embed="rId1">
                  <p14:trim st="90068" end="0.5625"/>
                </p14:media>
              </p:ext>
            </p:extLst>
          </p:nvPr>
        </p:nvPicPr>
        <p:blipFill>
          <a:blip r:embed="rId6"/>
          <a:stretch>
            <a:fillRect/>
          </a:stretch>
        </p:blipFill>
        <p:spPr>
          <a:xfrm>
            <a:off x="241326" y="3266725"/>
            <a:ext cx="321680" cy="321680"/>
          </a:xfrm>
          <a:prstGeom prst="rect">
            <a:avLst/>
          </a:prstGeom>
        </p:spPr>
      </p:pic>
      <p:sp>
        <p:nvSpPr>
          <p:cNvPr id="3" name="Rounded Rectangle 2"/>
          <p:cNvSpPr/>
          <p:nvPr/>
        </p:nvSpPr>
        <p:spPr>
          <a:xfrm>
            <a:off x="715297" y="3957756"/>
            <a:ext cx="7742904" cy="715089"/>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rPr>
              <a:t>Not </a:t>
            </a:r>
            <a:r>
              <a:rPr lang="en-US" sz="1800" dirty="0">
                <a:latin typeface="Englebert" panose="020B0604020202020204" charset="0"/>
              </a:rPr>
              <a:t>bad. We still have lessons online every day, but this morning when we </a:t>
            </a:r>
            <a:r>
              <a:rPr lang="en-US" sz="1800" dirty="0" smtClean="0">
                <a:latin typeface="Englebert" panose="020B0604020202020204" charset="0"/>
              </a:rPr>
              <a:t>were studying</a:t>
            </a:r>
            <a:r>
              <a:rPr lang="en-US" sz="1800" dirty="0">
                <a:latin typeface="Englebert" panose="020B0604020202020204" charset="0"/>
              </a:rPr>
              <a:t>, the power went off suddenly.</a:t>
            </a:r>
          </a:p>
        </p:txBody>
      </p:sp>
      <p:sp>
        <p:nvSpPr>
          <p:cNvPr id="21" name="Rounded Rectangle 20"/>
          <p:cNvSpPr/>
          <p:nvPr/>
        </p:nvSpPr>
        <p:spPr>
          <a:xfrm>
            <a:off x="715297" y="3957756"/>
            <a:ext cx="7742904" cy="715089"/>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rPr>
              <a:t>Well, yes, it's convenient and comfortable. You don't have to get up early and get dressed for class.</a:t>
            </a:r>
          </a:p>
        </p:txBody>
      </p:sp>
      <p:sp>
        <p:nvSpPr>
          <p:cNvPr id="22" name="Rounded Rectangle 21"/>
          <p:cNvSpPr/>
          <p:nvPr/>
        </p:nvSpPr>
        <p:spPr>
          <a:xfrm>
            <a:off x="715297" y="3957755"/>
            <a:ext cx="7742904"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a:latin typeface="Englebert" panose="020B0604020202020204" charset="0"/>
              </a:rPr>
              <a:t>But it's difficult to concentrate and I still want to go to class. </a:t>
            </a:r>
          </a:p>
        </p:txBody>
      </p:sp>
      <p:sp>
        <p:nvSpPr>
          <p:cNvPr id="23" name="Rounded Rectangle 22"/>
          <p:cNvSpPr/>
          <p:nvPr/>
        </p:nvSpPr>
        <p:spPr>
          <a:xfrm>
            <a:off x="852522" y="3978542"/>
            <a:ext cx="7742904" cy="646986"/>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600" dirty="0">
                <a:latin typeface="Englebert" panose="020B0604020202020204" charset="0"/>
                <a:ea typeface="Ebrima" panose="02000000000000000000" pitchFamily="2" charset="0"/>
                <a:cs typeface="Ebrima" panose="02000000000000000000" pitchFamily="2" charset="0"/>
              </a:rPr>
              <a:t>- And it improves our friendship because it's easy to keep in touch with people living far away</a:t>
            </a:r>
            <a:r>
              <a:rPr lang="en-US" sz="1600" dirty="0" smtClean="0">
                <a:latin typeface="Englebert" panose="020B0604020202020204" charset="0"/>
                <a:ea typeface="Ebrima" panose="02000000000000000000" pitchFamily="2" charset="0"/>
                <a:cs typeface="Ebrima" panose="02000000000000000000" pitchFamily="2" charset="0"/>
              </a:rPr>
              <a:t>.</a:t>
            </a:r>
            <a:endParaRPr lang="en-US" sz="1600" dirty="0">
              <a:latin typeface="Englebert" panose="020B0604020202020204" charset="0"/>
              <a:ea typeface="Ebrima" panose="02000000000000000000" pitchFamily="2" charset="0"/>
              <a:cs typeface="Ebrima" panose="02000000000000000000" pitchFamily="2" charset="0"/>
            </a:endParaRPr>
          </a:p>
          <a:p>
            <a:pPr algn="ctr"/>
            <a:r>
              <a:rPr lang="en-US" sz="1600" dirty="0">
                <a:latin typeface="Englebert" panose="020B0604020202020204" charset="0"/>
                <a:ea typeface="Ebrima" panose="02000000000000000000" pitchFamily="2" charset="0"/>
                <a:cs typeface="Ebrima" panose="02000000000000000000" pitchFamily="2" charset="0"/>
              </a:rPr>
              <a:t>- Certainly.</a:t>
            </a:r>
          </a:p>
        </p:txBody>
      </p:sp>
      <p:pic>
        <p:nvPicPr>
          <p:cNvPr id="25" name="Track 36">
            <a:hlinkClick r:id="" action="ppaction://media"/>
          </p:cNvPr>
          <p:cNvPicPr>
            <a:picLocks noChangeAspect="1"/>
          </p:cNvPicPr>
          <p:nvPr>
            <a:audioFile r:link="rId3"/>
            <p:extLst>
              <p:ext uri="{DAA4B4D4-6D71-4841-9C94-3DE7FCFB9230}">
                <p14:media xmlns:p14="http://schemas.microsoft.com/office/powerpoint/2010/main" r:embed="rId1">
                  <p14:trim st="84030" end="5248.5625"/>
                </p14:media>
              </p:ext>
            </p:extLst>
          </p:nvPr>
        </p:nvPicPr>
        <p:blipFill>
          <a:blip r:embed="rId6"/>
          <a:stretch>
            <a:fillRect/>
          </a:stretch>
        </p:blipFill>
        <p:spPr>
          <a:xfrm>
            <a:off x="241326" y="2727989"/>
            <a:ext cx="321680" cy="321680"/>
          </a:xfrm>
          <a:prstGeom prst="rect">
            <a:avLst/>
          </a:prstGeom>
        </p:spPr>
      </p:pic>
      <p:sp>
        <p:nvSpPr>
          <p:cNvPr id="26" name="Rounded Rectangle 25"/>
          <p:cNvSpPr/>
          <p:nvPr/>
        </p:nvSpPr>
        <p:spPr>
          <a:xfrm>
            <a:off x="783910" y="4151293"/>
            <a:ext cx="7742904" cy="408623"/>
          </a:xfrm>
          <a:prstGeom prst="roundRect">
            <a:avLst/>
          </a:prstGeom>
          <a:ln w="28575"/>
        </p:spPr>
        <p:style>
          <a:lnRef idx="2">
            <a:schemeClr val="dk1"/>
          </a:lnRef>
          <a:fillRef idx="1">
            <a:schemeClr val="lt1"/>
          </a:fillRef>
          <a:effectRef idx="0">
            <a:schemeClr val="dk1"/>
          </a:effectRef>
          <a:fontRef idx="minor">
            <a:schemeClr val="dk1"/>
          </a:fontRef>
        </p:style>
        <p:txBody>
          <a:bodyPr wrap="square">
            <a:spAutoFit/>
          </a:bodyPr>
          <a:lstStyle/>
          <a:p>
            <a:pPr algn="ctr"/>
            <a:r>
              <a:rPr lang="en-US" sz="1800" dirty="0" smtClean="0">
                <a:latin typeface="Englebert" panose="020B0604020202020204" charset="0"/>
                <a:ea typeface="Ebrima" panose="02000000000000000000" pitchFamily="2" charset="0"/>
                <a:cs typeface="Ebrima" panose="02000000000000000000" pitchFamily="2" charset="0"/>
              </a:rPr>
              <a:t>Technology </a:t>
            </a:r>
            <a:r>
              <a:rPr lang="en-US" sz="1800" dirty="0">
                <a:latin typeface="Englebert" panose="020B0604020202020204" charset="0"/>
                <a:ea typeface="Ebrima" panose="02000000000000000000" pitchFamily="2" charset="0"/>
                <a:cs typeface="Ebrima" panose="02000000000000000000" pitchFamily="2" charset="0"/>
              </a:rPr>
              <a:t>is also changing how we live and work.</a:t>
            </a:r>
          </a:p>
        </p:txBody>
      </p:sp>
    </p:spTree>
    <p:extLst>
      <p:ext uri="{BB962C8B-B14F-4D97-AF65-F5344CB8AC3E}">
        <p14:creationId xmlns:p14="http://schemas.microsoft.com/office/powerpoint/2010/main" val="251762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9015" fill="hold"/>
                                        <p:tgtEl>
                                          <p:spTgt spid="10"/>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mediacall" presetSubtype="0" fill="hold" nodeType="clickEffect">
                                  <p:stCondLst>
                                    <p:cond delay="0"/>
                                  </p:stCondLst>
                                  <p:childTnLst>
                                    <p:cmd type="call" cmd="playFrom(0.0)">
                                      <p:cBhvr>
                                        <p:cTn id="26" dur="7376" fill="hold"/>
                                        <p:tgtEl>
                                          <p:spTgt spid="12"/>
                                        </p:tgtEl>
                                      </p:cBhvr>
                                    </p:cmd>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2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mediacall" presetSubtype="0" fill="hold" nodeType="clickEffect">
                                  <p:stCondLst>
                                    <p:cond delay="0"/>
                                  </p:stCondLst>
                                  <p:childTnLst>
                                    <p:cmd type="call" cmd="playFrom(0.0)">
                                      <p:cBhvr>
                                        <p:cTn id="42" dur="4460" fill="hold"/>
                                        <p:tgtEl>
                                          <p:spTgt spid="14"/>
                                        </p:tgtEl>
                                      </p:cBhvr>
                                    </p:cmd>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2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mediacall" presetSubtype="0" fill="hold" nodeType="clickEffect">
                                  <p:stCondLst>
                                    <p:cond delay="0"/>
                                  </p:stCondLst>
                                  <p:childTnLst>
                                    <p:cmd type="call" cmd="playFrom(0.0)">
                                      <p:cBhvr>
                                        <p:cTn id="58" dur="6449" fill="hold"/>
                                        <p:tgtEl>
                                          <p:spTgt spid="25"/>
                                        </p:tgtEl>
                                      </p:cBhvr>
                                    </p:cmd>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23"/>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mediacall" presetSubtype="0" fill="hold" nodeType="clickEffect">
                                  <p:stCondLst>
                                    <p:cond delay="0"/>
                                  </p:stCondLst>
                                  <p:childTnLst>
                                    <p:cmd type="call" cmd="playFrom(0.0)">
                                      <p:cBhvr>
                                        <p:cTn id="70" dur="95727" fill="hold"/>
                                        <p:tgtEl>
                                          <p:spTgt spid="18"/>
                                        </p:tgtEl>
                                      </p:cBhvr>
                                    </p:cmd>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6"/>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mediacall" presetSubtype="0" fill="hold" nodeType="clickEffect">
                                  <p:stCondLst>
                                    <p:cond delay="0"/>
                                  </p:stCondLst>
                                  <p:childTnLst>
                                    <p:cmd type="call" cmd="playFrom(0.0)">
                                      <p:cBhvr>
                                        <p:cTn id="78" dur="5659" fill="hold"/>
                                        <p:tgtEl>
                                          <p:spTgt spid="20"/>
                                        </p:tgtEl>
                                      </p:cBhvr>
                                    </p:cmd>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7"/>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1" nodeType="clickEffect">
                                  <p:stCondLst>
                                    <p:cond delay="0"/>
                                  </p:stCondLst>
                                  <p:childTnLst>
                                    <p:set>
                                      <p:cBhvr>
                                        <p:cTn id="86"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87" fill="hold" display="0">
                  <p:stCondLst>
                    <p:cond delay="indefinite"/>
                  </p:stCondLst>
                  <p:endCondLst>
                    <p:cond evt="onStopAudio" delay="0">
                      <p:tgtEl>
                        <p:sldTgt/>
                      </p:tgtEl>
                    </p:cond>
                  </p:endCondLst>
                </p:cTn>
                <p:tgtEl>
                  <p:spTgt spid="18"/>
                </p:tgtEl>
              </p:cMediaNode>
            </p:audio>
            <p:audio>
              <p:cMediaNode vol="80000">
                <p:cTn id="88" fill="hold" display="0">
                  <p:stCondLst>
                    <p:cond delay="indefinite"/>
                  </p:stCondLst>
                  <p:endCondLst>
                    <p:cond evt="onStopAudio" delay="0">
                      <p:tgtEl>
                        <p:sldTgt/>
                      </p:tgtEl>
                    </p:cond>
                  </p:endCondLst>
                </p:cTn>
                <p:tgtEl>
                  <p:spTgt spid="10"/>
                </p:tgtEl>
              </p:cMediaNode>
            </p:audio>
            <p:audio>
              <p:cMediaNode vol="80000">
                <p:cTn id="89" fill="hold" display="0">
                  <p:stCondLst>
                    <p:cond delay="indefinite"/>
                  </p:stCondLst>
                  <p:endCondLst>
                    <p:cond evt="onStopAudio" delay="0">
                      <p:tgtEl>
                        <p:sldTgt/>
                      </p:tgtEl>
                    </p:cond>
                  </p:endCondLst>
                </p:cTn>
                <p:tgtEl>
                  <p:spTgt spid="12"/>
                </p:tgtEl>
              </p:cMediaNode>
            </p:audio>
            <p:audio>
              <p:cMediaNode vol="80000">
                <p:cTn id="90" fill="hold" display="0">
                  <p:stCondLst>
                    <p:cond delay="indefinite"/>
                  </p:stCondLst>
                  <p:endCondLst>
                    <p:cond evt="onStopAudio" delay="0">
                      <p:tgtEl>
                        <p:sldTgt/>
                      </p:tgtEl>
                    </p:cond>
                  </p:endCondLst>
                </p:cTn>
                <p:tgtEl>
                  <p:spTgt spid="14"/>
                </p:tgtEl>
              </p:cMediaNode>
            </p:audio>
            <p:audio>
              <p:cMediaNode vol="80000">
                <p:cTn id="91" fill="hold" display="0">
                  <p:stCondLst>
                    <p:cond delay="indefinite"/>
                  </p:stCondLst>
                  <p:endCondLst>
                    <p:cond evt="onStopAudio" delay="0">
                      <p:tgtEl>
                        <p:sldTgt/>
                      </p:tgtEl>
                    </p:cond>
                  </p:endCondLst>
                </p:cTn>
                <p:tgtEl>
                  <p:spTgt spid="20"/>
                </p:tgtEl>
              </p:cMediaNode>
            </p:audio>
            <p:audio>
              <p:cMediaNode vol="80000">
                <p:cTn id="92" fill="hold" display="0">
                  <p:stCondLst>
                    <p:cond delay="indefinite"/>
                  </p:stCondLst>
                  <p:endCondLst>
                    <p:cond evt="onStopAudio" delay="0">
                      <p:tgtEl>
                        <p:sldTgt/>
                      </p:tgtEl>
                    </p:cond>
                  </p:endCondLst>
                </p:cTn>
                <p:tgtEl>
                  <p:spTgt spid="25"/>
                </p:tgtEl>
              </p:cMediaNode>
            </p:audio>
          </p:childTnLst>
        </p:cTn>
      </p:par>
    </p:tnLst>
    <p:bldLst>
      <p:bldP spid="4" grpId="0"/>
      <p:bldP spid="5" grpId="0"/>
      <p:bldP spid="15" grpId="0"/>
      <p:bldP spid="16" grpId="0"/>
      <p:bldP spid="17" grpId="0"/>
      <p:bldP spid="3" grpId="0" animBg="1"/>
      <p:bldP spid="3" grpId="1" animBg="1"/>
      <p:bldP spid="21" grpId="0" animBg="1"/>
      <p:bldP spid="21" grpId="1" animBg="1"/>
      <p:bldP spid="22" grpId="0" animBg="1"/>
      <p:bldP spid="22" grpId="1" animBg="1"/>
      <p:bldP spid="23" grpId="0" animBg="1"/>
      <p:bldP spid="23" grpId="1" animBg="1"/>
      <p:bldP spid="26" grpId="0" animBg="1"/>
      <p:bldP spid="26"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92"/>
        <p:cNvGrpSpPr/>
        <p:nvPr/>
      </p:nvGrpSpPr>
      <p:grpSpPr>
        <a:xfrm>
          <a:off x="0" y="0"/>
          <a:ext cx="0" cy="0"/>
          <a:chOff x="0" y="0"/>
          <a:chExt cx="0" cy="0"/>
        </a:xfrm>
      </p:grpSpPr>
      <p:sp>
        <p:nvSpPr>
          <p:cNvPr id="693" name="Google Shape;693;p35"/>
          <p:cNvSpPr/>
          <p:nvPr/>
        </p:nvSpPr>
        <p:spPr>
          <a:xfrm flipH="1">
            <a:off x="2015100" y="1762410"/>
            <a:ext cx="5113800" cy="1681500"/>
          </a:xfrm>
          <a:prstGeom prst="roundRect">
            <a:avLst>
              <a:gd name="adj" fmla="val 11401"/>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2402828" y="2464670"/>
            <a:ext cx="4431611" cy="710122"/>
          </a:xfrm>
          <a:prstGeom prst="rect">
            <a:avLst/>
          </a:prstGeom>
        </p:spPr>
        <p:txBody>
          <a:bodyPr>
            <a:prstTxWarp prst="textPlain">
              <a:avLst/>
            </a:prstTxWarp>
          </a:bodyPr>
          <a:lstStyle/>
          <a:p>
            <a:pPr lvl="0" algn="ctr"/>
            <a:r>
              <a:rPr lang="en-US" b="1" i="0" dirty="0" smtClean="0">
                <a:ln w="19050" cap="flat" cmpd="sng">
                  <a:solidFill>
                    <a:schemeClr val="dk1"/>
                  </a:solidFill>
                  <a:prstDash val="solid"/>
                  <a:round/>
                  <a:headEnd type="none" w="sm" len="sm"/>
                  <a:tailEnd type="none" w="sm" len="sm"/>
                </a:ln>
                <a:solidFill>
                  <a:schemeClr val="lt1"/>
                </a:solidFill>
                <a:latin typeface="Fredoka One"/>
              </a:rPr>
              <a:t>Bet on it!!!</a:t>
            </a:r>
            <a:endParaRPr b="1" i="0" dirty="0">
              <a:ln w="19050" cap="flat" cmpd="sng">
                <a:solidFill>
                  <a:schemeClr val="dk1"/>
                </a:solidFill>
                <a:prstDash val="solid"/>
                <a:round/>
                <a:headEnd type="none" w="sm" len="sm"/>
                <a:tailEnd type="none" w="sm" len="sm"/>
              </a:ln>
              <a:solidFill>
                <a:schemeClr val="lt1"/>
              </a:solidFill>
              <a:latin typeface="Fredoka One"/>
            </a:endParaRPr>
          </a:p>
        </p:txBody>
      </p:sp>
      <p:sp>
        <p:nvSpPr>
          <p:cNvPr id="698" name="Google Shape;698;p35"/>
          <p:cNvSpPr/>
          <p:nvPr/>
        </p:nvSpPr>
        <p:spPr>
          <a:xfrm>
            <a:off x="-194550" y="128395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8647351" y="3280762"/>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 name="Google Shape;700;p35"/>
          <p:cNvGrpSpPr/>
          <p:nvPr/>
        </p:nvGrpSpPr>
        <p:grpSpPr>
          <a:xfrm rot="-245465">
            <a:off x="1505758" y="1161781"/>
            <a:ext cx="1250846" cy="1196092"/>
            <a:chOff x="4610845" y="2033030"/>
            <a:chExt cx="1394343" cy="1333308"/>
          </a:xfrm>
        </p:grpSpPr>
        <p:sp>
          <p:nvSpPr>
            <p:cNvPr id="701" name="Google Shape;701;p35"/>
            <p:cNvSpPr/>
            <p:nvPr/>
          </p:nvSpPr>
          <p:spPr>
            <a:xfrm>
              <a:off x="5289413" y="3147841"/>
              <a:ext cx="280830" cy="218498"/>
            </a:xfrm>
            <a:custGeom>
              <a:avLst/>
              <a:gdLst/>
              <a:ahLst/>
              <a:cxnLst/>
              <a:rect l="l" t="t" r="r" b="b"/>
              <a:pathLst>
                <a:path w="3812" h="2966" extrusionOk="0">
                  <a:moveTo>
                    <a:pt x="2207" y="1"/>
                  </a:moveTo>
                  <a:cubicBezTo>
                    <a:pt x="2165" y="1"/>
                    <a:pt x="2124" y="5"/>
                    <a:pt x="2083" y="14"/>
                  </a:cubicBezTo>
                  <a:cubicBezTo>
                    <a:pt x="1809" y="64"/>
                    <a:pt x="1102" y="570"/>
                    <a:pt x="1021" y="904"/>
                  </a:cubicBezTo>
                  <a:cubicBezTo>
                    <a:pt x="768" y="1147"/>
                    <a:pt x="0" y="2522"/>
                    <a:pt x="434" y="2835"/>
                  </a:cubicBezTo>
                  <a:cubicBezTo>
                    <a:pt x="489" y="2876"/>
                    <a:pt x="544" y="2894"/>
                    <a:pt x="597" y="2894"/>
                  </a:cubicBezTo>
                  <a:cubicBezTo>
                    <a:pt x="880" y="2894"/>
                    <a:pt x="1132" y="2388"/>
                    <a:pt x="1183" y="2218"/>
                  </a:cubicBezTo>
                  <a:cubicBezTo>
                    <a:pt x="1203" y="2491"/>
                    <a:pt x="1263" y="2734"/>
                    <a:pt x="1425" y="2926"/>
                  </a:cubicBezTo>
                  <a:cubicBezTo>
                    <a:pt x="1431" y="2926"/>
                    <a:pt x="1436" y="2926"/>
                    <a:pt x="1442" y="2926"/>
                  </a:cubicBezTo>
                  <a:cubicBezTo>
                    <a:pt x="1793" y="2926"/>
                    <a:pt x="1931" y="2618"/>
                    <a:pt x="1982" y="2309"/>
                  </a:cubicBezTo>
                  <a:cubicBezTo>
                    <a:pt x="2093" y="2551"/>
                    <a:pt x="2282" y="2965"/>
                    <a:pt x="2549" y="2965"/>
                  </a:cubicBezTo>
                  <a:cubicBezTo>
                    <a:pt x="2571" y="2965"/>
                    <a:pt x="2594" y="2962"/>
                    <a:pt x="2618" y="2956"/>
                  </a:cubicBezTo>
                  <a:cubicBezTo>
                    <a:pt x="2972" y="2875"/>
                    <a:pt x="2881" y="2481"/>
                    <a:pt x="2811" y="2188"/>
                  </a:cubicBezTo>
                  <a:lnTo>
                    <a:pt x="2811" y="2188"/>
                  </a:lnTo>
                  <a:cubicBezTo>
                    <a:pt x="3097" y="2234"/>
                    <a:pt x="3291" y="2602"/>
                    <a:pt x="3578" y="2602"/>
                  </a:cubicBezTo>
                  <a:cubicBezTo>
                    <a:pt x="3604" y="2602"/>
                    <a:pt x="3632" y="2599"/>
                    <a:pt x="3660" y="2592"/>
                  </a:cubicBezTo>
                  <a:cubicBezTo>
                    <a:pt x="3811" y="1864"/>
                    <a:pt x="3589" y="985"/>
                    <a:pt x="3074" y="469"/>
                  </a:cubicBezTo>
                  <a:cubicBezTo>
                    <a:pt x="2859" y="254"/>
                    <a:pt x="2526" y="1"/>
                    <a:pt x="220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4774685" y="2033030"/>
              <a:ext cx="1130024" cy="1187667"/>
            </a:xfrm>
            <a:custGeom>
              <a:avLst/>
              <a:gdLst/>
              <a:ahLst/>
              <a:cxnLst/>
              <a:rect l="l" t="t" r="r" b="b"/>
              <a:pathLst>
                <a:path w="15339" h="16122" extrusionOk="0">
                  <a:moveTo>
                    <a:pt x="7262" y="0"/>
                  </a:moveTo>
                  <a:cubicBezTo>
                    <a:pt x="6879" y="0"/>
                    <a:pt x="6493" y="37"/>
                    <a:pt x="6107" y="113"/>
                  </a:cubicBezTo>
                  <a:cubicBezTo>
                    <a:pt x="2346" y="861"/>
                    <a:pt x="1" y="5017"/>
                    <a:pt x="870" y="9405"/>
                  </a:cubicBezTo>
                  <a:cubicBezTo>
                    <a:pt x="1640" y="13336"/>
                    <a:pt x="4730" y="16122"/>
                    <a:pt x="8069" y="16122"/>
                  </a:cubicBezTo>
                  <a:cubicBezTo>
                    <a:pt x="8458" y="16122"/>
                    <a:pt x="8849" y="16084"/>
                    <a:pt x="9241" y="16006"/>
                  </a:cubicBezTo>
                  <a:cubicBezTo>
                    <a:pt x="12992" y="15269"/>
                    <a:pt x="15338" y="11113"/>
                    <a:pt x="14478" y="6725"/>
                  </a:cubicBezTo>
                  <a:cubicBezTo>
                    <a:pt x="13698" y="2789"/>
                    <a:pt x="10600" y="0"/>
                    <a:pt x="7262" y="0"/>
                  </a:cubicBez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4911652" y="2119737"/>
              <a:ext cx="777661" cy="854764"/>
            </a:xfrm>
            <a:custGeom>
              <a:avLst/>
              <a:gdLst/>
              <a:ahLst/>
              <a:cxnLst/>
              <a:rect l="l" t="t" r="r" b="b"/>
              <a:pathLst>
                <a:path w="10556" h="11603" extrusionOk="0">
                  <a:moveTo>
                    <a:pt x="4910" y="1"/>
                  </a:moveTo>
                  <a:cubicBezTo>
                    <a:pt x="4660" y="1"/>
                    <a:pt x="4408" y="25"/>
                    <a:pt x="4156" y="74"/>
                  </a:cubicBezTo>
                  <a:cubicBezTo>
                    <a:pt x="1578" y="580"/>
                    <a:pt x="1" y="3552"/>
                    <a:pt x="627" y="6716"/>
                  </a:cubicBezTo>
                  <a:cubicBezTo>
                    <a:pt x="1184" y="9571"/>
                    <a:pt x="3352" y="11602"/>
                    <a:pt x="5656" y="11602"/>
                  </a:cubicBezTo>
                  <a:cubicBezTo>
                    <a:pt x="5907" y="11602"/>
                    <a:pt x="6159" y="11578"/>
                    <a:pt x="6410" y="11529"/>
                  </a:cubicBezTo>
                  <a:cubicBezTo>
                    <a:pt x="8978" y="11023"/>
                    <a:pt x="10556" y="8051"/>
                    <a:pt x="9939" y="4887"/>
                  </a:cubicBezTo>
                  <a:cubicBezTo>
                    <a:pt x="9374" y="2032"/>
                    <a:pt x="7213" y="1"/>
                    <a:pt x="4910" y="1"/>
                  </a:cubicBezTo>
                  <a:close/>
                </a:path>
              </a:pathLst>
            </a:custGeom>
            <a:solidFill>
              <a:srgbClr val="FBFCFC">
                <a:alpha val="2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22552" y="2261179"/>
              <a:ext cx="52232" cy="48179"/>
            </a:xfrm>
            <a:custGeom>
              <a:avLst/>
              <a:gdLst/>
              <a:ahLst/>
              <a:cxnLst/>
              <a:rect l="l" t="t" r="r" b="b"/>
              <a:pathLst>
                <a:path w="709" h="654" extrusionOk="0">
                  <a:moveTo>
                    <a:pt x="368" y="0"/>
                  </a:moveTo>
                  <a:cubicBezTo>
                    <a:pt x="343" y="0"/>
                    <a:pt x="318" y="3"/>
                    <a:pt x="293" y="9"/>
                  </a:cubicBezTo>
                  <a:cubicBezTo>
                    <a:pt x="111" y="39"/>
                    <a:pt x="0" y="211"/>
                    <a:pt x="30" y="393"/>
                  </a:cubicBezTo>
                  <a:cubicBezTo>
                    <a:pt x="65" y="543"/>
                    <a:pt x="200" y="654"/>
                    <a:pt x="354" y="654"/>
                  </a:cubicBezTo>
                  <a:cubicBezTo>
                    <a:pt x="378" y="654"/>
                    <a:pt x="401" y="651"/>
                    <a:pt x="425" y="646"/>
                  </a:cubicBezTo>
                  <a:cubicBezTo>
                    <a:pt x="596" y="615"/>
                    <a:pt x="708" y="444"/>
                    <a:pt x="677" y="262"/>
                  </a:cubicBezTo>
                  <a:cubicBezTo>
                    <a:pt x="652" y="105"/>
                    <a:pt x="520" y="0"/>
                    <a:pt x="368"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367576" y="2212853"/>
              <a:ext cx="52969" cy="48105"/>
            </a:xfrm>
            <a:custGeom>
              <a:avLst/>
              <a:gdLst/>
              <a:ahLst/>
              <a:cxnLst/>
              <a:rect l="l" t="t" r="r" b="b"/>
              <a:pathLst>
                <a:path w="719" h="653" extrusionOk="0">
                  <a:moveTo>
                    <a:pt x="364" y="0"/>
                  </a:moveTo>
                  <a:cubicBezTo>
                    <a:pt x="341" y="0"/>
                    <a:pt x="318" y="3"/>
                    <a:pt x="294" y="8"/>
                  </a:cubicBezTo>
                  <a:cubicBezTo>
                    <a:pt x="122" y="38"/>
                    <a:pt x="0" y="210"/>
                    <a:pt x="41" y="392"/>
                  </a:cubicBezTo>
                  <a:cubicBezTo>
                    <a:pt x="67" y="541"/>
                    <a:pt x="200" y="652"/>
                    <a:pt x="354" y="652"/>
                  </a:cubicBezTo>
                  <a:cubicBezTo>
                    <a:pt x="377" y="652"/>
                    <a:pt x="401" y="650"/>
                    <a:pt x="425" y="645"/>
                  </a:cubicBezTo>
                  <a:cubicBezTo>
                    <a:pt x="597" y="615"/>
                    <a:pt x="718" y="442"/>
                    <a:pt x="678" y="260"/>
                  </a:cubicBezTo>
                  <a:cubicBezTo>
                    <a:pt x="651" y="111"/>
                    <a:pt x="518" y="0"/>
                    <a:pt x="364" y="0"/>
                  </a:cubicBezTo>
                  <a:close/>
                </a:path>
              </a:pathLst>
            </a:custGeom>
            <a:solidFill>
              <a:srgbClr val="44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479259" y="221859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526260" y="2086292"/>
              <a:ext cx="478929" cy="568124"/>
            </a:xfrm>
            <a:custGeom>
              <a:avLst/>
              <a:gdLst/>
              <a:ahLst/>
              <a:cxnLst/>
              <a:rect l="l" t="t" r="r" b="b"/>
              <a:pathLst>
                <a:path w="6501" h="7712" extrusionOk="0">
                  <a:moveTo>
                    <a:pt x="727" y="1"/>
                  </a:moveTo>
                  <a:cubicBezTo>
                    <a:pt x="375" y="1"/>
                    <a:pt x="82" y="97"/>
                    <a:pt x="0" y="391"/>
                  </a:cubicBezTo>
                  <a:cubicBezTo>
                    <a:pt x="899" y="2464"/>
                    <a:pt x="2002" y="4415"/>
                    <a:pt x="3002" y="6437"/>
                  </a:cubicBezTo>
                  <a:cubicBezTo>
                    <a:pt x="3235" y="6902"/>
                    <a:pt x="3508" y="7610"/>
                    <a:pt x="4013" y="7691"/>
                  </a:cubicBezTo>
                  <a:cubicBezTo>
                    <a:pt x="4098" y="7705"/>
                    <a:pt x="4181" y="7712"/>
                    <a:pt x="4261" y="7712"/>
                  </a:cubicBezTo>
                  <a:cubicBezTo>
                    <a:pt x="5279" y="7712"/>
                    <a:pt x="5914" y="6635"/>
                    <a:pt x="6167" y="5810"/>
                  </a:cubicBezTo>
                  <a:cubicBezTo>
                    <a:pt x="6500" y="4719"/>
                    <a:pt x="6217" y="3090"/>
                    <a:pt x="5500" y="2181"/>
                  </a:cubicBezTo>
                  <a:cubicBezTo>
                    <a:pt x="4762" y="1250"/>
                    <a:pt x="3346" y="664"/>
                    <a:pt x="2254" y="320"/>
                  </a:cubicBezTo>
                  <a:cubicBezTo>
                    <a:pt x="1988" y="240"/>
                    <a:pt x="1283" y="1"/>
                    <a:pt x="727"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4610845" y="2213368"/>
              <a:ext cx="347943" cy="639213"/>
            </a:xfrm>
            <a:custGeom>
              <a:avLst/>
              <a:gdLst/>
              <a:ahLst/>
              <a:cxnLst/>
              <a:rect l="l" t="t" r="r" b="b"/>
              <a:pathLst>
                <a:path w="4723" h="8677" extrusionOk="0">
                  <a:moveTo>
                    <a:pt x="4328" y="1"/>
                  </a:moveTo>
                  <a:cubicBezTo>
                    <a:pt x="3743" y="1"/>
                    <a:pt x="2891" y="750"/>
                    <a:pt x="2619" y="981"/>
                  </a:cubicBezTo>
                  <a:cubicBezTo>
                    <a:pt x="1730" y="1699"/>
                    <a:pt x="647" y="2791"/>
                    <a:pt x="314" y="3933"/>
                  </a:cubicBezTo>
                  <a:cubicBezTo>
                    <a:pt x="0" y="5046"/>
                    <a:pt x="355" y="6653"/>
                    <a:pt x="1072" y="7533"/>
                  </a:cubicBezTo>
                  <a:cubicBezTo>
                    <a:pt x="1520" y="8079"/>
                    <a:pt x="2257" y="8676"/>
                    <a:pt x="3025" y="8676"/>
                  </a:cubicBezTo>
                  <a:cubicBezTo>
                    <a:pt x="3280" y="8676"/>
                    <a:pt x="3539" y="8610"/>
                    <a:pt x="3792" y="8453"/>
                  </a:cubicBezTo>
                  <a:cubicBezTo>
                    <a:pt x="4217" y="8190"/>
                    <a:pt x="4206" y="7442"/>
                    <a:pt x="4247" y="6916"/>
                  </a:cubicBezTo>
                  <a:cubicBezTo>
                    <a:pt x="4399" y="4672"/>
                    <a:pt x="4682" y="2437"/>
                    <a:pt x="4722" y="183"/>
                  </a:cubicBezTo>
                  <a:cubicBezTo>
                    <a:pt x="4620" y="53"/>
                    <a:pt x="4484" y="1"/>
                    <a:pt x="4328" y="1"/>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5030907" y="2302211"/>
              <a:ext cx="450713" cy="696895"/>
            </a:xfrm>
            <a:custGeom>
              <a:avLst/>
              <a:gdLst/>
              <a:ahLst/>
              <a:cxnLst/>
              <a:rect l="l" t="t" r="r" b="b"/>
              <a:pathLst>
                <a:path w="6118" h="9460" extrusionOk="0">
                  <a:moveTo>
                    <a:pt x="3932" y="1"/>
                  </a:moveTo>
                  <a:cubicBezTo>
                    <a:pt x="3102" y="1"/>
                    <a:pt x="2104" y="585"/>
                    <a:pt x="1598" y="1039"/>
                  </a:cubicBezTo>
                  <a:cubicBezTo>
                    <a:pt x="223" y="2273"/>
                    <a:pt x="0" y="4881"/>
                    <a:pt x="526" y="6590"/>
                  </a:cubicBezTo>
                  <a:cubicBezTo>
                    <a:pt x="951" y="7935"/>
                    <a:pt x="2346" y="9339"/>
                    <a:pt x="3822" y="9451"/>
                  </a:cubicBezTo>
                  <a:cubicBezTo>
                    <a:pt x="3884" y="9457"/>
                    <a:pt x="3949" y="9460"/>
                    <a:pt x="4017" y="9460"/>
                  </a:cubicBezTo>
                  <a:cubicBezTo>
                    <a:pt x="4552" y="9460"/>
                    <a:pt x="5233" y="9268"/>
                    <a:pt x="5197" y="8622"/>
                  </a:cubicBezTo>
                  <a:cubicBezTo>
                    <a:pt x="5172" y="8253"/>
                    <a:pt x="4983" y="8164"/>
                    <a:pt x="4736" y="8164"/>
                  </a:cubicBezTo>
                  <a:cubicBezTo>
                    <a:pt x="4509" y="8164"/>
                    <a:pt x="4233" y="8240"/>
                    <a:pt x="3994" y="8240"/>
                  </a:cubicBezTo>
                  <a:cubicBezTo>
                    <a:pt x="3973" y="8240"/>
                    <a:pt x="3953" y="8239"/>
                    <a:pt x="3934" y="8238"/>
                  </a:cubicBezTo>
                  <a:cubicBezTo>
                    <a:pt x="3125" y="8187"/>
                    <a:pt x="2710" y="7692"/>
                    <a:pt x="2498" y="6964"/>
                  </a:cubicBezTo>
                  <a:cubicBezTo>
                    <a:pt x="2306" y="6306"/>
                    <a:pt x="2053" y="5468"/>
                    <a:pt x="2640" y="5003"/>
                  </a:cubicBezTo>
                  <a:cubicBezTo>
                    <a:pt x="3388" y="4406"/>
                    <a:pt x="4500" y="4669"/>
                    <a:pt x="5187" y="3850"/>
                  </a:cubicBezTo>
                  <a:cubicBezTo>
                    <a:pt x="6117" y="2748"/>
                    <a:pt x="5855" y="777"/>
                    <a:pt x="4732" y="261"/>
                  </a:cubicBezTo>
                  <a:cubicBezTo>
                    <a:pt x="4507" y="76"/>
                    <a:pt x="4231" y="1"/>
                    <a:pt x="3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985859" y="2313549"/>
              <a:ext cx="107337" cy="99156"/>
            </a:xfrm>
            <a:custGeom>
              <a:avLst/>
              <a:gdLst/>
              <a:ahLst/>
              <a:cxnLst/>
              <a:rect l="l" t="t" r="r" b="b"/>
              <a:pathLst>
                <a:path w="1457" h="1346" extrusionOk="0">
                  <a:moveTo>
                    <a:pt x="729" y="0"/>
                  </a:moveTo>
                  <a:cubicBezTo>
                    <a:pt x="688" y="0"/>
                    <a:pt x="648" y="11"/>
                    <a:pt x="598" y="21"/>
                  </a:cubicBezTo>
                  <a:cubicBezTo>
                    <a:pt x="234" y="92"/>
                    <a:pt x="1" y="445"/>
                    <a:pt x="72" y="809"/>
                  </a:cubicBezTo>
                  <a:cubicBezTo>
                    <a:pt x="133" y="1123"/>
                    <a:pt x="416" y="1345"/>
                    <a:pt x="729" y="1345"/>
                  </a:cubicBezTo>
                  <a:cubicBezTo>
                    <a:pt x="769" y="1345"/>
                    <a:pt x="820" y="1345"/>
                    <a:pt x="860" y="1335"/>
                  </a:cubicBezTo>
                  <a:cubicBezTo>
                    <a:pt x="1224" y="1265"/>
                    <a:pt x="1457" y="910"/>
                    <a:pt x="1386" y="546"/>
                  </a:cubicBezTo>
                  <a:cubicBezTo>
                    <a:pt x="1326" y="223"/>
                    <a:pt x="1042" y="0"/>
                    <a:pt x="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35"/>
            <p:cNvGrpSpPr/>
            <p:nvPr/>
          </p:nvGrpSpPr>
          <p:grpSpPr>
            <a:xfrm rot="-355489">
              <a:off x="5341343" y="2538179"/>
              <a:ext cx="394995" cy="612905"/>
              <a:chOff x="1514314" y="1637035"/>
              <a:chExt cx="338082" cy="524594"/>
            </a:xfrm>
          </p:grpSpPr>
          <p:sp>
            <p:nvSpPr>
              <p:cNvPr id="712" name="Google Shape;712;p35"/>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Subtitle 1"/>
          <p:cNvSpPr>
            <a:spLocks noGrp="1"/>
          </p:cNvSpPr>
          <p:nvPr>
            <p:ph type="subTitle" idx="1"/>
          </p:nvPr>
        </p:nvSpPr>
        <p:spPr/>
        <p:txBody>
          <a:bodyPr/>
          <a:lstStyle/>
          <a:p>
            <a:r>
              <a:rPr lang="en-US" dirty="0" smtClean="0"/>
              <a:t>How good is your memory?!</a:t>
            </a:r>
            <a:endParaRPr lang="en-US" dirty="0"/>
          </a:p>
        </p:txBody>
      </p:sp>
      <p:grpSp>
        <p:nvGrpSpPr>
          <p:cNvPr id="28" name="Google Shape;606;p32"/>
          <p:cNvGrpSpPr/>
          <p:nvPr/>
        </p:nvGrpSpPr>
        <p:grpSpPr>
          <a:xfrm>
            <a:off x="6479177" y="972521"/>
            <a:ext cx="1099940" cy="1252408"/>
            <a:chOff x="7252145" y="1879047"/>
            <a:chExt cx="1295128" cy="1474653"/>
          </a:xfrm>
        </p:grpSpPr>
        <p:sp>
          <p:nvSpPr>
            <p:cNvPr id="29" name="Google Shape;607;p32"/>
            <p:cNvSpPr/>
            <p:nvPr/>
          </p:nvSpPr>
          <p:spPr>
            <a:xfrm>
              <a:off x="7613071" y="1879047"/>
              <a:ext cx="296932" cy="260511"/>
            </a:xfrm>
            <a:custGeom>
              <a:avLst/>
              <a:gdLst/>
              <a:ahLst/>
              <a:cxnLst/>
              <a:rect l="l" t="t" r="r" b="b"/>
              <a:pathLst>
                <a:path w="4258" h="3736" extrusionOk="0">
                  <a:moveTo>
                    <a:pt x="2132" y="0"/>
                  </a:moveTo>
                  <a:cubicBezTo>
                    <a:pt x="1416" y="0"/>
                    <a:pt x="732" y="416"/>
                    <a:pt x="425" y="1119"/>
                  </a:cubicBezTo>
                  <a:cubicBezTo>
                    <a:pt x="1" y="2060"/>
                    <a:pt x="436" y="3162"/>
                    <a:pt x="1376" y="3576"/>
                  </a:cubicBezTo>
                  <a:cubicBezTo>
                    <a:pt x="1623" y="3684"/>
                    <a:pt x="1880" y="3735"/>
                    <a:pt x="2133" y="3735"/>
                  </a:cubicBezTo>
                  <a:cubicBezTo>
                    <a:pt x="2852" y="3735"/>
                    <a:pt x="3536" y="3322"/>
                    <a:pt x="3842" y="2626"/>
                  </a:cubicBezTo>
                  <a:cubicBezTo>
                    <a:pt x="4257" y="1676"/>
                    <a:pt x="3822" y="573"/>
                    <a:pt x="2882" y="159"/>
                  </a:cubicBezTo>
                  <a:cubicBezTo>
                    <a:pt x="2638" y="51"/>
                    <a:pt x="2383" y="0"/>
                    <a:pt x="2132"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8;p32"/>
            <p:cNvSpPr/>
            <p:nvPr/>
          </p:nvSpPr>
          <p:spPr>
            <a:xfrm>
              <a:off x="7677979" y="1954950"/>
              <a:ext cx="185495" cy="114218"/>
            </a:xfrm>
            <a:custGeom>
              <a:avLst/>
              <a:gdLst/>
              <a:ahLst/>
              <a:cxnLst/>
              <a:rect l="l" t="t" r="r" b="b"/>
              <a:pathLst>
                <a:path w="2660" h="1638" extrusionOk="0">
                  <a:moveTo>
                    <a:pt x="1408" y="1"/>
                  </a:moveTo>
                  <a:cubicBezTo>
                    <a:pt x="1303" y="1"/>
                    <a:pt x="1197" y="14"/>
                    <a:pt x="1092" y="40"/>
                  </a:cubicBezTo>
                  <a:cubicBezTo>
                    <a:pt x="405" y="222"/>
                    <a:pt x="0" y="920"/>
                    <a:pt x="172" y="1597"/>
                  </a:cubicBezTo>
                  <a:cubicBezTo>
                    <a:pt x="182" y="1607"/>
                    <a:pt x="182" y="1627"/>
                    <a:pt x="182" y="1638"/>
                  </a:cubicBezTo>
                  <a:lnTo>
                    <a:pt x="2659" y="1001"/>
                  </a:lnTo>
                  <a:cubicBezTo>
                    <a:pt x="2649" y="980"/>
                    <a:pt x="2649" y="971"/>
                    <a:pt x="2649" y="960"/>
                  </a:cubicBezTo>
                  <a:cubicBezTo>
                    <a:pt x="2495" y="380"/>
                    <a:pt x="1974" y="1"/>
                    <a:pt x="1408"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9;p32"/>
            <p:cNvSpPr/>
            <p:nvPr/>
          </p:nvSpPr>
          <p:spPr>
            <a:xfrm>
              <a:off x="8256757" y="2160687"/>
              <a:ext cx="290516" cy="260720"/>
            </a:xfrm>
            <a:custGeom>
              <a:avLst/>
              <a:gdLst/>
              <a:ahLst/>
              <a:cxnLst/>
              <a:rect l="l" t="t" r="r" b="b"/>
              <a:pathLst>
                <a:path w="4166" h="3739" extrusionOk="0">
                  <a:moveTo>
                    <a:pt x="2081" y="0"/>
                  </a:moveTo>
                  <a:cubicBezTo>
                    <a:pt x="1271" y="0"/>
                    <a:pt x="525" y="529"/>
                    <a:pt x="284" y="1347"/>
                  </a:cubicBezTo>
                  <a:cubicBezTo>
                    <a:pt x="0" y="2338"/>
                    <a:pt x="567" y="3379"/>
                    <a:pt x="1557" y="3662"/>
                  </a:cubicBezTo>
                  <a:cubicBezTo>
                    <a:pt x="1733" y="3714"/>
                    <a:pt x="1909" y="3739"/>
                    <a:pt x="2083" y="3739"/>
                  </a:cubicBezTo>
                  <a:cubicBezTo>
                    <a:pt x="2892" y="3739"/>
                    <a:pt x="3639" y="3204"/>
                    <a:pt x="3872" y="2389"/>
                  </a:cubicBezTo>
                  <a:cubicBezTo>
                    <a:pt x="4166" y="1398"/>
                    <a:pt x="3589" y="367"/>
                    <a:pt x="2598" y="73"/>
                  </a:cubicBezTo>
                  <a:cubicBezTo>
                    <a:pt x="2426" y="24"/>
                    <a:pt x="2252" y="0"/>
                    <a:pt x="2081"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10;p32"/>
            <p:cNvSpPr/>
            <p:nvPr/>
          </p:nvSpPr>
          <p:spPr>
            <a:xfrm>
              <a:off x="8342037" y="2222678"/>
              <a:ext cx="136820" cy="172930"/>
            </a:xfrm>
            <a:custGeom>
              <a:avLst/>
              <a:gdLst/>
              <a:ahLst/>
              <a:cxnLst/>
              <a:rect l="l" t="t" r="r" b="b"/>
              <a:pathLst>
                <a:path w="1962" h="2480" extrusionOk="0">
                  <a:moveTo>
                    <a:pt x="511" y="1"/>
                  </a:moveTo>
                  <a:cubicBezTo>
                    <a:pt x="351" y="1"/>
                    <a:pt x="188" y="31"/>
                    <a:pt x="31" y="94"/>
                  </a:cubicBezTo>
                  <a:cubicBezTo>
                    <a:pt x="21" y="104"/>
                    <a:pt x="11" y="104"/>
                    <a:pt x="0" y="114"/>
                  </a:cubicBezTo>
                  <a:lnTo>
                    <a:pt x="961" y="2480"/>
                  </a:lnTo>
                  <a:cubicBezTo>
                    <a:pt x="971" y="2470"/>
                    <a:pt x="982" y="2470"/>
                    <a:pt x="991" y="2460"/>
                  </a:cubicBezTo>
                  <a:cubicBezTo>
                    <a:pt x="1649" y="2197"/>
                    <a:pt x="1962" y="1459"/>
                    <a:pt x="1699" y="802"/>
                  </a:cubicBezTo>
                  <a:cubicBezTo>
                    <a:pt x="1499" y="302"/>
                    <a:pt x="1018" y="1"/>
                    <a:pt x="511" y="1"/>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11;p32"/>
            <p:cNvSpPr/>
            <p:nvPr/>
          </p:nvSpPr>
          <p:spPr>
            <a:xfrm>
              <a:off x="7413571" y="3115782"/>
              <a:ext cx="293375" cy="237919"/>
            </a:xfrm>
            <a:custGeom>
              <a:avLst/>
              <a:gdLst/>
              <a:ahLst/>
              <a:cxnLst/>
              <a:rect l="l" t="t" r="r" b="b"/>
              <a:pathLst>
                <a:path w="4207" h="3412" extrusionOk="0">
                  <a:moveTo>
                    <a:pt x="2896" y="0"/>
                  </a:moveTo>
                  <a:cubicBezTo>
                    <a:pt x="2531" y="0"/>
                    <a:pt x="2113" y="64"/>
                    <a:pt x="1942" y="217"/>
                  </a:cubicBezTo>
                  <a:cubicBezTo>
                    <a:pt x="1558" y="278"/>
                    <a:pt x="1" y="1036"/>
                    <a:pt x="192" y="1592"/>
                  </a:cubicBezTo>
                  <a:cubicBezTo>
                    <a:pt x="244" y="1747"/>
                    <a:pt x="365" y="1802"/>
                    <a:pt x="507" y="1802"/>
                  </a:cubicBezTo>
                  <a:cubicBezTo>
                    <a:pt x="782" y="1802"/>
                    <a:pt x="1141" y="1597"/>
                    <a:pt x="1254" y="1511"/>
                  </a:cubicBezTo>
                  <a:lnTo>
                    <a:pt x="1254" y="1511"/>
                  </a:lnTo>
                  <a:cubicBezTo>
                    <a:pt x="1102" y="1774"/>
                    <a:pt x="1012" y="2026"/>
                    <a:pt x="1032" y="2300"/>
                  </a:cubicBezTo>
                  <a:cubicBezTo>
                    <a:pt x="1135" y="2374"/>
                    <a:pt x="1239" y="2405"/>
                    <a:pt x="1341" y="2405"/>
                  </a:cubicBezTo>
                  <a:cubicBezTo>
                    <a:pt x="1558" y="2405"/>
                    <a:pt x="1763" y="2263"/>
                    <a:pt x="1922" y="2098"/>
                  </a:cubicBezTo>
                  <a:lnTo>
                    <a:pt x="1922" y="2098"/>
                  </a:lnTo>
                  <a:cubicBezTo>
                    <a:pt x="1871" y="2401"/>
                    <a:pt x="1760" y="2967"/>
                    <a:pt x="2093" y="3088"/>
                  </a:cubicBezTo>
                  <a:cubicBezTo>
                    <a:pt x="2144" y="3108"/>
                    <a:pt x="2191" y="3117"/>
                    <a:pt x="2234" y="3117"/>
                  </a:cubicBezTo>
                  <a:cubicBezTo>
                    <a:pt x="2506" y="3117"/>
                    <a:pt x="2653" y="2773"/>
                    <a:pt x="2740" y="2512"/>
                  </a:cubicBezTo>
                  <a:cubicBezTo>
                    <a:pt x="3003" y="2745"/>
                    <a:pt x="2902" y="3270"/>
                    <a:pt x="3266" y="3412"/>
                  </a:cubicBezTo>
                  <a:cubicBezTo>
                    <a:pt x="3852" y="2846"/>
                    <a:pt x="4207" y="1905"/>
                    <a:pt x="4075" y="1116"/>
                  </a:cubicBezTo>
                  <a:cubicBezTo>
                    <a:pt x="4004" y="743"/>
                    <a:pt x="3832" y="227"/>
                    <a:pt x="3458" y="76"/>
                  </a:cubicBezTo>
                  <a:cubicBezTo>
                    <a:pt x="3350" y="28"/>
                    <a:pt x="3135" y="0"/>
                    <a:pt x="2896"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12;p32"/>
            <p:cNvSpPr/>
            <p:nvPr/>
          </p:nvSpPr>
          <p:spPr>
            <a:xfrm>
              <a:off x="7252145" y="2004631"/>
              <a:ext cx="1252162" cy="1217974"/>
            </a:xfrm>
            <a:custGeom>
              <a:avLst/>
              <a:gdLst/>
              <a:ahLst/>
              <a:cxnLst/>
              <a:rect l="l" t="t" r="r" b="b"/>
              <a:pathLst>
                <a:path w="17956" h="17467" extrusionOk="0">
                  <a:moveTo>
                    <a:pt x="9887" y="1"/>
                  </a:moveTo>
                  <a:cubicBezTo>
                    <a:pt x="6727" y="1"/>
                    <a:pt x="3529" y="2160"/>
                    <a:pt x="1992" y="5658"/>
                  </a:cubicBezTo>
                  <a:cubicBezTo>
                    <a:pt x="0" y="10167"/>
                    <a:pt x="1527" y="15202"/>
                    <a:pt x="5389" y="16900"/>
                  </a:cubicBezTo>
                  <a:cubicBezTo>
                    <a:pt x="6259" y="17285"/>
                    <a:pt x="7173" y="17467"/>
                    <a:pt x="8090" y="17467"/>
                  </a:cubicBezTo>
                  <a:cubicBezTo>
                    <a:pt x="11246" y="17467"/>
                    <a:pt x="14439" y="15308"/>
                    <a:pt x="15974" y="11814"/>
                  </a:cubicBezTo>
                  <a:cubicBezTo>
                    <a:pt x="17956" y="7305"/>
                    <a:pt x="16439" y="2270"/>
                    <a:pt x="12577" y="562"/>
                  </a:cubicBezTo>
                  <a:cubicBezTo>
                    <a:pt x="11711" y="181"/>
                    <a:pt x="10800" y="1"/>
                    <a:pt x="9887"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13;p32"/>
            <p:cNvSpPr/>
            <p:nvPr/>
          </p:nvSpPr>
          <p:spPr>
            <a:xfrm>
              <a:off x="7379752" y="2085937"/>
              <a:ext cx="867224" cy="872462"/>
            </a:xfrm>
            <a:custGeom>
              <a:avLst/>
              <a:gdLst/>
              <a:ahLst/>
              <a:cxnLst/>
              <a:rect l="l" t="t" r="r" b="b"/>
              <a:pathLst>
                <a:path w="12436" h="12512" extrusionOk="0">
                  <a:moveTo>
                    <a:pt x="7048" y="0"/>
                  </a:moveTo>
                  <a:cubicBezTo>
                    <a:pt x="4840" y="0"/>
                    <a:pt x="2554" y="1596"/>
                    <a:pt x="1426" y="4148"/>
                  </a:cubicBezTo>
                  <a:cubicBezTo>
                    <a:pt x="1" y="7403"/>
                    <a:pt x="981" y="10982"/>
                    <a:pt x="3630" y="12145"/>
                  </a:cubicBezTo>
                  <a:cubicBezTo>
                    <a:pt x="4194" y="12393"/>
                    <a:pt x="4788" y="12511"/>
                    <a:pt x="5388" y="12511"/>
                  </a:cubicBezTo>
                  <a:cubicBezTo>
                    <a:pt x="7596" y="12511"/>
                    <a:pt x="9879" y="10916"/>
                    <a:pt x="11000" y="8364"/>
                  </a:cubicBezTo>
                  <a:cubicBezTo>
                    <a:pt x="12436" y="5108"/>
                    <a:pt x="11445" y="1529"/>
                    <a:pt x="8806" y="367"/>
                  </a:cubicBezTo>
                  <a:cubicBezTo>
                    <a:pt x="8242" y="118"/>
                    <a:pt x="7648" y="0"/>
                    <a:pt x="7048"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14;p32"/>
            <p:cNvSpPr/>
            <p:nvPr/>
          </p:nvSpPr>
          <p:spPr>
            <a:xfrm>
              <a:off x="7890182" y="2182025"/>
              <a:ext cx="57880" cy="50694"/>
            </a:xfrm>
            <a:custGeom>
              <a:avLst/>
              <a:gdLst/>
              <a:ahLst/>
              <a:cxnLst/>
              <a:rect l="l" t="t" r="r" b="b"/>
              <a:pathLst>
                <a:path w="830" h="727" extrusionOk="0">
                  <a:moveTo>
                    <a:pt x="417" y="0"/>
                  </a:moveTo>
                  <a:cubicBezTo>
                    <a:pt x="276" y="0"/>
                    <a:pt x="142" y="86"/>
                    <a:pt x="81" y="222"/>
                  </a:cubicBezTo>
                  <a:cubicBezTo>
                    <a:pt x="0" y="404"/>
                    <a:pt x="91" y="616"/>
                    <a:pt x="273" y="697"/>
                  </a:cubicBezTo>
                  <a:cubicBezTo>
                    <a:pt x="318" y="717"/>
                    <a:pt x="366" y="727"/>
                    <a:pt x="413" y="727"/>
                  </a:cubicBezTo>
                  <a:cubicBezTo>
                    <a:pt x="553" y="727"/>
                    <a:pt x="688" y="642"/>
                    <a:pt x="748" y="505"/>
                  </a:cubicBezTo>
                  <a:cubicBezTo>
                    <a:pt x="829" y="323"/>
                    <a:pt x="738" y="111"/>
                    <a:pt x="556" y="30"/>
                  </a:cubicBezTo>
                  <a:cubicBezTo>
                    <a:pt x="510" y="10"/>
                    <a:pt x="463"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15;p32"/>
            <p:cNvSpPr/>
            <p:nvPr/>
          </p:nvSpPr>
          <p:spPr>
            <a:xfrm>
              <a:off x="8129149" y="2286969"/>
              <a:ext cx="57183" cy="50554"/>
            </a:xfrm>
            <a:custGeom>
              <a:avLst/>
              <a:gdLst/>
              <a:ahLst/>
              <a:cxnLst/>
              <a:rect l="l" t="t" r="r" b="b"/>
              <a:pathLst>
                <a:path w="820" h="725" extrusionOk="0">
                  <a:moveTo>
                    <a:pt x="410" y="0"/>
                  </a:moveTo>
                  <a:cubicBezTo>
                    <a:pt x="272" y="0"/>
                    <a:pt x="141" y="79"/>
                    <a:pt x="81" y="214"/>
                  </a:cubicBezTo>
                  <a:cubicBezTo>
                    <a:pt x="0" y="405"/>
                    <a:pt x="81" y="618"/>
                    <a:pt x="263" y="699"/>
                  </a:cubicBezTo>
                  <a:cubicBezTo>
                    <a:pt x="307" y="716"/>
                    <a:pt x="353" y="724"/>
                    <a:pt x="398" y="724"/>
                  </a:cubicBezTo>
                  <a:cubicBezTo>
                    <a:pt x="540" y="724"/>
                    <a:pt x="677" y="644"/>
                    <a:pt x="739" y="506"/>
                  </a:cubicBezTo>
                  <a:cubicBezTo>
                    <a:pt x="819" y="324"/>
                    <a:pt x="739" y="112"/>
                    <a:pt x="557" y="32"/>
                  </a:cubicBezTo>
                  <a:cubicBezTo>
                    <a:pt x="509" y="10"/>
                    <a:pt x="459" y="0"/>
                    <a:pt x="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16;p32"/>
            <p:cNvSpPr/>
            <p:nvPr/>
          </p:nvSpPr>
          <p:spPr>
            <a:xfrm>
              <a:off x="7899316" y="2240180"/>
              <a:ext cx="212971" cy="187225"/>
            </a:xfrm>
            <a:custGeom>
              <a:avLst/>
              <a:gdLst/>
              <a:ahLst/>
              <a:cxnLst/>
              <a:rect l="l" t="t" r="r" b="b"/>
              <a:pathLst>
                <a:path w="3054" h="2685" extrusionOk="0">
                  <a:moveTo>
                    <a:pt x="1523" y="0"/>
                  </a:moveTo>
                  <a:cubicBezTo>
                    <a:pt x="1009" y="0"/>
                    <a:pt x="521" y="302"/>
                    <a:pt x="304" y="804"/>
                  </a:cubicBezTo>
                  <a:cubicBezTo>
                    <a:pt x="0" y="1481"/>
                    <a:pt x="314" y="2269"/>
                    <a:pt x="991" y="2573"/>
                  </a:cubicBezTo>
                  <a:cubicBezTo>
                    <a:pt x="1166" y="2648"/>
                    <a:pt x="1349" y="2684"/>
                    <a:pt x="1528" y="2684"/>
                  </a:cubicBezTo>
                  <a:cubicBezTo>
                    <a:pt x="2043" y="2684"/>
                    <a:pt x="2533" y="2388"/>
                    <a:pt x="2750" y="1885"/>
                  </a:cubicBezTo>
                  <a:cubicBezTo>
                    <a:pt x="3054" y="1198"/>
                    <a:pt x="2750" y="409"/>
                    <a:pt x="2063" y="116"/>
                  </a:cubicBezTo>
                  <a:cubicBezTo>
                    <a:pt x="1887" y="37"/>
                    <a:pt x="1703" y="0"/>
                    <a:pt x="15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17;p32"/>
            <p:cNvSpPr/>
            <p:nvPr/>
          </p:nvSpPr>
          <p:spPr>
            <a:xfrm>
              <a:off x="8012071" y="2259565"/>
              <a:ext cx="34658" cy="30263"/>
            </a:xfrm>
            <a:custGeom>
              <a:avLst/>
              <a:gdLst/>
              <a:ahLst/>
              <a:cxnLst/>
              <a:rect l="l" t="t" r="r" b="b"/>
              <a:pathLst>
                <a:path w="497" h="434" extrusionOk="0">
                  <a:moveTo>
                    <a:pt x="244" y="0"/>
                  </a:moveTo>
                  <a:cubicBezTo>
                    <a:pt x="160" y="0"/>
                    <a:pt x="79" y="49"/>
                    <a:pt x="41" y="131"/>
                  </a:cubicBezTo>
                  <a:cubicBezTo>
                    <a:pt x="1" y="243"/>
                    <a:pt x="52" y="364"/>
                    <a:pt x="163" y="414"/>
                  </a:cubicBezTo>
                  <a:cubicBezTo>
                    <a:pt x="189" y="428"/>
                    <a:pt x="218" y="434"/>
                    <a:pt x="247" y="434"/>
                  </a:cubicBezTo>
                  <a:cubicBezTo>
                    <a:pt x="328" y="434"/>
                    <a:pt x="409" y="385"/>
                    <a:pt x="446" y="303"/>
                  </a:cubicBezTo>
                  <a:cubicBezTo>
                    <a:pt x="497" y="192"/>
                    <a:pt x="446" y="61"/>
                    <a:pt x="335" y="20"/>
                  </a:cubicBezTo>
                  <a:cubicBezTo>
                    <a:pt x="305" y="7"/>
                    <a:pt x="275"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18;p32"/>
            <p:cNvSpPr/>
            <p:nvPr/>
          </p:nvSpPr>
          <p:spPr>
            <a:xfrm>
              <a:off x="7979646" y="2276161"/>
              <a:ext cx="50837" cy="101597"/>
            </a:xfrm>
            <a:custGeom>
              <a:avLst/>
              <a:gdLst/>
              <a:ahLst/>
              <a:cxnLst/>
              <a:rect l="l" t="t" r="r" b="b"/>
              <a:pathLst>
                <a:path w="729" h="1457" extrusionOk="0">
                  <a:moveTo>
                    <a:pt x="676" y="0"/>
                  </a:moveTo>
                  <a:cubicBezTo>
                    <a:pt x="658" y="0"/>
                    <a:pt x="645" y="10"/>
                    <a:pt x="638" y="25"/>
                  </a:cubicBezTo>
                  <a:cubicBezTo>
                    <a:pt x="607" y="95"/>
                    <a:pt x="567" y="187"/>
                    <a:pt x="527" y="288"/>
                  </a:cubicBezTo>
                  <a:cubicBezTo>
                    <a:pt x="375" y="652"/>
                    <a:pt x="82" y="1308"/>
                    <a:pt x="11" y="1380"/>
                  </a:cubicBezTo>
                  <a:cubicBezTo>
                    <a:pt x="1" y="1400"/>
                    <a:pt x="1" y="1430"/>
                    <a:pt x="11" y="1440"/>
                  </a:cubicBezTo>
                  <a:cubicBezTo>
                    <a:pt x="21" y="1450"/>
                    <a:pt x="21" y="1450"/>
                    <a:pt x="32" y="1450"/>
                  </a:cubicBezTo>
                  <a:cubicBezTo>
                    <a:pt x="36" y="1454"/>
                    <a:pt x="42" y="1457"/>
                    <a:pt x="48" y="1457"/>
                  </a:cubicBezTo>
                  <a:cubicBezTo>
                    <a:pt x="56" y="1457"/>
                    <a:pt x="66" y="1452"/>
                    <a:pt x="72" y="1440"/>
                  </a:cubicBezTo>
                  <a:cubicBezTo>
                    <a:pt x="153" y="1369"/>
                    <a:pt x="355" y="894"/>
                    <a:pt x="607" y="328"/>
                  </a:cubicBezTo>
                  <a:cubicBezTo>
                    <a:pt x="648" y="217"/>
                    <a:pt x="688" y="126"/>
                    <a:pt x="719" y="65"/>
                  </a:cubicBezTo>
                  <a:cubicBezTo>
                    <a:pt x="729" y="45"/>
                    <a:pt x="719" y="14"/>
                    <a:pt x="699" y="5"/>
                  </a:cubicBezTo>
                  <a:cubicBezTo>
                    <a:pt x="691" y="2"/>
                    <a:pt x="683" y="0"/>
                    <a:pt x="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19;p32"/>
            <p:cNvSpPr/>
            <p:nvPr/>
          </p:nvSpPr>
          <p:spPr>
            <a:xfrm>
              <a:off x="7935925" y="2322740"/>
              <a:ext cx="119247" cy="61223"/>
            </a:xfrm>
            <a:custGeom>
              <a:avLst/>
              <a:gdLst/>
              <a:ahLst/>
              <a:cxnLst/>
              <a:rect l="l" t="t" r="r" b="b"/>
              <a:pathLst>
                <a:path w="1710" h="878" extrusionOk="0">
                  <a:moveTo>
                    <a:pt x="141" y="1"/>
                  </a:moveTo>
                  <a:cubicBezTo>
                    <a:pt x="122" y="1"/>
                    <a:pt x="102" y="17"/>
                    <a:pt x="102" y="34"/>
                  </a:cubicBezTo>
                  <a:cubicBezTo>
                    <a:pt x="1" y="368"/>
                    <a:pt x="416" y="681"/>
                    <a:pt x="648" y="792"/>
                  </a:cubicBezTo>
                  <a:cubicBezTo>
                    <a:pt x="659" y="802"/>
                    <a:pt x="668" y="813"/>
                    <a:pt x="688" y="813"/>
                  </a:cubicBezTo>
                  <a:cubicBezTo>
                    <a:pt x="793" y="862"/>
                    <a:pt x="890" y="877"/>
                    <a:pt x="993" y="877"/>
                  </a:cubicBezTo>
                  <a:cubicBezTo>
                    <a:pt x="1060" y="877"/>
                    <a:pt x="1129" y="871"/>
                    <a:pt x="1204" y="863"/>
                  </a:cubicBezTo>
                  <a:cubicBezTo>
                    <a:pt x="1336" y="863"/>
                    <a:pt x="1427" y="813"/>
                    <a:pt x="1518" y="772"/>
                  </a:cubicBezTo>
                  <a:cubicBezTo>
                    <a:pt x="1568" y="752"/>
                    <a:pt x="1619" y="732"/>
                    <a:pt x="1679" y="712"/>
                  </a:cubicBezTo>
                  <a:cubicBezTo>
                    <a:pt x="1699" y="701"/>
                    <a:pt x="1710" y="681"/>
                    <a:pt x="1710" y="661"/>
                  </a:cubicBezTo>
                  <a:cubicBezTo>
                    <a:pt x="1701" y="644"/>
                    <a:pt x="1687" y="628"/>
                    <a:pt x="1670" y="628"/>
                  </a:cubicBezTo>
                  <a:cubicBezTo>
                    <a:pt x="1667" y="628"/>
                    <a:pt x="1663" y="629"/>
                    <a:pt x="1659" y="631"/>
                  </a:cubicBezTo>
                  <a:cubicBezTo>
                    <a:pt x="1589" y="651"/>
                    <a:pt x="1538" y="671"/>
                    <a:pt x="1477" y="701"/>
                  </a:cubicBezTo>
                  <a:cubicBezTo>
                    <a:pt x="1396" y="742"/>
                    <a:pt x="1315" y="772"/>
                    <a:pt x="1184" y="782"/>
                  </a:cubicBezTo>
                  <a:cubicBezTo>
                    <a:pt x="1120" y="785"/>
                    <a:pt x="1062" y="789"/>
                    <a:pt x="1006" y="789"/>
                  </a:cubicBezTo>
                  <a:cubicBezTo>
                    <a:pt x="895" y="789"/>
                    <a:pt x="796" y="775"/>
                    <a:pt x="688" y="721"/>
                  </a:cubicBezTo>
                  <a:cubicBezTo>
                    <a:pt x="446" y="600"/>
                    <a:pt x="113" y="317"/>
                    <a:pt x="183" y="54"/>
                  </a:cubicBezTo>
                  <a:cubicBezTo>
                    <a:pt x="183" y="34"/>
                    <a:pt x="173" y="14"/>
                    <a:pt x="153" y="4"/>
                  </a:cubicBezTo>
                  <a:cubicBezTo>
                    <a:pt x="149" y="2"/>
                    <a:pt x="145"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20;p32"/>
            <p:cNvSpPr/>
            <p:nvPr/>
          </p:nvSpPr>
          <p:spPr>
            <a:xfrm>
              <a:off x="8198950" y="2370924"/>
              <a:ext cx="117085" cy="102991"/>
            </a:xfrm>
            <a:custGeom>
              <a:avLst/>
              <a:gdLst/>
              <a:ahLst/>
              <a:cxnLst/>
              <a:rect l="l" t="t" r="r" b="b"/>
              <a:pathLst>
                <a:path w="1679" h="1477" extrusionOk="0">
                  <a:moveTo>
                    <a:pt x="839" y="0"/>
                  </a:moveTo>
                  <a:cubicBezTo>
                    <a:pt x="556" y="0"/>
                    <a:pt x="284" y="162"/>
                    <a:pt x="162" y="445"/>
                  </a:cubicBezTo>
                  <a:cubicBezTo>
                    <a:pt x="0" y="809"/>
                    <a:pt x="172" y="1254"/>
                    <a:pt x="546" y="1416"/>
                  </a:cubicBezTo>
                  <a:cubicBezTo>
                    <a:pt x="637" y="1456"/>
                    <a:pt x="738" y="1476"/>
                    <a:pt x="839" y="1476"/>
                  </a:cubicBezTo>
                  <a:cubicBezTo>
                    <a:pt x="1122" y="1476"/>
                    <a:pt x="1396" y="1315"/>
                    <a:pt x="1517" y="1032"/>
                  </a:cubicBezTo>
                  <a:cubicBezTo>
                    <a:pt x="1679" y="657"/>
                    <a:pt x="1517" y="223"/>
                    <a:pt x="1143" y="61"/>
                  </a:cubicBezTo>
                  <a:cubicBezTo>
                    <a:pt x="1041" y="21"/>
                    <a:pt x="940"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21;p32"/>
            <p:cNvSpPr/>
            <p:nvPr/>
          </p:nvSpPr>
          <p:spPr>
            <a:xfrm>
              <a:off x="7684975" y="2160674"/>
              <a:ext cx="117085" cy="102991"/>
            </a:xfrm>
            <a:custGeom>
              <a:avLst/>
              <a:gdLst/>
              <a:ahLst/>
              <a:cxnLst/>
              <a:rect l="l" t="t" r="r" b="b"/>
              <a:pathLst>
                <a:path w="1679" h="1477" extrusionOk="0">
                  <a:moveTo>
                    <a:pt x="839" y="0"/>
                  </a:moveTo>
                  <a:cubicBezTo>
                    <a:pt x="556" y="0"/>
                    <a:pt x="284" y="162"/>
                    <a:pt x="162" y="445"/>
                  </a:cubicBezTo>
                  <a:cubicBezTo>
                    <a:pt x="0" y="809"/>
                    <a:pt x="172" y="1254"/>
                    <a:pt x="546" y="1416"/>
                  </a:cubicBezTo>
                  <a:cubicBezTo>
                    <a:pt x="637" y="1456"/>
                    <a:pt x="738" y="1476"/>
                    <a:pt x="839" y="1476"/>
                  </a:cubicBezTo>
                  <a:cubicBezTo>
                    <a:pt x="1122" y="1476"/>
                    <a:pt x="1396" y="1315"/>
                    <a:pt x="1517" y="1032"/>
                  </a:cubicBezTo>
                  <a:cubicBezTo>
                    <a:pt x="1679" y="657"/>
                    <a:pt x="1517" y="223"/>
                    <a:pt x="1143" y="61"/>
                  </a:cubicBezTo>
                  <a:cubicBezTo>
                    <a:pt x="1041" y="21"/>
                    <a:pt x="940" y="0"/>
                    <a:pt x="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 name="Google Shape;622;p32"/>
            <p:cNvGrpSpPr/>
            <p:nvPr/>
          </p:nvGrpSpPr>
          <p:grpSpPr>
            <a:xfrm rot="1609036">
              <a:off x="7808181" y="2547064"/>
              <a:ext cx="395000" cy="612913"/>
              <a:chOff x="1514314" y="1637035"/>
              <a:chExt cx="338082" cy="524594"/>
            </a:xfrm>
          </p:grpSpPr>
          <p:sp>
            <p:nvSpPr>
              <p:cNvPr id="45" name="Google Shape;623;p32"/>
              <p:cNvSpPr/>
              <p:nvPr/>
            </p:nvSpPr>
            <p:spPr>
              <a:xfrm rot="791413">
                <a:off x="1616328" y="2063606"/>
                <a:ext cx="71329" cy="69097"/>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24;p32"/>
              <p:cNvSpPr/>
              <p:nvPr/>
            </p:nvSpPr>
            <p:spPr>
              <a:xfrm rot="791248">
                <a:off x="1739002" y="1974425"/>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25;p32"/>
              <p:cNvSpPr/>
              <p:nvPr/>
            </p:nvSpPr>
            <p:spPr>
              <a:xfrm rot="791248">
                <a:off x="1748245" y="1826366"/>
                <a:ext cx="40645" cy="39370"/>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26;p32"/>
              <p:cNvSpPr/>
              <p:nvPr/>
            </p:nvSpPr>
            <p:spPr>
              <a:xfrm rot="791227">
                <a:off x="1726044" y="208266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27;p32"/>
              <p:cNvSpPr/>
              <p:nvPr/>
            </p:nvSpPr>
            <p:spPr>
              <a:xfrm rot="791227">
                <a:off x="1516302" y="2139779"/>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28;p32"/>
              <p:cNvSpPr/>
              <p:nvPr/>
            </p:nvSpPr>
            <p:spPr>
              <a:xfrm rot="791227">
                <a:off x="1829992" y="1639103"/>
                <a:ext cx="20416" cy="19783"/>
              </a:xfrm>
              <a:custGeom>
                <a:avLst/>
                <a:gdLst/>
                <a:ahLst/>
                <a:cxnLst/>
                <a:rect l="l" t="t" r="r" b="b"/>
                <a:pathLst>
                  <a:path w="992" h="961" extrusionOk="0">
                    <a:moveTo>
                      <a:pt x="456" y="0"/>
                    </a:moveTo>
                    <a:cubicBezTo>
                      <a:pt x="193" y="20"/>
                      <a:pt x="0" y="252"/>
                      <a:pt x="21" y="515"/>
                    </a:cubicBezTo>
                    <a:cubicBezTo>
                      <a:pt x="41" y="768"/>
                      <a:pt x="243" y="960"/>
                      <a:pt x="496" y="960"/>
                    </a:cubicBezTo>
                    <a:cubicBezTo>
                      <a:pt x="506" y="960"/>
                      <a:pt x="516" y="960"/>
                      <a:pt x="526" y="950"/>
                    </a:cubicBezTo>
                    <a:cubicBezTo>
                      <a:pt x="799" y="930"/>
                      <a:pt x="991" y="708"/>
                      <a:pt x="971" y="445"/>
                    </a:cubicBezTo>
                    <a:cubicBezTo>
                      <a:pt x="951" y="192"/>
                      <a:pt x="739" y="0"/>
                      <a:pt x="496" y="0"/>
                    </a:cubicBezTo>
                    <a:close/>
                  </a:path>
                </a:pathLst>
              </a:custGeom>
              <a:solidFill>
                <a:srgbClr val="FFFFFF">
                  <a:alpha val="37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7704000" cy="3551100"/>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en-US" sz="1900" dirty="0" smtClean="0">
                <a:solidFill>
                  <a:schemeClr val="dk1"/>
                </a:solidFill>
              </a:rPr>
              <a:t>1. Work in group of </a:t>
            </a:r>
            <a:r>
              <a:rPr lang="en-US" sz="1900" b="1" dirty="0" smtClean="0">
                <a:solidFill>
                  <a:schemeClr val="dk1"/>
                </a:solidFill>
              </a:rPr>
              <a:t>5-6 students</a:t>
            </a:r>
          </a:p>
          <a:p>
            <a:pPr marL="0" lvl="0" indent="0" algn="l" rtl="0">
              <a:lnSpc>
                <a:spcPct val="150000"/>
              </a:lnSpc>
              <a:spcBef>
                <a:spcPts val="0"/>
              </a:spcBef>
              <a:spcAft>
                <a:spcPts val="0"/>
              </a:spcAft>
              <a:buNone/>
            </a:pPr>
            <a:r>
              <a:rPr lang="en-US" sz="1900" dirty="0" smtClean="0">
                <a:solidFill>
                  <a:schemeClr val="dk1"/>
                </a:solidFill>
              </a:rPr>
              <a:t>2. Teacher show students a </a:t>
            </a:r>
            <a:r>
              <a:rPr lang="en-US" sz="1900" b="1" dirty="0" smtClean="0">
                <a:solidFill>
                  <a:schemeClr val="dk1"/>
                </a:solidFill>
              </a:rPr>
              <a:t>list of questions</a:t>
            </a:r>
            <a:r>
              <a:rPr lang="en-US" sz="1900" dirty="0" smtClean="0">
                <a:solidFill>
                  <a:schemeClr val="dk1"/>
                </a:solidFill>
              </a:rPr>
              <a:t> about the conversation they have just listened to</a:t>
            </a:r>
          </a:p>
          <a:p>
            <a:pPr marL="0" lvl="0" indent="0" algn="l" rtl="0">
              <a:lnSpc>
                <a:spcPct val="150000"/>
              </a:lnSpc>
              <a:spcBef>
                <a:spcPts val="0"/>
              </a:spcBef>
              <a:spcAft>
                <a:spcPts val="0"/>
              </a:spcAft>
              <a:buNone/>
            </a:pPr>
            <a:r>
              <a:rPr lang="en-US" sz="1900" dirty="0" smtClean="0">
                <a:solidFill>
                  <a:schemeClr val="dk1"/>
                </a:solidFill>
              </a:rPr>
              <a:t>3. The team quickly </a:t>
            </a:r>
            <a:r>
              <a:rPr lang="en-US" sz="1900" b="1" dirty="0" smtClean="0">
                <a:solidFill>
                  <a:schemeClr val="dk1"/>
                </a:solidFill>
              </a:rPr>
              <a:t>guess the answers</a:t>
            </a:r>
            <a:r>
              <a:rPr lang="en-US" sz="1900" dirty="0" smtClean="0">
                <a:solidFill>
                  <a:schemeClr val="dk1"/>
                </a:solidFill>
              </a:rPr>
              <a:t> for each the question then bet the teacher with the </a:t>
            </a:r>
            <a:r>
              <a:rPr lang="en-US" sz="1900" b="1" dirty="0" smtClean="0">
                <a:solidFill>
                  <a:schemeClr val="dk1"/>
                </a:solidFill>
              </a:rPr>
              <a:t>points</a:t>
            </a:r>
            <a:r>
              <a:rPr lang="en-US" sz="1900" dirty="0" smtClean="0">
                <a:solidFill>
                  <a:schemeClr val="dk1"/>
                </a:solidFill>
              </a:rPr>
              <a:t> they want to bet on their answer. </a:t>
            </a:r>
          </a:p>
          <a:p>
            <a:pPr marL="0" lvl="0" indent="0" algn="l" rtl="0">
              <a:lnSpc>
                <a:spcPct val="150000"/>
              </a:lnSpc>
              <a:spcBef>
                <a:spcPts val="0"/>
              </a:spcBef>
              <a:spcAft>
                <a:spcPts val="0"/>
              </a:spcAft>
              <a:buNone/>
            </a:pPr>
            <a:r>
              <a:rPr lang="en-US" sz="1900" dirty="0" smtClean="0">
                <a:solidFill>
                  <a:schemeClr val="dk1"/>
                </a:solidFill>
              </a:rPr>
              <a:t>4. Listen again and check the answers together</a:t>
            </a:r>
          </a:p>
          <a:p>
            <a:pPr marL="0" lvl="0" indent="0">
              <a:lnSpc>
                <a:spcPct val="150000"/>
              </a:lnSpc>
              <a:buNone/>
            </a:pPr>
            <a:r>
              <a:rPr lang="en-US" sz="1900" dirty="0" smtClean="0">
                <a:solidFill>
                  <a:schemeClr val="dk1"/>
                </a:solidFill>
              </a:rPr>
              <a:t>5. If the answers are correct, the team will gain the point they </a:t>
            </a:r>
            <a:r>
              <a:rPr lang="en-US" sz="1900" dirty="0">
                <a:solidFill>
                  <a:schemeClr val="dk1"/>
                </a:solidFill>
              </a:rPr>
              <a:t>betted. If the answers are </a:t>
            </a:r>
            <a:r>
              <a:rPr lang="en-US" sz="1900" dirty="0" smtClean="0">
                <a:solidFill>
                  <a:schemeClr val="dk1"/>
                </a:solidFill>
              </a:rPr>
              <a:t>incorrect, the </a:t>
            </a:r>
            <a:r>
              <a:rPr lang="en-US" sz="1900" dirty="0">
                <a:solidFill>
                  <a:schemeClr val="dk1"/>
                </a:solidFill>
              </a:rPr>
              <a:t>team will </a:t>
            </a:r>
            <a:r>
              <a:rPr lang="en-US" sz="1900" dirty="0" smtClean="0">
                <a:solidFill>
                  <a:schemeClr val="dk1"/>
                </a:solidFill>
              </a:rPr>
              <a:t>lose </a:t>
            </a:r>
            <a:r>
              <a:rPr lang="en-US" sz="1900" dirty="0">
                <a:solidFill>
                  <a:schemeClr val="dk1"/>
                </a:solidFill>
              </a:rPr>
              <a:t>the point they betted</a:t>
            </a:r>
            <a:endParaRPr lang="en-US" sz="1900" dirty="0" smtClean="0">
              <a:solidFill>
                <a:schemeClr val="dk1"/>
              </a:solidFill>
            </a:endParaRP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Bet on it!</a:t>
            </a:r>
            <a:endParaRPr dirty="0"/>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8424000" cy="3551100"/>
          </a:xfrm>
          <a:prstGeom prst="rect">
            <a:avLst/>
          </a:prstGeom>
        </p:spPr>
        <p:txBody>
          <a:bodyPr spcFirstLastPara="1" wrap="square" lIns="91425" tIns="91425" rIns="91425" bIns="91425" anchor="t" anchorCtr="0">
            <a:noAutofit/>
          </a:bodyPr>
          <a:lstStyle/>
          <a:p>
            <a:pPr marL="0" lvl="0" indent="0">
              <a:lnSpc>
                <a:spcPct val="150000"/>
              </a:lnSpc>
              <a:buNone/>
            </a:pPr>
            <a:r>
              <a:rPr lang="en-US" sz="1900" b="1" dirty="0">
                <a:solidFill>
                  <a:schemeClr val="dk1"/>
                </a:solidFill>
              </a:rPr>
              <a:t>1. The talk is generally about ______.</a:t>
            </a:r>
          </a:p>
          <a:p>
            <a:pPr marL="0" lvl="0" indent="0">
              <a:lnSpc>
                <a:spcPct val="150000"/>
              </a:lnSpc>
              <a:buNone/>
            </a:pPr>
            <a:r>
              <a:rPr lang="en-US" sz="1900" dirty="0" smtClean="0">
                <a:solidFill>
                  <a:schemeClr val="dk1"/>
                </a:solidFill>
              </a:rPr>
              <a:t>A. the </a:t>
            </a:r>
            <a:r>
              <a:rPr lang="en-US" sz="1900" dirty="0">
                <a:solidFill>
                  <a:schemeClr val="dk1"/>
                </a:solidFill>
              </a:rPr>
              <a:t>impact of modern technology 	</a:t>
            </a:r>
            <a:endParaRPr lang="en-US" sz="1900" dirty="0" smtClean="0">
              <a:solidFill>
                <a:schemeClr val="dk1"/>
              </a:solidFill>
            </a:endParaRPr>
          </a:p>
          <a:p>
            <a:pPr marL="0" lvl="0" indent="0">
              <a:lnSpc>
                <a:spcPct val="150000"/>
              </a:lnSpc>
              <a:buNone/>
            </a:pPr>
            <a:r>
              <a:rPr lang="en-US" sz="1900" dirty="0" smtClean="0">
                <a:solidFill>
                  <a:schemeClr val="dk1"/>
                </a:solidFill>
              </a:rPr>
              <a:t>B</a:t>
            </a:r>
            <a:r>
              <a:rPr lang="en-US" sz="1900" dirty="0">
                <a:solidFill>
                  <a:schemeClr val="dk1"/>
                </a:solidFill>
              </a:rPr>
              <a:t>. the good points of online learning 	</a:t>
            </a:r>
            <a:endParaRPr lang="en-US" sz="1900" dirty="0" smtClean="0">
              <a:solidFill>
                <a:schemeClr val="dk1"/>
              </a:solidFill>
            </a:endParaRPr>
          </a:p>
          <a:p>
            <a:pPr marL="0" lvl="0" indent="0">
              <a:lnSpc>
                <a:spcPct val="150000"/>
              </a:lnSpc>
              <a:buNone/>
            </a:pPr>
            <a:r>
              <a:rPr lang="en-US" sz="1900" dirty="0" smtClean="0">
                <a:solidFill>
                  <a:schemeClr val="dk1"/>
                </a:solidFill>
              </a:rPr>
              <a:t>C</a:t>
            </a:r>
            <a:r>
              <a:rPr lang="en-US" sz="1900" dirty="0">
                <a:solidFill>
                  <a:schemeClr val="dk1"/>
                </a:solidFill>
              </a:rPr>
              <a:t>. the weak points of online </a:t>
            </a:r>
            <a:r>
              <a:rPr lang="en-US" sz="1900" dirty="0" smtClean="0">
                <a:solidFill>
                  <a:schemeClr val="dk1"/>
                </a:solidFill>
              </a:rPr>
              <a:t>learning</a:t>
            </a:r>
            <a:endParaRPr lang="en-US" sz="1900" dirty="0">
              <a:solidFill>
                <a:schemeClr val="dk1"/>
              </a:solidFill>
            </a:endParaRPr>
          </a:p>
          <a:p>
            <a:pPr marL="0" lvl="0" indent="0">
              <a:lnSpc>
                <a:spcPct val="150000"/>
              </a:lnSpc>
              <a:buNone/>
            </a:pPr>
            <a:endParaRPr lang="en-US" sz="1900" dirty="0" smtClean="0">
              <a:solidFill>
                <a:schemeClr val="dk1"/>
              </a:solidFill>
            </a:endParaRPr>
          </a:p>
          <a:p>
            <a:pPr marL="0" lvl="0" indent="0">
              <a:lnSpc>
                <a:spcPct val="150000"/>
              </a:lnSpc>
              <a:buNone/>
            </a:pPr>
            <a:r>
              <a:rPr lang="en-US" sz="1900" b="1" dirty="0" smtClean="0">
                <a:solidFill>
                  <a:schemeClr val="dk1"/>
                </a:solidFill>
              </a:rPr>
              <a:t>2</a:t>
            </a:r>
            <a:r>
              <a:rPr lang="en-US" sz="1900" b="1" dirty="0">
                <a:solidFill>
                  <a:schemeClr val="dk1"/>
                </a:solidFill>
              </a:rPr>
              <a:t>. Both Mai and </a:t>
            </a:r>
            <a:r>
              <a:rPr lang="en-US" sz="1900" b="1" dirty="0" err="1">
                <a:solidFill>
                  <a:schemeClr val="dk1"/>
                </a:solidFill>
              </a:rPr>
              <a:t>chris</a:t>
            </a:r>
            <a:r>
              <a:rPr lang="en-US" sz="1900" b="1" dirty="0">
                <a:solidFill>
                  <a:schemeClr val="dk1"/>
                </a:solidFill>
              </a:rPr>
              <a:t> think that modern technology is ______. </a:t>
            </a:r>
          </a:p>
          <a:p>
            <a:pPr marL="0" lvl="0" indent="0">
              <a:lnSpc>
                <a:spcPct val="150000"/>
              </a:lnSpc>
              <a:buNone/>
            </a:pPr>
            <a:r>
              <a:rPr lang="en-US" sz="1900" dirty="0" smtClean="0">
                <a:solidFill>
                  <a:schemeClr val="dk1"/>
                </a:solidFill>
              </a:rPr>
              <a:t>A. changing </a:t>
            </a:r>
            <a:r>
              <a:rPr lang="en-US" sz="1900" dirty="0">
                <a:solidFill>
                  <a:schemeClr val="dk1"/>
                </a:solidFill>
              </a:rPr>
              <a:t>greatly </a:t>
            </a:r>
            <a:r>
              <a:rPr lang="en-US" sz="1900" dirty="0" smtClean="0">
                <a:solidFill>
                  <a:schemeClr val="dk1"/>
                </a:solidFill>
              </a:rPr>
              <a:t>	</a:t>
            </a:r>
            <a:r>
              <a:rPr lang="en-US" sz="1900" dirty="0">
                <a:solidFill>
                  <a:schemeClr val="dk1"/>
                </a:solidFill>
              </a:rPr>
              <a:t>	B. changing our lifestyle 	</a:t>
            </a:r>
            <a:r>
              <a:rPr lang="en-US" sz="1900" dirty="0" smtClean="0">
                <a:solidFill>
                  <a:schemeClr val="dk1"/>
                </a:solidFill>
              </a:rPr>
              <a:t>C</a:t>
            </a:r>
            <a:r>
              <a:rPr lang="en-US" sz="1900" dirty="0">
                <a:solidFill>
                  <a:schemeClr val="dk1"/>
                </a:solidFill>
              </a:rPr>
              <a:t>. entertaining </a:t>
            </a:r>
            <a:r>
              <a:rPr lang="en-US" sz="1900" dirty="0" smtClean="0">
                <a:solidFill>
                  <a:schemeClr val="dk1"/>
                </a:solidFill>
              </a:rPr>
              <a:t>us</a:t>
            </a: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911936" cy="572700"/>
          </a:xfrm>
          <a:prstGeom prst="rect">
            <a:avLst/>
          </a:prstGeom>
        </p:spPr>
        <p:txBody>
          <a:bodyPr spcFirstLastPara="1" wrap="square" lIns="91425" tIns="91425" rIns="91425" bIns="91425" anchor="ctr" anchorCtr="0">
            <a:noAutofit/>
          </a:bodyPr>
          <a:lstStyle/>
          <a:p>
            <a:pPr lvl="0"/>
            <a:r>
              <a:rPr lang="en-US" sz="1900" dirty="0" smtClean="0"/>
              <a:t>3. </a:t>
            </a:r>
            <a:r>
              <a:rPr lang="en-US" sz="1900" dirty="0"/>
              <a:t>﻿Listen again and choose the correct answer to each question.</a:t>
            </a:r>
          </a:p>
        </p:txBody>
      </p:sp>
    </p:spTree>
    <p:extLst>
      <p:ext uri="{BB962C8B-B14F-4D97-AF65-F5344CB8AC3E}">
        <p14:creationId xmlns:p14="http://schemas.microsoft.com/office/powerpoint/2010/main" val="3472916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2">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42">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2">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42">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42">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4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41"/>
        <p:cNvGrpSpPr/>
        <p:nvPr/>
      </p:nvGrpSpPr>
      <p:grpSpPr>
        <a:xfrm>
          <a:off x="0" y="0"/>
          <a:ext cx="0" cy="0"/>
          <a:chOff x="0" y="0"/>
          <a:chExt cx="0" cy="0"/>
        </a:xfrm>
      </p:grpSpPr>
      <p:sp>
        <p:nvSpPr>
          <p:cNvPr id="542" name="Google Shape;542;p29"/>
          <p:cNvSpPr txBox="1">
            <a:spLocks noGrp="1"/>
          </p:cNvSpPr>
          <p:nvPr>
            <p:ph type="body" idx="1"/>
          </p:nvPr>
        </p:nvSpPr>
        <p:spPr>
          <a:xfrm>
            <a:off x="720000" y="913914"/>
            <a:ext cx="8424000" cy="3551100"/>
          </a:xfrm>
          <a:prstGeom prst="rect">
            <a:avLst/>
          </a:prstGeom>
        </p:spPr>
        <p:txBody>
          <a:bodyPr spcFirstLastPara="1" wrap="square" lIns="91425" tIns="91425" rIns="91425" bIns="91425" anchor="t" anchorCtr="0">
            <a:noAutofit/>
          </a:bodyPr>
          <a:lstStyle/>
          <a:p>
            <a:pPr marL="0" lvl="0" indent="0">
              <a:lnSpc>
                <a:spcPct val="150000"/>
              </a:lnSpc>
              <a:buNone/>
            </a:pPr>
            <a:r>
              <a:rPr lang="en-US" sz="1900" b="1" dirty="0" smtClean="0">
                <a:solidFill>
                  <a:schemeClr val="dk1"/>
                </a:solidFill>
              </a:rPr>
              <a:t>3</a:t>
            </a:r>
            <a:r>
              <a:rPr lang="en-US" sz="1900" b="1" dirty="0">
                <a:solidFill>
                  <a:schemeClr val="dk1"/>
                </a:solidFill>
              </a:rPr>
              <a:t>. Mai wants to go to class because _______.</a:t>
            </a:r>
          </a:p>
          <a:p>
            <a:pPr marL="0" lvl="0" indent="0">
              <a:lnSpc>
                <a:spcPct val="150000"/>
              </a:lnSpc>
              <a:buNone/>
            </a:pPr>
            <a:r>
              <a:rPr lang="en-US" sz="1900" dirty="0" smtClean="0">
                <a:solidFill>
                  <a:schemeClr val="dk1"/>
                </a:solidFill>
              </a:rPr>
              <a:t>A. online </a:t>
            </a:r>
            <a:r>
              <a:rPr lang="en-US" sz="1900" dirty="0">
                <a:solidFill>
                  <a:schemeClr val="dk1"/>
                </a:solidFill>
              </a:rPr>
              <a:t>learning doesn't work for </a:t>
            </a:r>
            <a:r>
              <a:rPr lang="en-US" sz="1900" dirty="0" smtClean="0">
                <a:solidFill>
                  <a:schemeClr val="dk1"/>
                </a:solidFill>
              </a:rPr>
              <a:t>her		</a:t>
            </a:r>
          </a:p>
          <a:p>
            <a:pPr marL="0" lvl="0" indent="0">
              <a:lnSpc>
                <a:spcPct val="150000"/>
              </a:lnSpc>
              <a:buNone/>
            </a:pPr>
            <a:r>
              <a:rPr lang="en-US" sz="1900" dirty="0" smtClean="0">
                <a:solidFill>
                  <a:schemeClr val="dk1"/>
                </a:solidFill>
              </a:rPr>
              <a:t>B</a:t>
            </a:r>
            <a:r>
              <a:rPr lang="en-US" sz="1900" dirty="0">
                <a:solidFill>
                  <a:schemeClr val="dk1"/>
                </a:solidFill>
              </a:rPr>
              <a:t>. she likes to get up </a:t>
            </a:r>
            <a:r>
              <a:rPr lang="en-US" sz="1900" dirty="0" smtClean="0">
                <a:solidFill>
                  <a:schemeClr val="dk1"/>
                </a:solidFill>
              </a:rPr>
              <a:t>early</a:t>
            </a:r>
            <a:endParaRPr lang="en-US" sz="1900" dirty="0">
              <a:solidFill>
                <a:schemeClr val="dk1"/>
              </a:solidFill>
            </a:endParaRPr>
          </a:p>
          <a:p>
            <a:pPr marL="0" lvl="0" indent="0">
              <a:lnSpc>
                <a:spcPct val="150000"/>
              </a:lnSpc>
              <a:buNone/>
            </a:pPr>
            <a:r>
              <a:rPr lang="en-US" sz="1900" dirty="0">
                <a:solidFill>
                  <a:schemeClr val="dk1"/>
                </a:solidFill>
              </a:rPr>
              <a:t>C. she wants to interact with her teachers and </a:t>
            </a:r>
            <a:r>
              <a:rPr lang="en-US" sz="1900" dirty="0" smtClean="0">
                <a:solidFill>
                  <a:schemeClr val="dk1"/>
                </a:solidFill>
              </a:rPr>
              <a:t>friends</a:t>
            </a:r>
            <a:endParaRPr lang="en-US" sz="1900" dirty="0">
              <a:solidFill>
                <a:schemeClr val="dk1"/>
              </a:solidFill>
            </a:endParaRPr>
          </a:p>
          <a:p>
            <a:pPr marL="0" lvl="0" indent="0">
              <a:lnSpc>
                <a:spcPct val="150000"/>
              </a:lnSpc>
              <a:buNone/>
            </a:pPr>
            <a:r>
              <a:rPr lang="en-US" sz="1900" b="1" dirty="0">
                <a:solidFill>
                  <a:schemeClr val="dk1"/>
                </a:solidFill>
              </a:rPr>
              <a:t>4. Which of the following is true</a:t>
            </a:r>
            <a:r>
              <a:rPr lang="en-US" sz="1900" b="1" dirty="0" smtClean="0">
                <a:solidFill>
                  <a:schemeClr val="dk1"/>
                </a:solidFill>
              </a:rPr>
              <a:t>?</a:t>
            </a:r>
            <a:endParaRPr lang="en-US" sz="1900" b="1" dirty="0">
              <a:solidFill>
                <a:schemeClr val="dk1"/>
              </a:solidFill>
            </a:endParaRPr>
          </a:p>
          <a:p>
            <a:pPr marL="0" lvl="0" indent="0">
              <a:lnSpc>
                <a:spcPct val="150000"/>
              </a:lnSpc>
              <a:buNone/>
            </a:pPr>
            <a:r>
              <a:rPr lang="en-US" sz="1900" dirty="0">
                <a:solidFill>
                  <a:schemeClr val="dk1"/>
                </a:solidFill>
              </a:rPr>
              <a:t>A. Mai and Chris are classmates</a:t>
            </a:r>
            <a:r>
              <a:rPr lang="en-US" sz="1900" dirty="0" smtClean="0">
                <a:solidFill>
                  <a:schemeClr val="dk1"/>
                </a:solidFill>
              </a:rPr>
              <a:t>.</a:t>
            </a:r>
            <a:endParaRPr lang="en-US" sz="1900" dirty="0">
              <a:solidFill>
                <a:schemeClr val="dk1"/>
              </a:solidFill>
            </a:endParaRPr>
          </a:p>
          <a:p>
            <a:pPr marL="0" lvl="0" indent="0">
              <a:lnSpc>
                <a:spcPct val="150000"/>
              </a:lnSpc>
              <a:buNone/>
            </a:pPr>
            <a:r>
              <a:rPr lang="en-US" sz="1900" dirty="0">
                <a:solidFill>
                  <a:schemeClr val="dk1"/>
                </a:solidFill>
              </a:rPr>
              <a:t>B. Mai and Chris have similar ideas about online learning</a:t>
            </a:r>
            <a:r>
              <a:rPr lang="en-US" sz="1900" dirty="0" smtClean="0">
                <a:solidFill>
                  <a:schemeClr val="dk1"/>
                </a:solidFill>
              </a:rPr>
              <a:t>.</a:t>
            </a:r>
            <a:endParaRPr lang="en-US" sz="1900" dirty="0">
              <a:solidFill>
                <a:schemeClr val="dk1"/>
              </a:solidFill>
            </a:endParaRPr>
          </a:p>
          <a:p>
            <a:pPr marL="0" lvl="0" indent="0">
              <a:lnSpc>
                <a:spcPct val="150000"/>
              </a:lnSpc>
              <a:buNone/>
            </a:pPr>
            <a:r>
              <a:rPr lang="en-US" sz="1900" dirty="0">
                <a:solidFill>
                  <a:schemeClr val="dk1"/>
                </a:solidFill>
              </a:rPr>
              <a:t>C. Mai thinks online learning has some weak points.</a:t>
            </a:r>
          </a:p>
        </p:txBody>
      </p:sp>
      <p:sp>
        <p:nvSpPr>
          <p:cNvPr id="543" name="Google Shape;543;p29"/>
          <p:cNvSpPr/>
          <p:nvPr/>
        </p:nvSpPr>
        <p:spPr>
          <a:xfrm>
            <a:off x="-484624" y="3181487"/>
            <a:ext cx="951888" cy="555126"/>
          </a:xfrm>
          <a:custGeom>
            <a:avLst/>
            <a:gdLst/>
            <a:ahLst/>
            <a:cxnLst/>
            <a:rect l="l" t="t" r="r" b="b"/>
            <a:pathLst>
              <a:path w="9625" h="5613" extrusionOk="0">
                <a:moveTo>
                  <a:pt x="5523" y="0"/>
                </a:moveTo>
                <a:cubicBezTo>
                  <a:pt x="5481" y="0"/>
                  <a:pt x="5439" y="2"/>
                  <a:pt x="5398" y="6"/>
                </a:cubicBezTo>
                <a:cubicBezTo>
                  <a:pt x="4962" y="38"/>
                  <a:pt x="4355" y="240"/>
                  <a:pt x="4046" y="581"/>
                </a:cubicBezTo>
                <a:cubicBezTo>
                  <a:pt x="3801" y="836"/>
                  <a:pt x="3822" y="1071"/>
                  <a:pt x="3801" y="1390"/>
                </a:cubicBezTo>
                <a:cubicBezTo>
                  <a:pt x="3429" y="1444"/>
                  <a:pt x="3077" y="1912"/>
                  <a:pt x="3120" y="2284"/>
                </a:cubicBezTo>
                <a:cubicBezTo>
                  <a:pt x="2805" y="2025"/>
                  <a:pt x="2386" y="1835"/>
                  <a:pt x="1966" y="1835"/>
                </a:cubicBezTo>
                <a:cubicBezTo>
                  <a:pt x="1817" y="1835"/>
                  <a:pt x="1668" y="1859"/>
                  <a:pt x="1523" y="1912"/>
                </a:cubicBezTo>
                <a:cubicBezTo>
                  <a:pt x="959" y="2114"/>
                  <a:pt x="767" y="2689"/>
                  <a:pt x="746" y="3232"/>
                </a:cubicBezTo>
                <a:cubicBezTo>
                  <a:pt x="320" y="3488"/>
                  <a:pt x="54" y="3743"/>
                  <a:pt x="32" y="4264"/>
                </a:cubicBezTo>
                <a:cubicBezTo>
                  <a:pt x="1" y="4903"/>
                  <a:pt x="416" y="5340"/>
                  <a:pt x="1065" y="5425"/>
                </a:cubicBezTo>
                <a:cubicBezTo>
                  <a:pt x="1145" y="5438"/>
                  <a:pt x="1237" y="5444"/>
                  <a:pt x="1331" y="5444"/>
                </a:cubicBezTo>
                <a:cubicBezTo>
                  <a:pt x="1474" y="5444"/>
                  <a:pt x="1624" y="5430"/>
                  <a:pt x="1747" y="5404"/>
                </a:cubicBezTo>
                <a:cubicBezTo>
                  <a:pt x="1875" y="5371"/>
                  <a:pt x="2024" y="5222"/>
                  <a:pt x="2151" y="5222"/>
                </a:cubicBezTo>
                <a:cubicBezTo>
                  <a:pt x="2225" y="5222"/>
                  <a:pt x="2300" y="5340"/>
                  <a:pt x="2374" y="5383"/>
                </a:cubicBezTo>
                <a:cubicBezTo>
                  <a:pt x="2535" y="5489"/>
                  <a:pt x="2779" y="5563"/>
                  <a:pt x="2971" y="5584"/>
                </a:cubicBezTo>
                <a:cubicBezTo>
                  <a:pt x="3098" y="5604"/>
                  <a:pt x="3220" y="5613"/>
                  <a:pt x="3339" y="5613"/>
                </a:cubicBezTo>
                <a:cubicBezTo>
                  <a:pt x="3946" y="5613"/>
                  <a:pt x="4452" y="5370"/>
                  <a:pt x="4951" y="4978"/>
                </a:cubicBezTo>
                <a:cubicBezTo>
                  <a:pt x="5154" y="5371"/>
                  <a:pt x="5409" y="5478"/>
                  <a:pt x="5877" y="5478"/>
                </a:cubicBezTo>
                <a:cubicBezTo>
                  <a:pt x="6250" y="5478"/>
                  <a:pt x="6846" y="5435"/>
                  <a:pt x="6974" y="4978"/>
                </a:cubicBezTo>
                <a:lnTo>
                  <a:pt x="6974" y="4978"/>
                </a:lnTo>
                <a:cubicBezTo>
                  <a:pt x="6942" y="5095"/>
                  <a:pt x="7485" y="5383"/>
                  <a:pt x="7570" y="5425"/>
                </a:cubicBezTo>
                <a:cubicBezTo>
                  <a:pt x="7726" y="5490"/>
                  <a:pt x="7879" y="5516"/>
                  <a:pt x="8037" y="5516"/>
                </a:cubicBezTo>
                <a:cubicBezTo>
                  <a:pt x="8138" y="5516"/>
                  <a:pt x="8240" y="5506"/>
                  <a:pt x="8347" y="5489"/>
                </a:cubicBezTo>
                <a:cubicBezTo>
                  <a:pt x="8698" y="5435"/>
                  <a:pt x="8986" y="5170"/>
                  <a:pt x="9135" y="4850"/>
                </a:cubicBezTo>
                <a:cubicBezTo>
                  <a:pt x="9209" y="4690"/>
                  <a:pt x="9252" y="4541"/>
                  <a:pt x="9242" y="4371"/>
                </a:cubicBezTo>
                <a:cubicBezTo>
                  <a:pt x="9231" y="4330"/>
                  <a:pt x="9051" y="3869"/>
                  <a:pt x="9011" y="3869"/>
                </a:cubicBezTo>
                <a:cubicBezTo>
                  <a:pt x="9010" y="3869"/>
                  <a:pt x="9008" y="3870"/>
                  <a:pt x="9007" y="3871"/>
                </a:cubicBezTo>
                <a:cubicBezTo>
                  <a:pt x="9529" y="3285"/>
                  <a:pt x="9625" y="2327"/>
                  <a:pt x="8954" y="1806"/>
                </a:cubicBezTo>
                <a:cubicBezTo>
                  <a:pt x="8632" y="1566"/>
                  <a:pt x="8272" y="1341"/>
                  <a:pt x="7894" y="1341"/>
                </a:cubicBezTo>
                <a:cubicBezTo>
                  <a:pt x="7736" y="1341"/>
                  <a:pt x="7574" y="1381"/>
                  <a:pt x="7410" y="1475"/>
                </a:cubicBezTo>
                <a:cubicBezTo>
                  <a:pt x="7309" y="656"/>
                  <a:pt x="6324" y="0"/>
                  <a:pt x="5523" y="0"/>
                </a:cubicBezTo>
                <a:close/>
              </a:path>
            </a:pathLst>
          </a:cu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8080150" y="535000"/>
            <a:ext cx="844193" cy="519303"/>
          </a:xfrm>
          <a:custGeom>
            <a:avLst/>
            <a:gdLst/>
            <a:ahLst/>
            <a:cxnLst/>
            <a:rect l="l" t="t" r="r" b="b"/>
            <a:pathLst>
              <a:path w="7070" h="4349" extrusionOk="0">
                <a:moveTo>
                  <a:pt x="4102" y="0"/>
                </a:moveTo>
                <a:cubicBezTo>
                  <a:pt x="3302" y="0"/>
                  <a:pt x="2534" y="617"/>
                  <a:pt x="2524" y="1475"/>
                </a:cubicBezTo>
                <a:cubicBezTo>
                  <a:pt x="2266" y="1209"/>
                  <a:pt x="1917" y="1099"/>
                  <a:pt x="1563" y="1099"/>
                </a:cubicBezTo>
                <a:cubicBezTo>
                  <a:pt x="1464" y="1099"/>
                  <a:pt x="1365" y="1107"/>
                  <a:pt x="1267" y="1123"/>
                </a:cubicBezTo>
                <a:cubicBezTo>
                  <a:pt x="1054" y="1166"/>
                  <a:pt x="874" y="1273"/>
                  <a:pt x="756" y="1443"/>
                </a:cubicBezTo>
                <a:cubicBezTo>
                  <a:pt x="704" y="1518"/>
                  <a:pt x="640" y="1624"/>
                  <a:pt x="629" y="1709"/>
                </a:cubicBezTo>
                <a:cubicBezTo>
                  <a:pt x="629" y="1741"/>
                  <a:pt x="682" y="2071"/>
                  <a:pt x="682" y="2071"/>
                </a:cubicBezTo>
                <a:cubicBezTo>
                  <a:pt x="469" y="2093"/>
                  <a:pt x="288" y="2114"/>
                  <a:pt x="160" y="2295"/>
                </a:cubicBezTo>
                <a:cubicBezTo>
                  <a:pt x="11" y="2507"/>
                  <a:pt x="1" y="2763"/>
                  <a:pt x="118" y="2997"/>
                </a:cubicBezTo>
                <a:cubicBezTo>
                  <a:pt x="278" y="3274"/>
                  <a:pt x="565" y="3444"/>
                  <a:pt x="863" y="3466"/>
                </a:cubicBezTo>
                <a:cubicBezTo>
                  <a:pt x="891" y="3467"/>
                  <a:pt x="919" y="3467"/>
                  <a:pt x="947" y="3467"/>
                </a:cubicBezTo>
                <a:cubicBezTo>
                  <a:pt x="1190" y="3467"/>
                  <a:pt x="1409" y="3423"/>
                  <a:pt x="1619" y="3328"/>
                </a:cubicBezTo>
                <a:cubicBezTo>
                  <a:pt x="1800" y="3242"/>
                  <a:pt x="1917" y="3082"/>
                  <a:pt x="2088" y="2997"/>
                </a:cubicBezTo>
                <a:cubicBezTo>
                  <a:pt x="2098" y="3551"/>
                  <a:pt x="2194" y="3881"/>
                  <a:pt x="2715" y="4158"/>
                </a:cubicBezTo>
                <a:cubicBezTo>
                  <a:pt x="2968" y="4287"/>
                  <a:pt x="3221" y="4348"/>
                  <a:pt x="3479" y="4348"/>
                </a:cubicBezTo>
                <a:cubicBezTo>
                  <a:pt x="3732" y="4348"/>
                  <a:pt x="3991" y="4290"/>
                  <a:pt x="4259" y="4179"/>
                </a:cubicBezTo>
                <a:cubicBezTo>
                  <a:pt x="4643" y="4019"/>
                  <a:pt x="4770" y="3711"/>
                  <a:pt x="5047" y="3455"/>
                </a:cubicBezTo>
                <a:cubicBezTo>
                  <a:pt x="5207" y="3785"/>
                  <a:pt x="5790" y="4012"/>
                  <a:pt x="6160" y="4012"/>
                </a:cubicBezTo>
                <a:cubicBezTo>
                  <a:pt x="6184" y="4012"/>
                  <a:pt x="6207" y="4011"/>
                  <a:pt x="6228" y="4009"/>
                </a:cubicBezTo>
                <a:cubicBezTo>
                  <a:pt x="6687" y="3966"/>
                  <a:pt x="6985" y="3519"/>
                  <a:pt x="7027" y="3104"/>
                </a:cubicBezTo>
                <a:cubicBezTo>
                  <a:pt x="7070" y="2561"/>
                  <a:pt x="6888" y="2060"/>
                  <a:pt x="6431" y="1752"/>
                </a:cubicBezTo>
                <a:cubicBezTo>
                  <a:pt x="6294" y="1659"/>
                  <a:pt x="6174" y="1622"/>
                  <a:pt x="6053" y="1622"/>
                </a:cubicBezTo>
                <a:cubicBezTo>
                  <a:pt x="5912" y="1622"/>
                  <a:pt x="5768" y="1672"/>
                  <a:pt x="5590" y="1741"/>
                </a:cubicBezTo>
                <a:cubicBezTo>
                  <a:pt x="5558" y="922"/>
                  <a:pt x="5249" y="134"/>
                  <a:pt x="4323" y="16"/>
                </a:cubicBezTo>
                <a:cubicBezTo>
                  <a:pt x="4250" y="6"/>
                  <a:pt x="4176" y="0"/>
                  <a:pt x="4102" y="0"/>
                </a:cubicBez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txBox="1">
            <a:spLocks noGrp="1"/>
          </p:cNvSpPr>
          <p:nvPr>
            <p:ph type="title"/>
          </p:nvPr>
        </p:nvSpPr>
        <p:spPr>
          <a:xfrm>
            <a:off x="720000" y="377790"/>
            <a:ext cx="7911936" cy="572700"/>
          </a:xfrm>
          <a:prstGeom prst="rect">
            <a:avLst/>
          </a:prstGeom>
        </p:spPr>
        <p:txBody>
          <a:bodyPr spcFirstLastPara="1" wrap="square" lIns="91425" tIns="91425" rIns="91425" bIns="91425" anchor="ctr" anchorCtr="0">
            <a:noAutofit/>
          </a:bodyPr>
          <a:lstStyle/>
          <a:p>
            <a:pPr lvl="0"/>
            <a:r>
              <a:rPr lang="en-US" sz="1900" dirty="0" smtClean="0"/>
              <a:t>3. </a:t>
            </a:r>
            <a:r>
              <a:rPr lang="en-US" sz="1900" dirty="0"/>
              <a:t>﻿Listen again and choose the correct answer to each question.</a:t>
            </a:r>
          </a:p>
        </p:txBody>
      </p:sp>
    </p:spTree>
    <p:extLst>
      <p:ext uri="{BB962C8B-B14F-4D97-AF65-F5344CB8AC3E}">
        <p14:creationId xmlns:p14="http://schemas.microsoft.com/office/powerpoint/2010/main" val="3708191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2">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42">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2">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42">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42">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42">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42">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4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ute Instagram Business Plan by Slidesgo">
  <a:themeElements>
    <a:clrScheme name="Simple Light">
      <a:dk1>
        <a:srgbClr val="2D1B61"/>
      </a:dk1>
      <a:lt1>
        <a:srgbClr val="FFC7D4"/>
      </a:lt1>
      <a:dk2>
        <a:srgbClr val="F39BB2"/>
      </a:dk2>
      <a:lt2>
        <a:srgbClr val="E7D6FD"/>
      </a:lt2>
      <a:accent1>
        <a:srgbClr val="D8C0FF"/>
      </a:accent1>
      <a:accent2>
        <a:srgbClr val="FFCCB8"/>
      </a:accent2>
      <a:accent3>
        <a:srgbClr val="FFB79A"/>
      </a:accent3>
      <a:accent4>
        <a:srgbClr val="FFFEE7"/>
      </a:accent4>
      <a:accent5>
        <a:srgbClr val="BDFFCE"/>
      </a:accent5>
      <a:accent6>
        <a:srgbClr val="C3CBFC"/>
      </a:accent6>
      <a:hlink>
        <a:srgbClr val="2D1B6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3116</TotalTime>
  <Words>2502</Words>
  <Application>Microsoft Office PowerPoint</Application>
  <PresentationFormat>On-screen Show (16:9)</PresentationFormat>
  <Paragraphs>204</Paragraphs>
  <Slides>34</Slides>
  <Notes>34</Notes>
  <HiddenSlides>0</HiddenSlides>
  <MMClips>11</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34</vt:i4>
      </vt:variant>
    </vt:vector>
  </HeadingPairs>
  <TitlesOfParts>
    <vt:vector size="46" baseType="lpstr">
      <vt:lpstr>Englebert</vt:lpstr>
      <vt:lpstr>Amatic SC</vt:lpstr>
      <vt:lpstr>Roboto Medium</vt:lpstr>
      <vt:lpstr>Arial</vt:lpstr>
      <vt:lpstr>Proxima Nova Semibold</vt:lpstr>
      <vt:lpstr>Ebrima</vt:lpstr>
      <vt:lpstr>Roboto Condensed Light</vt:lpstr>
      <vt:lpstr>Fredoka One</vt:lpstr>
      <vt:lpstr>Proxima Nova</vt:lpstr>
      <vt:lpstr>Calibri</vt:lpstr>
      <vt:lpstr>Cute Instagram Business Plan by Slidesgo</vt:lpstr>
      <vt:lpstr>Slidesgo Final Pages</vt:lpstr>
      <vt:lpstr>LESSON 6: SKILLS 2</vt:lpstr>
      <vt:lpstr>OBJECTIVES</vt:lpstr>
      <vt:lpstr>PowerPoint Presentation</vt:lpstr>
      <vt:lpstr>PowerPoint Presentation</vt:lpstr>
      <vt:lpstr>PowerPoint Presentation</vt:lpstr>
      <vt:lpstr>PowerPoint Presentation</vt:lpstr>
      <vt:lpstr>Bet on it!</vt:lpstr>
      <vt:lpstr>3. ﻿Listen again and choose the correct answer to each question.</vt:lpstr>
      <vt:lpstr>3. ﻿Listen again and choose the correct answer to each question.</vt:lpstr>
      <vt:lpstr>3. ﻿Listen again and check.</vt:lpstr>
      <vt:lpstr>3. ﻿Listen again and choose the correct answer to each question.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 did we listen about?</vt:lpstr>
      <vt:lpstr>PowerPoint Presentation</vt:lpstr>
      <vt:lpstr>ALTERNATIVE 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LESSON 6: SKILLS 2</dc:title>
  <cp:lastModifiedBy>Admin</cp:lastModifiedBy>
  <cp:revision>29</cp:revision>
  <dcterms:modified xsi:type="dcterms:W3CDTF">2023-08-26T10:20:17Z</dcterms:modified>
</cp:coreProperties>
</file>