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15"/>
  </p:notesMasterIdLst>
  <p:sldIdLst>
    <p:sldId id="416" r:id="rId2"/>
    <p:sldId id="424" r:id="rId3"/>
    <p:sldId id="428" r:id="rId4"/>
    <p:sldId id="421" r:id="rId5"/>
    <p:sldId id="287" r:id="rId6"/>
    <p:sldId id="273" r:id="rId7"/>
    <p:sldId id="286" r:id="rId8"/>
    <p:sldId id="289" r:id="rId9"/>
    <p:sldId id="429" r:id="rId10"/>
    <p:sldId id="427" r:id="rId11"/>
    <p:sldId id="425" r:id="rId12"/>
    <p:sldId id="426" r:id="rId13"/>
    <p:sldId id="40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A1DA"/>
    <a:srgbClr val="00B0F0"/>
    <a:srgbClr val="B7ECFF"/>
    <a:srgbClr val="97E4FF"/>
    <a:srgbClr val="61D6FF"/>
    <a:srgbClr val="1DC4FF"/>
    <a:srgbClr val="FFFFFF"/>
    <a:srgbClr val="FDE1D8"/>
    <a:srgbClr val="F9B6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2866BC-430A-4B45-8A6E-6D0ED93DD9CF}" v="7" dt="2023-01-04T04:25:23.2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8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952" y="104"/>
      </p:cViewPr>
      <p:guideLst>
        <p:guide orient="horz" pos="21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LINH" userId="1c6f36598a0ebb80" providerId="LiveId" clId="{592866BC-430A-4B45-8A6E-6D0ED93DD9CF}"/>
    <pc:docChg chg="undo custSel addSld delSld modSld modMainMaster modNotesMaster">
      <pc:chgData name="MAI LINH" userId="1c6f36598a0ebb80" providerId="LiveId" clId="{592866BC-430A-4B45-8A6E-6D0ED93DD9CF}" dt="2023-01-04T04:26:54.462" v="120" actId="1076"/>
      <pc:docMkLst>
        <pc:docMk/>
      </pc:docMkLst>
      <pc:sldChg chg="add">
        <pc:chgData name="MAI LINH" userId="1c6f36598a0ebb80" providerId="LiveId" clId="{592866BC-430A-4B45-8A6E-6D0ED93DD9CF}" dt="2023-01-04T04:18:20.929" v="1"/>
        <pc:sldMkLst>
          <pc:docMk/>
          <pc:sldMk cId="252621157" sldId="256"/>
        </pc:sldMkLst>
      </pc:sldChg>
      <pc:sldChg chg="modSp mod">
        <pc:chgData name="MAI LINH" userId="1c6f36598a0ebb80" providerId="LiveId" clId="{592866BC-430A-4B45-8A6E-6D0ED93DD9CF}" dt="2023-01-04T04:22:24.121" v="19" actId="1076"/>
        <pc:sldMkLst>
          <pc:docMk/>
          <pc:sldMk cId="860456286" sldId="257"/>
        </pc:sldMkLst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06.072" v="16" actId="2711"/>
          <ac:spMkLst>
            <pc:docMk/>
            <pc:sldMk cId="860456286" sldId="257"/>
            <ac:spMk id="13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12.863" v="17" actId="1076"/>
          <ac:spMkLst>
            <pc:docMk/>
            <pc:sldMk cId="860456286" sldId="257"/>
            <ac:spMk id="15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20.440" v="18" actId="1076"/>
          <ac:spMkLst>
            <pc:docMk/>
            <pc:sldMk cId="860456286" sldId="257"/>
            <ac:spMk id="16" creationId="{00000000-0000-0000-0000-000000000000}"/>
          </ac:spMkLst>
        </pc:spChg>
        <pc:spChg chg="mod">
          <ac:chgData name="MAI LINH" userId="1c6f36598a0ebb80" providerId="LiveId" clId="{592866BC-430A-4B45-8A6E-6D0ED93DD9CF}" dt="2023-01-04T04:22:24.121" v="19" actId="1076"/>
          <ac:spMkLst>
            <pc:docMk/>
            <pc:sldMk cId="860456286" sldId="257"/>
            <ac:spMk id="18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48.447" v="6" actId="1076"/>
          <ac:picMkLst>
            <pc:docMk/>
            <pc:sldMk cId="860456286" sldId="257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48.447" v="6" actId="1076"/>
          <ac:picMkLst>
            <pc:docMk/>
            <pc:sldMk cId="860456286" sldId="257"/>
            <ac:picMk id="7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1:52.847" v="14" actId="1076"/>
          <ac:picMkLst>
            <pc:docMk/>
            <pc:sldMk cId="860456286" sldId="257"/>
            <ac:picMk id="8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12.863" v="17" actId="1076"/>
          <ac:picMkLst>
            <pc:docMk/>
            <pc:sldMk cId="860456286" sldId="257"/>
            <ac:picMk id="10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20.440" v="18" actId="1076"/>
          <ac:picMkLst>
            <pc:docMk/>
            <pc:sldMk cId="860456286" sldId="257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2:24.121" v="19" actId="1076"/>
          <ac:picMkLst>
            <pc:docMk/>
            <pc:sldMk cId="860456286" sldId="257"/>
            <ac:picMk id="1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42.626" v="5" actId="1076"/>
          <ac:picMkLst>
            <pc:docMk/>
            <pc:sldMk cId="860456286" sldId="257"/>
            <ac:picMk id="20" creationId="{00000000-0000-0000-0000-000000000000}"/>
          </ac:picMkLst>
        </pc:picChg>
      </pc:sldChg>
      <pc:sldChg chg="modSp mod modNotes">
        <pc:chgData name="MAI LINH" userId="1c6f36598a0ebb80" providerId="LiveId" clId="{592866BC-430A-4B45-8A6E-6D0ED93DD9CF}" dt="2023-01-04T04:26:54.462" v="120" actId="1076"/>
        <pc:sldMkLst>
          <pc:docMk/>
          <pc:sldMk cId="3240564440" sldId="258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240564440" sldId="258"/>
            <ac:spMk id="12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4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7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13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32" creationId="{00000000-0000-0000-0000-000000000000}"/>
          </ac:grpSpMkLst>
        </pc:gr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240564440" sldId="258"/>
            <ac:grpSpMk id="35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8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6:51.670" v="119" actId="1076"/>
          <ac:picMkLst>
            <pc:docMk/>
            <pc:sldMk cId="3240564440" sldId="258"/>
            <ac:picMk id="10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6:54.462" v="120" actId="1076"/>
          <ac:picMkLst>
            <pc:docMk/>
            <pc:sldMk cId="3240564440" sldId="258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14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240564440" sldId="258"/>
            <ac:picMk id="34" creationId="{00000000-0000-0000-0000-000000000000}"/>
          </ac:picMkLst>
        </pc:pic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1360288794" sldId="260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9" creationId="{9404D2CB-15EB-480E-8F60-8F6CE3F93742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360288794" sldId="260"/>
            <ac:spMk id="1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360288794" sldId="260"/>
            <ac:picMk id="7" creationId="{00000000-0000-0000-0000-000000000000}"/>
          </ac:picMkLst>
        </pc:pic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2468355633" sldId="26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1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5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17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1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468355633" sldId="261"/>
            <ac:spMk id="24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2468355633" sldId="261"/>
            <ac:grpSpMk id="9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468355633" sldId="261"/>
            <ac:picMk id="7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1118135419" sldId="262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3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1118135419" sldId="262"/>
            <ac:spMk id="3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1118135419" sldId="262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1118135419" sldId="262"/>
            <ac:picMk id="7" creationId="{00000000-0000-0000-0000-000000000000}"/>
          </ac:picMkLst>
        </pc:picChg>
      </pc:sldChg>
      <pc:sldChg chg="addSp delSp modSp mod">
        <pc:chgData name="MAI LINH" userId="1c6f36598a0ebb80" providerId="LiveId" clId="{592866BC-430A-4B45-8A6E-6D0ED93DD9CF}" dt="2023-01-04T04:26:38.149" v="114" actId="1076"/>
        <pc:sldMkLst>
          <pc:docMk/>
          <pc:sldMk cId="3974246326" sldId="264"/>
        </pc:sldMkLst>
        <pc:spChg chg="mod">
          <ac:chgData name="MAI LINH" userId="1c6f36598a0ebb80" providerId="LiveId" clId="{592866BC-430A-4B45-8A6E-6D0ED93DD9CF}" dt="2023-01-04T04:26:05.730" v="109" actId="1076"/>
          <ac:spMkLst>
            <pc:docMk/>
            <pc:sldMk cId="3974246326" sldId="264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26:38.149" v="114" actId="1076"/>
          <ac:spMkLst>
            <pc:docMk/>
            <pc:sldMk cId="3974246326" sldId="264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26:38.149" v="114" actId="1076"/>
          <ac:spMkLst>
            <pc:docMk/>
            <pc:sldMk cId="3974246326" sldId="264"/>
            <ac:spMk id="7" creationId="{00000000-0000-0000-0000-000000000000}"/>
          </ac:spMkLst>
        </pc:spChg>
        <pc:spChg chg="mod">
          <ac:chgData name="MAI LINH" userId="1c6f36598a0ebb80" providerId="LiveId" clId="{592866BC-430A-4B45-8A6E-6D0ED93DD9CF}" dt="2023-01-04T04:25:57.735" v="106" actId="14100"/>
          <ac:spMkLst>
            <pc:docMk/>
            <pc:sldMk cId="3974246326" sldId="264"/>
            <ac:spMk id="9" creationId="{00000000-0000-0000-0000-000000000000}"/>
          </ac:spMkLst>
        </pc:spChg>
        <pc:spChg chg="add mod">
          <ac:chgData name="MAI LINH" userId="1c6f36598a0ebb80" providerId="LiveId" clId="{592866BC-430A-4B45-8A6E-6D0ED93DD9CF}" dt="2023-01-04T04:24:47.293" v="71" actId="404"/>
          <ac:spMkLst>
            <pc:docMk/>
            <pc:sldMk cId="3974246326" sldId="264"/>
            <ac:spMk id="11" creationId="{B91B2D59-40CE-8EB3-477C-C87B1BADF9FD}"/>
          </ac:spMkLst>
        </pc:spChg>
        <pc:spChg chg="add mod">
          <ac:chgData name="MAI LINH" userId="1c6f36598a0ebb80" providerId="LiveId" clId="{592866BC-430A-4B45-8A6E-6D0ED93DD9CF}" dt="2023-01-04T04:25:01.598" v="79" actId="1076"/>
          <ac:spMkLst>
            <pc:docMk/>
            <pc:sldMk cId="3974246326" sldId="264"/>
            <ac:spMk id="12" creationId="{14563A58-749D-5E15-5AF4-0DB9D3816A78}"/>
          </ac:spMkLst>
        </pc:spChg>
        <pc:spChg chg="add mod">
          <ac:chgData name="MAI LINH" userId="1c6f36598a0ebb80" providerId="LiveId" clId="{592866BC-430A-4B45-8A6E-6D0ED93DD9CF}" dt="2023-01-04T04:25:38.739" v="101" actId="1076"/>
          <ac:spMkLst>
            <pc:docMk/>
            <pc:sldMk cId="3974246326" sldId="264"/>
            <ac:spMk id="15" creationId="{D1F01B23-34AB-3C56-F463-06A4018CB9A1}"/>
          </ac:spMkLst>
        </pc:spChg>
        <pc:grpChg chg="mod">
          <ac:chgData name="MAI LINH" userId="1c6f36598a0ebb80" providerId="LiveId" clId="{592866BC-430A-4B45-8A6E-6D0ED93DD9CF}" dt="2023-01-04T04:26:33.286" v="113" actId="1076"/>
          <ac:grpSpMkLst>
            <pc:docMk/>
            <pc:sldMk cId="3974246326" sldId="264"/>
            <ac:grpSpMk id="2" creationId="{AF001960-56EA-411B-B6BE-1C957DC0539C}"/>
          </ac:grpSpMkLst>
        </pc:grpChg>
        <pc:picChg chg="del mod">
          <ac:chgData name="MAI LINH" userId="1c6f36598a0ebb80" providerId="LiveId" clId="{592866BC-430A-4B45-8A6E-6D0ED93DD9CF}" dt="2023-01-04T04:22:30.745" v="20" actId="478"/>
          <ac:picMkLst>
            <pc:docMk/>
            <pc:sldMk cId="3974246326" sldId="264"/>
            <ac:picMk id="4" creationId="{00000000-0000-0000-0000-000000000000}"/>
          </ac:picMkLst>
        </pc:picChg>
        <pc:picChg chg="del mod">
          <ac:chgData name="MAI LINH" userId="1c6f36598a0ebb80" providerId="LiveId" clId="{592866BC-430A-4B45-8A6E-6D0ED93DD9CF}" dt="2023-01-04T04:22:30.745" v="20" actId="478"/>
          <ac:picMkLst>
            <pc:docMk/>
            <pc:sldMk cId="3974246326" sldId="264"/>
            <ac:picMk id="5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24:28.223" v="61" actId="1076"/>
          <ac:picMkLst>
            <pc:docMk/>
            <pc:sldMk cId="3974246326" sldId="264"/>
            <ac:picMk id="8" creationId="{00000000-0000-0000-0000-000000000000}"/>
          </ac:picMkLst>
        </pc:picChg>
        <pc:picChg chg="add mod">
          <ac:chgData name="MAI LINH" userId="1c6f36598a0ebb80" providerId="LiveId" clId="{592866BC-430A-4B45-8A6E-6D0ED93DD9CF}" dt="2023-01-04T04:24:59.430" v="78" actId="1076"/>
          <ac:picMkLst>
            <pc:docMk/>
            <pc:sldMk cId="3974246326" sldId="264"/>
            <ac:picMk id="10" creationId="{D8750DF6-C3F8-2AAF-5F4A-B3E4020BA0DC}"/>
          </ac:picMkLst>
        </pc:picChg>
        <pc:picChg chg="add mod">
          <ac:chgData name="MAI LINH" userId="1c6f36598a0ebb80" providerId="LiveId" clId="{592866BC-430A-4B45-8A6E-6D0ED93DD9CF}" dt="2023-01-04T04:25:17.404" v="89" actId="1076"/>
          <ac:picMkLst>
            <pc:docMk/>
            <pc:sldMk cId="3974246326" sldId="264"/>
            <ac:picMk id="13" creationId="{AE012899-C7B9-3F3E-3571-51B09427C136}"/>
          </ac:picMkLst>
        </pc:picChg>
        <pc:picChg chg="add mod">
          <ac:chgData name="MAI LINH" userId="1c6f36598a0ebb80" providerId="LiveId" clId="{592866BC-430A-4B45-8A6E-6D0ED93DD9CF}" dt="2023-01-04T04:25:18.656" v="90" actId="1076"/>
          <ac:picMkLst>
            <pc:docMk/>
            <pc:sldMk cId="3974246326" sldId="264"/>
            <ac:picMk id="14" creationId="{A6739CDC-CB3D-42E1-579F-D8C33E975CAF}"/>
          </ac:picMkLst>
        </pc:picChg>
      </pc:sldChg>
      <pc:sldChg chg="modSp del">
        <pc:chgData name="MAI LINH" userId="1c6f36598a0ebb80" providerId="LiveId" clId="{592866BC-430A-4B45-8A6E-6D0ED93DD9CF}" dt="2023-01-04T04:18:22.603" v="2" actId="47"/>
        <pc:sldMkLst>
          <pc:docMk/>
          <pc:sldMk cId="2225902737" sldId="266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225902737" sldId="266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225902737" sldId="266"/>
            <ac:spMk id="3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2225902737" sldId="266"/>
            <ac:picMk id="4" creationId="{00000000-0000-0000-0000-000000000000}"/>
          </ac:picMkLst>
        </pc:picChg>
      </pc:sldChg>
      <pc:sldChg chg="modSp del">
        <pc:chgData name="MAI LINH" userId="1c6f36598a0ebb80" providerId="LiveId" clId="{592866BC-430A-4B45-8A6E-6D0ED93DD9CF}" dt="2023-01-04T04:18:31.437" v="3" actId="47"/>
        <pc:sldMkLst>
          <pc:docMk/>
          <pc:sldMk cId="3336486690" sldId="27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336486690" sldId="271"/>
            <ac:spMk id="2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2" creationId="{E879C85B-8CF1-467C-90E2-2EFA7DD634B7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3" creationId="{CA8DCC60-7CC6-4BB5-93C9-B6ABD7122B41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4" creationId="{2953C47D-F5F3-4C8B-95AB-CB1D25CCA431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5" creationId="{F3DF6CF5-0997-49BE-A637-2641803BF9FA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36486690" sldId="271"/>
            <ac:picMk id="16" creationId="{10B541C0-B76C-43AB-9EAF-B49801DFF855}"/>
          </ac:picMkLst>
        </pc:picChg>
      </pc:sldChg>
      <pc:sldChg chg="modSp del">
        <pc:chgData name="MAI LINH" userId="1c6f36598a0ebb80" providerId="LiveId" clId="{592866BC-430A-4B45-8A6E-6D0ED93DD9CF}" dt="2023-01-04T04:18:22.603" v="2" actId="47"/>
        <pc:sldMkLst>
          <pc:docMk/>
          <pc:sldMk cId="3380564263" sldId="284"/>
        </pc:sldMkLst>
        <pc:picChg chg="mod">
          <ac:chgData name="MAI LINH" userId="1c6f36598a0ebb80" providerId="LiveId" clId="{592866BC-430A-4B45-8A6E-6D0ED93DD9CF}" dt="2023-01-04T04:18:12.072" v="0"/>
          <ac:picMkLst>
            <pc:docMk/>
            <pc:sldMk cId="3380564263" sldId="284"/>
            <ac:picMk id="4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380564263" sldId="284"/>
            <ac:picMk id="5" creationId="{00000000-0000-0000-0000-000000000000}"/>
          </ac:picMkLst>
        </pc:picChg>
      </pc:sldChg>
      <pc:sldChg chg="delSp modSp del mod">
        <pc:chgData name="MAI LINH" userId="1c6f36598a0ebb80" providerId="LiveId" clId="{592866BC-430A-4B45-8A6E-6D0ED93DD9CF}" dt="2023-01-04T04:23:25.050" v="38" actId="47"/>
        <pc:sldMkLst>
          <pc:docMk/>
          <pc:sldMk cId="3017166064" sldId="285"/>
        </pc:sldMkLst>
        <pc:spChg chg="del mod">
          <ac:chgData name="MAI LINH" userId="1c6f36598a0ebb80" providerId="LiveId" clId="{592866BC-430A-4B45-8A6E-6D0ED93DD9CF}" dt="2023-01-04T04:23:23.853" v="37" actId="21"/>
          <ac:spMkLst>
            <pc:docMk/>
            <pc:sldMk cId="3017166064" sldId="285"/>
            <ac:spMk id="5" creationId="{00000000-0000-0000-0000-000000000000}"/>
          </ac:spMkLst>
        </pc:spChg>
        <pc:spChg chg="del mod">
          <ac:chgData name="MAI LINH" userId="1c6f36598a0ebb80" providerId="LiveId" clId="{592866BC-430A-4B45-8A6E-6D0ED93DD9CF}" dt="2023-01-04T04:23:23.853" v="37" actId="21"/>
          <ac:spMkLst>
            <pc:docMk/>
            <pc:sldMk cId="3017166064" sldId="285"/>
            <ac:spMk id="6" creationId="{00000000-0000-0000-0000-000000000000}"/>
          </ac:spMkLst>
        </pc:spChg>
        <pc:picChg chg="del mod">
          <ac:chgData name="MAI LINH" userId="1c6f36598a0ebb80" providerId="LiveId" clId="{592866BC-430A-4B45-8A6E-6D0ED93DD9CF}" dt="2023-01-04T04:23:16.099" v="33" actId="21"/>
          <ac:picMkLst>
            <pc:docMk/>
            <pc:sldMk cId="3017166064" sldId="285"/>
            <ac:picMk id="4" creationId="{00000000-0000-0000-0000-000000000000}"/>
          </ac:picMkLst>
        </pc:picChg>
      </pc:sldChg>
      <pc:sldChg chg="delSp modSp del mod">
        <pc:chgData name="MAI LINH" userId="1c6f36598a0ebb80" providerId="LiveId" clId="{592866BC-430A-4B45-8A6E-6D0ED93DD9CF}" dt="2023-01-04T04:26:40.817" v="115" actId="47"/>
        <pc:sldMkLst>
          <pc:docMk/>
          <pc:sldMk cId="3181513533" sldId="286"/>
        </pc:sldMkLst>
        <pc:spChg chg="mod">
          <ac:chgData name="MAI LINH" userId="1c6f36598a0ebb80" providerId="LiveId" clId="{592866BC-430A-4B45-8A6E-6D0ED93DD9CF}" dt="2023-01-04T04:23:54.935" v="44" actId="1076"/>
          <ac:spMkLst>
            <pc:docMk/>
            <pc:sldMk cId="3181513533" sldId="286"/>
            <ac:spMk id="5" creationId="{00000000-0000-0000-0000-000000000000}"/>
          </ac:spMkLst>
        </pc:spChg>
        <pc:spChg chg="del mod">
          <ac:chgData name="MAI LINH" userId="1c6f36598a0ebb80" providerId="LiveId" clId="{592866BC-430A-4B45-8A6E-6D0ED93DD9CF}" dt="2023-01-04T04:25:22.207" v="91" actId="21"/>
          <ac:spMkLst>
            <pc:docMk/>
            <pc:sldMk cId="3181513533" sldId="286"/>
            <ac:spMk id="6" creationId="{00000000-0000-0000-0000-000000000000}"/>
          </ac:spMkLst>
        </pc:spChg>
        <pc:picChg chg="del mod">
          <ac:chgData name="MAI LINH" userId="1c6f36598a0ebb80" providerId="LiveId" clId="{592866BC-430A-4B45-8A6E-6D0ED93DD9CF}" dt="2023-01-04T04:25:05.829" v="80" actId="21"/>
          <ac:picMkLst>
            <pc:docMk/>
            <pc:sldMk cId="3181513533" sldId="286"/>
            <ac:picMk id="2" creationId="{00000000-0000-0000-0000-000000000000}"/>
          </ac:picMkLst>
        </pc:picChg>
        <pc:picChg chg="del mod">
          <ac:chgData name="MAI LINH" userId="1c6f36598a0ebb80" providerId="LiveId" clId="{592866BC-430A-4B45-8A6E-6D0ED93DD9CF}" dt="2023-01-04T04:25:05.829" v="80" actId="21"/>
          <ac:picMkLst>
            <pc:docMk/>
            <pc:sldMk cId="3181513533" sldId="286"/>
            <ac:picMk id="4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2396011882" sldId="287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2396011882" sldId="287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2396011882" sldId="287"/>
            <ac:spMk id="6" creationId="{00000000-0000-0000-0000-000000000000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2396011882" sldId="287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2396011882" sldId="287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2396011882" sldId="287"/>
            <ac:picMk id="10" creationId="{00000000-0000-0000-0000-000000000000}"/>
          </ac:picMkLst>
        </pc:pic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943993462" sldId="288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43993462" sldId="288"/>
            <ac:spMk id="14" creationId="{39613E8E-7683-43E2-9D3B-3F81E9343D74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943993462" sldId="288"/>
            <ac:grpSpMk id="7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943993462" sldId="288"/>
            <ac:picMk id="11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43993462" sldId="288"/>
            <ac:picMk id="12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943993462" sldId="288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626780746" sldId="289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626780746" sldId="289"/>
            <ac:spMk id="12" creationId="{39346B70-8F65-4ABC-9F26-3DE91E929BD5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626780746" sldId="289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626780746" sldId="289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626780746" sldId="289"/>
            <ac:picMk id="10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626780746" sldId="289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853261639" sldId="290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9" creationId="{7E8A903E-329D-49FB-B855-DB706D8ECD86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15" creationId="{8EF5ADDC-AE3C-407C-A75A-41CD79C9667B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853261639" sldId="290"/>
            <ac:spMk id="16" creationId="{43BB770D-970E-4A42-82C1-E3DA718958A8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853261639" sldId="290"/>
            <ac:grpSpMk id="11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853261639" sldId="290"/>
            <ac:picMk id="12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853261639" sldId="290"/>
            <ac:picMk id="14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853261639" sldId="290"/>
            <ac:cxnSpMk id="13" creationId="{00000000-0000-0000-0000-000000000000}"/>
          </ac:cxnSpMkLst>
        </pc:cxnChg>
      </pc:sldChg>
      <pc:sldChg chg="modSp">
        <pc:chgData name="MAI LINH" userId="1c6f36598a0ebb80" providerId="LiveId" clId="{592866BC-430A-4B45-8A6E-6D0ED93DD9CF}" dt="2023-01-04T04:18:12.072" v="0"/>
        <pc:sldMkLst>
          <pc:docMk/>
          <pc:sldMk cId="352289701" sldId="291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6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2" creationId="{335E79F9-F42E-419C-95FA-D8A3845C7FF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4" creationId="{88DC5050-2876-4781-AAF7-1E0963D9CA4D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352289701" sldId="291"/>
            <ac:spMk id="15" creationId="{D9EE121E-4307-4359-B44A-5E894814D6DE}"/>
          </ac:spMkLst>
        </pc:spChg>
        <pc:grpChg chg="mod">
          <ac:chgData name="MAI LINH" userId="1c6f36598a0ebb80" providerId="LiveId" clId="{592866BC-430A-4B45-8A6E-6D0ED93DD9CF}" dt="2023-01-04T04:18:12.072" v="0"/>
          <ac:grpSpMkLst>
            <pc:docMk/>
            <pc:sldMk cId="352289701" sldId="291"/>
            <ac:grpSpMk id="8" creationId="{00000000-0000-0000-0000-000000000000}"/>
          </ac:grpSpMkLst>
        </pc:grpChg>
        <pc:picChg chg="mod">
          <ac:chgData name="MAI LINH" userId="1c6f36598a0ebb80" providerId="LiveId" clId="{592866BC-430A-4B45-8A6E-6D0ED93DD9CF}" dt="2023-01-04T04:18:12.072" v="0"/>
          <ac:picMkLst>
            <pc:docMk/>
            <pc:sldMk cId="352289701" sldId="291"/>
            <ac:picMk id="9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352289701" sldId="291"/>
            <ac:picMk id="10" creationId="{00000000-0000-0000-0000-000000000000}"/>
          </ac:picMkLst>
        </pc:picChg>
        <pc:cxnChg chg="mod">
          <ac:chgData name="MAI LINH" userId="1c6f36598a0ebb80" providerId="LiveId" clId="{592866BC-430A-4B45-8A6E-6D0ED93DD9CF}" dt="2023-01-04T04:18:12.072" v="0"/>
          <ac:cxnSpMkLst>
            <pc:docMk/>
            <pc:sldMk cId="352289701" sldId="291"/>
            <ac:cxnSpMk id="13" creationId="{00000000-0000-0000-0000-000000000000}"/>
          </ac:cxnSpMkLst>
        </pc:cxnChg>
      </pc:sldChg>
      <pc:sldChg chg="modSp modNotes">
        <pc:chgData name="MAI LINH" userId="1c6f36598a0ebb80" providerId="LiveId" clId="{592866BC-430A-4B45-8A6E-6D0ED93DD9CF}" dt="2023-01-04T04:18:12.072" v="0"/>
        <pc:sldMkLst>
          <pc:docMk/>
          <pc:sldMk cId="972070123" sldId="292"/>
        </pc:sldMkLst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8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9" creationId="{9404D2CB-15EB-480E-8F60-8F6CE3F93742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10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k cId="972070123" sldId="292"/>
            <ac:spMk id="11" creationId="{00000000-0000-0000-0000-000000000000}"/>
          </ac:spMkLst>
        </pc:sp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3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6" creationId="{00000000-0000-0000-0000-000000000000}"/>
          </ac:picMkLst>
        </pc:picChg>
        <pc:picChg chg="mod">
          <ac:chgData name="MAI LINH" userId="1c6f36598a0ebb80" providerId="LiveId" clId="{592866BC-430A-4B45-8A6E-6D0ED93DD9CF}" dt="2023-01-04T04:18:12.072" v="0"/>
          <ac:picMkLst>
            <pc:docMk/>
            <pc:sldMk cId="972070123" sldId="292"/>
            <ac:picMk id="7" creationId="{00000000-0000-0000-0000-000000000000}"/>
          </ac:picMkLst>
        </pc:picChg>
      </pc:sldChg>
      <pc:sldChg chg="add">
        <pc:chgData name="MAI LINH" userId="1c6f36598a0ebb80" providerId="LiveId" clId="{592866BC-430A-4B45-8A6E-6D0ED93DD9CF}" dt="2023-01-04T04:18:20.929" v="1"/>
        <pc:sldMkLst>
          <pc:docMk/>
          <pc:sldMk cId="0" sldId="394"/>
        </pc:sldMkLst>
      </pc:sldChg>
      <pc:sldChg chg="add">
        <pc:chgData name="MAI LINH" userId="1c6f36598a0ebb80" providerId="LiveId" clId="{592866BC-430A-4B45-8A6E-6D0ED93DD9CF}" dt="2023-01-04T04:18:33.019" v="4"/>
        <pc:sldMkLst>
          <pc:docMk/>
          <pc:sldMk cId="0" sldId="412"/>
        </pc:sldMkLst>
      </pc:sldChg>
      <pc:sldMasterChg chg="modSp modSldLayout">
        <pc:chgData name="MAI LINH" userId="1c6f36598a0ebb80" providerId="LiveId" clId="{592866BC-430A-4B45-8A6E-6D0ED93DD9CF}" dt="2023-01-04T04:18:12.072" v="0"/>
        <pc:sldMasterMkLst>
          <pc:docMk/>
          <pc:sldMasterMk cId="556585263" sldId="2147483660"/>
        </pc:sldMasterMkLst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2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3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4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5" creationId="{00000000-0000-0000-0000-000000000000}"/>
          </ac:spMkLst>
        </pc:spChg>
        <pc:spChg chg="mod">
          <ac:chgData name="MAI LINH" userId="1c6f36598a0ebb80" providerId="LiveId" clId="{592866BC-430A-4B45-8A6E-6D0ED93DD9CF}" dt="2023-01-04T04:18:12.072" v="0"/>
          <ac:spMkLst>
            <pc:docMk/>
            <pc:sldMasterMk cId="556585263" sldId="2147483660"/>
            <ac:spMk id="6" creationId="{00000000-0000-0000-0000-000000000000}"/>
          </ac:spMkLst>
        </pc:sp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159706461" sldId="2147483661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159706461" sldId="2147483661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159706461" sldId="2147483661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592278405" sldId="2147483663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592278405" sldId="2147483663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592278405" sldId="2147483663"/>
              <ac:spMk id="3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2194357677" sldId="2147483664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194357677" sldId="2147483664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194357677" sldId="2147483664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407717781" sldId="2147483665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4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5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407717781" sldId="2147483665"/>
              <ac:spMk id="6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3301764014" sldId="2147483668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301764014" sldId="2147483668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2898466247" sldId="2147483669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3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2898466247" sldId="2147483669"/>
              <ac:spMk id="4" creationId="{00000000-0000-0000-0000-000000000000}"/>
            </ac:spMkLst>
          </pc:spChg>
        </pc:sldLayoutChg>
        <pc:sldLayoutChg chg="modSp">
          <pc:chgData name="MAI LINH" userId="1c6f36598a0ebb80" providerId="LiveId" clId="{592866BC-430A-4B45-8A6E-6D0ED93DD9CF}" dt="2023-01-04T04:18:12.072" v="0"/>
          <pc:sldLayoutMkLst>
            <pc:docMk/>
            <pc:sldMasterMk cId="556585263" sldId="2147483660"/>
            <pc:sldLayoutMk cId="3185044154" sldId="2147483671"/>
          </pc:sldLayoutMkLst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185044154" sldId="2147483671"/>
              <ac:spMk id="2" creationId="{00000000-0000-0000-0000-000000000000}"/>
            </ac:spMkLst>
          </pc:spChg>
          <pc:spChg chg="mod">
            <ac:chgData name="MAI LINH" userId="1c6f36598a0ebb80" providerId="LiveId" clId="{592866BC-430A-4B45-8A6E-6D0ED93DD9CF}" dt="2023-01-04T04:18:12.072" v="0"/>
            <ac:spMkLst>
              <pc:docMk/>
              <pc:sldMasterMk cId="556585263" sldId="2147483660"/>
              <pc:sldLayoutMk cId="3185044154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" name="Google Shape;1148;g109a011536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9" name="Google Shape;1149;g109a011536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109f888b27e_0_3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109f888b27e_0_3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0a11ac48d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0a11ac48d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 clicks Audio script to see the script of the audio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582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 clicks Audio script to see the script of the audio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11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10a11ac48d4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10a11ac48d4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924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" name="Google Shape;10;p2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461046" y="423591"/>
            <a:ext cx="11156975" cy="5895997"/>
          </a:xfrm>
          <a:custGeom>
            <a:avLst/>
            <a:gdLst/>
            <a:ahLst/>
            <a:cxnLst/>
            <a:rect l="l" t="t" r="r" b="b"/>
            <a:pathLst>
              <a:path w="308630" h="162454" extrusionOk="0">
                <a:moveTo>
                  <a:pt x="0" y="0"/>
                </a:moveTo>
                <a:lnTo>
                  <a:pt x="308630" y="4149"/>
                </a:lnTo>
                <a:lnTo>
                  <a:pt x="308630" y="162454"/>
                </a:lnTo>
                <a:lnTo>
                  <a:pt x="0" y="1611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35" name="Google Shape;35;p2"/>
          <p:cNvSpPr/>
          <p:nvPr/>
        </p:nvSpPr>
        <p:spPr>
          <a:xfrm>
            <a:off x="587321" y="562787"/>
            <a:ext cx="11143636" cy="5871624"/>
          </a:xfrm>
          <a:custGeom>
            <a:avLst/>
            <a:gdLst/>
            <a:ahLst/>
            <a:cxnLst/>
            <a:rect l="l" t="t" r="r" b="b"/>
            <a:pathLst>
              <a:path w="319119" h="168145" extrusionOk="0">
                <a:moveTo>
                  <a:pt x="0" y="0"/>
                </a:moveTo>
                <a:lnTo>
                  <a:pt x="319119" y="3257"/>
                </a:lnTo>
                <a:lnTo>
                  <a:pt x="311126" y="168145"/>
                </a:lnTo>
                <a:lnTo>
                  <a:pt x="5032" y="165480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" name="Google Shape;36;p2"/>
          <p:cNvSpPr txBox="1">
            <a:spLocks noGrp="1"/>
          </p:cNvSpPr>
          <p:nvPr>
            <p:ph type="ctrTitle"/>
          </p:nvPr>
        </p:nvSpPr>
        <p:spPr>
          <a:xfrm>
            <a:off x="1218767" y="1424725"/>
            <a:ext cx="4923200" cy="257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subTitle" idx="1"/>
          </p:nvPr>
        </p:nvSpPr>
        <p:spPr>
          <a:xfrm>
            <a:off x="1218767" y="4558559"/>
            <a:ext cx="4923200" cy="8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5067">
                <a:solidFill>
                  <a:schemeClr val="accent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263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lt2"/>
        </a:solidFill>
        <a:effectLst/>
      </p:bgPr>
    </p:bg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8" name="Google Shape;1108;p3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109" name="Google Shape;1109;p3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3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3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3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3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3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3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3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3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3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3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3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3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3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3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3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3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3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3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3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3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3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3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3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33" name="Google Shape;1133;p39"/>
          <p:cNvSpPr/>
          <p:nvPr/>
        </p:nvSpPr>
        <p:spPr>
          <a:xfrm flipH="1"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34" name="Google Shape;1134;p39"/>
          <p:cNvSpPr/>
          <p:nvPr/>
        </p:nvSpPr>
        <p:spPr>
          <a:xfrm flipH="1">
            <a:off x="6171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82259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14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1"/>
          <p:cNvSpPr txBox="1">
            <a:spLocks noGrp="1"/>
          </p:cNvSpPr>
          <p:nvPr>
            <p:ph type="title" hasCustomPrompt="1"/>
          </p:nvPr>
        </p:nvSpPr>
        <p:spPr>
          <a:xfrm>
            <a:off x="2972833" y="1038867"/>
            <a:ext cx="6246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4" name="Google Shape;414;p21"/>
          <p:cNvSpPr txBox="1">
            <a:spLocks noGrp="1"/>
          </p:cNvSpPr>
          <p:nvPr>
            <p:ph type="subTitle" idx="1"/>
          </p:nvPr>
        </p:nvSpPr>
        <p:spPr>
          <a:xfrm>
            <a:off x="2972867" y="1816467"/>
            <a:ext cx="6246400" cy="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5" name="Google Shape;415;p21"/>
          <p:cNvSpPr txBox="1">
            <a:spLocks noGrp="1"/>
          </p:cNvSpPr>
          <p:nvPr>
            <p:ph type="title" idx="2" hasCustomPrompt="1"/>
          </p:nvPr>
        </p:nvSpPr>
        <p:spPr>
          <a:xfrm>
            <a:off x="2972833" y="2761731"/>
            <a:ext cx="6246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6" name="Google Shape;416;p21"/>
          <p:cNvSpPr txBox="1">
            <a:spLocks noGrp="1"/>
          </p:cNvSpPr>
          <p:nvPr>
            <p:ph type="subTitle" idx="3"/>
          </p:nvPr>
        </p:nvSpPr>
        <p:spPr>
          <a:xfrm>
            <a:off x="2972867" y="3539328"/>
            <a:ext cx="6246400" cy="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7" name="Google Shape;417;p21"/>
          <p:cNvSpPr txBox="1">
            <a:spLocks noGrp="1"/>
          </p:cNvSpPr>
          <p:nvPr>
            <p:ph type="title" idx="4" hasCustomPrompt="1"/>
          </p:nvPr>
        </p:nvSpPr>
        <p:spPr>
          <a:xfrm>
            <a:off x="2972833" y="4484600"/>
            <a:ext cx="6246400" cy="7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6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21"/>
          <p:cNvSpPr txBox="1">
            <a:spLocks noGrp="1"/>
          </p:cNvSpPr>
          <p:nvPr>
            <p:ph type="subTitle" idx="5"/>
          </p:nvPr>
        </p:nvSpPr>
        <p:spPr>
          <a:xfrm>
            <a:off x="2972867" y="5262200"/>
            <a:ext cx="6246400" cy="5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9" name="Google Shape;419;p21"/>
          <p:cNvSpPr/>
          <p:nvPr/>
        </p:nvSpPr>
        <p:spPr>
          <a:xfrm rot="-9000013">
            <a:off x="-1335433" y="-1644329"/>
            <a:ext cx="3912265" cy="4756777"/>
          </a:xfrm>
          <a:custGeom>
            <a:avLst/>
            <a:gdLst/>
            <a:ahLst/>
            <a:cxnLst/>
            <a:rect l="l" t="t" r="r" b="b"/>
            <a:pathLst>
              <a:path w="17482" h="22287" extrusionOk="0">
                <a:moveTo>
                  <a:pt x="9754" y="0"/>
                </a:moveTo>
                <a:cubicBezTo>
                  <a:pt x="9689" y="360"/>
                  <a:pt x="9569" y="719"/>
                  <a:pt x="9384" y="1035"/>
                </a:cubicBezTo>
                <a:cubicBezTo>
                  <a:pt x="9079" y="1558"/>
                  <a:pt x="8632" y="1973"/>
                  <a:pt x="8207" y="2398"/>
                </a:cubicBezTo>
                <a:cubicBezTo>
                  <a:pt x="7357" y="3248"/>
                  <a:pt x="6572" y="4207"/>
                  <a:pt x="6169" y="5340"/>
                </a:cubicBezTo>
                <a:cubicBezTo>
                  <a:pt x="5766" y="6474"/>
                  <a:pt x="5787" y="7814"/>
                  <a:pt x="6463" y="8806"/>
                </a:cubicBezTo>
                <a:cubicBezTo>
                  <a:pt x="6725" y="9198"/>
                  <a:pt x="7073" y="9525"/>
                  <a:pt x="7280" y="9950"/>
                </a:cubicBezTo>
                <a:cubicBezTo>
                  <a:pt x="7684" y="10822"/>
                  <a:pt x="7324" y="11890"/>
                  <a:pt x="6670" y="12587"/>
                </a:cubicBezTo>
                <a:cubicBezTo>
                  <a:pt x="6027" y="13296"/>
                  <a:pt x="5133" y="13721"/>
                  <a:pt x="4283" y="14157"/>
                </a:cubicBezTo>
                <a:cubicBezTo>
                  <a:pt x="3161" y="14723"/>
                  <a:pt x="2028" y="15355"/>
                  <a:pt x="1221" y="16325"/>
                </a:cubicBezTo>
                <a:cubicBezTo>
                  <a:pt x="415" y="17295"/>
                  <a:pt x="0" y="18679"/>
                  <a:pt x="491" y="19835"/>
                </a:cubicBezTo>
                <a:cubicBezTo>
                  <a:pt x="840" y="20674"/>
                  <a:pt x="1592" y="21273"/>
                  <a:pt x="2224" y="21916"/>
                </a:cubicBezTo>
                <a:cubicBezTo>
                  <a:pt x="2344" y="22036"/>
                  <a:pt x="2453" y="22156"/>
                  <a:pt x="2562" y="22287"/>
                </a:cubicBezTo>
                <a:lnTo>
                  <a:pt x="17481" y="14124"/>
                </a:lnTo>
                <a:lnTo>
                  <a:pt x="975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21"/>
          <p:cNvSpPr/>
          <p:nvPr/>
        </p:nvSpPr>
        <p:spPr>
          <a:xfrm rot="1793661">
            <a:off x="10170710" y="4049237"/>
            <a:ext cx="2777828" cy="3881764"/>
          </a:xfrm>
          <a:custGeom>
            <a:avLst/>
            <a:gdLst/>
            <a:ahLst/>
            <a:cxnLst/>
            <a:rect l="l" t="t" r="r" b="b"/>
            <a:pathLst>
              <a:path w="24478" h="28162" extrusionOk="0">
                <a:moveTo>
                  <a:pt x="19933" y="0"/>
                </a:moveTo>
                <a:cubicBezTo>
                  <a:pt x="18277" y="207"/>
                  <a:pt x="16653" y="741"/>
                  <a:pt x="15531" y="2060"/>
                </a:cubicBezTo>
                <a:cubicBezTo>
                  <a:pt x="14354" y="3455"/>
                  <a:pt x="13928" y="5504"/>
                  <a:pt x="12850" y="7008"/>
                </a:cubicBezTo>
                <a:cubicBezTo>
                  <a:pt x="10921" y="9722"/>
                  <a:pt x="7433" y="10038"/>
                  <a:pt x="4469" y="11051"/>
                </a:cubicBezTo>
                <a:cubicBezTo>
                  <a:pt x="2965" y="11563"/>
                  <a:pt x="1439" y="12402"/>
                  <a:pt x="764" y="13994"/>
                </a:cubicBezTo>
                <a:cubicBezTo>
                  <a:pt x="1" y="15770"/>
                  <a:pt x="535" y="18004"/>
                  <a:pt x="1385" y="19824"/>
                </a:cubicBezTo>
                <a:cubicBezTo>
                  <a:pt x="2725" y="22854"/>
                  <a:pt x="4022" y="24826"/>
                  <a:pt x="4295" y="28161"/>
                </a:cubicBezTo>
                <a:lnTo>
                  <a:pt x="24478" y="24412"/>
                </a:lnTo>
                <a:lnTo>
                  <a:pt x="1993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1" name="Google Shape;421;p21"/>
          <p:cNvSpPr/>
          <p:nvPr/>
        </p:nvSpPr>
        <p:spPr>
          <a:xfrm rot="-554260">
            <a:off x="519313" y="3049592"/>
            <a:ext cx="202764" cy="201883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2" name="Google Shape;422;p21"/>
          <p:cNvSpPr/>
          <p:nvPr/>
        </p:nvSpPr>
        <p:spPr>
          <a:xfrm rot="-554260">
            <a:off x="11132949" y="3810963"/>
            <a:ext cx="264931" cy="262423"/>
          </a:xfrm>
          <a:custGeom>
            <a:avLst/>
            <a:gdLst/>
            <a:ahLst/>
            <a:cxnLst/>
            <a:rect l="l" t="t" r="r" b="b"/>
            <a:pathLst>
              <a:path w="2118" h="2098" extrusionOk="0">
                <a:moveTo>
                  <a:pt x="1052" y="1"/>
                </a:moveTo>
                <a:cubicBezTo>
                  <a:pt x="1033" y="1"/>
                  <a:pt x="1013" y="10"/>
                  <a:pt x="1007" y="30"/>
                </a:cubicBezTo>
                <a:lnTo>
                  <a:pt x="824" y="422"/>
                </a:lnTo>
                <a:cubicBezTo>
                  <a:pt x="745" y="592"/>
                  <a:pt x="602" y="735"/>
                  <a:pt x="432" y="814"/>
                </a:cubicBezTo>
                <a:lnTo>
                  <a:pt x="40" y="997"/>
                </a:lnTo>
                <a:cubicBezTo>
                  <a:pt x="1" y="1023"/>
                  <a:pt x="1" y="1075"/>
                  <a:pt x="40" y="1101"/>
                </a:cubicBezTo>
                <a:lnTo>
                  <a:pt x="432" y="1284"/>
                </a:lnTo>
                <a:cubicBezTo>
                  <a:pt x="602" y="1363"/>
                  <a:pt x="745" y="1493"/>
                  <a:pt x="824" y="1676"/>
                </a:cubicBezTo>
                <a:lnTo>
                  <a:pt x="1007" y="2068"/>
                </a:lnTo>
                <a:cubicBezTo>
                  <a:pt x="1013" y="2088"/>
                  <a:pt x="1033" y="2097"/>
                  <a:pt x="1052" y="2097"/>
                </a:cubicBezTo>
                <a:cubicBezTo>
                  <a:pt x="1072" y="2097"/>
                  <a:pt x="1092" y="2088"/>
                  <a:pt x="1098" y="2068"/>
                </a:cubicBezTo>
                <a:lnTo>
                  <a:pt x="1281" y="1676"/>
                </a:lnTo>
                <a:cubicBezTo>
                  <a:pt x="1359" y="1493"/>
                  <a:pt x="1503" y="1363"/>
                  <a:pt x="1673" y="1284"/>
                </a:cubicBezTo>
                <a:lnTo>
                  <a:pt x="2065" y="1101"/>
                </a:lnTo>
                <a:cubicBezTo>
                  <a:pt x="2117" y="1075"/>
                  <a:pt x="2117" y="1023"/>
                  <a:pt x="2065" y="997"/>
                </a:cubicBezTo>
                <a:lnTo>
                  <a:pt x="1673" y="814"/>
                </a:lnTo>
                <a:cubicBezTo>
                  <a:pt x="1503" y="735"/>
                  <a:pt x="1359" y="592"/>
                  <a:pt x="1281" y="422"/>
                </a:cubicBezTo>
                <a:lnTo>
                  <a:pt x="1098" y="30"/>
                </a:lnTo>
                <a:cubicBezTo>
                  <a:pt x="1092" y="10"/>
                  <a:pt x="1072" y="1"/>
                  <a:pt x="10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3" name="Google Shape;423;p21"/>
          <p:cNvSpPr/>
          <p:nvPr/>
        </p:nvSpPr>
        <p:spPr>
          <a:xfrm rot="-554260">
            <a:off x="2691946" y="3786859"/>
            <a:ext cx="202764" cy="201883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4" name="Google Shape;424;p21"/>
          <p:cNvSpPr/>
          <p:nvPr/>
        </p:nvSpPr>
        <p:spPr>
          <a:xfrm rot="-554260">
            <a:off x="9580113" y="1687525"/>
            <a:ext cx="202764" cy="201883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5" name="Google Shape;425;p21"/>
          <p:cNvSpPr/>
          <p:nvPr/>
        </p:nvSpPr>
        <p:spPr>
          <a:xfrm rot="-554252">
            <a:off x="728394" y="5595953"/>
            <a:ext cx="392372" cy="390679"/>
          </a:xfrm>
          <a:custGeom>
            <a:avLst/>
            <a:gdLst/>
            <a:ahLst/>
            <a:cxnLst/>
            <a:rect l="l" t="t" r="r" b="b"/>
            <a:pathLst>
              <a:path w="1621" h="1614" extrusionOk="0">
                <a:moveTo>
                  <a:pt x="811" y="0"/>
                </a:moveTo>
                <a:cubicBezTo>
                  <a:pt x="794" y="0"/>
                  <a:pt x="778" y="10"/>
                  <a:pt x="771" y="30"/>
                </a:cubicBezTo>
                <a:lnTo>
                  <a:pt x="641" y="330"/>
                </a:lnTo>
                <a:cubicBezTo>
                  <a:pt x="575" y="461"/>
                  <a:pt x="471" y="565"/>
                  <a:pt x="340" y="631"/>
                </a:cubicBezTo>
                <a:lnTo>
                  <a:pt x="40" y="774"/>
                </a:lnTo>
                <a:cubicBezTo>
                  <a:pt x="1" y="787"/>
                  <a:pt x="1" y="827"/>
                  <a:pt x="40" y="840"/>
                </a:cubicBezTo>
                <a:lnTo>
                  <a:pt x="340" y="983"/>
                </a:lnTo>
                <a:cubicBezTo>
                  <a:pt x="471" y="1049"/>
                  <a:pt x="575" y="1153"/>
                  <a:pt x="641" y="1284"/>
                </a:cubicBezTo>
                <a:lnTo>
                  <a:pt x="771" y="1584"/>
                </a:lnTo>
                <a:cubicBezTo>
                  <a:pt x="778" y="1604"/>
                  <a:pt x="794" y="1614"/>
                  <a:pt x="811" y="1614"/>
                </a:cubicBezTo>
                <a:cubicBezTo>
                  <a:pt x="827" y="1614"/>
                  <a:pt x="843" y="1604"/>
                  <a:pt x="850" y="1584"/>
                </a:cubicBezTo>
                <a:lnTo>
                  <a:pt x="994" y="1284"/>
                </a:lnTo>
                <a:cubicBezTo>
                  <a:pt x="1046" y="1153"/>
                  <a:pt x="1163" y="1049"/>
                  <a:pt x="1294" y="983"/>
                </a:cubicBezTo>
                <a:lnTo>
                  <a:pt x="1594" y="840"/>
                </a:lnTo>
                <a:cubicBezTo>
                  <a:pt x="1621" y="827"/>
                  <a:pt x="1621" y="787"/>
                  <a:pt x="1594" y="774"/>
                </a:cubicBezTo>
                <a:lnTo>
                  <a:pt x="1294" y="631"/>
                </a:lnTo>
                <a:cubicBezTo>
                  <a:pt x="1163" y="565"/>
                  <a:pt x="1059" y="461"/>
                  <a:pt x="994" y="330"/>
                </a:cubicBezTo>
                <a:lnTo>
                  <a:pt x="850" y="30"/>
                </a:lnTo>
                <a:cubicBezTo>
                  <a:pt x="843" y="10"/>
                  <a:pt x="827" y="0"/>
                  <a:pt x="81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6" name="Google Shape;426;p21"/>
          <p:cNvGrpSpPr/>
          <p:nvPr/>
        </p:nvGrpSpPr>
        <p:grpSpPr>
          <a:xfrm>
            <a:off x="9565220" y="-752846"/>
            <a:ext cx="2838053" cy="2620700"/>
            <a:chOff x="7164153" y="-355122"/>
            <a:chExt cx="2128540" cy="1965525"/>
          </a:xfrm>
        </p:grpSpPr>
        <p:sp>
          <p:nvSpPr>
            <p:cNvPr id="427" name="Google Shape;427;p21"/>
            <p:cNvSpPr/>
            <p:nvPr/>
          </p:nvSpPr>
          <p:spPr>
            <a:xfrm rot="2536425">
              <a:off x="7076163" y="365416"/>
              <a:ext cx="2345068" cy="524448"/>
            </a:xfrm>
            <a:custGeom>
              <a:avLst/>
              <a:gdLst/>
              <a:ahLst/>
              <a:cxnLst/>
              <a:rect l="l" t="t" r="r" b="b"/>
              <a:pathLst>
                <a:path w="16710" h="3737" extrusionOk="0">
                  <a:moveTo>
                    <a:pt x="16657" y="0"/>
                  </a:moveTo>
                  <a:cubicBezTo>
                    <a:pt x="16213" y="510"/>
                    <a:pt x="14083" y="2600"/>
                    <a:pt x="9028" y="3410"/>
                  </a:cubicBezTo>
                  <a:cubicBezTo>
                    <a:pt x="7762" y="3613"/>
                    <a:pt x="6604" y="3692"/>
                    <a:pt x="5566" y="3692"/>
                  </a:cubicBezTo>
                  <a:cubicBezTo>
                    <a:pt x="3670" y="3692"/>
                    <a:pt x="2177" y="3428"/>
                    <a:pt x="1164" y="3175"/>
                  </a:cubicBezTo>
                  <a:lnTo>
                    <a:pt x="1098" y="3149"/>
                  </a:lnTo>
                  <a:cubicBezTo>
                    <a:pt x="641" y="3018"/>
                    <a:pt x="301" y="2913"/>
                    <a:pt x="66" y="2822"/>
                  </a:cubicBezTo>
                  <a:cubicBezTo>
                    <a:pt x="40" y="2835"/>
                    <a:pt x="27" y="2848"/>
                    <a:pt x="1" y="2874"/>
                  </a:cubicBezTo>
                  <a:cubicBezTo>
                    <a:pt x="249" y="2953"/>
                    <a:pt x="615" y="3083"/>
                    <a:pt x="1085" y="3201"/>
                  </a:cubicBezTo>
                  <a:lnTo>
                    <a:pt x="1164" y="3227"/>
                  </a:lnTo>
                  <a:cubicBezTo>
                    <a:pt x="2091" y="3449"/>
                    <a:pt x="3032" y="3606"/>
                    <a:pt x="3985" y="3684"/>
                  </a:cubicBezTo>
                  <a:cubicBezTo>
                    <a:pt x="4469" y="3723"/>
                    <a:pt x="5004" y="3736"/>
                    <a:pt x="5566" y="3736"/>
                  </a:cubicBezTo>
                  <a:cubicBezTo>
                    <a:pt x="5814" y="3736"/>
                    <a:pt x="6062" y="3736"/>
                    <a:pt x="6324" y="3723"/>
                  </a:cubicBezTo>
                  <a:lnTo>
                    <a:pt x="6402" y="3723"/>
                  </a:lnTo>
                  <a:cubicBezTo>
                    <a:pt x="7160" y="3697"/>
                    <a:pt x="7917" y="3632"/>
                    <a:pt x="8688" y="3514"/>
                  </a:cubicBezTo>
                  <a:lnTo>
                    <a:pt x="8714" y="3514"/>
                  </a:lnTo>
                  <a:cubicBezTo>
                    <a:pt x="8819" y="3501"/>
                    <a:pt x="8923" y="3488"/>
                    <a:pt x="9041" y="3475"/>
                  </a:cubicBezTo>
                  <a:cubicBezTo>
                    <a:pt x="9759" y="3358"/>
                    <a:pt x="10465" y="3201"/>
                    <a:pt x="11170" y="3018"/>
                  </a:cubicBezTo>
                  <a:lnTo>
                    <a:pt x="11209" y="3005"/>
                  </a:lnTo>
                  <a:cubicBezTo>
                    <a:pt x="11993" y="2796"/>
                    <a:pt x="12764" y="2521"/>
                    <a:pt x="13495" y="2195"/>
                  </a:cubicBezTo>
                  <a:lnTo>
                    <a:pt x="13535" y="2182"/>
                  </a:lnTo>
                  <a:cubicBezTo>
                    <a:pt x="15494" y="1307"/>
                    <a:pt x="16448" y="340"/>
                    <a:pt x="16709" y="39"/>
                  </a:cubicBezTo>
                  <a:cubicBezTo>
                    <a:pt x="16696" y="13"/>
                    <a:pt x="16670" y="0"/>
                    <a:pt x="16657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1"/>
            <p:cNvSpPr/>
            <p:nvPr/>
          </p:nvSpPr>
          <p:spPr>
            <a:xfrm rot="2536425">
              <a:off x="7673145" y="623590"/>
              <a:ext cx="203632" cy="172617"/>
            </a:xfrm>
            <a:custGeom>
              <a:avLst/>
              <a:gdLst/>
              <a:ahLst/>
              <a:cxnLst/>
              <a:rect l="l" t="t" r="r" b="b"/>
              <a:pathLst>
                <a:path w="1451" h="1230" extrusionOk="0">
                  <a:moveTo>
                    <a:pt x="846" y="0"/>
                  </a:moveTo>
                  <a:cubicBezTo>
                    <a:pt x="839" y="0"/>
                    <a:pt x="831" y="0"/>
                    <a:pt x="824" y="0"/>
                  </a:cubicBezTo>
                  <a:cubicBezTo>
                    <a:pt x="275" y="0"/>
                    <a:pt x="1" y="667"/>
                    <a:pt x="393" y="1046"/>
                  </a:cubicBezTo>
                  <a:cubicBezTo>
                    <a:pt x="520" y="1173"/>
                    <a:pt x="677" y="1230"/>
                    <a:pt x="830" y="1230"/>
                  </a:cubicBezTo>
                  <a:cubicBezTo>
                    <a:pt x="1147" y="1230"/>
                    <a:pt x="1451" y="985"/>
                    <a:pt x="1451" y="614"/>
                  </a:cubicBezTo>
                  <a:cubicBezTo>
                    <a:pt x="1451" y="282"/>
                    <a:pt x="1176" y="0"/>
                    <a:pt x="8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1"/>
            <p:cNvSpPr/>
            <p:nvPr/>
          </p:nvSpPr>
          <p:spPr>
            <a:xfrm rot="2536425">
              <a:off x="7828152" y="623794"/>
              <a:ext cx="58802" cy="42242"/>
            </a:xfrm>
            <a:custGeom>
              <a:avLst/>
              <a:gdLst/>
              <a:ahLst/>
              <a:cxnLst/>
              <a:rect l="l" t="t" r="r" b="b"/>
              <a:pathLst>
                <a:path w="419" h="301" extrusionOk="0">
                  <a:moveTo>
                    <a:pt x="197" y="0"/>
                  </a:moveTo>
                  <a:lnTo>
                    <a:pt x="1" y="301"/>
                  </a:lnTo>
                  <a:lnTo>
                    <a:pt x="419" y="301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1"/>
            <p:cNvSpPr/>
            <p:nvPr/>
          </p:nvSpPr>
          <p:spPr>
            <a:xfrm rot="2536425">
              <a:off x="7961736" y="846514"/>
              <a:ext cx="210649" cy="174021"/>
            </a:xfrm>
            <a:custGeom>
              <a:avLst/>
              <a:gdLst/>
              <a:ahLst/>
              <a:cxnLst/>
              <a:rect l="l" t="t" r="r" b="b"/>
              <a:pathLst>
                <a:path w="1501" h="1240" extrusionOk="0">
                  <a:moveTo>
                    <a:pt x="786" y="0"/>
                  </a:moveTo>
                  <a:cubicBezTo>
                    <a:pt x="738" y="0"/>
                    <a:pt x="689" y="6"/>
                    <a:pt x="640" y="17"/>
                  </a:cubicBezTo>
                  <a:cubicBezTo>
                    <a:pt x="105" y="161"/>
                    <a:pt x="0" y="867"/>
                    <a:pt x="484" y="1154"/>
                  </a:cubicBezTo>
                  <a:cubicBezTo>
                    <a:pt x="584" y="1213"/>
                    <a:pt x="690" y="1239"/>
                    <a:pt x="792" y="1239"/>
                  </a:cubicBezTo>
                  <a:cubicBezTo>
                    <a:pt x="1168" y="1239"/>
                    <a:pt x="1501" y="883"/>
                    <a:pt x="1398" y="462"/>
                  </a:cubicBezTo>
                  <a:cubicBezTo>
                    <a:pt x="1320" y="184"/>
                    <a:pt x="1063" y="0"/>
                    <a:pt x="7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1"/>
            <p:cNvSpPr/>
            <p:nvPr/>
          </p:nvSpPr>
          <p:spPr>
            <a:xfrm rot="2536425">
              <a:off x="8094075" y="828818"/>
              <a:ext cx="56978" cy="49540"/>
            </a:xfrm>
            <a:custGeom>
              <a:avLst/>
              <a:gdLst/>
              <a:ahLst/>
              <a:cxnLst/>
              <a:rect l="l" t="t" r="r" b="b"/>
              <a:pathLst>
                <a:path w="406" h="353" extrusionOk="0">
                  <a:moveTo>
                    <a:pt x="118" y="0"/>
                  </a:moveTo>
                  <a:lnTo>
                    <a:pt x="1" y="353"/>
                  </a:lnTo>
                  <a:lnTo>
                    <a:pt x="1" y="353"/>
                  </a:lnTo>
                  <a:lnTo>
                    <a:pt x="406" y="248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1"/>
            <p:cNvSpPr/>
            <p:nvPr/>
          </p:nvSpPr>
          <p:spPr>
            <a:xfrm rot="2536425">
              <a:off x="8287080" y="1038857"/>
              <a:ext cx="209947" cy="174442"/>
            </a:xfrm>
            <a:custGeom>
              <a:avLst/>
              <a:gdLst/>
              <a:ahLst/>
              <a:cxnLst/>
              <a:rect l="l" t="t" r="r" b="b"/>
              <a:pathLst>
                <a:path w="1496" h="1243" extrusionOk="0">
                  <a:moveTo>
                    <a:pt x="749" y="0"/>
                  </a:moveTo>
                  <a:cubicBezTo>
                    <a:pt x="678" y="0"/>
                    <a:pt x="606" y="13"/>
                    <a:pt x="536" y="39"/>
                  </a:cubicBezTo>
                  <a:cubicBezTo>
                    <a:pt x="13" y="235"/>
                    <a:pt x="0" y="966"/>
                    <a:pt x="497" y="1188"/>
                  </a:cubicBezTo>
                  <a:cubicBezTo>
                    <a:pt x="582" y="1226"/>
                    <a:pt x="669" y="1243"/>
                    <a:pt x="752" y="1243"/>
                  </a:cubicBezTo>
                  <a:cubicBezTo>
                    <a:pt x="1162" y="1243"/>
                    <a:pt x="1496" y="828"/>
                    <a:pt x="1333" y="405"/>
                  </a:cubicBezTo>
                  <a:cubicBezTo>
                    <a:pt x="1231" y="151"/>
                    <a:pt x="996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21"/>
            <p:cNvSpPr/>
            <p:nvPr/>
          </p:nvSpPr>
          <p:spPr>
            <a:xfrm rot="2536425">
              <a:off x="8406897" y="1015666"/>
              <a:ext cx="55153" cy="49680"/>
            </a:xfrm>
            <a:custGeom>
              <a:avLst/>
              <a:gdLst/>
              <a:ahLst/>
              <a:cxnLst/>
              <a:rect l="l" t="t" r="r" b="b"/>
              <a:pathLst>
                <a:path w="393" h="354" extrusionOk="0">
                  <a:moveTo>
                    <a:pt x="79" y="1"/>
                  </a:moveTo>
                  <a:lnTo>
                    <a:pt x="1" y="353"/>
                  </a:lnTo>
                  <a:lnTo>
                    <a:pt x="393" y="210"/>
                  </a:lnTo>
                  <a:lnTo>
                    <a:pt x="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1"/>
            <p:cNvSpPr/>
            <p:nvPr/>
          </p:nvSpPr>
          <p:spPr>
            <a:xfrm rot="2536425">
              <a:off x="8604479" y="1172485"/>
              <a:ext cx="209947" cy="173600"/>
            </a:xfrm>
            <a:custGeom>
              <a:avLst/>
              <a:gdLst/>
              <a:ahLst/>
              <a:cxnLst/>
              <a:rect l="l" t="t" r="r" b="b"/>
              <a:pathLst>
                <a:path w="1496" h="1237" extrusionOk="0">
                  <a:moveTo>
                    <a:pt x="764" y="1"/>
                  </a:moveTo>
                  <a:cubicBezTo>
                    <a:pt x="689" y="1"/>
                    <a:pt x="612" y="15"/>
                    <a:pt x="536" y="45"/>
                  </a:cubicBezTo>
                  <a:cubicBezTo>
                    <a:pt x="27" y="241"/>
                    <a:pt x="0" y="959"/>
                    <a:pt x="510" y="1181"/>
                  </a:cubicBezTo>
                  <a:cubicBezTo>
                    <a:pt x="595" y="1220"/>
                    <a:pt x="681" y="1237"/>
                    <a:pt x="763" y="1237"/>
                  </a:cubicBezTo>
                  <a:cubicBezTo>
                    <a:pt x="1164" y="1237"/>
                    <a:pt x="1495" y="831"/>
                    <a:pt x="1333" y="398"/>
                  </a:cubicBezTo>
                  <a:cubicBezTo>
                    <a:pt x="1242" y="157"/>
                    <a:pt x="1013" y="1"/>
                    <a:pt x="7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1"/>
            <p:cNvSpPr/>
            <p:nvPr/>
          </p:nvSpPr>
          <p:spPr>
            <a:xfrm rot="2536425">
              <a:off x="8725513" y="1149542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66" y="1"/>
                  </a:moveTo>
                  <a:lnTo>
                    <a:pt x="0" y="366"/>
                  </a:lnTo>
                  <a:lnTo>
                    <a:pt x="0" y="366"/>
                  </a:lnTo>
                  <a:lnTo>
                    <a:pt x="392" y="21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1"/>
            <p:cNvSpPr/>
            <p:nvPr/>
          </p:nvSpPr>
          <p:spPr>
            <a:xfrm rot="2536425">
              <a:off x="8927428" y="1256641"/>
              <a:ext cx="226648" cy="173319"/>
            </a:xfrm>
            <a:custGeom>
              <a:avLst/>
              <a:gdLst/>
              <a:ahLst/>
              <a:cxnLst/>
              <a:rect l="l" t="t" r="r" b="b"/>
              <a:pathLst>
                <a:path w="1615" h="1235" extrusionOk="0">
                  <a:moveTo>
                    <a:pt x="810" y="0"/>
                  </a:moveTo>
                  <a:cubicBezTo>
                    <a:pt x="683" y="0"/>
                    <a:pt x="555" y="39"/>
                    <a:pt x="445" y="118"/>
                  </a:cubicBezTo>
                  <a:cubicBezTo>
                    <a:pt x="1" y="457"/>
                    <a:pt x="183" y="1150"/>
                    <a:pt x="719" y="1228"/>
                  </a:cubicBezTo>
                  <a:cubicBezTo>
                    <a:pt x="751" y="1233"/>
                    <a:pt x="783" y="1235"/>
                    <a:pt x="814" y="1235"/>
                  </a:cubicBezTo>
                  <a:cubicBezTo>
                    <a:pt x="1308" y="1235"/>
                    <a:pt x="1614" y="666"/>
                    <a:pt x="1307" y="248"/>
                  </a:cubicBezTo>
                  <a:cubicBezTo>
                    <a:pt x="1182" y="85"/>
                    <a:pt x="997" y="0"/>
                    <a:pt x="8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1"/>
            <p:cNvSpPr/>
            <p:nvPr/>
          </p:nvSpPr>
          <p:spPr>
            <a:xfrm rot="2536425">
              <a:off x="9030511" y="1230736"/>
              <a:ext cx="49680" cy="49680"/>
            </a:xfrm>
            <a:custGeom>
              <a:avLst/>
              <a:gdLst/>
              <a:ahLst/>
              <a:cxnLst/>
              <a:rect l="l" t="t" r="r" b="b"/>
              <a:pathLst>
                <a:path w="354" h="354" extrusionOk="0">
                  <a:moveTo>
                    <a:pt x="1" y="1"/>
                  </a:moveTo>
                  <a:lnTo>
                    <a:pt x="27" y="353"/>
                  </a:lnTo>
                  <a:lnTo>
                    <a:pt x="354" y="1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A2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1"/>
            <p:cNvSpPr/>
            <p:nvPr/>
          </p:nvSpPr>
          <p:spPr>
            <a:xfrm rot="2536425">
              <a:off x="7421335" y="394033"/>
              <a:ext cx="203632" cy="172196"/>
            </a:xfrm>
            <a:custGeom>
              <a:avLst/>
              <a:gdLst/>
              <a:ahLst/>
              <a:cxnLst/>
              <a:rect l="l" t="t" r="r" b="b"/>
              <a:pathLst>
                <a:path w="1451" h="1227" extrusionOk="0">
                  <a:moveTo>
                    <a:pt x="799" y="0"/>
                  </a:moveTo>
                  <a:cubicBezTo>
                    <a:pt x="289" y="0"/>
                    <a:pt x="1" y="608"/>
                    <a:pt x="340" y="1009"/>
                  </a:cubicBezTo>
                  <a:cubicBezTo>
                    <a:pt x="471" y="1159"/>
                    <a:pt x="642" y="1227"/>
                    <a:pt x="809" y="1227"/>
                  </a:cubicBezTo>
                  <a:cubicBezTo>
                    <a:pt x="1110" y="1227"/>
                    <a:pt x="1399" y="1009"/>
                    <a:pt x="1424" y="657"/>
                  </a:cubicBezTo>
                  <a:cubicBezTo>
                    <a:pt x="1450" y="317"/>
                    <a:pt x="1202" y="17"/>
                    <a:pt x="862" y="3"/>
                  </a:cubicBezTo>
                  <a:cubicBezTo>
                    <a:pt x="841" y="1"/>
                    <a:pt x="820" y="0"/>
                    <a:pt x="7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1"/>
            <p:cNvSpPr/>
            <p:nvPr/>
          </p:nvSpPr>
          <p:spPr>
            <a:xfrm rot="2536425">
              <a:off x="7577391" y="396475"/>
              <a:ext cx="58802" cy="45891"/>
            </a:xfrm>
            <a:custGeom>
              <a:avLst/>
              <a:gdLst/>
              <a:ahLst/>
              <a:cxnLst/>
              <a:rect l="l" t="t" r="r" b="b"/>
              <a:pathLst>
                <a:path w="419" h="327" extrusionOk="0">
                  <a:moveTo>
                    <a:pt x="222" y="0"/>
                  </a:moveTo>
                  <a:lnTo>
                    <a:pt x="0" y="288"/>
                  </a:lnTo>
                  <a:lnTo>
                    <a:pt x="418" y="327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1"/>
            <p:cNvSpPr/>
            <p:nvPr/>
          </p:nvSpPr>
          <p:spPr>
            <a:xfrm rot="2536425">
              <a:off x="7195982" y="119144"/>
              <a:ext cx="204615" cy="173740"/>
            </a:xfrm>
            <a:custGeom>
              <a:avLst/>
              <a:gdLst/>
              <a:ahLst/>
              <a:cxnLst/>
              <a:rect l="l" t="t" r="r" b="b"/>
              <a:pathLst>
                <a:path w="1458" h="1238" extrusionOk="0">
                  <a:moveTo>
                    <a:pt x="763" y="0"/>
                  </a:moveTo>
                  <a:cubicBezTo>
                    <a:pt x="333" y="0"/>
                    <a:pt x="1" y="458"/>
                    <a:pt x="204" y="886"/>
                  </a:cubicBezTo>
                  <a:cubicBezTo>
                    <a:pt x="316" y="1123"/>
                    <a:pt x="538" y="1238"/>
                    <a:pt x="760" y="1238"/>
                  </a:cubicBezTo>
                  <a:cubicBezTo>
                    <a:pt x="1003" y="1238"/>
                    <a:pt x="1245" y="1100"/>
                    <a:pt x="1340" y="834"/>
                  </a:cubicBezTo>
                  <a:cubicBezTo>
                    <a:pt x="1458" y="507"/>
                    <a:pt x="1288" y="154"/>
                    <a:pt x="975" y="37"/>
                  </a:cubicBezTo>
                  <a:cubicBezTo>
                    <a:pt x="903" y="12"/>
                    <a:pt x="832" y="0"/>
                    <a:pt x="7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1"/>
            <p:cNvSpPr/>
            <p:nvPr/>
          </p:nvSpPr>
          <p:spPr>
            <a:xfrm rot="2536425">
              <a:off x="7357331" y="136198"/>
              <a:ext cx="55153" cy="51504"/>
            </a:xfrm>
            <a:custGeom>
              <a:avLst/>
              <a:gdLst/>
              <a:ahLst/>
              <a:cxnLst/>
              <a:rect l="l" t="t" r="r" b="b"/>
              <a:pathLst>
                <a:path w="393" h="367" extrusionOk="0">
                  <a:moveTo>
                    <a:pt x="288" y="1"/>
                  </a:moveTo>
                  <a:lnTo>
                    <a:pt x="1" y="223"/>
                  </a:lnTo>
                  <a:lnTo>
                    <a:pt x="393" y="366"/>
                  </a:lnTo>
                  <a:lnTo>
                    <a:pt x="28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2" name="Google Shape;442;p21"/>
          <p:cNvGrpSpPr/>
          <p:nvPr/>
        </p:nvGrpSpPr>
        <p:grpSpPr>
          <a:xfrm>
            <a:off x="1287144" y="-829146"/>
            <a:ext cx="1098749" cy="2713167"/>
            <a:chOff x="7916733" y="-699273"/>
            <a:chExt cx="824062" cy="2034875"/>
          </a:xfrm>
        </p:grpSpPr>
        <p:grpSp>
          <p:nvGrpSpPr>
            <p:cNvPr id="443" name="Google Shape;443;p21"/>
            <p:cNvGrpSpPr/>
            <p:nvPr/>
          </p:nvGrpSpPr>
          <p:grpSpPr>
            <a:xfrm>
              <a:off x="7916733" y="532072"/>
              <a:ext cx="824062" cy="803530"/>
              <a:chOff x="-421350" y="1637761"/>
              <a:chExt cx="1247445" cy="1216363"/>
            </a:xfrm>
          </p:grpSpPr>
          <p:sp>
            <p:nvSpPr>
              <p:cNvPr id="444" name="Google Shape;444;p21"/>
              <p:cNvSpPr/>
              <p:nvPr/>
            </p:nvSpPr>
            <p:spPr>
              <a:xfrm>
                <a:off x="-415890" y="1859389"/>
                <a:ext cx="1236524" cy="994736"/>
              </a:xfrm>
              <a:custGeom>
                <a:avLst/>
                <a:gdLst/>
                <a:ahLst/>
                <a:cxnLst/>
                <a:rect l="l" t="t" r="r" b="b"/>
                <a:pathLst>
                  <a:path w="8832" h="7105" extrusionOk="0">
                    <a:moveTo>
                      <a:pt x="4534" y="0"/>
                    </a:moveTo>
                    <a:cubicBezTo>
                      <a:pt x="654" y="0"/>
                      <a:pt x="40" y="5199"/>
                      <a:pt x="14" y="5487"/>
                    </a:cubicBezTo>
                    <a:lnTo>
                      <a:pt x="1" y="5500"/>
                    </a:lnTo>
                    <a:cubicBezTo>
                      <a:pt x="1" y="5500"/>
                      <a:pt x="382" y="7098"/>
                      <a:pt x="1025" y="7098"/>
                    </a:cubicBezTo>
                    <a:cubicBezTo>
                      <a:pt x="1045" y="7098"/>
                      <a:pt x="1065" y="7097"/>
                      <a:pt x="1085" y="7094"/>
                    </a:cubicBezTo>
                    <a:cubicBezTo>
                      <a:pt x="1764" y="6989"/>
                      <a:pt x="1921" y="5500"/>
                      <a:pt x="1921" y="5500"/>
                    </a:cubicBezTo>
                    <a:lnTo>
                      <a:pt x="1921" y="5500"/>
                    </a:lnTo>
                    <a:cubicBezTo>
                      <a:pt x="1921" y="5500"/>
                      <a:pt x="1895" y="7094"/>
                      <a:pt x="2686" y="7094"/>
                    </a:cubicBezTo>
                    <a:cubicBezTo>
                      <a:pt x="2692" y="7094"/>
                      <a:pt x="2698" y="7094"/>
                      <a:pt x="2705" y="7094"/>
                    </a:cubicBezTo>
                    <a:cubicBezTo>
                      <a:pt x="3397" y="7054"/>
                      <a:pt x="3593" y="5840"/>
                      <a:pt x="3632" y="5487"/>
                    </a:cubicBezTo>
                    <a:lnTo>
                      <a:pt x="3645" y="5487"/>
                    </a:lnTo>
                    <a:cubicBezTo>
                      <a:pt x="3658" y="5826"/>
                      <a:pt x="3724" y="6950"/>
                      <a:pt x="4390" y="6950"/>
                    </a:cubicBezTo>
                    <a:cubicBezTo>
                      <a:pt x="5017" y="6950"/>
                      <a:pt x="5226" y="5905"/>
                      <a:pt x="5278" y="5513"/>
                    </a:cubicBezTo>
                    <a:lnTo>
                      <a:pt x="5304" y="5513"/>
                    </a:lnTo>
                    <a:cubicBezTo>
                      <a:pt x="5354" y="5922"/>
                      <a:pt x="5521" y="7105"/>
                      <a:pt x="6139" y="7105"/>
                    </a:cubicBezTo>
                    <a:cubicBezTo>
                      <a:pt x="6173" y="7105"/>
                      <a:pt x="6208" y="7101"/>
                      <a:pt x="6245" y="7094"/>
                    </a:cubicBezTo>
                    <a:cubicBezTo>
                      <a:pt x="6859" y="6963"/>
                      <a:pt x="7055" y="5931"/>
                      <a:pt x="7107" y="5435"/>
                    </a:cubicBezTo>
                    <a:lnTo>
                      <a:pt x="7146" y="5435"/>
                    </a:lnTo>
                    <a:cubicBezTo>
                      <a:pt x="7285" y="5939"/>
                      <a:pt x="7679" y="6954"/>
                      <a:pt x="8141" y="6954"/>
                    </a:cubicBezTo>
                    <a:cubicBezTo>
                      <a:pt x="8158" y="6954"/>
                      <a:pt x="8175" y="6953"/>
                      <a:pt x="8191" y="6950"/>
                    </a:cubicBezTo>
                    <a:cubicBezTo>
                      <a:pt x="8832" y="6845"/>
                      <a:pt x="8832" y="5382"/>
                      <a:pt x="8832" y="5382"/>
                    </a:cubicBezTo>
                    <a:cubicBezTo>
                      <a:pt x="8832" y="5382"/>
                      <a:pt x="8531" y="0"/>
                      <a:pt x="4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5" name="Google Shape;445;p21"/>
              <p:cNvSpPr/>
              <p:nvPr/>
            </p:nvSpPr>
            <p:spPr>
              <a:xfrm>
                <a:off x="-421350" y="2609256"/>
                <a:ext cx="1247445" cy="25761"/>
              </a:xfrm>
              <a:custGeom>
                <a:avLst/>
                <a:gdLst/>
                <a:ahLst/>
                <a:cxnLst/>
                <a:rect l="l" t="t" r="r" b="b"/>
                <a:pathLst>
                  <a:path w="8910" h="184" extrusionOk="0">
                    <a:moveTo>
                      <a:pt x="8871" y="0"/>
                    </a:moveTo>
                    <a:lnTo>
                      <a:pt x="40" y="105"/>
                    </a:lnTo>
                    <a:cubicBezTo>
                      <a:pt x="14" y="105"/>
                      <a:pt x="1" y="118"/>
                      <a:pt x="1" y="144"/>
                    </a:cubicBezTo>
                    <a:cubicBezTo>
                      <a:pt x="1" y="170"/>
                      <a:pt x="14" y="183"/>
                      <a:pt x="40" y="183"/>
                    </a:cubicBezTo>
                    <a:lnTo>
                      <a:pt x="8871" y="79"/>
                    </a:lnTo>
                    <a:cubicBezTo>
                      <a:pt x="8897" y="79"/>
                      <a:pt x="8910" y="52"/>
                      <a:pt x="8910" y="39"/>
                    </a:cubicBezTo>
                    <a:cubicBezTo>
                      <a:pt x="8910" y="13"/>
                      <a:pt x="8897" y="0"/>
                      <a:pt x="88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6" name="Google Shape;446;p21"/>
              <p:cNvSpPr/>
              <p:nvPr/>
            </p:nvSpPr>
            <p:spPr>
              <a:xfrm>
                <a:off x="-152540" y="1852529"/>
                <a:ext cx="356873" cy="782488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5589" extrusionOk="0">
                    <a:moveTo>
                      <a:pt x="2509" y="0"/>
                    </a:moveTo>
                    <a:cubicBezTo>
                      <a:pt x="2499" y="0"/>
                      <a:pt x="2489" y="3"/>
                      <a:pt x="2483" y="10"/>
                    </a:cubicBezTo>
                    <a:cubicBezTo>
                      <a:pt x="889" y="1551"/>
                      <a:pt x="1" y="3511"/>
                      <a:pt x="1" y="5523"/>
                    </a:cubicBezTo>
                    <a:lnTo>
                      <a:pt x="1" y="5549"/>
                    </a:lnTo>
                    <a:cubicBezTo>
                      <a:pt x="1" y="5575"/>
                      <a:pt x="27" y="5588"/>
                      <a:pt x="40" y="5588"/>
                    </a:cubicBezTo>
                    <a:cubicBezTo>
                      <a:pt x="66" y="5588"/>
                      <a:pt x="79" y="5575"/>
                      <a:pt x="79" y="5562"/>
                    </a:cubicBezTo>
                    <a:lnTo>
                      <a:pt x="79" y="5523"/>
                    </a:lnTo>
                    <a:cubicBezTo>
                      <a:pt x="79" y="3537"/>
                      <a:pt x="902" y="1682"/>
                      <a:pt x="2457" y="141"/>
                    </a:cubicBezTo>
                    <a:lnTo>
                      <a:pt x="2457" y="141"/>
                    </a:lnTo>
                    <a:lnTo>
                      <a:pt x="1699" y="5484"/>
                    </a:lnTo>
                    <a:cubicBezTo>
                      <a:pt x="1699" y="5497"/>
                      <a:pt x="1712" y="5523"/>
                      <a:pt x="1725" y="5523"/>
                    </a:cubicBezTo>
                    <a:cubicBezTo>
                      <a:pt x="1751" y="5523"/>
                      <a:pt x="1764" y="5510"/>
                      <a:pt x="1777" y="5497"/>
                    </a:cubicBezTo>
                    <a:lnTo>
                      <a:pt x="2548" y="49"/>
                    </a:lnTo>
                    <a:cubicBezTo>
                      <a:pt x="2548" y="23"/>
                      <a:pt x="2548" y="10"/>
                      <a:pt x="2535" y="10"/>
                    </a:cubicBezTo>
                    <a:cubicBezTo>
                      <a:pt x="2529" y="3"/>
                      <a:pt x="2519" y="0"/>
                      <a:pt x="25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7" name="Google Shape;447;p21"/>
              <p:cNvSpPr/>
              <p:nvPr/>
            </p:nvSpPr>
            <p:spPr>
              <a:xfrm>
                <a:off x="202932" y="1853929"/>
                <a:ext cx="140425" cy="75910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5422" extrusionOk="0">
                    <a:moveTo>
                      <a:pt x="48" y="1"/>
                    </a:moveTo>
                    <a:cubicBezTo>
                      <a:pt x="26" y="1"/>
                      <a:pt x="1" y="27"/>
                      <a:pt x="9" y="52"/>
                    </a:cubicBezTo>
                    <a:cubicBezTo>
                      <a:pt x="649" y="1750"/>
                      <a:pt x="937" y="3566"/>
                      <a:pt x="858" y="5382"/>
                    </a:cubicBezTo>
                    <a:cubicBezTo>
                      <a:pt x="858" y="5395"/>
                      <a:pt x="871" y="5421"/>
                      <a:pt x="884" y="5421"/>
                    </a:cubicBezTo>
                    <a:cubicBezTo>
                      <a:pt x="911" y="5421"/>
                      <a:pt x="924" y="5408"/>
                      <a:pt x="924" y="5382"/>
                    </a:cubicBezTo>
                    <a:cubicBezTo>
                      <a:pt x="1002" y="3553"/>
                      <a:pt x="715" y="1737"/>
                      <a:pt x="75" y="26"/>
                    </a:cubicBezTo>
                    <a:cubicBezTo>
                      <a:pt x="70" y="8"/>
                      <a:pt x="59" y="1"/>
                      <a:pt x="4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8" name="Google Shape;448;p21"/>
              <p:cNvSpPr/>
              <p:nvPr/>
            </p:nvSpPr>
            <p:spPr>
              <a:xfrm>
                <a:off x="215113" y="1853789"/>
                <a:ext cx="420855" cy="766527"/>
              </a:xfrm>
              <a:custGeom>
                <a:avLst/>
                <a:gdLst/>
                <a:ahLst/>
                <a:cxnLst/>
                <a:rect l="l" t="t" r="r" b="b"/>
                <a:pathLst>
                  <a:path w="3006" h="5475" extrusionOk="0">
                    <a:moveTo>
                      <a:pt x="53" y="1"/>
                    </a:moveTo>
                    <a:cubicBezTo>
                      <a:pt x="40" y="1"/>
                      <a:pt x="14" y="1"/>
                      <a:pt x="1" y="27"/>
                    </a:cubicBezTo>
                    <a:cubicBezTo>
                      <a:pt x="1" y="40"/>
                      <a:pt x="1" y="66"/>
                      <a:pt x="27" y="79"/>
                    </a:cubicBezTo>
                    <a:cubicBezTo>
                      <a:pt x="27" y="79"/>
                      <a:pt x="693" y="419"/>
                      <a:pt x="1803" y="1974"/>
                    </a:cubicBezTo>
                    <a:cubicBezTo>
                      <a:pt x="2927" y="3528"/>
                      <a:pt x="2626" y="5409"/>
                      <a:pt x="2626" y="5435"/>
                    </a:cubicBezTo>
                    <a:cubicBezTo>
                      <a:pt x="2613" y="5448"/>
                      <a:pt x="2626" y="5475"/>
                      <a:pt x="2652" y="5475"/>
                    </a:cubicBezTo>
                    <a:cubicBezTo>
                      <a:pt x="2679" y="5475"/>
                      <a:pt x="2692" y="5461"/>
                      <a:pt x="2705" y="5448"/>
                    </a:cubicBezTo>
                    <a:cubicBezTo>
                      <a:pt x="2705" y="5422"/>
                      <a:pt x="3005" y="3502"/>
                      <a:pt x="1869" y="1921"/>
                    </a:cubicBezTo>
                    <a:cubicBezTo>
                      <a:pt x="732" y="354"/>
                      <a:pt x="79" y="27"/>
                      <a:pt x="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49" name="Google Shape;449;p21"/>
              <p:cNvSpPr/>
              <p:nvPr/>
            </p:nvSpPr>
            <p:spPr>
              <a:xfrm>
                <a:off x="112769" y="1787707"/>
                <a:ext cx="197547" cy="115784"/>
              </a:xfrm>
              <a:custGeom>
                <a:avLst/>
                <a:gdLst/>
                <a:ahLst/>
                <a:cxnLst/>
                <a:rect l="l" t="t" r="r" b="b"/>
                <a:pathLst>
                  <a:path w="1411" h="827" extrusionOk="0">
                    <a:moveTo>
                      <a:pt x="673" y="1"/>
                    </a:moveTo>
                    <a:cubicBezTo>
                      <a:pt x="331" y="1"/>
                      <a:pt x="0" y="577"/>
                      <a:pt x="0" y="577"/>
                    </a:cubicBezTo>
                    <a:cubicBezTo>
                      <a:pt x="159" y="737"/>
                      <a:pt x="376" y="827"/>
                      <a:pt x="606" y="827"/>
                    </a:cubicBezTo>
                    <a:cubicBezTo>
                      <a:pt x="622" y="827"/>
                      <a:pt x="638" y="827"/>
                      <a:pt x="653" y="826"/>
                    </a:cubicBezTo>
                    <a:cubicBezTo>
                      <a:pt x="928" y="800"/>
                      <a:pt x="1189" y="708"/>
                      <a:pt x="1411" y="564"/>
                    </a:cubicBezTo>
                    <a:cubicBezTo>
                      <a:pt x="1411" y="564"/>
                      <a:pt x="1058" y="29"/>
                      <a:pt x="705" y="3"/>
                    </a:cubicBezTo>
                    <a:cubicBezTo>
                      <a:pt x="695" y="1"/>
                      <a:pt x="684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50" name="Google Shape;450;p21"/>
              <p:cNvSpPr/>
              <p:nvPr/>
            </p:nvSpPr>
            <p:spPr>
              <a:xfrm>
                <a:off x="90788" y="1637761"/>
                <a:ext cx="203147" cy="172346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31" extrusionOk="0">
                    <a:moveTo>
                      <a:pt x="836" y="146"/>
                    </a:moveTo>
                    <a:cubicBezTo>
                      <a:pt x="1085" y="146"/>
                      <a:pt x="1294" y="355"/>
                      <a:pt x="1294" y="616"/>
                    </a:cubicBezTo>
                    <a:cubicBezTo>
                      <a:pt x="1294" y="898"/>
                      <a:pt x="1068" y="1085"/>
                      <a:pt x="829" y="1085"/>
                    </a:cubicBezTo>
                    <a:cubicBezTo>
                      <a:pt x="714" y="1085"/>
                      <a:pt x="595" y="1041"/>
                      <a:pt x="497" y="943"/>
                    </a:cubicBezTo>
                    <a:cubicBezTo>
                      <a:pt x="209" y="656"/>
                      <a:pt x="418" y="146"/>
                      <a:pt x="836" y="146"/>
                    </a:cubicBezTo>
                    <a:close/>
                    <a:moveTo>
                      <a:pt x="829" y="1"/>
                    </a:moveTo>
                    <a:cubicBezTo>
                      <a:pt x="676" y="1"/>
                      <a:pt x="520" y="58"/>
                      <a:pt x="392" y="185"/>
                    </a:cubicBezTo>
                    <a:cubicBezTo>
                      <a:pt x="0" y="564"/>
                      <a:pt x="288" y="1230"/>
                      <a:pt x="836" y="1230"/>
                    </a:cubicBezTo>
                    <a:cubicBezTo>
                      <a:pt x="1176" y="1230"/>
                      <a:pt x="1450" y="956"/>
                      <a:pt x="1450" y="616"/>
                    </a:cubicBezTo>
                    <a:cubicBezTo>
                      <a:pt x="1450" y="246"/>
                      <a:pt x="1147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451" name="Google Shape;451;p21"/>
            <p:cNvSpPr/>
            <p:nvPr/>
          </p:nvSpPr>
          <p:spPr>
            <a:xfrm>
              <a:off x="8323903" y="-699273"/>
              <a:ext cx="9704" cy="1231355"/>
            </a:xfrm>
            <a:custGeom>
              <a:avLst/>
              <a:gdLst/>
              <a:ahLst/>
              <a:cxnLst/>
              <a:rect l="l" t="t" r="r" b="b"/>
              <a:pathLst>
                <a:path w="66" h="8375" extrusionOk="0">
                  <a:moveTo>
                    <a:pt x="0" y="0"/>
                  </a:moveTo>
                  <a:lnTo>
                    <a:pt x="0" y="8348"/>
                  </a:lnTo>
                  <a:cubicBezTo>
                    <a:pt x="0" y="8361"/>
                    <a:pt x="13" y="8374"/>
                    <a:pt x="40" y="8374"/>
                  </a:cubicBezTo>
                  <a:cubicBezTo>
                    <a:pt x="53" y="8374"/>
                    <a:pt x="66" y="8361"/>
                    <a:pt x="66" y="8348"/>
                  </a:cubicBezTo>
                  <a:lnTo>
                    <a:pt x="66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180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71" name="Google Shape;71;p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5" name="Google Shape;95;p4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" name="Google Shape;96;p4"/>
          <p:cNvSpPr/>
          <p:nvPr/>
        </p:nvSpPr>
        <p:spPr>
          <a:xfrm>
            <a:off x="670234" y="500034"/>
            <a:ext cx="10915367" cy="6032167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Google Shape;97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67"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960000" y="71334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141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7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63" name="Google Shape;163;p7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7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7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7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7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7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7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7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7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7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7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7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7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7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7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7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7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7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7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7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7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7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7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7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7"/>
          <p:cNvSpPr/>
          <p:nvPr/>
        </p:nvSpPr>
        <p:spPr>
          <a:xfrm>
            <a:off x="478734" y="478734"/>
            <a:ext cx="11191967" cy="6032167"/>
          </a:xfrm>
          <a:custGeom>
            <a:avLst/>
            <a:gdLst/>
            <a:ahLst/>
            <a:cxnLst/>
            <a:rect l="l" t="t" r="r" b="b"/>
            <a:pathLst>
              <a:path w="335759" h="180965" extrusionOk="0">
                <a:moveTo>
                  <a:pt x="0" y="0"/>
                </a:moveTo>
                <a:lnTo>
                  <a:pt x="2554" y="180965"/>
                </a:lnTo>
                <a:lnTo>
                  <a:pt x="335759" y="178093"/>
                </a:lnTo>
                <a:lnTo>
                  <a:pt x="333525" y="383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88" name="Google Shape;188;p7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9" name="Google Shape;189;p7"/>
          <p:cNvSpPr txBox="1">
            <a:spLocks noGrp="1"/>
          </p:cNvSpPr>
          <p:nvPr>
            <p:ph type="title"/>
          </p:nvPr>
        </p:nvSpPr>
        <p:spPr>
          <a:xfrm>
            <a:off x="1218767" y="1205167"/>
            <a:ext cx="6458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7"/>
          <p:cNvSpPr txBox="1">
            <a:spLocks noGrp="1"/>
          </p:cNvSpPr>
          <p:nvPr>
            <p:ph type="body" idx="1"/>
          </p:nvPr>
        </p:nvSpPr>
        <p:spPr>
          <a:xfrm>
            <a:off x="1218767" y="2423767"/>
            <a:ext cx="5096000" cy="2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302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9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222" name="Google Shape;222;p9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9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9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9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9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9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9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9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9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9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9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9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9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9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9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9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9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9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9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46" name="Google Shape;246;p9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47" name="Google Shape;247;p9"/>
          <p:cNvSpPr/>
          <p:nvPr/>
        </p:nvSpPr>
        <p:spPr>
          <a:xfrm>
            <a:off x="759801" y="641400"/>
            <a:ext cx="10587967" cy="5683733"/>
          </a:xfrm>
          <a:custGeom>
            <a:avLst/>
            <a:gdLst/>
            <a:ahLst/>
            <a:cxnLst/>
            <a:rect l="l" t="t" r="r" b="b"/>
            <a:pathLst>
              <a:path w="317639" h="170512" extrusionOk="0">
                <a:moveTo>
                  <a:pt x="592" y="170512"/>
                </a:moveTo>
                <a:lnTo>
                  <a:pt x="0" y="1480"/>
                </a:lnTo>
                <a:lnTo>
                  <a:pt x="317343" y="0"/>
                </a:lnTo>
                <a:lnTo>
                  <a:pt x="317639" y="169624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Google Shape;248;p9"/>
          <p:cNvSpPr txBox="1">
            <a:spLocks noGrp="1"/>
          </p:cNvSpPr>
          <p:nvPr>
            <p:ph type="subTitle" idx="1"/>
          </p:nvPr>
        </p:nvSpPr>
        <p:spPr>
          <a:xfrm>
            <a:off x="5659633" y="3534867"/>
            <a:ext cx="5572400" cy="145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title"/>
          </p:nvPr>
        </p:nvSpPr>
        <p:spPr>
          <a:xfrm>
            <a:off x="5017200" y="2410900"/>
            <a:ext cx="621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2149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69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3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03" name="Google Shape;903;p33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33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33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3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3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33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33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3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33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33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33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33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33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33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33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2" name="Google Shape;922;p33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33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33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33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7" name="Google Shape;927;p33"/>
          <p:cNvSpPr/>
          <p:nvPr/>
        </p:nvSpPr>
        <p:spPr>
          <a:xfrm>
            <a:off x="489367" y="521301"/>
            <a:ext cx="11074933" cy="5978967"/>
          </a:xfrm>
          <a:custGeom>
            <a:avLst/>
            <a:gdLst/>
            <a:ahLst/>
            <a:cxnLst/>
            <a:rect l="l" t="t" r="r" b="b"/>
            <a:pathLst>
              <a:path w="332248" h="179369" extrusionOk="0">
                <a:moveTo>
                  <a:pt x="2235" y="1277"/>
                </a:moveTo>
                <a:lnTo>
                  <a:pt x="330653" y="0"/>
                </a:lnTo>
                <a:lnTo>
                  <a:pt x="332248" y="179369"/>
                </a:lnTo>
                <a:lnTo>
                  <a:pt x="0" y="1780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28" name="Google Shape;928;p33"/>
          <p:cNvSpPr/>
          <p:nvPr/>
        </p:nvSpPr>
        <p:spPr>
          <a:xfrm>
            <a:off x="848601" y="503234"/>
            <a:ext cx="10587967" cy="5821900"/>
          </a:xfrm>
          <a:custGeom>
            <a:avLst/>
            <a:gdLst/>
            <a:ahLst/>
            <a:cxnLst/>
            <a:rect l="l" t="t" r="r" b="b"/>
            <a:pathLst>
              <a:path w="317639" h="174657" extrusionOk="0">
                <a:moveTo>
                  <a:pt x="593" y="5329"/>
                </a:moveTo>
                <a:lnTo>
                  <a:pt x="317639" y="0"/>
                </a:lnTo>
                <a:lnTo>
                  <a:pt x="314975" y="174657"/>
                </a:lnTo>
                <a:lnTo>
                  <a:pt x="0" y="17169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9" name="Google Shape;929;p33"/>
          <p:cNvSpPr txBox="1">
            <a:spLocks noGrp="1"/>
          </p:cNvSpPr>
          <p:nvPr>
            <p:ph type="title"/>
          </p:nvPr>
        </p:nvSpPr>
        <p:spPr>
          <a:xfrm>
            <a:off x="2119900" y="177706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0" name="Google Shape;930;p33"/>
          <p:cNvSpPr txBox="1">
            <a:spLocks noGrp="1"/>
          </p:cNvSpPr>
          <p:nvPr>
            <p:ph type="subTitle" idx="1"/>
          </p:nvPr>
        </p:nvSpPr>
        <p:spPr>
          <a:xfrm>
            <a:off x="1641300" y="2423300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1" name="Google Shape;931;p33"/>
          <p:cNvSpPr txBox="1">
            <a:spLocks noGrp="1"/>
          </p:cNvSpPr>
          <p:nvPr>
            <p:ph type="title" idx="2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32" name="Google Shape;932;p33"/>
          <p:cNvSpPr txBox="1">
            <a:spLocks noGrp="1"/>
          </p:cNvSpPr>
          <p:nvPr>
            <p:ph type="title" idx="3"/>
          </p:nvPr>
        </p:nvSpPr>
        <p:spPr>
          <a:xfrm>
            <a:off x="2119900" y="3259617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subTitle" idx="4"/>
          </p:nvPr>
        </p:nvSpPr>
        <p:spPr>
          <a:xfrm>
            <a:off x="1641300" y="3904643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34" name="Google Shape;934;p33"/>
          <p:cNvSpPr txBox="1">
            <a:spLocks noGrp="1"/>
          </p:cNvSpPr>
          <p:nvPr>
            <p:ph type="title" idx="5"/>
          </p:nvPr>
        </p:nvSpPr>
        <p:spPr>
          <a:xfrm>
            <a:off x="2119900" y="4742200"/>
            <a:ext cx="2158000" cy="4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35" name="Google Shape;935;p33"/>
          <p:cNvSpPr txBox="1">
            <a:spLocks noGrp="1"/>
          </p:cNvSpPr>
          <p:nvPr>
            <p:ph type="subTitle" idx="6"/>
          </p:nvPr>
        </p:nvSpPr>
        <p:spPr>
          <a:xfrm>
            <a:off x="1641300" y="5381296"/>
            <a:ext cx="3115200" cy="6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948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7" name="Google Shape;937;p34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38" name="Google Shape;938;p34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4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4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4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4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4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4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34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34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34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34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34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34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34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62" name="Google Shape;962;p34"/>
          <p:cNvSpPr/>
          <p:nvPr/>
        </p:nvSpPr>
        <p:spPr>
          <a:xfrm>
            <a:off x="382659" y="4843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963" name="Google Shape;963;p34"/>
          <p:cNvSpPr/>
          <p:nvPr/>
        </p:nvSpPr>
        <p:spPr>
          <a:xfrm>
            <a:off x="528400" y="425857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4" name="Google Shape;964;p34"/>
          <p:cNvSpPr txBox="1">
            <a:spLocks noGrp="1"/>
          </p:cNvSpPr>
          <p:nvPr>
            <p:ph type="title"/>
          </p:nvPr>
        </p:nvSpPr>
        <p:spPr>
          <a:xfrm>
            <a:off x="1588608" y="2550500"/>
            <a:ext cx="3822800" cy="4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5" name="Google Shape;965;p34"/>
          <p:cNvSpPr txBox="1">
            <a:spLocks noGrp="1"/>
          </p:cNvSpPr>
          <p:nvPr>
            <p:ph type="subTitle" idx="1"/>
          </p:nvPr>
        </p:nvSpPr>
        <p:spPr>
          <a:xfrm>
            <a:off x="1550808" y="3019816"/>
            <a:ext cx="38984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6" name="Google Shape;966;p34"/>
          <p:cNvSpPr txBox="1">
            <a:spLocks noGrp="1"/>
          </p:cNvSpPr>
          <p:nvPr>
            <p:ph type="title" idx="2"/>
          </p:nvPr>
        </p:nvSpPr>
        <p:spPr>
          <a:xfrm>
            <a:off x="6776192" y="2549695"/>
            <a:ext cx="38284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7" name="Google Shape;967;p34"/>
          <p:cNvSpPr txBox="1">
            <a:spLocks noGrp="1"/>
          </p:cNvSpPr>
          <p:nvPr>
            <p:ph type="subTitle" idx="3"/>
          </p:nvPr>
        </p:nvSpPr>
        <p:spPr>
          <a:xfrm>
            <a:off x="6739592" y="3020023"/>
            <a:ext cx="3901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68" name="Google Shape;968;p34"/>
          <p:cNvSpPr txBox="1">
            <a:spLocks noGrp="1"/>
          </p:cNvSpPr>
          <p:nvPr>
            <p:ph type="title" idx="4"/>
          </p:nvPr>
        </p:nvSpPr>
        <p:spPr>
          <a:xfrm>
            <a:off x="1591436" y="4672533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69" name="Google Shape;969;p34"/>
          <p:cNvSpPr txBox="1">
            <a:spLocks noGrp="1"/>
          </p:cNvSpPr>
          <p:nvPr>
            <p:ph type="subTitle" idx="5"/>
          </p:nvPr>
        </p:nvSpPr>
        <p:spPr>
          <a:xfrm>
            <a:off x="1553636" y="5152532"/>
            <a:ext cx="38984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34"/>
          <p:cNvSpPr txBox="1">
            <a:spLocks noGrp="1"/>
          </p:cNvSpPr>
          <p:nvPr>
            <p:ph type="title" idx="6"/>
          </p:nvPr>
        </p:nvSpPr>
        <p:spPr>
          <a:xfrm>
            <a:off x="6778845" y="4680784"/>
            <a:ext cx="3822800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971" name="Google Shape;971;p34"/>
          <p:cNvSpPr txBox="1">
            <a:spLocks noGrp="1"/>
          </p:cNvSpPr>
          <p:nvPr>
            <p:ph type="subTitle" idx="7"/>
          </p:nvPr>
        </p:nvSpPr>
        <p:spPr>
          <a:xfrm>
            <a:off x="6742445" y="5152532"/>
            <a:ext cx="3895600" cy="6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title" idx="8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571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35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975" name="Google Shape;975;p35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35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35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35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35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35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35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35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35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35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35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35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35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35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35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35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35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35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35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35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35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9" name="Google Shape;999;p35"/>
          <p:cNvSpPr/>
          <p:nvPr/>
        </p:nvSpPr>
        <p:spPr>
          <a:xfrm rot="10800000">
            <a:off x="382659" y="425858"/>
            <a:ext cx="11426683" cy="5947785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000" name="Google Shape;1000;p35"/>
          <p:cNvSpPr/>
          <p:nvPr/>
        </p:nvSpPr>
        <p:spPr>
          <a:xfrm rot="10800000">
            <a:off x="489517" y="435620"/>
            <a:ext cx="11174083" cy="5996523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01" name="Google Shape;1001;p35"/>
          <p:cNvSpPr txBox="1">
            <a:spLocks noGrp="1"/>
          </p:cNvSpPr>
          <p:nvPr>
            <p:ph type="title"/>
          </p:nvPr>
        </p:nvSpPr>
        <p:spPr>
          <a:xfrm>
            <a:off x="901800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2" name="Google Shape;1002;p35"/>
          <p:cNvSpPr txBox="1">
            <a:spLocks noGrp="1"/>
          </p:cNvSpPr>
          <p:nvPr>
            <p:ph type="subTitle" idx="1"/>
          </p:nvPr>
        </p:nvSpPr>
        <p:spPr>
          <a:xfrm>
            <a:off x="960000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3" name="Google Shape;1003;p35"/>
          <p:cNvSpPr txBox="1">
            <a:spLocks noGrp="1"/>
          </p:cNvSpPr>
          <p:nvPr>
            <p:ph type="title" idx="2"/>
          </p:nvPr>
        </p:nvSpPr>
        <p:spPr>
          <a:xfrm>
            <a:off x="4374731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4" name="Google Shape;1004;p35"/>
          <p:cNvSpPr txBox="1">
            <a:spLocks noGrp="1"/>
          </p:cNvSpPr>
          <p:nvPr>
            <p:ph type="subTitle" idx="3"/>
          </p:nvPr>
        </p:nvSpPr>
        <p:spPr>
          <a:xfrm>
            <a:off x="4432931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5" name="Google Shape;1005;p35"/>
          <p:cNvSpPr txBox="1">
            <a:spLocks noGrp="1"/>
          </p:cNvSpPr>
          <p:nvPr>
            <p:ph type="title" idx="4"/>
          </p:nvPr>
        </p:nvSpPr>
        <p:spPr>
          <a:xfrm>
            <a:off x="901800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6" name="Google Shape;1006;p35"/>
          <p:cNvSpPr txBox="1">
            <a:spLocks noGrp="1"/>
          </p:cNvSpPr>
          <p:nvPr>
            <p:ph type="subTitle" idx="5"/>
          </p:nvPr>
        </p:nvSpPr>
        <p:spPr>
          <a:xfrm>
            <a:off x="960000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7" name="Google Shape;1007;p35"/>
          <p:cNvSpPr txBox="1">
            <a:spLocks noGrp="1"/>
          </p:cNvSpPr>
          <p:nvPr>
            <p:ph type="title" idx="6"/>
          </p:nvPr>
        </p:nvSpPr>
        <p:spPr>
          <a:xfrm>
            <a:off x="4374731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08" name="Google Shape;1008;p35"/>
          <p:cNvSpPr txBox="1">
            <a:spLocks noGrp="1"/>
          </p:cNvSpPr>
          <p:nvPr>
            <p:ph type="subTitle" idx="7"/>
          </p:nvPr>
        </p:nvSpPr>
        <p:spPr>
          <a:xfrm>
            <a:off x="4432931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09" name="Google Shape;1009;p35"/>
          <p:cNvSpPr txBox="1">
            <a:spLocks noGrp="1"/>
          </p:cNvSpPr>
          <p:nvPr>
            <p:ph type="title" idx="8"/>
          </p:nvPr>
        </p:nvSpPr>
        <p:spPr>
          <a:xfrm>
            <a:off x="8041879" y="22438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0" name="Google Shape;1010;p35"/>
          <p:cNvSpPr txBox="1">
            <a:spLocks noGrp="1"/>
          </p:cNvSpPr>
          <p:nvPr>
            <p:ph type="subTitle" idx="9"/>
          </p:nvPr>
        </p:nvSpPr>
        <p:spPr>
          <a:xfrm>
            <a:off x="8100079" y="30258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1" name="Google Shape;1011;p35"/>
          <p:cNvSpPr txBox="1">
            <a:spLocks noGrp="1"/>
          </p:cNvSpPr>
          <p:nvPr>
            <p:ph type="title" idx="13"/>
          </p:nvPr>
        </p:nvSpPr>
        <p:spPr>
          <a:xfrm>
            <a:off x="8041879" y="4155000"/>
            <a:ext cx="31904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012" name="Google Shape;1012;p35"/>
          <p:cNvSpPr txBox="1">
            <a:spLocks noGrp="1"/>
          </p:cNvSpPr>
          <p:nvPr>
            <p:ph type="subTitle" idx="14"/>
          </p:nvPr>
        </p:nvSpPr>
        <p:spPr>
          <a:xfrm>
            <a:off x="8100079" y="4937033"/>
            <a:ext cx="3074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013" name="Google Shape;1013;p35"/>
          <p:cNvSpPr txBox="1">
            <a:spLocks noGrp="1"/>
          </p:cNvSpPr>
          <p:nvPr>
            <p:ph type="title" idx="15"/>
          </p:nvPr>
        </p:nvSpPr>
        <p:spPr>
          <a:xfrm>
            <a:off x="960000" y="713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005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8"/>
          <p:cNvGrpSpPr/>
          <p:nvPr/>
        </p:nvGrpSpPr>
        <p:grpSpPr>
          <a:xfrm>
            <a:off x="-110666" y="-336268"/>
            <a:ext cx="12473167" cy="7496533"/>
            <a:chOff x="-83000" y="-252201"/>
            <a:chExt cx="9354875" cy="5622400"/>
          </a:xfrm>
        </p:grpSpPr>
        <p:sp>
          <p:nvSpPr>
            <p:cNvPr id="1081" name="Google Shape;1081;p38"/>
            <p:cNvSpPr/>
            <p:nvPr/>
          </p:nvSpPr>
          <p:spPr>
            <a:xfrm rot="-1952546">
              <a:off x="-1555" y="1210100"/>
              <a:ext cx="407121" cy="421685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8"/>
            <p:cNvSpPr/>
            <p:nvPr/>
          </p:nvSpPr>
          <p:spPr>
            <a:xfrm rot="4204828">
              <a:off x="2423444" y="-8257"/>
              <a:ext cx="300264" cy="29931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8"/>
            <p:cNvSpPr/>
            <p:nvPr/>
          </p:nvSpPr>
          <p:spPr>
            <a:xfrm rot="-4229008">
              <a:off x="166653" y="4192538"/>
              <a:ext cx="311603" cy="278588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8"/>
            <p:cNvSpPr/>
            <p:nvPr/>
          </p:nvSpPr>
          <p:spPr>
            <a:xfrm>
              <a:off x="903121" y="4323500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8"/>
            <p:cNvSpPr/>
            <p:nvPr/>
          </p:nvSpPr>
          <p:spPr>
            <a:xfrm>
              <a:off x="7092105" y="44166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8"/>
            <p:cNvSpPr/>
            <p:nvPr/>
          </p:nvSpPr>
          <p:spPr>
            <a:xfrm rot="-1386284">
              <a:off x="4571324" y="155070"/>
              <a:ext cx="264517" cy="264517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8"/>
            <p:cNvSpPr/>
            <p:nvPr/>
          </p:nvSpPr>
          <p:spPr>
            <a:xfrm rot="4047009">
              <a:off x="259405" y="2572212"/>
              <a:ext cx="264416" cy="264416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8"/>
            <p:cNvSpPr/>
            <p:nvPr/>
          </p:nvSpPr>
          <p:spPr>
            <a:xfrm rot="1484058">
              <a:off x="8049703" y="155102"/>
              <a:ext cx="264572" cy="2645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8"/>
            <p:cNvSpPr/>
            <p:nvPr/>
          </p:nvSpPr>
          <p:spPr>
            <a:xfrm>
              <a:off x="1245790" y="375675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8"/>
            <p:cNvSpPr/>
            <p:nvPr/>
          </p:nvSpPr>
          <p:spPr>
            <a:xfrm rot="5928625">
              <a:off x="-64310" y="497126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8"/>
            <p:cNvSpPr/>
            <p:nvPr/>
          </p:nvSpPr>
          <p:spPr>
            <a:xfrm rot="1484150">
              <a:off x="5768440" y="4837231"/>
              <a:ext cx="458135" cy="458135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8"/>
            <p:cNvSpPr/>
            <p:nvPr/>
          </p:nvSpPr>
          <p:spPr>
            <a:xfrm rot="2700000">
              <a:off x="294581" y="3269607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8"/>
            <p:cNvSpPr/>
            <p:nvPr/>
          </p:nvSpPr>
          <p:spPr>
            <a:xfrm rot="2700000">
              <a:off x="6803887" y="-136918"/>
              <a:ext cx="556634" cy="556634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8"/>
            <p:cNvSpPr/>
            <p:nvPr/>
          </p:nvSpPr>
          <p:spPr>
            <a:xfrm rot="-971352">
              <a:off x="5821966" y="137708"/>
              <a:ext cx="300204" cy="29925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8"/>
            <p:cNvSpPr/>
            <p:nvPr/>
          </p:nvSpPr>
          <p:spPr>
            <a:xfrm>
              <a:off x="3143565" y="4475725"/>
              <a:ext cx="570000" cy="5700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8"/>
            <p:cNvSpPr/>
            <p:nvPr/>
          </p:nvSpPr>
          <p:spPr>
            <a:xfrm rot="1986681">
              <a:off x="253618" y="-151213"/>
              <a:ext cx="387173" cy="387173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8"/>
            <p:cNvSpPr/>
            <p:nvPr/>
          </p:nvSpPr>
          <p:spPr>
            <a:xfrm rot="-2063235">
              <a:off x="8158798" y="4713884"/>
              <a:ext cx="540207" cy="538630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8"/>
            <p:cNvSpPr/>
            <p:nvPr/>
          </p:nvSpPr>
          <p:spPr>
            <a:xfrm rot="279811">
              <a:off x="8506429" y="3812449"/>
              <a:ext cx="313638" cy="313638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8"/>
            <p:cNvSpPr/>
            <p:nvPr/>
          </p:nvSpPr>
          <p:spPr>
            <a:xfrm rot="-8289622">
              <a:off x="8675311" y="1396627"/>
              <a:ext cx="311672" cy="27873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8"/>
            <p:cNvSpPr/>
            <p:nvPr/>
          </p:nvSpPr>
          <p:spPr>
            <a:xfrm rot="5928625">
              <a:off x="2176133" y="4722319"/>
              <a:ext cx="264420" cy="264420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8"/>
            <p:cNvSpPr/>
            <p:nvPr/>
          </p:nvSpPr>
          <p:spPr>
            <a:xfrm rot="796823">
              <a:off x="4444354" y="4853511"/>
              <a:ext cx="518465" cy="463376"/>
            </a:xfrm>
            <a:prstGeom prst="triangle">
              <a:avLst>
                <a:gd name="adj" fmla="val 50000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8"/>
            <p:cNvSpPr/>
            <p:nvPr/>
          </p:nvSpPr>
          <p:spPr>
            <a:xfrm rot="6915390">
              <a:off x="8931933" y="2942869"/>
              <a:ext cx="264372" cy="264372"/>
            </a:xfrm>
            <a:prstGeom prst="rect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8888175" y="343150"/>
              <a:ext cx="383700" cy="383700"/>
            </a:xfrm>
            <a:prstGeom prst="ellipse">
              <a:avLst/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8"/>
            <p:cNvSpPr/>
            <p:nvPr/>
          </p:nvSpPr>
          <p:spPr>
            <a:xfrm rot="5522534">
              <a:off x="3514237" y="241990"/>
              <a:ext cx="387246" cy="387246"/>
            </a:xfrm>
            <a:prstGeom prst="plus">
              <a:avLst>
                <a:gd name="adj" fmla="val 35381"/>
              </a:avLst>
            </a:prstGeom>
            <a:solidFill>
              <a:srgbClr val="E55436">
                <a:alpha val="21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5" name="Google Shape;1105;p38"/>
          <p:cNvSpPr/>
          <p:nvPr/>
        </p:nvSpPr>
        <p:spPr>
          <a:xfrm flipH="1">
            <a:off x="382651" y="606801"/>
            <a:ext cx="11426683" cy="5825468"/>
          </a:xfrm>
          <a:custGeom>
            <a:avLst/>
            <a:gdLst/>
            <a:ahLst/>
            <a:cxnLst/>
            <a:rect l="l" t="t" r="r" b="b"/>
            <a:pathLst>
              <a:path w="323031" h="167559" extrusionOk="0">
                <a:moveTo>
                  <a:pt x="1648" y="0"/>
                </a:moveTo>
                <a:lnTo>
                  <a:pt x="0" y="163164"/>
                </a:lnTo>
                <a:lnTo>
                  <a:pt x="323031" y="167559"/>
                </a:lnTo>
                <a:lnTo>
                  <a:pt x="322207" y="357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06" name="Google Shape;1106;p38"/>
          <p:cNvSpPr/>
          <p:nvPr/>
        </p:nvSpPr>
        <p:spPr>
          <a:xfrm flipH="1">
            <a:off x="383073" y="584192"/>
            <a:ext cx="11280432" cy="5825339"/>
          </a:xfrm>
          <a:custGeom>
            <a:avLst/>
            <a:gdLst/>
            <a:ahLst/>
            <a:cxnLst/>
            <a:rect l="l" t="t" r="r" b="b"/>
            <a:pathLst>
              <a:path w="315890" h="168932" extrusionOk="0">
                <a:moveTo>
                  <a:pt x="275" y="0"/>
                </a:moveTo>
                <a:lnTo>
                  <a:pt x="0" y="168932"/>
                </a:lnTo>
                <a:lnTo>
                  <a:pt x="315890" y="167833"/>
                </a:lnTo>
                <a:lnTo>
                  <a:pt x="315065" y="2747"/>
                </a:ln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4092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ondrina Solid"/>
              <a:buNone/>
              <a:defRPr sz="3500" b="1">
                <a:solidFill>
                  <a:schemeClr val="dk1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●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Char char="○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300"/>
              <a:buFont typeface="Wellfleet"/>
              <a:buChar char="■"/>
              <a:defRPr sz="1300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endParaRPr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90CE07C9-29AA-9D36-9207-441F4CAF121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529391" y="2"/>
            <a:ext cx="662610" cy="66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969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microsoft.com/office/2007/relationships/hdphoto" Target="../media/hdphoto8.wdp"/><Relationship Id="rId3" Type="http://schemas.microsoft.com/office/2007/relationships/media" Target="../media/media8.mp3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15.png"/><Relationship Id="rId2" Type="http://schemas.openxmlformats.org/officeDocument/2006/relationships/audio" Target="../media/media7.mp3"/><Relationship Id="rId16" Type="http://schemas.openxmlformats.org/officeDocument/2006/relationships/image" Target="../media/image3.png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microsoft.com/office/2007/relationships/hdphoto" Target="../media/hdphoto7.wdp"/><Relationship Id="rId5" Type="http://schemas.microsoft.com/office/2007/relationships/media" Target="../media/media9.mp3"/><Relationship Id="rId15" Type="http://schemas.microsoft.com/office/2007/relationships/hdphoto" Target="../media/hdphoto9.wdp"/><Relationship Id="rId10" Type="http://schemas.openxmlformats.org/officeDocument/2006/relationships/image" Target="../media/image14.png"/><Relationship Id="rId4" Type="http://schemas.openxmlformats.org/officeDocument/2006/relationships/audio" Target="../media/media8.mp3"/><Relationship Id="rId9" Type="http://schemas.openxmlformats.org/officeDocument/2006/relationships/image" Target="../media/image7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5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7.png"/><Relationship Id="rId18" Type="http://schemas.openxmlformats.org/officeDocument/2006/relationships/image" Target="../media/image10.jpe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4.wdp"/><Relationship Id="rId17" Type="http://schemas.microsoft.com/office/2007/relationships/hdphoto" Target="../media/hdphoto6.wdp"/><Relationship Id="rId2" Type="http://schemas.openxmlformats.org/officeDocument/2006/relationships/audio" Target="../media/media1.mp3"/><Relationship Id="rId16" Type="http://schemas.openxmlformats.org/officeDocument/2006/relationships/image" Target="../media/image9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6.png"/><Relationship Id="rId5" Type="http://schemas.microsoft.com/office/2007/relationships/media" Target="../media/media3.mp3"/><Relationship Id="rId15" Type="http://schemas.microsoft.com/office/2007/relationships/hdphoto" Target="../media/hdphoto5.wdp"/><Relationship Id="rId10" Type="http://schemas.openxmlformats.org/officeDocument/2006/relationships/notesSlide" Target="../notesSlides/notesSlide3.xml"/><Relationship Id="rId19" Type="http://schemas.openxmlformats.org/officeDocument/2006/relationships/image" Target="../media/image3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3.xml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slide" Target="slide6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0.xml"/><Relationship Id="rId7" Type="http://schemas.openxmlformats.org/officeDocument/2006/relationships/slide" Target="slide8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ampines Singapore - latest guide and real estate information, places of  interest &amp; things to do | 99.co">
            <a:extLst>
              <a:ext uri="{FF2B5EF4-FFF2-40B4-BE49-F238E27FC236}">
                <a16:creationId xmlns:a16="http://schemas.microsoft.com/office/drawing/2014/main" id="{7CDF1A91-C293-8EE8-ED47-BA222B5B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62" y="3043237"/>
            <a:ext cx="11193915" cy="347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1" name="Google Shape;1151;p46"/>
          <p:cNvSpPr/>
          <p:nvPr/>
        </p:nvSpPr>
        <p:spPr>
          <a:xfrm>
            <a:off x="1433081" y="1556406"/>
            <a:ext cx="4239058" cy="1115350"/>
          </a:xfrm>
          <a:custGeom>
            <a:avLst/>
            <a:gdLst/>
            <a:ahLst/>
            <a:cxnLst/>
            <a:rect l="l" t="t" r="r" b="b"/>
            <a:pathLst>
              <a:path w="327461" h="180965" extrusionOk="0">
                <a:moveTo>
                  <a:pt x="0" y="2553"/>
                </a:moveTo>
                <a:lnTo>
                  <a:pt x="321078" y="0"/>
                </a:lnTo>
                <a:lnTo>
                  <a:pt x="327461" y="180965"/>
                </a:lnTo>
                <a:lnTo>
                  <a:pt x="319" y="177135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2" name="Google Shape;1152;p46"/>
          <p:cNvSpPr txBox="1">
            <a:spLocks noGrp="1"/>
          </p:cNvSpPr>
          <p:nvPr>
            <p:ph type="subTitle" idx="1"/>
          </p:nvPr>
        </p:nvSpPr>
        <p:spPr>
          <a:xfrm>
            <a:off x="1433080" y="1686764"/>
            <a:ext cx="3981883" cy="800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/>
            <a:r>
              <a:rPr lang="en" sz="96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UNIT 4</a:t>
            </a:r>
            <a:endParaRPr sz="9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53" name="Google Shape;1153;p46"/>
          <p:cNvSpPr txBox="1">
            <a:spLocks noGrp="1"/>
          </p:cNvSpPr>
          <p:nvPr>
            <p:ph type="ctrTitle"/>
          </p:nvPr>
        </p:nvSpPr>
        <p:spPr>
          <a:xfrm>
            <a:off x="1247342" y="2571739"/>
            <a:ext cx="6831082" cy="190023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MY NEIGHBOURHOOD</a:t>
            </a:r>
            <a:endParaRPr sz="3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10639B-0702-4A85-BD2E-6DC3E55253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52"/>
          <p:cNvSpPr txBox="1">
            <a:spLocks noGrp="1"/>
          </p:cNvSpPr>
          <p:nvPr>
            <p:ph type="title"/>
          </p:nvPr>
        </p:nvSpPr>
        <p:spPr>
          <a:xfrm>
            <a:off x="2866800" y="1023211"/>
            <a:ext cx="64584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800" dirty="0"/>
              <a:t>VOCABULARY</a:t>
            </a:r>
            <a:endParaRPr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5C254-5C7C-FE2A-02A9-5C613691D470}"/>
              </a:ext>
            </a:extLst>
          </p:cNvPr>
          <p:cNvSpPr txBox="1"/>
          <p:nvPr/>
        </p:nvSpPr>
        <p:spPr>
          <a:xfrm>
            <a:off x="1331207" y="4681524"/>
            <a:ext cx="25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sandy beach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sændi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biːtʃ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2F1BF-3312-17CB-6428-D3A3C2F712E5}"/>
              </a:ext>
            </a:extLst>
          </p:cNvPr>
          <p:cNvSpPr txBox="1"/>
          <p:nvPr/>
        </p:nvSpPr>
        <p:spPr>
          <a:xfrm>
            <a:off x="4661357" y="4684033"/>
            <a:ext cx="25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heavy traffic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hevi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ˈ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træfɪk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9BFD-D196-0A5F-DF57-F8A3E143B9D2}"/>
              </a:ext>
            </a:extLst>
          </p:cNvPr>
          <p:cNvSpPr txBox="1"/>
          <p:nvPr/>
        </p:nvSpPr>
        <p:spPr>
          <a:xfrm>
            <a:off x="8178845" y="4684034"/>
            <a:ext cx="2576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office</a:t>
            </a:r>
          </a:p>
          <a:p>
            <a:pPr algn="ctr"/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0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ɒfɪs</a:t>
            </a:r>
            <a:r>
              <a:rPr lang="en-US" sz="20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pic>
        <p:nvPicPr>
          <p:cNvPr id="2" name="ttsMP3.com_VoiceText_2023-4-3_15_5_58">
            <a:hlinkClick r:id="" action="ppaction://media"/>
            <a:extLst>
              <a:ext uri="{FF2B5EF4-FFF2-40B4-BE49-F238E27FC236}">
                <a16:creationId xmlns:a16="http://schemas.microsoft.com/office/drawing/2014/main" id="{9C32A46C-2B05-6002-0C98-9F7B227606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314562" y="4071924"/>
            <a:ext cx="609600" cy="609600"/>
          </a:xfrm>
          <a:prstGeom prst="rect">
            <a:avLst/>
          </a:prstGeom>
        </p:spPr>
      </p:pic>
      <p:pic>
        <p:nvPicPr>
          <p:cNvPr id="3" name="office__gb_2">
            <a:hlinkClick r:id="" action="ppaction://media"/>
            <a:extLst>
              <a:ext uri="{FF2B5EF4-FFF2-40B4-BE49-F238E27FC236}">
                <a16:creationId xmlns:a16="http://schemas.microsoft.com/office/drawing/2014/main" id="{21E6A08E-BD9F-71A3-5460-B4C0FE7F7D2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2200" y="4071924"/>
            <a:ext cx="609600" cy="609600"/>
          </a:xfrm>
          <a:prstGeom prst="rect">
            <a:avLst/>
          </a:prstGeom>
        </p:spPr>
      </p:pic>
      <p:pic>
        <p:nvPicPr>
          <p:cNvPr id="5" name="ttsMP3.com_VoiceText_2023-4-3_15_6_20">
            <a:hlinkClick r:id="" action="ppaction://media"/>
            <a:extLst>
              <a:ext uri="{FF2B5EF4-FFF2-40B4-BE49-F238E27FC236}">
                <a16:creationId xmlns:a16="http://schemas.microsoft.com/office/drawing/2014/main" id="{4D4A29AE-8564-7FC0-9F81-AD9CBCE16A3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44712" y="4071924"/>
            <a:ext cx="609600" cy="609600"/>
          </a:xfrm>
          <a:prstGeom prst="rect">
            <a:avLst/>
          </a:prstGeom>
        </p:spPr>
      </p:pic>
      <p:pic>
        <p:nvPicPr>
          <p:cNvPr id="2052" name="Picture 4" descr="Beach Sand Vector Art, Icons, and Graphics for Free Download">
            <a:extLst>
              <a:ext uri="{FF2B5EF4-FFF2-40B4-BE49-F238E27FC236}">
                <a16:creationId xmlns:a16="http://schemas.microsoft.com/office/drawing/2014/main" id="{F985C80E-4637-F0E6-3E3C-526A2798D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206" y="2396410"/>
            <a:ext cx="2576311" cy="137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1,723 Traffic Jam Cartoon Images, Stock Photos &amp; Vectors | Shutterstock">
            <a:extLst>
              <a:ext uri="{FF2B5EF4-FFF2-40B4-BE49-F238E27FC236}">
                <a16:creationId xmlns:a16="http://schemas.microsoft.com/office/drawing/2014/main" id="{39DC20EA-56EA-9B18-32C1-8D0A27F36E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164" b="8215"/>
          <a:stretch/>
        </p:blipFill>
        <p:spPr bwMode="auto">
          <a:xfrm>
            <a:off x="4661357" y="2377564"/>
            <a:ext cx="2576311" cy="13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artoon Office Images - Free Download on Freepik">
            <a:extLst>
              <a:ext uri="{FF2B5EF4-FFF2-40B4-BE49-F238E27FC236}">
                <a16:creationId xmlns:a16="http://schemas.microsoft.com/office/drawing/2014/main" id="{50D63704-5144-3D75-E49B-79E07E6AD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508" y="2377564"/>
            <a:ext cx="2576311" cy="137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1D211F-EC95-4374-BD44-AFD333798F5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42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35173" y="940884"/>
            <a:ext cx="772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Tick (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what you like or dislike about a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4495036"/>
              </p:ext>
            </p:extLst>
          </p:nvPr>
        </p:nvGraphicFramePr>
        <p:xfrm>
          <a:off x="1474332" y="1872711"/>
          <a:ext cx="8871856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1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003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9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3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Like</a:t>
                      </a:r>
                      <a:endParaRPr lang="en-US" sz="20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Dislike</a:t>
                      </a:r>
                      <a:endParaRPr lang="en-US" sz="20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sandy beaches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heavy traffic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many modern buildings and offices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peaceful streets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good</a:t>
                      </a:r>
                      <a:r>
                        <a:rPr lang="en-US" sz="2000" baseline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restaurants and cafés </a:t>
                      </a:r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sunny weather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helpful and</a:t>
                      </a:r>
                      <a:r>
                        <a:rPr lang="en-US" sz="2000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friendly people</a:t>
                      </a:r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>
                          <a:solidFill>
                            <a:srgbClr val="0070C0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00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many shops and markets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2000" kern="1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77EDC6A-8205-B17E-2312-565B79F25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338" y="954959"/>
            <a:ext cx="410986" cy="4109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5AE67C-8EB7-4F98-BA9A-210495A84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628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93352" y="770833"/>
            <a:ext cx="9265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a paragraph of about 50 words about your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saying what you like and dislike about it. Use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Khang’s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blog as a model.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737" y="1705825"/>
            <a:ext cx="8125664" cy="4604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9876" y="2131437"/>
            <a:ext cx="68666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live in </a:t>
            </a:r>
            <a:r>
              <a:rPr lang="en-US" sz="2000" dirty="0">
                <a:solidFill>
                  <a:srgbClr val="7F7F7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_______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There are many / some things I like about my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40" name="Straight Connector 39"/>
          <p:cNvCxnSpPr>
            <a:cxnSpLocks/>
          </p:cNvCxnSpPr>
          <p:nvPr/>
        </p:nvCxnSpPr>
        <p:spPr>
          <a:xfrm>
            <a:off x="2924175" y="3641629"/>
            <a:ext cx="663936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cxnSpLocks/>
          </p:cNvCxnSpPr>
          <p:nvPr/>
        </p:nvCxnSpPr>
        <p:spPr>
          <a:xfrm>
            <a:off x="2924175" y="3131651"/>
            <a:ext cx="663936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2924175" y="4164205"/>
            <a:ext cx="663936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93004" y="4362876"/>
            <a:ext cx="656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However, there are some / many / one thing(s) I dislike about it.</a:t>
            </a:r>
          </a:p>
        </p:txBody>
      </p:sp>
      <p:cxnSp>
        <p:nvCxnSpPr>
          <p:cNvPr id="47" name="Straight Connector 46"/>
          <p:cNvCxnSpPr>
            <a:cxnSpLocks/>
          </p:cNvCxnSpPr>
          <p:nvPr/>
        </p:nvCxnSpPr>
        <p:spPr>
          <a:xfrm>
            <a:off x="2912745" y="5507228"/>
            <a:ext cx="663936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2912745" y="6001228"/>
            <a:ext cx="6639368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4025001" y="4993309"/>
            <a:ext cx="5521601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first-aid kit, sign&#10;&#10;Description automatically generated">
            <a:extLst>
              <a:ext uri="{FF2B5EF4-FFF2-40B4-BE49-F238E27FC236}">
                <a16:creationId xmlns:a16="http://schemas.microsoft.com/office/drawing/2014/main" id="{4FAD5E01-A67D-5853-B904-525BF7A92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95" y="924893"/>
            <a:ext cx="434057" cy="4340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A674313-BFF6-4952-8BD7-672C0D282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88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udent Cartoon Images – Browse 725,726 Stock Photos, Vectors, and Video |  Adobe Stock">
            <a:extLst>
              <a:ext uri="{FF2B5EF4-FFF2-40B4-BE49-F238E27FC236}">
                <a16:creationId xmlns:a16="http://schemas.microsoft.com/office/drawing/2014/main" id="{CA5AC0BE-FD3F-4152-ADE9-CFCEA9AC7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78" b="96667" l="885" r="97640">
                        <a14:foregroundMark x1="12832" y1="16944" x2="18142" y2="38333"/>
                        <a14:foregroundMark x1="30678" y1="24444" x2="32891" y2="42500"/>
                        <a14:foregroundMark x1="27876" y1="46944" x2="24336" y2="38889"/>
                        <a14:foregroundMark x1="34071" y1="49722" x2="36283" y2="62222"/>
                        <a14:foregroundMark x1="28761" y1="42500" x2="30678" y2="67222"/>
                        <a14:foregroundMark x1="30678" y1="67222" x2="35398" y2="65556"/>
                        <a14:foregroundMark x1="37611" y1="64167" x2="31268" y2="56944"/>
                        <a14:foregroundMark x1="31268" y1="56944" x2="31268" y2="56111"/>
                        <a14:foregroundMark x1="23599" y1="35000" x2="23599" y2="36944"/>
                        <a14:foregroundMark x1="8555" y1="33611" x2="885" y2="32222"/>
                        <a14:foregroundMark x1="885" y1="32222" x2="3245" y2="27500"/>
                        <a14:foregroundMark x1="9882" y1="64167" x2="11062" y2="80833"/>
                        <a14:foregroundMark x1="11504" y1="83333" x2="11799" y2="88333"/>
                        <a14:foregroundMark x1="8997" y1="96944" x2="14159" y2="92500"/>
                        <a14:foregroundMark x1="19174" y1="92778" x2="22271" y2="94722"/>
                        <a14:foregroundMark x1="30826" y1="65000" x2="29941" y2="81111"/>
                        <a14:foregroundMark x1="35398" y1="68333" x2="36283" y2="84444"/>
                        <a14:foregroundMark x1="28909" y1="85000" x2="28024" y2="95556"/>
                        <a14:foregroundMark x1="36283" y1="88611" x2="37463" y2="93333"/>
                        <a14:foregroundMark x1="45428" y1="72222" x2="43215" y2="91944"/>
                        <a14:foregroundMark x1="43215" y1="91944" x2="43658" y2="90556"/>
                        <a14:foregroundMark x1="54277" y1="74167" x2="56342" y2="94722"/>
                        <a14:foregroundMark x1="56342" y1="94722" x2="56490" y2="94167"/>
                        <a14:foregroundMark x1="50442" y1="65000" x2="54130" y2="64722"/>
                        <a14:foregroundMark x1="66372" y1="45833" x2="69912" y2="54722"/>
                        <a14:foregroundMark x1="60619" y1="94167" x2="62389" y2="76111"/>
                        <a14:foregroundMark x1="62389" y1="76111" x2="63864" y2="70278"/>
                        <a14:foregroundMark x1="70501" y1="67778" x2="70206" y2="87500"/>
                        <a14:foregroundMark x1="70206" y1="87500" x2="69322" y2="92500"/>
                        <a14:foregroundMark x1="59292" y1="10000" x2="59292" y2="10000"/>
                        <a14:foregroundMark x1="75664" y1="10556" x2="75664" y2="10556"/>
                        <a14:foregroundMark x1="83481" y1="8333" x2="83923" y2="8333"/>
                        <a14:foregroundMark x1="87611" y1="17500" x2="87611" y2="17500"/>
                        <a14:foregroundMark x1="82743" y1="7778" x2="86283" y2="57222"/>
                        <a14:foregroundMark x1="86283" y1="57222" x2="84956" y2="77778"/>
                        <a14:foregroundMark x1="89823" y1="36111" x2="97493" y2="28611"/>
                        <a14:foregroundMark x1="97493" y1="28611" x2="97640" y2="27778"/>
                        <a14:foregroundMark x1="79204" y1="34722" x2="75959" y2="47500"/>
                        <a14:foregroundMark x1="14897" y1="10278" x2="23304" y2="12222"/>
                        <a14:foregroundMark x1="30678" y1="56111" x2="33333" y2="65556"/>
                        <a14:foregroundMark x1="80826" y1="36944" x2="79499" y2="56944"/>
                        <a14:foregroundMark x1="71829" y1="40278" x2="74779" y2="43611"/>
                        <a14:foregroundMark x1="36431" y1="40556" x2="39528" y2="53611"/>
                        <a14:foregroundMark x1="39528" y1="53611" x2="39528" y2="56389"/>
                        <a14:foregroundMark x1="65044" y1="44444" x2="60472" y2="46111"/>
                        <a14:foregroundMark x1="60029" y1="46667" x2="57965" y2="42500"/>
                        <a14:foregroundMark x1="19469" y1="38611" x2="21091" y2="4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33" y="3429000"/>
            <a:ext cx="6488776" cy="3445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oogle Shape;2607;p70">
            <a:extLst>
              <a:ext uri="{FF2B5EF4-FFF2-40B4-BE49-F238E27FC236}">
                <a16:creationId xmlns:a16="http://schemas.microsoft.com/office/drawing/2014/main" id="{D701C8A5-8447-44C2-A083-C876EFA58564}"/>
              </a:ext>
            </a:extLst>
          </p:cNvPr>
          <p:cNvGrpSpPr/>
          <p:nvPr/>
        </p:nvGrpSpPr>
        <p:grpSpPr>
          <a:xfrm>
            <a:off x="2330815" y="1214129"/>
            <a:ext cx="7691181" cy="1223835"/>
            <a:chOff x="2278817" y="2178625"/>
            <a:chExt cx="4586516" cy="457200"/>
          </a:xfrm>
        </p:grpSpPr>
        <p:grpSp>
          <p:nvGrpSpPr>
            <p:cNvPr id="11" name="Google Shape;2608;p70">
              <a:extLst>
                <a:ext uri="{FF2B5EF4-FFF2-40B4-BE49-F238E27FC236}">
                  <a16:creationId xmlns:a16="http://schemas.microsoft.com/office/drawing/2014/main" id="{EC917230-6053-4387-93B6-72E54A17D7C1}"/>
                </a:ext>
              </a:extLst>
            </p:cNvPr>
            <p:cNvGrpSpPr/>
            <p:nvPr/>
          </p:nvGrpSpPr>
          <p:grpSpPr>
            <a:xfrm flipH="1">
              <a:off x="6133087" y="2178625"/>
              <a:ext cx="732246" cy="457200"/>
              <a:chOff x="1500950" y="2328850"/>
              <a:chExt cx="708100" cy="457200"/>
            </a:xfrm>
          </p:grpSpPr>
          <p:sp>
            <p:nvSpPr>
              <p:cNvPr id="15" name="Google Shape;2609;p70">
                <a:extLst>
                  <a:ext uri="{FF2B5EF4-FFF2-40B4-BE49-F238E27FC236}">
                    <a16:creationId xmlns:a16="http://schemas.microsoft.com/office/drawing/2014/main" id="{6FA5FEFF-E9B3-4322-81F3-973AB15D2DDA}"/>
                  </a:ext>
                </a:extLst>
              </p:cNvPr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2610;p70">
                <a:extLst>
                  <a:ext uri="{FF2B5EF4-FFF2-40B4-BE49-F238E27FC236}">
                    <a16:creationId xmlns:a16="http://schemas.microsoft.com/office/drawing/2014/main" id="{C10A8265-63DE-4003-A9F9-E81A1F899132}"/>
                  </a:ext>
                </a:extLst>
              </p:cNvPr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" name="Google Shape;2611;p70">
              <a:extLst>
                <a:ext uri="{FF2B5EF4-FFF2-40B4-BE49-F238E27FC236}">
                  <a16:creationId xmlns:a16="http://schemas.microsoft.com/office/drawing/2014/main" id="{D3B4D958-9C33-4889-9764-36CE5B1E03F8}"/>
                </a:ext>
              </a:extLst>
            </p:cNvPr>
            <p:cNvGrpSpPr/>
            <p:nvPr/>
          </p:nvGrpSpPr>
          <p:grpSpPr>
            <a:xfrm>
              <a:off x="2278817" y="2178625"/>
              <a:ext cx="732246" cy="457200"/>
              <a:chOff x="1500950" y="2328850"/>
              <a:chExt cx="708100" cy="457200"/>
            </a:xfrm>
          </p:grpSpPr>
          <p:sp>
            <p:nvSpPr>
              <p:cNvPr id="13" name="Google Shape;2612;p70">
                <a:extLst>
                  <a:ext uri="{FF2B5EF4-FFF2-40B4-BE49-F238E27FC236}">
                    <a16:creationId xmlns:a16="http://schemas.microsoft.com/office/drawing/2014/main" id="{3365B74E-1695-44C5-BD2F-A6D0DAF9719F}"/>
                  </a:ext>
                </a:extLst>
              </p:cNvPr>
              <p:cNvSpPr/>
              <p:nvPr/>
            </p:nvSpPr>
            <p:spPr>
              <a:xfrm>
                <a:off x="1500950" y="2328850"/>
                <a:ext cx="679800" cy="457200"/>
              </a:xfrm>
              <a:prstGeom prst="chevron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2613;p70">
                <a:extLst>
                  <a:ext uri="{FF2B5EF4-FFF2-40B4-BE49-F238E27FC236}">
                    <a16:creationId xmlns:a16="http://schemas.microsoft.com/office/drawing/2014/main" id="{54458F22-CBC2-41FC-BEBE-029D5DDCAF98}"/>
                  </a:ext>
                </a:extLst>
              </p:cNvPr>
              <p:cNvSpPr/>
              <p:nvPr/>
            </p:nvSpPr>
            <p:spPr>
              <a:xfrm>
                <a:off x="1737750" y="2328850"/>
                <a:ext cx="471300" cy="4572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40">
                  <a:buClr>
                    <a:srgbClr val="000000"/>
                  </a:buClr>
                  <a:defRPr/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" name="Google Shape;2614;p70">
            <a:extLst>
              <a:ext uri="{FF2B5EF4-FFF2-40B4-BE49-F238E27FC236}">
                <a16:creationId xmlns:a16="http://schemas.microsoft.com/office/drawing/2014/main" id="{3207A099-25EC-4928-B280-375C8A679752}"/>
              </a:ext>
            </a:extLst>
          </p:cNvPr>
          <p:cNvSpPr txBox="1">
            <a:spLocks/>
          </p:cNvSpPr>
          <p:nvPr/>
        </p:nvSpPr>
        <p:spPr>
          <a:xfrm>
            <a:off x="3050944" y="1039326"/>
            <a:ext cx="6267451" cy="14774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 sz="14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39697" indent="0" algn="ctr">
              <a:buClr>
                <a:schemeClr val="accent6"/>
              </a:buClr>
              <a:buSzPts val="1100"/>
              <a:buNone/>
            </a:pPr>
            <a:r>
              <a:rPr lang="en-US" sz="7200" b="1">
                <a:solidFill>
                  <a:schemeClr val="accent1">
                    <a:lumMod val="50000"/>
                  </a:schemeClr>
                </a:solidFill>
                <a:latin typeface="+mj-lt"/>
              </a:rPr>
              <a:t>Thank you!</a:t>
            </a:r>
            <a:endParaRPr lang="en-US" sz="7200" b="1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5A971A-B09B-42C1-9375-2DEB68C867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15631" y="24788"/>
            <a:ext cx="676369" cy="61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4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50"/>
          <p:cNvSpPr txBox="1">
            <a:spLocks noGrp="1"/>
          </p:cNvSpPr>
          <p:nvPr>
            <p:ph type="title"/>
          </p:nvPr>
        </p:nvSpPr>
        <p:spPr>
          <a:xfrm>
            <a:off x="3407781" y="2148765"/>
            <a:ext cx="6214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914400"/>
            <a:r>
              <a:rPr lang="en-US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Lesson 6</a:t>
            </a:r>
          </a:p>
        </p:txBody>
      </p:sp>
      <p:grpSp>
        <p:nvGrpSpPr>
          <p:cNvPr id="3" name="Google Shape;1585;p50">
            <a:extLst>
              <a:ext uri="{FF2B5EF4-FFF2-40B4-BE49-F238E27FC236}">
                <a16:creationId xmlns:a16="http://schemas.microsoft.com/office/drawing/2014/main" id="{5DBB06C8-8186-CEBB-2BEA-174A4D51B53C}"/>
              </a:ext>
            </a:extLst>
          </p:cNvPr>
          <p:cNvGrpSpPr/>
          <p:nvPr/>
        </p:nvGrpSpPr>
        <p:grpSpPr>
          <a:xfrm rot="-179231">
            <a:off x="1457492" y="4182679"/>
            <a:ext cx="1440627" cy="2117216"/>
            <a:chOff x="1380517" y="904887"/>
            <a:chExt cx="1192926" cy="1763262"/>
          </a:xfrm>
        </p:grpSpPr>
        <p:sp>
          <p:nvSpPr>
            <p:cNvPr id="4" name="Google Shape;1586;p50">
              <a:extLst>
                <a:ext uri="{FF2B5EF4-FFF2-40B4-BE49-F238E27FC236}">
                  <a16:creationId xmlns:a16="http://schemas.microsoft.com/office/drawing/2014/main" id="{188547A8-4DF3-A861-267A-DB15F449FDAB}"/>
                </a:ext>
              </a:extLst>
            </p:cNvPr>
            <p:cNvSpPr/>
            <p:nvPr/>
          </p:nvSpPr>
          <p:spPr>
            <a:xfrm flipH="1">
              <a:off x="1838249" y="904887"/>
              <a:ext cx="175882" cy="1763262"/>
            </a:xfrm>
            <a:custGeom>
              <a:avLst/>
              <a:gdLst/>
              <a:ahLst/>
              <a:cxnLst/>
              <a:rect l="l" t="t" r="r" b="b"/>
              <a:pathLst>
                <a:path w="3527" h="34652" extrusionOk="0">
                  <a:moveTo>
                    <a:pt x="1551" y="0"/>
                  </a:moveTo>
                  <a:lnTo>
                    <a:pt x="1" y="92"/>
                  </a:lnTo>
                  <a:lnTo>
                    <a:pt x="1976" y="34651"/>
                  </a:lnTo>
                  <a:lnTo>
                    <a:pt x="3527" y="34560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5" name="Google Shape;1587;p50">
              <a:extLst>
                <a:ext uri="{FF2B5EF4-FFF2-40B4-BE49-F238E27FC236}">
                  <a16:creationId xmlns:a16="http://schemas.microsoft.com/office/drawing/2014/main" id="{BC558AD0-A3AC-ECB7-D0AD-C0D77E170328}"/>
                </a:ext>
              </a:extLst>
            </p:cNvPr>
            <p:cNvSpPr/>
            <p:nvPr/>
          </p:nvSpPr>
          <p:spPr>
            <a:xfrm flipH="1">
              <a:off x="1380517" y="912621"/>
              <a:ext cx="1192926" cy="1045582"/>
            </a:xfrm>
            <a:custGeom>
              <a:avLst/>
              <a:gdLst/>
              <a:ahLst/>
              <a:cxnLst/>
              <a:rect l="l" t="t" r="r" b="b"/>
              <a:pathLst>
                <a:path w="23922" h="20548" extrusionOk="0">
                  <a:moveTo>
                    <a:pt x="23436" y="0"/>
                  </a:moveTo>
                  <a:lnTo>
                    <a:pt x="23436" y="0"/>
                  </a:lnTo>
                  <a:lnTo>
                    <a:pt x="23436" y="0"/>
                  </a:lnTo>
                  <a:cubicBezTo>
                    <a:pt x="23436" y="0"/>
                    <a:pt x="23436" y="0"/>
                    <a:pt x="23436" y="0"/>
                  </a:cubicBezTo>
                  <a:close/>
                  <a:moveTo>
                    <a:pt x="23436" y="0"/>
                  </a:moveTo>
                  <a:cubicBezTo>
                    <a:pt x="23375" y="9"/>
                    <a:pt x="1" y="1672"/>
                    <a:pt x="31" y="1672"/>
                  </a:cubicBezTo>
                  <a:lnTo>
                    <a:pt x="1976" y="20548"/>
                  </a:lnTo>
                  <a:lnTo>
                    <a:pt x="23922" y="18694"/>
                  </a:lnTo>
                  <a:lnTo>
                    <a:pt x="23436" y="0"/>
                  </a:lnTo>
                  <a:close/>
                </a:path>
              </a:pathLst>
            </a:custGeom>
            <a:solidFill>
              <a:schemeClr val="accent5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6" name="Google Shape;1588;p50">
              <a:extLst>
                <a:ext uri="{FF2B5EF4-FFF2-40B4-BE49-F238E27FC236}">
                  <a16:creationId xmlns:a16="http://schemas.microsoft.com/office/drawing/2014/main" id="{2B3B121C-7438-4FE2-499F-C71CAF4DCD8B}"/>
                </a:ext>
              </a:extLst>
            </p:cNvPr>
            <p:cNvGrpSpPr/>
            <p:nvPr/>
          </p:nvGrpSpPr>
          <p:grpSpPr>
            <a:xfrm flipH="1">
              <a:off x="1636710" y="1119163"/>
              <a:ext cx="606337" cy="597032"/>
              <a:chOff x="2885575" y="2856725"/>
              <a:chExt cx="303975" cy="293325"/>
            </a:xfrm>
          </p:grpSpPr>
          <p:sp>
            <p:nvSpPr>
              <p:cNvPr id="7" name="Google Shape;1589;p50">
                <a:extLst>
                  <a:ext uri="{FF2B5EF4-FFF2-40B4-BE49-F238E27FC236}">
                    <a16:creationId xmlns:a16="http://schemas.microsoft.com/office/drawing/2014/main" id="{3697E55E-77A7-2857-F676-74377691EB58}"/>
                  </a:ext>
                </a:extLst>
              </p:cNvPr>
              <p:cNvSpPr/>
              <p:nvPr/>
            </p:nvSpPr>
            <p:spPr>
              <a:xfrm>
                <a:off x="2885575" y="2856725"/>
                <a:ext cx="303975" cy="2933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1733" fill="none" extrusionOk="0">
                    <a:moveTo>
                      <a:pt x="12159" y="5866"/>
                    </a:moveTo>
                    <a:cubicBezTo>
                      <a:pt x="12159" y="9088"/>
                      <a:pt x="9545" y="11733"/>
                      <a:pt x="6262" y="11733"/>
                    </a:cubicBezTo>
                    <a:cubicBezTo>
                      <a:pt x="3040" y="11733"/>
                      <a:pt x="1" y="9149"/>
                      <a:pt x="1" y="5927"/>
                    </a:cubicBezTo>
                    <a:cubicBezTo>
                      <a:pt x="1" y="2705"/>
                      <a:pt x="2979" y="0"/>
                      <a:pt x="6262" y="0"/>
                    </a:cubicBezTo>
                    <a:cubicBezTo>
                      <a:pt x="9484" y="0"/>
                      <a:pt x="12159" y="2614"/>
                      <a:pt x="12159" y="5866"/>
                    </a:cubicBezTo>
                    <a:close/>
                  </a:path>
                </a:pathLst>
              </a:custGeom>
              <a:noFill/>
              <a:ln w="288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8" name="Google Shape;1590;p50">
                <a:extLst>
                  <a:ext uri="{FF2B5EF4-FFF2-40B4-BE49-F238E27FC236}">
                    <a16:creationId xmlns:a16="http://schemas.microsoft.com/office/drawing/2014/main" id="{C8871442-D767-EB50-49A9-22DA99769C68}"/>
                  </a:ext>
                </a:extLst>
              </p:cNvPr>
              <p:cNvSpPr/>
              <p:nvPr/>
            </p:nvSpPr>
            <p:spPr>
              <a:xfrm>
                <a:off x="2924325" y="2912175"/>
                <a:ext cx="231800" cy="180900"/>
              </a:xfrm>
              <a:custGeom>
                <a:avLst/>
                <a:gdLst/>
                <a:ahLst/>
                <a:cxnLst/>
                <a:rect l="l" t="t" r="r" b="b"/>
                <a:pathLst>
                  <a:path w="9272" h="7236" fill="none" extrusionOk="0">
                    <a:moveTo>
                      <a:pt x="1" y="1"/>
                    </a:moveTo>
                    <a:lnTo>
                      <a:pt x="9272" y="7235"/>
                    </a:lnTo>
                  </a:path>
                </a:pathLst>
              </a:custGeom>
              <a:noFill/>
              <a:ln w="28875" cap="flat" cmpd="sng">
                <a:solidFill>
                  <a:schemeClr val="accent1"/>
                </a:solidFill>
                <a:prstDash val="solid"/>
                <a:miter lim="30395"/>
                <a:headEnd type="none" w="sm" len="sm"/>
                <a:tailEnd type="none" w="sm" len="sm"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p:grpSp>
      </p:grpSp>
      <p:sp>
        <p:nvSpPr>
          <p:cNvPr id="9" name="Google Shape;1592;p50">
            <a:extLst>
              <a:ext uri="{FF2B5EF4-FFF2-40B4-BE49-F238E27FC236}">
                <a16:creationId xmlns:a16="http://schemas.microsoft.com/office/drawing/2014/main" id="{C4B75167-2619-F6C3-2AE3-9416355BB638}"/>
              </a:ext>
            </a:extLst>
          </p:cNvPr>
          <p:cNvSpPr/>
          <p:nvPr/>
        </p:nvSpPr>
        <p:spPr>
          <a:xfrm>
            <a:off x="3029668" y="2101625"/>
            <a:ext cx="198081" cy="4197087"/>
          </a:xfrm>
          <a:custGeom>
            <a:avLst/>
            <a:gdLst/>
            <a:ahLst/>
            <a:cxnLst/>
            <a:rect l="l" t="t" r="r" b="b"/>
            <a:pathLst>
              <a:path w="8001" h="158115" extrusionOk="0">
                <a:moveTo>
                  <a:pt x="0" y="0"/>
                </a:moveTo>
                <a:lnTo>
                  <a:pt x="4191" y="158115"/>
                </a:lnTo>
                <a:lnTo>
                  <a:pt x="8001" y="158115"/>
                </a:lnTo>
                <a:lnTo>
                  <a:pt x="381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10" name="Google Shape;1611;p50">
            <a:extLst>
              <a:ext uri="{FF2B5EF4-FFF2-40B4-BE49-F238E27FC236}">
                <a16:creationId xmlns:a16="http://schemas.microsoft.com/office/drawing/2014/main" id="{454E5806-96EC-1F83-3973-08283515791A}"/>
              </a:ext>
            </a:extLst>
          </p:cNvPr>
          <p:cNvSpPr/>
          <p:nvPr/>
        </p:nvSpPr>
        <p:spPr>
          <a:xfrm rot="21419793" flipH="1">
            <a:off x="3463099" y="4181718"/>
            <a:ext cx="212421" cy="2117076"/>
          </a:xfrm>
          <a:custGeom>
            <a:avLst/>
            <a:gdLst/>
            <a:ahLst/>
            <a:cxnLst/>
            <a:rect l="l" t="t" r="r" b="b"/>
            <a:pathLst>
              <a:path w="3527" h="34652" extrusionOk="0">
                <a:moveTo>
                  <a:pt x="1551" y="0"/>
                </a:moveTo>
                <a:lnTo>
                  <a:pt x="1" y="92"/>
                </a:lnTo>
                <a:lnTo>
                  <a:pt x="1976" y="34651"/>
                </a:lnTo>
                <a:lnTo>
                  <a:pt x="3527" y="34560"/>
                </a:lnTo>
                <a:lnTo>
                  <a:pt x="155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1" name="Picture 8" descr="Turn left arrow sign line icon Royalty Free Vector Image">
            <a:extLst>
              <a:ext uri="{FF2B5EF4-FFF2-40B4-BE49-F238E27FC236}">
                <a16:creationId xmlns:a16="http://schemas.microsoft.com/office/drawing/2014/main" id="{A2A990F6-B5CB-6F96-09C3-4F6C1647E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04" b="90000" l="2600" r="97300">
                        <a14:foregroundMark x1="28300" y1="35463" x2="35200" y2="39167"/>
                        <a14:foregroundMark x1="23300" y1="50463" x2="32300" y2="56852"/>
                        <a14:foregroundMark x1="65200" y1="20185" x2="75300" y2="58981"/>
                        <a14:foregroundMark x1="52800" y1="22130" x2="82300" y2="72685"/>
                        <a14:foregroundMark x1="28000" y1="22130" x2="47800" y2="85463"/>
                        <a14:foregroundMark x1="19300" y1="45185" x2="74200" y2="50000"/>
                        <a14:foregroundMark x1="35700" y1="24352" x2="35700" y2="24352"/>
                        <a14:foregroundMark x1="31000" y1="17685" x2="68300" y2="17685"/>
                        <a14:foregroundMark x1="12100" y1="38333" x2="24200" y2="59630"/>
                        <a14:foregroundMark x1="48494" y1="9192" x2="26807" y2="67688"/>
                        <a14:foregroundMark x1="63253" y1="25627" x2="64157" y2="70474"/>
                        <a14:foregroundMark x1="80723" y1="32312" x2="45482" y2="78273"/>
                        <a14:foregroundMark x1="21687" y1="27298" x2="66265" y2="50418"/>
                        <a14:foregroundMark x1="80723" y1="42618" x2="83735" y2="57103"/>
                        <a14:foregroundMark x1="59036" y1="67688" x2="65060" y2="763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635" y="3548666"/>
            <a:ext cx="1381587" cy="1492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Go Straight Sign icon PNG and SVG Vector Free Download">
            <a:extLst>
              <a:ext uri="{FF2B5EF4-FFF2-40B4-BE49-F238E27FC236}">
                <a16:creationId xmlns:a16="http://schemas.microsoft.com/office/drawing/2014/main" id="{B3BDA18B-BB6A-6B33-7850-53DDE47F4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7333" y1="5333" x2="22667" y2="68444"/>
                        <a14:foregroundMark x1="73333" y1="12444" x2="72889" y2="88000"/>
                        <a14:foregroundMark x1="12889" y1="77778" x2="50222" y2="94667"/>
                        <a14:foregroundMark x1="34667" y1="60444" x2="60889" y2="76444"/>
                        <a14:foregroundMark x1="48000" y1="4000" x2="59556" y2="29778"/>
                        <a14:foregroundMark x1="15556" y1="24000" x2="889" y2="52000"/>
                        <a14:foregroundMark x1="4000" y1="50667" x2="34222" y2="95111"/>
                        <a14:foregroundMark x1="30222" y1="11111" x2="60000" y2="5778"/>
                        <a14:foregroundMark x1="71556" y1="9778" x2="95556" y2="56000"/>
                        <a14:foregroundMark x1="94667" y1="34667" x2="89333" y2="75111"/>
                        <a14:foregroundMark x1="90667" y1="75111" x2="90667" y2="75111"/>
                        <a14:foregroundMark x1="84889" y1="23111" x2="90667" y2="29333"/>
                        <a14:foregroundMark x1="50667" y1="82667" x2="69333" y2="94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777" y="1879662"/>
            <a:ext cx="1606947" cy="160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1584;p50">
            <a:extLst>
              <a:ext uri="{FF2B5EF4-FFF2-40B4-BE49-F238E27FC236}">
                <a16:creationId xmlns:a16="http://schemas.microsoft.com/office/drawing/2014/main" id="{49E961F5-C4A4-3A36-7A03-75292732B166}"/>
              </a:ext>
            </a:extLst>
          </p:cNvPr>
          <p:cNvSpPr txBox="1">
            <a:spLocks/>
          </p:cNvSpPr>
          <p:nvPr/>
        </p:nvSpPr>
        <p:spPr>
          <a:xfrm>
            <a:off x="7486540" y="3234725"/>
            <a:ext cx="2486025" cy="990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115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1pPr>
            <a:lvl2pPr marL="914400" marR="0" lvl="1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2pPr>
            <a:lvl3pPr marL="1371600" marR="0" lvl="2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3pPr>
            <a:lvl4pPr marL="1828800" marR="0" lvl="3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4pPr>
            <a:lvl5pPr marL="2286000" marR="0" lvl="4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5pPr>
            <a:lvl6pPr marL="2743200" marR="0" lvl="5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6pPr>
            <a:lvl7pPr marL="3200400" marR="0" lvl="6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7pPr>
            <a:lvl8pPr marL="3657600" marR="0" lvl="7" indent="-311150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8pPr>
            <a:lvl9pPr marL="4114800" marR="0" lvl="8" indent="-311150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chemeClr val="accent1"/>
              </a:buClr>
              <a:buSzPts val="1300"/>
              <a:buFont typeface="Wellfleet"/>
              <a:buNone/>
              <a:defRPr sz="1300" b="0" i="0" u="none" strike="noStrike" cap="none">
                <a:solidFill>
                  <a:schemeClr val="accent1"/>
                </a:solidFill>
                <a:latin typeface="Wellfleet"/>
                <a:ea typeface="Wellfleet"/>
                <a:cs typeface="Wellfleet"/>
                <a:sym typeface="Wellfleet"/>
              </a:defRPr>
            </a:lvl9pPr>
          </a:lstStyle>
          <a:p>
            <a:pPr marL="0" indent="0" algn="l" defTabSz="914400"/>
            <a:r>
              <a:rPr lang="en-US" sz="5400" b="1" kern="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Skills 2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31F1125-6061-407D-868E-53E4AFA69D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407EDF2-5A28-48C3-AFC2-11A1173A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1ED0D-4CE4-4C6A-8BB4-417A6214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6689" y="2480652"/>
            <a:ext cx="9876925" cy="1896695"/>
          </a:xfrm>
        </p:spPr>
        <p:txBody>
          <a:bodyPr/>
          <a:lstStyle/>
          <a:p>
            <a:r>
              <a:rPr lang="en-US" sz="11500" dirty="0"/>
              <a:t>LISTENING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DD4917-5B12-4C02-BDBA-1EE6967F8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831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52"/>
          <p:cNvSpPr txBox="1">
            <a:spLocks noGrp="1"/>
          </p:cNvSpPr>
          <p:nvPr>
            <p:ph type="title"/>
          </p:nvPr>
        </p:nvSpPr>
        <p:spPr>
          <a:xfrm>
            <a:off x="2866800" y="1023211"/>
            <a:ext cx="64584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4800" dirty="0"/>
              <a:t>VOCABULARY</a:t>
            </a:r>
            <a:endParaRPr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5C254-5C7C-FE2A-02A9-5C613691D470}"/>
              </a:ext>
            </a:extLst>
          </p:cNvPr>
          <p:cNvSpPr txBox="1"/>
          <p:nvPr/>
        </p:nvSpPr>
        <p:spPr>
          <a:xfrm>
            <a:off x="1002607" y="2598003"/>
            <a:ext cx="2576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narrow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nærəʊ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22F1BF-3312-17CB-6428-D3A3C2F712E5}"/>
              </a:ext>
            </a:extLst>
          </p:cNvPr>
          <p:cNvSpPr txBox="1"/>
          <p:nvPr/>
        </p:nvSpPr>
        <p:spPr>
          <a:xfrm>
            <a:off x="5961519" y="2598003"/>
            <a:ext cx="2576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faraway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fɑːrəweɪ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F59BFD-D196-0A5F-DF57-F8A3E143B9D2}"/>
              </a:ext>
            </a:extLst>
          </p:cNvPr>
          <p:cNvSpPr txBox="1"/>
          <p:nvPr/>
        </p:nvSpPr>
        <p:spPr>
          <a:xfrm>
            <a:off x="949370" y="4658401"/>
            <a:ext cx="2576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factory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/ˈ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fæktəri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3CE19D-0BB2-E142-253E-A1863F1FD707}"/>
              </a:ext>
            </a:extLst>
          </p:cNvPr>
          <p:cNvSpPr txBox="1"/>
          <p:nvPr/>
        </p:nvSpPr>
        <p:spPr>
          <a:xfrm>
            <a:off x="5956888" y="4634188"/>
            <a:ext cx="25763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air</a:t>
            </a:r>
          </a:p>
          <a:p>
            <a:pPr algn="ctr"/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24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eə</a:t>
            </a:r>
            <a:r>
              <a:rPr lang="en-US" sz="24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(r)/</a:t>
            </a:r>
          </a:p>
        </p:txBody>
      </p:sp>
      <p:pic>
        <p:nvPicPr>
          <p:cNvPr id="1026" name="Picture 2" descr="11,713 Narrow Wide Images, Stock Photos &amp; Vectors | Shutterstock">
            <a:extLst>
              <a:ext uri="{FF2B5EF4-FFF2-40B4-BE49-F238E27FC236}">
                <a16:creationId xmlns:a16="http://schemas.microsoft.com/office/drawing/2014/main" id="{BD3CEEE3-3CE4-5A08-6B32-8A842CE73C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8" t="7491" r="8762" b="10569"/>
          <a:stretch/>
        </p:blipFill>
        <p:spPr bwMode="auto">
          <a:xfrm>
            <a:off x="3089019" y="1986594"/>
            <a:ext cx="2039558" cy="1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factory__gb_2">
            <a:hlinkClick r:id="" action="ppaction://media"/>
            <a:extLst>
              <a:ext uri="{FF2B5EF4-FFF2-40B4-BE49-F238E27FC236}">
                <a16:creationId xmlns:a16="http://schemas.microsoft.com/office/drawing/2014/main" id="{C788780E-D506-0E80-4A52-91B271EBD3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32725" y="4048801"/>
            <a:ext cx="609600" cy="609600"/>
          </a:xfrm>
          <a:prstGeom prst="rect">
            <a:avLst/>
          </a:prstGeom>
        </p:spPr>
      </p:pic>
      <p:pic>
        <p:nvPicPr>
          <p:cNvPr id="6" name="air__gb_1">
            <a:hlinkClick r:id="" action="ppaction://media"/>
            <a:extLst>
              <a:ext uri="{FF2B5EF4-FFF2-40B4-BE49-F238E27FC236}">
                <a16:creationId xmlns:a16="http://schemas.microsoft.com/office/drawing/2014/main" id="{2B037BBA-24BF-9443-F45A-5954C18F0D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40243" y="4048801"/>
            <a:ext cx="609600" cy="609600"/>
          </a:xfrm>
          <a:prstGeom prst="rect">
            <a:avLst/>
          </a:prstGeom>
        </p:spPr>
      </p:pic>
      <p:pic>
        <p:nvPicPr>
          <p:cNvPr id="8" name="narrow__gb_2">
            <a:hlinkClick r:id="" action="ppaction://media"/>
            <a:extLst>
              <a:ext uri="{FF2B5EF4-FFF2-40B4-BE49-F238E27FC236}">
                <a16:creationId xmlns:a16="http://schemas.microsoft.com/office/drawing/2014/main" id="{42DF1589-1F27-80C1-4D8E-A3A699CF32E1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985962" y="1988403"/>
            <a:ext cx="609600" cy="609600"/>
          </a:xfrm>
          <a:prstGeom prst="rect">
            <a:avLst/>
          </a:prstGeom>
        </p:spPr>
      </p:pic>
      <p:pic>
        <p:nvPicPr>
          <p:cNvPr id="11" name="faraway__gb_1">
            <a:hlinkClick r:id="" action="ppaction://media"/>
            <a:extLst>
              <a:ext uri="{FF2B5EF4-FFF2-40B4-BE49-F238E27FC236}">
                <a16:creationId xmlns:a16="http://schemas.microsoft.com/office/drawing/2014/main" id="{4FDE6569-6F2C-E3F5-65C6-FC352937C60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40243" y="1988403"/>
            <a:ext cx="609600" cy="609600"/>
          </a:xfrm>
          <a:prstGeom prst="rect">
            <a:avLst/>
          </a:prstGeom>
        </p:spPr>
      </p:pic>
      <p:pic>
        <p:nvPicPr>
          <p:cNvPr id="1028" name="Picture 4" descr="Premium Vector | Female cartoon tourist looking far away through huge  binoculars">
            <a:extLst>
              <a:ext uri="{FF2B5EF4-FFF2-40B4-BE49-F238E27FC236}">
                <a16:creationId xmlns:a16="http://schemas.microsoft.com/office/drawing/2014/main" id="{53D4A034-4B8E-2C35-6155-0CCBD5B3E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567" y="1986594"/>
            <a:ext cx="2039558" cy="1448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50,953 Factory Cartoon Images, Stock Photos &amp; Vectors | Shutterstock">
            <a:extLst>
              <a:ext uri="{FF2B5EF4-FFF2-40B4-BE49-F238E27FC236}">
                <a16:creationId xmlns:a16="http://schemas.microsoft.com/office/drawing/2014/main" id="{80C6C5BF-0362-80F6-01D2-55CB41361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" r="3449" b="9286"/>
          <a:stretch/>
        </p:blipFill>
        <p:spPr bwMode="auto">
          <a:xfrm>
            <a:off x="3100481" y="4059881"/>
            <a:ext cx="2016633" cy="1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 2 | Air Cartoon Images - Free Download on Freepik">
            <a:extLst>
              <a:ext uri="{FF2B5EF4-FFF2-40B4-BE49-F238E27FC236}">
                <a16:creationId xmlns:a16="http://schemas.microsoft.com/office/drawing/2014/main" id="{5ADDE2E8-EF9D-FADF-5DD2-A295D3739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830" y="4059881"/>
            <a:ext cx="2030735" cy="144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388A08B-D71D-4A4A-8935-A033B5A198F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F8FFA9BE-DC7E-2BF4-87BA-33680A5BF3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452" y="1109420"/>
            <a:ext cx="422149" cy="422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CD5F69-A265-58FA-3667-5A3D6D461039}"/>
              </a:ext>
            </a:extLst>
          </p:cNvPr>
          <p:cNvSpPr txBox="1"/>
          <p:nvPr/>
        </p:nvSpPr>
        <p:spPr>
          <a:xfrm>
            <a:off x="1685924" y="904997"/>
            <a:ext cx="85153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the conversation between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Khang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800" b="1" dirty="0" err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Vy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tick (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 (true) or F (False).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F975C1A-B23C-7034-C94C-12D8E11BC9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14810"/>
              </p:ext>
            </p:extLst>
          </p:nvPr>
        </p:nvGraphicFramePr>
        <p:xfrm>
          <a:off x="1351188" y="2381833"/>
          <a:ext cx="9184822" cy="27432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745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14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1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3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endParaRPr lang="en-US" sz="20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endParaRPr lang="en-US" sz="20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</a:t>
                      </a:r>
                      <a:endParaRPr lang="en-US" sz="24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Vy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lives in the </a:t>
                      </a:r>
                      <a:r>
                        <a:rPr lang="en-US" sz="240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centre</a:t>
                      </a:r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of Ho Chi Minh City.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</a:t>
                      </a:r>
                      <a:endParaRPr lang="en-US" sz="24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is a big market near her house.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</a:t>
                      </a:r>
                      <a:endParaRPr lang="en-US" sz="24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streets are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narrow.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</a:t>
                      </a:r>
                      <a:endParaRPr lang="en-US" sz="24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 schools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are faraway.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5.</a:t>
                      </a:r>
                      <a:endParaRPr lang="en-US" sz="2400" b="1">
                        <a:solidFill>
                          <a:srgbClr val="0070C0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There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are some factories near her </a:t>
                      </a:r>
                      <a:r>
                        <a:rPr lang="en-US" sz="2400" baseline="0" dirty="0" err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neighbourhood</a:t>
                      </a:r>
                      <a:r>
                        <a:rPr lang="en-US" sz="2400" baseline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24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2" name="Bản sao của B1_29">
            <a:hlinkClick r:id="" action="ppaction://media"/>
            <a:extLst>
              <a:ext uri="{FF2B5EF4-FFF2-40B4-BE49-F238E27FC236}">
                <a16:creationId xmlns:a16="http://schemas.microsoft.com/office/drawing/2014/main" id="{B6B99D6F-89D3-2FBF-9DE7-CEB52A114B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54987" y="1508591"/>
            <a:ext cx="487363" cy="48736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BADCBD5-BA64-6719-C253-6545522D59DD}"/>
              </a:ext>
            </a:extLst>
          </p:cNvPr>
          <p:cNvSpPr txBox="1"/>
          <p:nvPr/>
        </p:nvSpPr>
        <p:spPr>
          <a:xfrm>
            <a:off x="9839866" y="2822416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75B22B-714B-DB19-80CF-8D7B8ED5F590}"/>
              </a:ext>
            </a:extLst>
          </p:cNvPr>
          <p:cNvSpPr txBox="1"/>
          <p:nvPr/>
        </p:nvSpPr>
        <p:spPr>
          <a:xfrm>
            <a:off x="9178651" y="3213983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9E6173-6059-FD91-FBE8-7371545AEE59}"/>
              </a:ext>
            </a:extLst>
          </p:cNvPr>
          <p:cNvSpPr txBox="1"/>
          <p:nvPr/>
        </p:nvSpPr>
        <p:spPr>
          <a:xfrm>
            <a:off x="9887180" y="3693293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74E603-AFC2-9064-EACC-D287B0E9AA01}"/>
              </a:ext>
            </a:extLst>
          </p:cNvPr>
          <p:cNvSpPr txBox="1"/>
          <p:nvPr/>
        </p:nvSpPr>
        <p:spPr>
          <a:xfrm>
            <a:off x="9075887" y="416803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BC23B8-6BED-896B-734E-F881D8359B15}"/>
              </a:ext>
            </a:extLst>
          </p:cNvPr>
          <p:cNvSpPr txBox="1"/>
          <p:nvPr/>
        </p:nvSpPr>
        <p:spPr>
          <a:xfrm>
            <a:off x="9839866" y="4614387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 2" panose="05020102010507070707" pitchFamily="18" charset="2"/>
              </a:rPr>
              <a:t></a:t>
            </a:r>
            <a:endParaRPr lang="en-US" sz="2800" b="1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ounded 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CAC86E2C-CD3B-3A6A-E1A2-1976594FB3CD}"/>
              </a:ext>
            </a:extLst>
          </p:cNvPr>
          <p:cNvSpPr/>
          <p:nvPr/>
        </p:nvSpPr>
        <p:spPr>
          <a:xfrm>
            <a:off x="8962913" y="5727917"/>
            <a:ext cx="1580233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script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89C34A4-6640-446D-AF1B-C8F044C9C4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1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5" grpId="0"/>
      <p:bldP spid="18" grpId="0"/>
      <p:bldP spid="27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11514E-B568-4EDC-AA1A-6B7D24C74198}"/>
              </a:ext>
            </a:extLst>
          </p:cNvPr>
          <p:cNvGrpSpPr/>
          <p:nvPr/>
        </p:nvGrpSpPr>
        <p:grpSpPr>
          <a:xfrm>
            <a:off x="1501966" y="1238616"/>
            <a:ext cx="9188067" cy="4563384"/>
            <a:chOff x="-71602" y="135812"/>
            <a:chExt cx="9188067" cy="456338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99A6BE0-9C8A-4C38-B997-ADB4E8B327B7}"/>
                </a:ext>
              </a:extLst>
            </p:cNvPr>
            <p:cNvSpPr txBox="1"/>
            <p:nvPr/>
          </p:nvSpPr>
          <p:spPr>
            <a:xfrm>
              <a:off x="-71602" y="841730"/>
              <a:ext cx="9188067" cy="385746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 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Where do you live, </a:t>
              </a:r>
              <a:r>
                <a:rPr lang="en-US" sz="2400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  I live in the suburbs of Ho Chi Minh City.</a:t>
              </a:r>
            </a:p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do you like about it?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  There are many things I like about it. There’s a big market near my house. There are also many shops, restaurants and art galleries here. The streets are wide. The people here are helpful and friendly.</a:t>
              </a:r>
            </a:p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do you dislike about it?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4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4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4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4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The schools are too faraway. There are also some factories near here, so the air isn’t very clean and the streets are noisy and crowded.</a:t>
              </a:r>
              <a:endPara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655EF60-59B4-4757-B066-A4ACC7BA287F}"/>
                </a:ext>
              </a:extLst>
            </p:cNvPr>
            <p:cNvSpPr txBox="1"/>
            <p:nvPr/>
          </p:nvSpPr>
          <p:spPr>
            <a:xfrm>
              <a:off x="3430161" y="135812"/>
              <a:ext cx="26034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 SCRIPT</a:t>
              </a:r>
            </a:p>
          </p:txBody>
        </p:sp>
      </p:grpSp>
      <p:sp>
        <p:nvSpPr>
          <p:cNvPr id="8" name="Multiplication Sign 7">
            <a:hlinkClick r:id="rId2" action="ppaction://hlinksldjump"/>
            <a:extLst>
              <a:ext uri="{FF2B5EF4-FFF2-40B4-BE49-F238E27FC236}">
                <a16:creationId xmlns:a16="http://schemas.microsoft.com/office/drawing/2014/main" id="{159A5070-05F6-4C54-98F1-7743575FF3DA}"/>
              </a:ext>
            </a:extLst>
          </p:cNvPr>
          <p:cNvSpPr/>
          <p:nvPr/>
        </p:nvSpPr>
        <p:spPr>
          <a:xfrm>
            <a:off x="9640629" y="567980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ADCAA3-2158-4C7A-92C6-C1127F76F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84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807360"/>
              </p:ext>
            </p:extLst>
          </p:nvPr>
        </p:nvGraphicFramePr>
        <p:xfrm>
          <a:off x="1084574" y="2865907"/>
          <a:ext cx="4905679" cy="278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056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0965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2600" baseline="0">
                          <a:solidFill>
                            <a:schemeClr val="tx1"/>
                          </a:solidFill>
                        </a:rPr>
                        <a:t> Vy likes</a:t>
                      </a:r>
                      <a:endParaRPr lang="en-US" sz="26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62C8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91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E6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50018" y="3628309"/>
            <a:ext cx="4648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many shops, restaurants and (1)                        in her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neighbourhood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50018" y="4396961"/>
            <a:ext cx="617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(2)                    streets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0018" y="4908668"/>
            <a:ext cx="6178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helpful and (3)                     people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B70FE-B9F9-4986-8F7D-8A0795D3009E}"/>
              </a:ext>
            </a:extLst>
          </p:cNvPr>
          <p:cNvSpPr txBox="1"/>
          <p:nvPr/>
        </p:nvSpPr>
        <p:spPr>
          <a:xfrm>
            <a:off x="2925859" y="4877252"/>
            <a:ext cx="9845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friendly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5906B9-5405-42F6-B5B0-7E108AF623EC}"/>
              </a:ext>
            </a:extLst>
          </p:cNvPr>
          <p:cNvSpPr txBox="1"/>
          <p:nvPr/>
        </p:nvSpPr>
        <p:spPr>
          <a:xfrm>
            <a:off x="1906615" y="4365545"/>
            <a:ext cx="689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wide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F0591D-3A90-4909-AB4E-D1465085FAF7}"/>
              </a:ext>
            </a:extLst>
          </p:cNvPr>
          <p:cNvSpPr txBox="1"/>
          <p:nvPr/>
        </p:nvSpPr>
        <p:spPr>
          <a:xfrm>
            <a:off x="4620396" y="3612682"/>
            <a:ext cx="14062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art galleries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6299886-6B73-4424-82DD-1638F456CDFA}"/>
              </a:ext>
            </a:extLst>
          </p:cNvPr>
          <p:cNvCxnSpPr>
            <a:cxnSpLocks/>
          </p:cNvCxnSpPr>
          <p:nvPr/>
        </p:nvCxnSpPr>
        <p:spPr>
          <a:xfrm>
            <a:off x="4701926" y="3935160"/>
            <a:ext cx="12451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38F951B-713A-412C-BBEB-A4457215391B}"/>
              </a:ext>
            </a:extLst>
          </p:cNvPr>
          <p:cNvCxnSpPr/>
          <p:nvPr/>
        </p:nvCxnSpPr>
        <p:spPr>
          <a:xfrm>
            <a:off x="1748501" y="4688248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CFA274-B89C-459F-A71B-B213236959D1}"/>
              </a:ext>
            </a:extLst>
          </p:cNvPr>
          <p:cNvCxnSpPr/>
          <p:nvPr/>
        </p:nvCxnSpPr>
        <p:spPr>
          <a:xfrm>
            <a:off x="2925859" y="5177698"/>
            <a:ext cx="1097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0598C56A-DB61-A550-93DB-5D28559D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624737"/>
              </p:ext>
            </p:extLst>
          </p:nvPr>
        </p:nvGraphicFramePr>
        <p:xfrm>
          <a:off x="6201747" y="2865907"/>
          <a:ext cx="4671253" cy="27801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39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aseline="0" dirty="0" err="1">
                          <a:solidFill>
                            <a:schemeClr val="tx1"/>
                          </a:solidFill>
                        </a:rPr>
                        <a:t>Vy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dislikes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662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D60C3FA-5E3A-F694-A6AF-5E7446F82F9D}"/>
              </a:ext>
            </a:extLst>
          </p:cNvPr>
          <p:cNvSpPr txBox="1"/>
          <p:nvPr/>
        </p:nvSpPr>
        <p:spPr>
          <a:xfrm>
            <a:off x="6790451" y="3626970"/>
            <a:ext cx="408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too (4)                       school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BB6A761-418D-959E-568F-7B7732ACB9E7}"/>
              </a:ext>
            </a:extLst>
          </p:cNvPr>
          <p:cNvSpPr txBox="1"/>
          <p:nvPr/>
        </p:nvSpPr>
        <p:spPr>
          <a:xfrm>
            <a:off x="6790451" y="4266681"/>
            <a:ext cx="408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dirty air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2071A7-A761-05D9-16F2-852EE5AA31DD}"/>
              </a:ext>
            </a:extLst>
          </p:cNvPr>
          <p:cNvSpPr txBox="1"/>
          <p:nvPr/>
        </p:nvSpPr>
        <p:spPr>
          <a:xfrm>
            <a:off x="6790451" y="4818222"/>
            <a:ext cx="4082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noisy and (5)                      streets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FD62C8-6F42-D053-091C-F3D68887174C}"/>
              </a:ext>
            </a:extLst>
          </p:cNvPr>
          <p:cNvSpPr txBox="1"/>
          <p:nvPr/>
        </p:nvSpPr>
        <p:spPr>
          <a:xfrm>
            <a:off x="7866996" y="3618805"/>
            <a:ext cx="10018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faraway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66C779-46F0-C028-58F2-88AD1D1FFF36}"/>
              </a:ext>
            </a:extLst>
          </p:cNvPr>
          <p:cNvSpPr txBox="1"/>
          <p:nvPr/>
        </p:nvSpPr>
        <p:spPr>
          <a:xfrm>
            <a:off x="8436277" y="4818222"/>
            <a:ext cx="109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crowded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7A9E772-2028-94F2-EF63-40665D7E4CDB}"/>
              </a:ext>
            </a:extLst>
          </p:cNvPr>
          <p:cNvCxnSpPr/>
          <p:nvPr/>
        </p:nvCxnSpPr>
        <p:spPr>
          <a:xfrm>
            <a:off x="7862969" y="3923230"/>
            <a:ext cx="10058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6612A5-44F3-3308-96BB-D95F5B875008}"/>
              </a:ext>
            </a:extLst>
          </p:cNvPr>
          <p:cNvCxnSpPr/>
          <p:nvPr/>
        </p:nvCxnSpPr>
        <p:spPr>
          <a:xfrm>
            <a:off x="8338561" y="5123804"/>
            <a:ext cx="11887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9870254-C48B-2CE4-60E9-E9250327FE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r="6617"/>
          <a:stretch/>
        </p:blipFill>
        <p:spPr>
          <a:xfrm rot="20740698">
            <a:off x="770225" y="1639696"/>
            <a:ext cx="1836692" cy="142270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AFAC253-72A7-E644-7EE0-91A6B1C07C8E}"/>
              </a:ext>
            </a:extLst>
          </p:cNvPr>
          <p:cNvSpPr txBox="1"/>
          <p:nvPr/>
        </p:nvSpPr>
        <p:spPr>
          <a:xfrm>
            <a:off x="1759531" y="842691"/>
            <a:ext cx="7906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Listen to the conversation again and fill the blanks.</a:t>
            </a:r>
          </a:p>
        </p:txBody>
      </p:sp>
      <p:pic>
        <p:nvPicPr>
          <p:cNvPr id="27" name="Bản sao của B1_30">
            <a:hlinkClick r:id="" action="ppaction://media"/>
            <a:extLst>
              <a:ext uri="{FF2B5EF4-FFF2-40B4-BE49-F238E27FC236}">
                <a16:creationId xmlns:a16="http://schemas.microsoft.com/office/drawing/2014/main" id="{8D968573-107C-A338-6B35-B607863EE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50010" y="840348"/>
            <a:ext cx="487363" cy="487363"/>
          </a:xfrm>
          <a:prstGeom prst="rect">
            <a:avLst/>
          </a:prstGeom>
        </p:spPr>
      </p:pic>
      <p:sp>
        <p:nvSpPr>
          <p:cNvPr id="28" name="Rounded Rectangle 3">
            <a:hlinkClick r:id="rId7" action="ppaction://hlinksldjump"/>
            <a:extLst>
              <a:ext uri="{FF2B5EF4-FFF2-40B4-BE49-F238E27FC236}">
                <a16:creationId xmlns:a16="http://schemas.microsoft.com/office/drawing/2014/main" id="{D3AB3FF3-D299-5954-4E9D-17DB94E7CBA3}"/>
              </a:ext>
            </a:extLst>
          </p:cNvPr>
          <p:cNvSpPr/>
          <p:nvPr/>
        </p:nvSpPr>
        <p:spPr>
          <a:xfrm>
            <a:off x="9651779" y="5885657"/>
            <a:ext cx="1580233" cy="431960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Audio script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BFFAC6-1557-1786-076F-19B56301F2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98863" y="886635"/>
            <a:ext cx="399473" cy="3994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E4EBE1-9E2E-4AA9-91B3-8BBE726230E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D0FE259-1E4B-4862-2B4C-0ECF69344138}"/>
              </a:ext>
            </a:extLst>
          </p:cNvPr>
          <p:cNvGrpSpPr/>
          <p:nvPr/>
        </p:nvGrpSpPr>
        <p:grpSpPr>
          <a:xfrm>
            <a:off x="1912163" y="1238616"/>
            <a:ext cx="8486470" cy="4516579"/>
            <a:chOff x="338595" y="135812"/>
            <a:chExt cx="8486470" cy="451657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1162997-A596-4BAB-CAF2-ED887A5D5C84}"/>
                </a:ext>
              </a:extLst>
            </p:cNvPr>
            <p:cNvSpPr txBox="1"/>
            <p:nvPr/>
          </p:nvSpPr>
          <p:spPr>
            <a:xfrm>
              <a:off x="338595" y="720545"/>
              <a:ext cx="8486470" cy="3931846"/>
            </a:xfrm>
            <a:prstGeom prst="rect">
              <a:avLst/>
            </a:prstGeom>
            <a:noFill/>
            <a:ln w="19050">
              <a:solidFill>
                <a:srgbClr val="0FB7BD"/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 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Where do you live, </a:t>
              </a:r>
              <a:r>
                <a:rPr lang="en-US" sz="2000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  I live in the suburbs of Ho Chi Minh City.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0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do you like about it?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  There are many things I like about it. There’s a big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market near my house. There are also many shops,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restaurants and art galleries here. The streets are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wide. The people here are helpful and friendly.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Khang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0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What do you dislike about it?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b="1" i="1" dirty="0" err="1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Vy</a:t>
              </a:r>
              <a:r>
                <a:rPr lang="en-US" sz="2000" b="1" i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r>
                <a:rPr lang="en-US" sz="2000" b="1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</a:t>
              </a: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      The schools are too faraway. There are also some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factories near here, so the air isn’t very clean and the</a:t>
              </a:r>
            </a:p>
            <a:p>
              <a:pPr algn="just">
                <a:lnSpc>
                  <a:spcPct val="114000"/>
                </a:lnSpc>
              </a:pPr>
              <a:r>
                <a:rPr lang="en-US" sz="2000" dirty="0">
                  <a:solidFill>
                    <a:srgbClr val="333333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         streets are noisy and crowded.</a:t>
              </a:r>
              <a:endPara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E84CDA-CEBB-AF80-A49E-F7D9A2FE4F20}"/>
                </a:ext>
              </a:extLst>
            </p:cNvPr>
            <p:cNvSpPr txBox="1"/>
            <p:nvPr/>
          </p:nvSpPr>
          <p:spPr>
            <a:xfrm>
              <a:off x="3430161" y="135812"/>
              <a:ext cx="26034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AUDIO SCRIPT</a:t>
              </a:r>
            </a:p>
          </p:txBody>
        </p:sp>
      </p:grpSp>
      <p:sp>
        <p:nvSpPr>
          <p:cNvPr id="14" name="Multiplication Sign 13">
            <a:hlinkClick r:id="rId2" action="ppaction://hlinksldjump"/>
            <a:extLst>
              <a:ext uri="{FF2B5EF4-FFF2-40B4-BE49-F238E27FC236}">
                <a16:creationId xmlns:a16="http://schemas.microsoft.com/office/drawing/2014/main" id="{9AA2F948-19BB-0D28-61A6-1C69F933ADD7}"/>
              </a:ext>
            </a:extLst>
          </p:cNvPr>
          <p:cNvSpPr/>
          <p:nvPr/>
        </p:nvSpPr>
        <p:spPr>
          <a:xfrm>
            <a:off x="9640629" y="567980"/>
            <a:ext cx="491613" cy="461665"/>
          </a:xfrm>
          <a:prstGeom prst="mathMultiply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D5E77D-EC09-4FFD-89CA-DF136F9AB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944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407EDF2-5A28-48C3-AFC2-11A1173A13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A1ED0D-4CE4-4C6A-8BB4-417A6214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967" y="2586519"/>
            <a:ext cx="9876925" cy="1896695"/>
          </a:xfrm>
        </p:spPr>
        <p:txBody>
          <a:bodyPr/>
          <a:lstStyle/>
          <a:p>
            <a:pPr algn="ctr"/>
            <a:r>
              <a:rPr lang="en-US" sz="11500" dirty="0"/>
              <a:t>WRITING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7C8E0-2052-4014-ABA9-71C5D41504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0649" y="0"/>
            <a:ext cx="621351" cy="59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359665"/>
      </p:ext>
    </p:extLst>
  </p:cSld>
  <p:clrMapOvr>
    <a:masterClrMapping/>
  </p:clrMapOvr>
</p:sld>
</file>

<file path=ppt/theme/theme1.xml><?xml version="1.0" encoding="utf-8"?>
<a:theme xmlns:a="http://schemas.openxmlformats.org/drawingml/2006/main" name="Practical Life Subject for Middle School - 6th Grade: Bullying Prevention by Slidesgo">
  <a:themeElements>
    <a:clrScheme name="Simple Light">
      <a:dk1>
        <a:srgbClr val="1F4788"/>
      </a:dk1>
      <a:lt1>
        <a:srgbClr val="F9E5DF"/>
      </a:lt1>
      <a:dk2>
        <a:srgbClr val="421D19"/>
      </a:dk2>
      <a:lt2>
        <a:srgbClr val="EF9985"/>
      </a:lt2>
      <a:accent1>
        <a:srgbClr val="E55436"/>
      </a:accent1>
      <a:accent2>
        <a:srgbClr val="029C9A"/>
      </a:accent2>
      <a:accent3>
        <a:srgbClr val="F4A92B"/>
      </a:accent3>
      <a:accent4>
        <a:srgbClr val="21A5D1"/>
      </a:accent4>
      <a:accent5>
        <a:srgbClr val="F4B389"/>
      </a:accent5>
      <a:accent6>
        <a:srgbClr val="FFFFFF"/>
      </a:accent6>
      <a:hlink>
        <a:srgbClr val="21A5D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1627</TotalTime>
  <Words>576</Words>
  <Application>Microsoft Office PowerPoint</Application>
  <PresentationFormat>Widescreen</PresentationFormat>
  <Paragraphs>102</Paragraphs>
  <Slides>13</Slides>
  <Notes>6</Notes>
  <HiddenSlides>2</HiddenSlides>
  <MMClips>9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Bebas Neue</vt:lpstr>
      <vt:lpstr>Calibri</vt:lpstr>
      <vt:lpstr>Londrina Solid</vt:lpstr>
      <vt:lpstr>Raleway</vt:lpstr>
      <vt:lpstr>Wellfleet</vt:lpstr>
      <vt:lpstr>Practical Life Subject for Middle School - 6th Grade: Bullying Prevention by Slidesgo</vt:lpstr>
      <vt:lpstr>MY NEIGHBOURHOOD</vt:lpstr>
      <vt:lpstr>Lesson 6</vt:lpstr>
      <vt:lpstr>LISTENING</vt:lpstr>
      <vt:lpstr>VOCABULARY</vt:lpstr>
      <vt:lpstr>PowerPoint Presentation</vt:lpstr>
      <vt:lpstr>PowerPoint Presentation</vt:lpstr>
      <vt:lpstr>PowerPoint Presentation</vt:lpstr>
      <vt:lpstr>PowerPoint Presentation</vt:lpstr>
      <vt:lpstr>WRITING</vt:lpstr>
      <vt:lpstr>VOCABULARY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113</cp:revision>
  <dcterms:created xsi:type="dcterms:W3CDTF">2020-12-09T02:04:09Z</dcterms:created>
  <dcterms:modified xsi:type="dcterms:W3CDTF">2025-01-02T16:55:29Z</dcterms:modified>
</cp:coreProperties>
</file>