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6" r:id="rId2"/>
    <p:sldMasterId id="2147483705" r:id="rId3"/>
  </p:sldMasterIdLst>
  <p:notesMasterIdLst>
    <p:notesMasterId r:id="rId22"/>
  </p:notesMasterIdLst>
  <p:sldIdLst>
    <p:sldId id="256" r:id="rId4"/>
    <p:sldId id="257" r:id="rId5"/>
    <p:sldId id="258" r:id="rId6"/>
    <p:sldId id="429" r:id="rId7"/>
    <p:sldId id="259" r:id="rId8"/>
    <p:sldId id="260" r:id="rId9"/>
    <p:sldId id="261" r:id="rId10"/>
    <p:sldId id="262" r:id="rId11"/>
    <p:sldId id="263" r:id="rId12"/>
    <p:sldId id="264" r:id="rId13"/>
    <p:sldId id="426" r:id="rId14"/>
    <p:sldId id="265" r:id="rId15"/>
    <p:sldId id="266" r:id="rId16"/>
    <p:sldId id="427" r:id="rId17"/>
    <p:sldId id="428" r:id="rId18"/>
    <p:sldId id="425" r:id="rId19"/>
    <p:sldId id="275" r:id="rId20"/>
    <p:sldId id="267" r:id="rId21"/>
  </p:sldIdLst>
  <p:sldSz cx="9144000" cy="5143500" type="screen16x9"/>
  <p:notesSz cx="6858000" cy="9144000"/>
  <p:embeddedFontLst>
    <p:embeddedFont>
      <p:font typeface="Allerta" panose="020B0604020202020204" charset="0"/>
      <p:regular r:id="rId23"/>
    </p:embeddedFont>
    <p:embeddedFont>
      <p:font typeface="Barrio" panose="020B0604020202020204" charset="0"/>
      <p:regular r:id="rId24"/>
    </p:embeddedFont>
    <p:embeddedFont>
      <p:font typeface="Basic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ivvic" panose="020B0604020202020204" charset="0"/>
      <p:regular r:id="rId30"/>
      <p:bold r:id="rId31"/>
      <p:italic r:id="rId32"/>
      <p:boldItalic r:id="rId33"/>
    </p:embeddedFont>
    <p:embeddedFont>
      <p:font typeface="Merienda" panose="020B0604020202020204" charset="0"/>
      <p:regular r:id="rId34"/>
      <p:bold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Nunito" panose="00000500000000000000" pitchFamily="2" charset="0"/>
      <p:regular r:id="rId40"/>
      <p:bold r:id="rId41"/>
      <p:italic r:id="rId42"/>
      <p:boldItalic r:id="rId43"/>
    </p:embeddedFont>
    <p:embeddedFont>
      <p:font typeface="Roboto Light" panose="02000000000000000000" pitchFamily="2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UlPXZJfwz0OpViukiUQc1BI4H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3A3AE7-FBDD-4626-92FC-02B897A6D234}">
  <a:tblStyle styleId="{E93A3AE7-FBDD-4626-92FC-02B897A6D23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0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customschemas.google.com/relationships/presentationmetadata" Target="meta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g28a14646dd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9" name="Google Shape;2789;g28a14646dd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Google Shape;2927;g28a567067e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8" name="Google Shape;2928;g28a567067e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5" name="Google Shape;2135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28a14646ddf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8" name="Google Shape;2938;g28a14646ddf_4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 writes the letters next to the numbers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Google Shape;30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6" name="Google Shape;30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6" name="Google Shape;28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683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gb700a128bd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0" name="Google Shape;3380;gb700a128bd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4" name="Google Shape;304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28a4a3a5f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28a4a3a5f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g28a14646ddf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9" name="Google Shape;2839;g28a14646ddf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28a4a3a5f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28a4a3a5f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97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6" name="Google Shape;28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Google Shape;2884;g28a4a3a5f7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5" name="Google Shape;2885;g28a4a3a5f7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g28a4a3a5f7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6" name="Google Shape;2896;g28a4a3a5f7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g28a4a3a5f7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7" name="Google Shape;2907;g28a4a3a5f7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g28a4a3a5f7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7" name="Google Shape;2917;g28a4a3a5f7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1"/>
          <p:cNvSpPr/>
          <p:nvPr/>
        </p:nvSpPr>
        <p:spPr>
          <a:xfrm rot="10800000" flipH="1">
            <a:off x="-251886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1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1"/>
          <p:cNvGrpSpPr/>
          <p:nvPr/>
        </p:nvGrpSpPr>
        <p:grpSpPr>
          <a:xfrm>
            <a:off x="5949254" y="3501299"/>
            <a:ext cx="279411" cy="602528"/>
            <a:chOff x="-1118986" y="3729104"/>
            <a:chExt cx="251926" cy="543307"/>
          </a:xfrm>
        </p:grpSpPr>
        <p:sp>
          <p:nvSpPr>
            <p:cNvPr id="15" name="Google Shape;15;p21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1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1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1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1"/>
          <p:cNvSpPr/>
          <p:nvPr/>
        </p:nvSpPr>
        <p:spPr>
          <a:xfrm>
            <a:off x="2981152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1"/>
          <p:cNvSpPr/>
          <p:nvPr/>
        </p:nvSpPr>
        <p:spPr>
          <a:xfrm rot="9614924">
            <a:off x="-471289" y="1479302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1"/>
          <p:cNvSpPr/>
          <p:nvPr/>
        </p:nvSpPr>
        <p:spPr>
          <a:xfrm>
            <a:off x="8490828" y="1851330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1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1"/>
          <p:cNvSpPr/>
          <p:nvPr/>
        </p:nvSpPr>
        <p:spPr>
          <a:xfrm>
            <a:off x="7568787" y="14173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1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1"/>
          <p:cNvSpPr/>
          <p:nvPr/>
        </p:nvSpPr>
        <p:spPr>
          <a:xfrm>
            <a:off x="1760000" y="2716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1"/>
          <p:cNvSpPr/>
          <p:nvPr/>
        </p:nvSpPr>
        <p:spPr>
          <a:xfrm>
            <a:off x="644140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64" name="Google Shape;164;p5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3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3"/>
          <p:cNvSpPr txBox="1">
            <a:spLocks noGrp="1"/>
          </p:cNvSpPr>
          <p:nvPr>
            <p:ph type="subTitle" idx="1"/>
          </p:nvPr>
        </p:nvSpPr>
        <p:spPr>
          <a:xfrm>
            <a:off x="1152650" y="2922463"/>
            <a:ext cx="1819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ubTitle" idx="2"/>
          </p:nvPr>
        </p:nvSpPr>
        <p:spPr>
          <a:xfrm>
            <a:off x="1094450" y="2463775"/>
            <a:ext cx="1935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53"/>
          <p:cNvSpPr txBox="1">
            <a:spLocks noGrp="1"/>
          </p:cNvSpPr>
          <p:nvPr>
            <p:ph type="subTitle" idx="3"/>
          </p:nvPr>
        </p:nvSpPr>
        <p:spPr>
          <a:xfrm>
            <a:off x="3662425" y="2922463"/>
            <a:ext cx="1819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53"/>
          <p:cNvSpPr txBox="1">
            <a:spLocks noGrp="1"/>
          </p:cNvSpPr>
          <p:nvPr>
            <p:ph type="subTitle" idx="4"/>
          </p:nvPr>
        </p:nvSpPr>
        <p:spPr>
          <a:xfrm>
            <a:off x="3604225" y="2463775"/>
            <a:ext cx="1935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53"/>
          <p:cNvSpPr txBox="1">
            <a:spLocks noGrp="1"/>
          </p:cNvSpPr>
          <p:nvPr>
            <p:ph type="subTitle" idx="5"/>
          </p:nvPr>
        </p:nvSpPr>
        <p:spPr>
          <a:xfrm>
            <a:off x="6172200" y="2922463"/>
            <a:ext cx="1819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53"/>
          <p:cNvSpPr txBox="1">
            <a:spLocks noGrp="1"/>
          </p:cNvSpPr>
          <p:nvPr>
            <p:ph type="subTitle" idx="6"/>
          </p:nvPr>
        </p:nvSpPr>
        <p:spPr>
          <a:xfrm>
            <a:off x="6114000" y="2463775"/>
            <a:ext cx="1935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53"/>
          <p:cNvSpPr txBox="1">
            <a:spLocks noGrp="1"/>
          </p:cNvSpPr>
          <p:nvPr>
            <p:ph type="title"/>
          </p:nvPr>
        </p:nvSpPr>
        <p:spPr>
          <a:xfrm flipH="1">
            <a:off x="1625900" y="1664338"/>
            <a:ext cx="8730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" name="Google Shape;175;p53"/>
          <p:cNvSpPr txBox="1">
            <a:spLocks noGrp="1"/>
          </p:cNvSpPr>
          <p:nvPr>
            <p:ph type="title" idx="7"/>
          </p:nvPr>
        </p:nvSpPr>
        <p:spPr>
          <a:xfrm flipH="1">
            <a:off x="4135675" y="1664338"/>
            <a:ext cx="8730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" name="Google Shape;176;p53"/>
          <p:cNvSpPr txBox="1">
            <a:spLocks noGrp="1"/>
          </p:cNvSpPr>
          <p:nvPr>
            <p:ph type="title" idx="8"/>
          </p:nvPr>
        </p:nvSpPr>
        <p:spPr>
          <a:xfrm flipH="1">
            <a:off x="6645450" y="1664338"/>
            <a:ext cx="8730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" name="Google Shape;177;p53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3"/>
          <p:cNvSpPr/>
          <p:nvPr/>
        </p:nvSpPr>
        <p:spPr>
          <a:xfrm>
            <a:off x="694815" y="224624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3"/>
          <p:cNvSpPr/>
          <p:nvPr/>
        </p:nvSpPr>
        <p:spPr>
          <a:xfrm>
            <a:off x="1625650" y="3328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3"/>
          <p:cNvSpPr/>
          <p:nvPr/>
        </p:nvSpPr>
        <p:spPr>
          <a:xfrm>
            <a:off x="364390" y="16720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3"/>
          <p:cNvSpPr/>
          <p:nvPr/>
        </p:nvSpPr>
        <p:spPr>
          <a:xfrm>
            <a:off x="364398" y="337417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3"/>
          <p:cNvSpPr/>
          <p:nvPr/>
        </p:nvSpPr>
        <p:spPr>
          <a:xfrm>
            <a:off x="8224861" y="21521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53"/>
          <p:cNvSpPr/>
          <p:nvPr/>
        </p:nvSpPr>
        <p:spPr>
          <a:xfrm>
            <a:off x="8526551" y="29836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3"/>
          <p:cNvSpPr/>
          <p:nvPr/>
        </p:nvSpPr>
        <p:spPr>
          <a:xfrm>
            <a:off x="7463490" y="82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3"/>
          <p:cNvSpPr/>
          <p:nvPr/>
        </p:nvSpPr>
        <p:spPr>
          <a:xfrm>
            <a:off x="8742567" y="1165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3"/>
          <p:cNvSpPr/>
          <p:nvPr/>
        </p:nvSpPr>
        <p:spPr>
          <a:xfrm>
            <a:off x="6939717" y="280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3"/>
          <p:cNvSpPr/>
          <p:nvPr/>
        </p:nvSpPr>
        <p:spPr>
          <a:xfrm>
            <a:off x="8224850" y="350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3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3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3"/>
          <p:cNvSpPr txBox="1">
            <a:spLocks noGrp="1"/>
          </p:cNvSpPr>
          <p:nvPr>
            <p:ph type="title" idx="9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4"/>
          <p:cNvSpPr txBox="1">
            <a:spLocks noGrp="1"/>
          </p:cNvSpPr>
          <p:nvPr>
            <p:ph type="title"/>
          </p:nvPr>
        </p:nvSpPr>
        <p:spPr>
          <a:xfrm flipH="1">
            <a:off x="5215263" y="738813"/>
            <a:ext cx="21318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title" idx="2"/>
          </p:nvPr>
        </p:nvSpPr>
        <p:spPr>
          <a:xfrm>
            <a:off x="4652913" y="2102000"/>
            <a:ext cx="3256500" cy="6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4652913" y="2925475"/>
            <a:ext cx="3256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4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4"/>
          <p:cNvSpPr/>
          <p:nvPr/>
        </p:nvSpPr>
        <p:spPr>
          <a:xfrm flipH="1">
            <a:off x="109585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p54"/>
          <p:cNvGrpSpPr/>
          <p:nvPr/>
        </p:nvGrpSpPr>
        <p:grpSpPr>
          <a:xfrm flipH="1">
            <a:off x="5911745" y="2927926"/>
            <a:ext cx="3558881" cy="2509262"/>
            <a:chOff x="-212950" y="2797175"/>
            <a:chExt cx="3558881" cy="2509262"/>
          </a:xfrm>
        </p:grpSpPr>
        <p:sp>
          <p:nvSpPr>
            <p:cNvPr id="199" name="Google Shape;199;p54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4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4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4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4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4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4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4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4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4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4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54"/>
          <p:cNvSpPr/>
          <p:nvPr/>
        </p:nvSpPr>
        <p:spPr>
          <a:xfrm flipH="1">
            <a:off x="5624747" y="4601002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4"/>
          <p:cNvSpPr/>
          <p:nvPr/>
        </p:nvSpPr>
        <p:spPr>
          <a:xfrm flipH="1">
            <a:off x="2920550" y="4950325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4"/>
          <p:cNvSpPr/>
          <p:nvPr/>
        </p:nvSpPr>
        <p:spPr>
          <a:xfrm>
            <a:off x="7996639" y="280737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4"/>
          <p:cNvSpPr/>
          <p:nvPr/>
        </p:nvSpPr>
        <p:spPr>
          <a:xfrm flipH="1">
            <a:off x="589264" y="924529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4"/>
          <p:cNvSpPr/>
          <p:nvPr/>
        </p:nvSpPr>
        <p:spPr>
          <a:xfrm>
            <a:off x="1783917" y="6072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4"/>
          <p:cNvSpPr/>
          <p:nvPr/>
        </p:nvSpPr>
        <p:spPr>
          <a:xfrm>
            <a:off x="2071425" y="2271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54"/>
          <p:cNvSpPr/>
          <p:nvPr/>
        </p:nvSpPr>
        <p:spPr>
          <a:xfrm>
            <a:off x="1273740" y="2419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4"/>
          <p:cNvSpPr/>
          <p:nvPr/>
        </p:nvSpPr>
        <p:spPr>
          <a:xfrm>
            <a:off x="8175890" y="3724806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4"/>
          <p:cNvSpPr/>
          <p:nvPr/>
        </p:nvSpPr>
        <p:spPr>
          <a:xfrm>
            <a:off x="4176765" y="4191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4"/>
          <p:cNvSpPr/>
          <p:nvPr/>
        </p:nvSpPr>
        <p:spPr>
          <a:xfrm>
            <a:off x="2986092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4"/>
          <p:cNvSpPr/>
          <p:nvPr/>
        </p:nvSpPr>
        <p:spPr>
          <a:xfrm>
            <a:off x="8310962" y="249456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4"/>
          <p:cNvSpPr/>
          <p:nvPr/>
        </p:nvSpPr>
        <p:spPr>
          <a:xfrm>
            <a:off x="3574776" y="8404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4"/>
          <p:cNvSpPr/>
          <p:nvPr/>
        </p:nvSpPr>
        <p:spPr>
          <a:xfrm>
            <a:off x="7495755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4"/>
          <p:cNvSpPr/>
          <p:nvPr/>
        </p:nvSpPr>
        <p:spPr>
          <a:xfrm>
            <a:off x="8396715" y="18397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4"/>
          <p:cNvSpPr/>
          <p:nvPr/>
        </p:nvSpPr>
        <p:spPr>
          <a:xfrm>
            <a:off x="8833716" y="2176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5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5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8" name="Google Shape;228;p5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5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5"/>
          <p:cNvSpPr/>
          <p:nvPr/>
        </p:nvSpPr>
        <p:spPr>
          <a:xfrm>
            <a:off x="322548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5"/>
          <p:cNvSpPr/>
          <p:nvPr/>
        </p:nvSpPr>
        <p:spPr>
          <a:xfrm>
            <a:off x="5153175" y="4564050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5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5"/>
          <p:cNvSpPr/>
          <p:nvPr/>
        </p:nvSpPr>
        <p:spPr>
          <a:xfrm>
            <a:off x="879666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5"/>
          <p:cNvSpPr/>
          <p:nvPr/>
        </p:nvSpPr>
        <p:spPr>
          <a:xfrm>
            <a:off x="1664979" y="1309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5"/>
          <p:cNvSpPr/>
          <p:nvPr/>
        </p:nvSpPr>
        <p:spPr>
          <a:xfrm>
            <a:off x="1579225" y="7047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5"/>
          <p:cNvSpPr/>
          <p:nvPr/>
        </p:nvSpPr>
        <p:spPr>
          <a:xfrm>
            <a:off x="8020390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5"/>
          <p:cNvSpPr/>
          <p:nvPr/>
        </p:nvSpPr>
        <p:spPr>
          <a:xfrm>
            <a:off x="8466727" y="1362477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5"/>
          <p:cNvSpPr/>
          <p:nvPr/>
        </p:nvSpPr>
        <p:spPr>
          <a:xfrm>
            <a:off x="8594991" y="5973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5"/>
          <p:cNvSpPr/>
          <p:nvPr/>
        </p:nvSpPr>
        <p:spPr>
          <a:xfrm>
            <a:off x="7294454" y="332145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5"/>
          <p:cNvSpPr/>
          <p:nvPr/>
        </p:nvSpPr>
        <p:spPr>
          <a:xfrm>
            <a:off x="1631675" y="2574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5"/>
          <p:cNvSpPr/>
          <p:nvPr/>
        </p:nvSpPr>
        <p:spPr>
          <a:xfrm>
            <a:off x="269217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5"/>
          <p:cNvSpPr/>
          <p:nvPr/>
        </p:nvSpPr>
        <p:spPr>
          <a:xfrm>
            <a:off x="1010292" y="5161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5"/>
          <p:cNvSpPr/>
          <p:nvPr/>
        </p:nvSpPr>
        <p:spPr>
          <a:xfrm>
            <a:off x="2705090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5"/>
          <p:cNvSpPr/>
          <p:nvPr/>
        </p:nvSpPr>
        <p:spPr>
          <a:xfrm>
            <a:off x="6727905" y="210216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55"/>
          <p:cNvGrpSpPr/>
          <p:nvPr/>
        </p:nvGrpSpPr>
        <p:grpSpPr>
          <a:xfrm>
            <a:off x="6299121" y="2983898"/>
            <a:ext cx="2893129" cy="2397298"/>
            <a:chOff x="6299146" y="2859547"/>
            <a:chExt cx="2893129" cy="2397298"/>
          </a:xfrm>
        </p:grpSpPr>
        <p:sp>
          <p:nvSpPr>
            <p:cNvPr id="247" name="Google Shape;247;p5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6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6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6"/>
          <p:cNvSpPr txBox="1">
            <a:spLocks noGrp="1"/>
          </p:cNvSpPr>
          <p:nvPr>
            <p:ph type="subTitle" idx="1"/>
          </p:nvPr>
        </p:nvSpPr>
        <p:spPr>
          <a:xfrm>
            <a:off x="2068888" y="2014800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56"/>
          <p:cNvSpPr txBox="1">
            <a:spLocks noGrp="1"/>
          </p:cNvSpPr>
          <p:nvPr>
            <p:ph type="subTitle" idx="2"/>
          </p:nvPr>
        </p:nvSpPr>
        <p:spPr>
          <a:xfrm>
            <a:off x="2069316" y="1556100"/>
            <a:ext cx="22743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56"/>
          <p:cNvSpPr txBox="1">
            <a:spLocks noGrp="1"/>
          </p:cNvSpPr>
          <p:nvPr>
            <p:ph type="subTitle" idx="3"/>
          </p:nvPr>
        </p:nvSpPr>
        <p:spPr>
          <a:xfrm>
            <a:off x="5812170" y="2014800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56"/>
          <p:cNvSpPr txBox="1">
            <a:spLocks noGrp="1"/>
          </p:cNvSpPr>
          <p:nvPr>
            <p:ph type="subTitle" idx="4"/>
          </p:nvPr>
        </p:nvSpPr>
        <p:spPr>
          <a:xfrm>
            <a:off x="5812610" y="1556100"/>
            <a:ext cx="22740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56"/>
          <p:cNvSpPr txBox="1">
            <a:spLocks noGrp="1"/>
          </p:cNvSpPr>
          <p:nvPr>
            <p:ph type="subTitle" idx="5"/>
          </p:nvPr>
        </p:nvSpPr>
        <p:spPr>
          <a:xfrm>
            <a:off x="2068888" y="3455875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56"/>
          <p:cNvSpPr txBox="1">
            <a:spLocks noGrp="1"/>
          </p:cNvSpPr>
          <p:nvPr>
            <p:ph type="subTitle" idx="6"/>
          </p:nvPr>
        </p:nvSpPr>
        <p:spPr>
          <a:xfrm>
            <a:off x="2069316" y="2997175"/>
            <a:ext cx="22743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56"/>
          <p:cNvSpPr txBox="1">
            <a:spLocks noGrp="1"/>
          </p:cNvSpPr>
          <p:nvPr>
            <p:ph type="subTitle" idx="7"/>
          </p:nvPr>
        </p:nvSpPr>
        <p:spPr>
          <a:xfrm>
            <a:off x="5812170" y="3455875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56"/>
          <p:cNvSpPr txBox="1">
            <a:spLocks noGrp="1"/>
          </p:cNvSpPr>
          <p:nvPr>
            <p:ph type="subTitle" idx="8"/>
          </p:nvPr>
        </p:nvSpPr>
        <p:spPr>
          <a:xfrm>
            <a:off x="5812610" y="2997175"/>
            <a:ext cx="22740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56"/>
          <p:cNvSpPr/>
          <p:nvPr/>
        </p:nvSpPr>
        <p:spPr>
          <a:xfrm>
            <a:off x="968742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6"/>
          <p:cNvSpPr/>
          <p:nvPr/>
        </p:nvSpPr>
        <p:spPr>
          <a:xfrm>
            <a:off x="41007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6"/>
          <p:cNvSpPr/>
          <p:nvPr/>
        </p:nvSpPr>
        <p:spPr>
          <a:xfrm>
            <a:off x="1665197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6"/>
          <p:cNvSpPr/>
          <p:nvPr/>
        </p:nvSpPr>
        <p:spPr>
          <a:xfrm>
            <a:off x="361036" y="10649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6"/>
          <p:cNvSpPr/>
          <p:nvPr/>
        </p:nvSpPr>
        <p:spPr>
          <a:xfrm>
            <a:off x="8346051" y="27163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6"/>
          <p:cNvSpPr/>
          <p:nvPr/>
        </p:nvSpPr>
        <p:spPr>
          <a:xfrm>
            <a:off x="8751261" y="21449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6"/>
          <p:cNvSpPr/>
          <p:nvPr/>
        </p:nvSpPr>
        <p:spPr>
          <a:xfrm>
            <a:off x="8850717" y="35478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6"/>
          <p:cNvSpPr/>
          <p:nvPr/>
        </p:nvSpPr>
        <p:spPr>
          <a:xfrm>
            <a:off x="8217740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6"/>
          <p:cNvSpPr/>
          <p:nvPr/>
        </p:nvSpPr>
        <p:spPr>
          <a:xfrm>
            <a:off x="225498" y="295784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6"/>
          <p:cNvSpPr/>
          <p:nvPr/>
        </p:nvSpPr>
        <p:spPr>
          <a:xfrm>
            <a:off x="8698791" y="2947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6"/>
          <p:cNvSpPr/>
          <p:nvPr/>
        </p:nvSpPr>
        <p:spPr>
          <a:xfrm>
            <a:off x="7734925" y="-107853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6"/>
          <p:cNvSpPr/>
          <p:nvPr/>
        </p:nvSpPr>
        <p:spPr>
          <a:xfrm>
            <a:off x="694815" y="25191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7"/>
          <p:cNvSpPr/>
          <p:nvPr/>
        </p:nvSpPr>
        <p:spPr>
          <a:xfrm>
            <a:off x="997815" y="88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7"/>
          <p:cNvSpPr/>
          <p:nvPr/>
        </p:nvSpPr>
        <p:spPr>
          <a:xfrm>
            <a:off x="1922723" y="101024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7"/>
          <p:cNvSpPr/>
          <p:nvPr/>
        </p:nvSpPr>
        <p:spPr>
          <a:xfrm>
            <a:off x="7463490" y="82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7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7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7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7"/>
          <p:cNvSpPr txBox="1">
            <a:spLocks noGrp="1"/>
          </p:cNvSpPr>
          <p:nvPr>
            <p:ph type="subTitle" idx="1"/>
          </p:nvPr>
        </p:nvSpPr>
        <p:spPr>
          <a:xfrm>
            <a:off x="1132967" y="1915724"/>
            <a:ext cx="1993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57"/>
          <p:cNvSpPr txBox="1">
            <a:spLocks noGrp="1"/>
          </p:cNvSpPr>
          <p:nvPr>
            <p:ph type="subTitle" idx="2"/>
          </p:nvPr>
        </p:nvSpPr>
        <p:spPr>
          <a:xfrm>
            <a:off x="1133117" y="1475275"/>
            <a:ext cx="19932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57"/>
          <p:cNvSpPr txBox="1">
            <a:spLocks noGrp="1"/>
          </p:cNvSpPr>
          <p:nvPr>
            <p:ph type="subTitle" idx="3"/>
          </p:nvPr>
        </p:nvSpPr>
        <p:spPr>
          <a:xfrm>
            <a:off x="3575879" y="1915724"/>
            <a:ext cx="1993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57"/>
          <p:cNvSpPr txBox="1">
            <a:spLocks noGrp="1"/>
          </p:cNvSpPr>
          <p:nvPr>
            <p:ph type="subTitle" idx="4"/>
          </p:nvPr>
        </p:nvSpPr>
        <p:spPr>
          <a:xfrm>
            <a:off x="3576029" y="1475275"/>
            <a:ext cx="1992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57"/>
          <p:cNvSpPr txBox="1">
            <a:spLocks noGrp="1"/>
          </p:cNvSpPr>
          <p:nvPr>
            <p:ph type="subTitle" idx="5"/>
          </p:nvPr>
        </p:nvSpPr>
        <p:spPr>
          <a:xfrm>
            <a:off x="1132967" y="3426599"/>
            <a:ext cx="1993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57"/>
          <p:cNvSpPr txBox="1">
            <a:spLocks noGrp="1"/>
          </p:cNvSpPr>
          <p:nvPr>
            <p:ph type="subTitle" idx="6"/>
          </p:nvPr>
        </p:nvSpPr>
        <p:spPr>
          <a:xfrm>
            <a:off x="1133117" y="2986150"/>
            <a:ext cx="19932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57"/>
          <p:cNvSpPr txBox="1">
            <a:spLocks noGrp="1"/>
          </p:cNvSpPr>
          <p:nvPr>
            <p:ph type="subTitle" idx="7"/>
          </p:nvPr>
        </p:nvSpPr>
        <p:spPr>
          <a:xfrm>
            <a:off x="3575879" y="3426599"/>
            <a:ext cx="1993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57"/>
          <p:cNvSpPr txBox="1">
            <a:spLocks noGrp="1"/>
          </p:cNvSpPr>
          <p:nvPr>
            <p:ph type="subTitle" idx="8"/>
          </p:nvPr>
        </p:nvSpPr>
        <p:spPr>
          <a:xfrm>
            <a:off x="3575554" y="2986150"/>
            <a:ext cx="1992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57"/>
          <p:cNvSpPr txBox="1">
            <a:spLocks noGrp="1"/>
          </p:cNvSpPr>
          <p:nvPr>
            <p:ph type="subTitle" idx="9"/>
          </p:nvPr>
        </p:nvSpPr>
        <p:spPr>
          <a:xfrm>
            <a:off x="6018467" y="1915724"/>
            <a:ext cx="19929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57"/>
          <p:cNvSpPr txBox="1">
            <a:spLocks noGrp="1"/>
          </p:cNvSpPr>
          <p:nvPr>
            <p:ph type="subTitle" idx="13"/>
          </p:nvPr>
        </p:nvSpPr>
        <p:spPr>
          <a:xfrm>
            <a:off x="6018617" y="1475275"/>
            <a:ext cx="19926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57"/>
          <p:cNvSpPr txBox="1">
            <a:spLocks noGrp="1"/>
          </p:cNvSpPr>
          <p:nvPr>
            <p:ph type="subTitle" idx="14"/>
          </p:nvPr>
        </p:nvSpPr>
        <p:spPr>
          <a:xfrm>
            <a:off x="6018467" y="3426599"/>
            <a:ext cx="19929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57"/>
          <p:cNvSpPr txBox="1">
            <a:spLocks noGrp="1"/>
          </p:cNvSpPr>
          <p:nvPr>
            <p:ph type="subTitle" idx="15"/>
          </p:nvPr>
        </p:nvSpPr>
        <p:spPr>
          <a:xfrm>
            <a:off x="6018617" y="2986150"/>
            <a:ext cx="19926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57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7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7"/>
          <p:cNvSpPr/>
          <p:nvPr/>
        </p:nvSpPr>
        <p:spPr>
          <a:xfrm>
            <a:off x="1625650" y="3328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7"/>
          <p:cNvSpPr/>
          <p:nvPr/>
        </p:nvSpPr>
        <p:spPr>
          <a:xfrm>
            <a:off x="364390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7"/>
          <p:cNvSpPr/>
          <p:nvPr/>
        </p:nvSpPr>
        <p:spPr>
          <a:xfrm>
            <a:off x="8643111" y="18290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7"/>
          <p:cNvSpPr/>
          <p:nvPr/>
        </p:nvSpPr>
        <p:spPr>
          <a:xfrm>
            <a:off x="364401" y="13434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7"/>
          <p:cNvSpPr/>
          <p:nvPr/>
        </p:nvSpPr>
        <p:spPr>
          <a:xfrm>
            <a:off x="8742567" y="1165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7"/>
          <p:cNvSpPr/>
          <p:nvPr/>
        </p:nvSpPr>
        <p:spPr>
          <a:xfrm>
            <a:off x="6939717" y="280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8224850" y="350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p5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8"/>
          <p:cNvSpPr/>
          <p:nvPr/>
        </p:nvSpPr>
        <p:spPr>
          <a:xfrm>
            <a:off x="-17537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8"/>
          <p:cNvSpPr/>
          <p:nvPr/>
        </p:nvSpPr>
        <p:spPr>
          <a:xfrm>
            <a:off x="936826" y="2020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8"/>
          <p:cNvSpPr/>
          <p:nvPr/>
        </p:nvSpPr>
        <p:spPr>
          <a:xfrm>
            <a:off x="7253715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8"/>
          <p:cNvSpPr/>
          <p:nvPr/>
        </p:nvSpPr>
        <p:spPr>
          <a:xfrm>
            <a:off x="5954442" y="1502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8"/>
          <p:cNvSpPr/>
          <p:nvPr/>
        </p:nvSpPr>
        <p:spPr>
          <a:xfrm>
            <a:off x="8599700" y="264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8"/>
          <p:cNvSpPr/>
          <p:nvPr/>
        </p:nvSpPr>
        <p:spPr>
          <a:xfrm>
            <a:off x="7902366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8"/>
          <p:cNvSpPr/>
          <p:nvPr/>
        </p:nvSpPr>
        <p:spPr>
          <a:xfrm>
            <a:off x="8422948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8"/>
          <p:cNvSpPr/>
          <p:nvPr/>
        </p:nvSpPr>
        <p:spPr>
          <a:xfrm>
            <a:off x="8878341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8"/>
          <p:cNvSpPr/>
          <p:nvPr/>
        </p:nvSpPr>
        <p:spPr>
          <a:xfrm>
            <a:off x="7407548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8"/>
          <p:cNvSpPr/>
          <p:nvPr/>
        </p:nvSpPr>
        <p:spPr>
          <a:xfrm>
            <a:off x="162173" y="86669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8"/>
          <p:cNvSpPr/>
          <p:nvPr/>
        </p:nvSpPr>
        <p:spPr>
          <a:xfrm>
            <a:off x="415878" y="137114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9"/>
          <p:cNvSpPr txBox="1">
            <a:spLocks noGrp="1"/>
          </p:cNvSpPr>
          <p:nvPr>
            <p:ph type="title"/>
          </p:nvPr>
        </p:nvSpPr>
        <p:spPr>
          <a:xfrm>
            <a:off x="1562600" y="542500"/>
            <a:ext cx="60189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9"/>
          <p:cNvSpPr txBox="1">
            <a:spLocks noGrp="1"/>
          </p:cNvSpPr>
          <p:nvPr>
            <p:ph type="subTitle" idx="1"/>
          </p:nvPr>
        </p:nvSpPr>
        <p:spPr>
          <a:xfrm>
            <a:off x="1562679" y="1577267"/>
            <a:ext cx="601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7" name="Google Shape;327;p59"/>
          <p:cNvSpPr txBox="1">
            <a:spLocks noGrp="1"/>
          </p:cNvSpPr>
          <p:nvPr>
            <p:ph type="subTitle" idx="2"/>
          </p:nvPr>
        </p:nvSpPr>
        <p:spPr>
          <a:xfrm>
            <a:off x="2933700" y="2209338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8" name="Google Shape;328;p59"/>
          <p:cNvSpPr txBox="1">
            <a:spLocks noGrp="1"/>
          </p:cNvSpPr>
          <p:nvPr>
            <p:ph type="subTitle" idx="3"/>
          </p:nvPr>
        </p:nvSpPr>
        <p:spPr>
          <a:xfrm>
            <a:off x="1562600" y="2856148"/>
            <a:ext cx="601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9" name="Google Shape;329;p59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9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9"/>
          <p:cNvSpPr/>
          <p:nvPr/>
        </p:nvSpPr>
        <p:spPr>
          <a:xfrm>
            <a:off x="7622890" y="2078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9"/>
          <p:cNvSpPr/>
          <p:nvPr/>
        </p:nvSpPr>
        <p:spPr>
          <a:xfrm>
            <a:off x="8599700" y="264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9"/>
          <p:cNvSpPr/>
          <p:nvPr/>
        </p:nvSpPr>
        <p:spPr>
          <a:xfrm>
            <a:off x="8422941" y="13816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9"/>
          <p:cNvSpPr/>
          <p:nvPr/>
        </p:nvSpPr>
        <p:spPr>
          <a:xfrm>
            <a:off x="7883148" y="10175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9"/>
          <p:cNvSpPr/>
          <p:nvPr/>
        </p:nvSpPr>
        <p:spPr>
          <a:xfrm>
            <a:off x="8999865" y="8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9"/>
          <p:cNvSpPr/>
          <p:nvPr/>
        </p:nvSpPr>
        <p:spPr>
          <a:xfrm rot="10800000" flipH="1">
            <a:off x="239413" y="1070100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9"/>
          <p:cNvSpPr/>
          <p:nvPr/>
        </p:nvSpPr>
        <p:spPr>
          <a:xfrm rot="10800000" flipH="1">
            <a:off x="643554" y="1739449"/>
            <a:ext cx="155002" cy="132851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9"/>
          <p:cNvSpPr/>
          <p:nvPr/>
        </p:nvSpPr>
        <p:spPr>
          <a:xfrm rot="10800000" flipH="1">
            <a:off x="1073616" y="112492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9"/>
          <p:cNvSpPr/>
          <p:nvPr/>
        </p:nvSpPr>
        <p:spPr>
          <a:xfrm rot="10800000" flipH="1">
            <a:off x="1484173" y="10289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9"/>
          <p:cNvSpPr/>
          <p:nvPr/>
        </p:nvSpPr>
        <p:spPr>
          <a:xfrm rot="10800000" flipH="1">
            <a:off x="2426190" y="45649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9"/>
          <p:cNvSpPr/>
          <p:nvPr/>
        </p:nvSpPr>
        <p:spPr>
          <a:xfrm rot="10800000" flipH="1">
            <a:off x="468773" y="34986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9"/>
          <p:cNvSpPr/>
          <p:nvPr/>
        </p:nvSpPr>
        <p:spPr>
          <a:xfrm rot="10800000" flipH="1">
            <a:off x="1073625" y="3868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9"/>
          <p:cNvSpPr/>
          <p:nvPr/>
        </p:nvSpPr>
        <p:spPr>
          <a:xfrm rot="10800000" flipH="1">
            <a:off x="8823666" y="221409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9"/>
          <p:cNvSpPr/>
          <p:nvPr/>
        </p:nvSpPr>
        <p:spPr>
          <a:xfrm>
            <a:off x="6847965" y="3341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59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346" name="Google Shape;346;p5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p59"/>
          <p:cNvSpPr/>
          <p:nvPr/>
        </p:nvSpPr>
        <p:spPr>
          <a:xfrm>
            <a:off x="103" y="3623015"/>
            <a:ext cx="9143957" cy="108102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2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9"/>
          <p:cNvSpPr/>
          <p:nvPr/>
        </p:nvSpPr>
        <p:spPr>
          <a:xfrm rot="1184065">
            <a:off x="8508050" y="3172178"/>
            <a:ext cx="1423205" cy="1023701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60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352" name="Google Shape;352;p60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0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60"/>
          <p:cNvSpPr/>
          <p:nvPr/>
        </p:nvSpPr>
        <p:spPr>
          <a:xfrm rot="2700000" flipH="1">
            <a:off x="1009241" y="-1630551"/>
            <a:ext cx="5190165" cy="4868549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60"/>
          <p:cNvSpPr txBox="1">
            <a:spLocks noGrp="1"/>
          </p:cNvSpPr>
          <p:nvPr>
            <p:ph type="subTitle" idx="1"/>
          </p:nvPr>
        </p:nvSpPr>
        <p:spPr>
          <a:xfrm>
            <a:off x="3750475" y="2051019"/>
            <a:ext cx="307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6" name="Google Shape;356;p60"/>
          <p:cNvSpPr txBox="1">
            <a:spLocks noGrp="1"/>
          </p:cNvSpPr>
          <p:nvPr>
            <p:ph type="subTitle" idx="2"/>
          </p:nvPr>
        </p:nvSpPr>
        <p:spPr>
          <a:xfrm>
            <a:off x="3851925" y="2791460"/>
            <a:ext cx="23577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7" name="Google Shape;357;p60"/>
          <p:cNvSpPr txBox="1">
            <a:spLocks noGrp="1"/>
          </p:cNvSpPr>
          <p:nvPr>
            <p:ph type="subTitle" idx="3"/>
          </p:nvPr>
        </p:nvSpPr>
        <p:spPr>
          <a:xfrm>
            <a:off x="3750475" y="3382100"/>
            <a:ext cx="4388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8" name="Google Shape;358;p60"/>
          <p:cNvSpPr txBox="1">
            <a:spLocks noGrp="1"/>
          </p:cNvSpPr>
          <p:nvPr>
            <p:ph type="title"/>
          </p:nvPr>
        </p:nvSpPr>
        <p:spPr>
          <a:xfrm>
            <a:off x="3750475" y="660675"/>
            <a:ext cx="4388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0"/>
          <p:cNvSpPr txBox="1">
            <a:spLocks noGrp="1"/>
          </p:cNvSpPr>
          <p:nvPr>
            <p:ph type="subTitle" idx="4"/>
          </p:nvPr>
        </p:nvSpPr>
        <p:spPr>
          <a:xfrm>
            <a:off x="3750475" y="394242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0" name="Google Shape;360;p60"/>
          <p:cNvSpPr/>
          <p:nvPr/>
        </p:nvSpPr>
        <p:spPr>
          <a:xfrm>
            <a:off x="421017" y="36396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0"/>
          <p:cNvSpPr/>
          <p:nvPr/>
        </p:nvSpPr>
        <p:spPr>
          <a:xfrm>
            <a:off x="2677725" y="10313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0"/>
          <p:cNvSpPr/>
          <p:nvPr/>
        </p:nvSpPr>
        <p:spPr>
          <a:xfrm>
            <a:off x="2045040" y="4176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0"/>
          <p:cNvSpPr/>
          <p:nvPr/>
        </p:nvSpPr>
        <p:spPr>
          <a:xfrm>
            <a:off x="126824" y="378761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0"/>
          <p:cNvSpPr/>
          <p:nvPr/>
        </p:nvSpPr>
        <p:spPr>
          <a:xfrm>
            <a:off x="8501328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60"/>
          <p:cNvSpPr/>
          <p:nvPr/>
        </p:nvSpPr>
        <p:spPr>
          <a:xfrm>
            <a:off x="7650125" y="146093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60"/>
          <p:cNvSpPr/>
          <p:nvPr/>
        </p:nvSpPr>
        <p:spPr>
          <a:xfrm>
            <a:off x="7813061" y="243237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0"/>
          <p:cNvSpPr/>
          <p:nvPr/>
        </p:nvSpPr>
        <p:spPr>
          <a:xfrm>
            <a:off x="197776" y="2299862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0"/>
          <p:cNvSpPr/>
          <p:nvPr/>
        </p:nvSpPr>
        <p:spPr>
          <a:xfrm>
            <a:off x="7650129" y="32609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0"/>
          <p:cNvSpPr/>
          <p:nvPr/>
        </p:nvSpPr>
        <p:spPr>
          <a:xfrm>
            <a:off x="8752830" y="19080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3"/>
          <p:cNvSpPr/>
          <p:nvPr/>
        </p:nvSpPr>
        <p:spPr>
          <a:xfrm>
            <a:off x="322548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5;p43"/>
          <p:cNvGrpSpPr/>
          <p:nvPr/>
        </p:nvGrpSpPr>
        <p:grpSpPr>
          <a:xfrm>
            <a:off x="6299121" y="2983898"/>
            <a:ext cx="2893129" cy="2397298"/>
            <a:chOff x="6299146" y="2859547"/>
            <a:chExt cx="2893129" cy="2397298"/>
          </a:xfrm>
        </p:grpSpPr>
        <p:sp>
          <p:nvSpPr>
            <p:cNvPr id="36" name="Google Shape;36;p4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43"/>
          <p:cNvSpPr/>
          <p:nvPr/>
        </p:nvSpPr>
        <p:spPr>
          <a:xfrm>
            <a:off x="6299139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3"/>
          <p:cNvSpPr/>
          <p:nvPr/>
        </p:nvSpPr>
        <p:spPr>
          <a:xfrm>
            <a:off x="5284200" y="4464924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3"/>
          <p:cNvSpPr/>
          <p:nvPr/>
        </p:nvSpPr>
        <p:spPr>
          <a:xfrm flipH="1">
            <a:off x="542064" y="1350312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3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3"/>
          <p:cNvSpPr/>
          <p:nvPr/>
        </p:nvSpPr>
        <p:spPr>
          <a:xfrm>
            <a:off x="1096242" y="97259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3"/>
          <p:cNvSpPr/>
          <p:nvPr/>
        </p:nvSpPr>
        <p:spPr>
          <a:xfrm>
            <a:off x="1631667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3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3"/>
          <p:cNvSpPr/>
          <p:nvPr/>
        </p:nvSpPr>
        <p:spPr>
          <a:xfrm>
            <a:off x="8020390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3"/>
          <p:cNvSpPr/>
          <p:nvPr/>
        </p:nvSpPr>
        <p:spPr>
          <a:xfrm>
            <a:off x="8540352" y="406427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3"/>
          <p:cNvSpPr/>
          <p:nvPr/>
        </p:nvSpPr>
        <p:spPr>
          <a:xfrm>
            <a:off x="8121765" y="71721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3"/>
          <p:cNvSpPr/>
          <p:nvPr/>
        </p:nvSpPr>
        <p:spPr>
          <a:xfrm>
            <a:off x="7294454" y="332145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3"/>
          <p:cNvSpPr/>
          <p:nvPr/>
        </p:nvSpPr>
        <p:spPr>
          <a:xfrm>
            <a:off x="1631675" y="2574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>
            <a:spLocks noGrp="1"/>
          </p:cNvSpPr>
          <p:nvPr>
            <p:ph type="subTitle" idx="1"/>
          </p:nvPr>
        </p:nvSpPr>
        <p:spPr>
          <a:xfrm>
            <a:off x="1379100" y="2192375"/>
            <a:ext cx="307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2" name="Google Shape;372;p61"/>
          <p:cNvSpPr txBox="1">
            <a:spLocks noGrp="1"/>
          </p:cNvSpPr>
          <p:nvPr>
            <p:ph type="subTitle" idx="2"/>
          </p:nvPr>
        </p:nvSpPr>
        <p:spPr>
          <a:xfrm>
            <a:off x="1212450" y="2937450"/>
            <a:ext cx="34041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3" name="Google Shape;373;p61"/>
          <p:cNvSpPr txBox="1">
            <a:spLocks noGrp="1"/>
          </p:cNvSpPr>
          <p:nvPr>
            <p:ph type="subTitle" idx="3"/>
          </p:nvPr>
        </p:nvSpPr>
        <p:spPr>
          <a:xfrm>
            <a:off x="720450" y="3568675"/>
            <a:ext cx="4388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4" name="Google Shape;374;p61"/>
          <p:cNvSpPr txBox="1">
            <a:spLocks noGrp="1"/>
          </p:cNvSpPr>
          <p:nvPr>
            <p:ph type="title"/>
          </p:nvPr>
        </p:nvSpPr>
        <p:spPr>
          <a:xfrm>
            <a:off x="1070375" y="658575"/>
            <a:ext cx="3688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1"/>
          <p:cNvSpPr txBox="1">
            <a:spLocks noGrp="1"/>
          </p:cNvSpPr>
          <p:nvPr>
            <p:ph type="subTitle" idx="4"/>
          </p:nvPr>
        </p:nvSpPr>
        <p:spPr>
          <a:xfrm>
            <a:off x="1113229" y="4263025"/>
            <a:ext cx="14475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6" name="Google Shape;376;p61"/>
          <p:cNvSpPr/>
          <p:nvPr/>
        </p:nvSpPr>
        <p:spPr>
          <a:xfrm rot="5400000">
            <a:off x="-557005" y="-710377"/>
            <a:ext cx="4057194" cy="4003572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61"/>
          <p:cNvSpPr/>
          <p:nvPr/>
        </p:nvSpPr>
        <p:spPr>
          <a:xfrm>
            <a:off x="7018092" y="431887"/>
            <a:ext cx="216466" cy="221221"/>
          </a:xfrm>
          <a:custGeom>
            <a:avLst/>
            <a:gdLst/>
            <a:ahLst/>
            <a:cxnLst/>
            <a:rect l="l" t="t" r="r" b="b"/>
            <a:pathLst>
              <a:path w="865" h="884" extrusionOk="0">
                <a:moveTo>
                  <a:pt x="375" y="1"/>
                </a:moveTo>
                <a:lnTo>
                  <a:pt x="326" y="315"/>
                </a:lnTo>
                <a:lnTo>
                  <a:pt x="0" y="436"/>
                </a:lnTo>
                <a:lnTo>
                  <a:pt x="326" y="539"/>
                </a:lnTo>
                <a:lnTo>
                  <a:pt x="363" y="883"/>
                </a:lnTo>
                <a:lnTo>
                  <a:pt x="556" y="635"/>
                </a:lnTo>
                <a:lnTo>
                  <a:pt x="816" y="780"/>
                </a:lnTo>
                <a:lnTo>
                  <a:pt x="683" y="448"/>
                </a:lnTo>
                <a:lnTo>
                  <a:pt x="864" y="212"/>
                </a:lnTo>
                <a:lnTo>
                  <a:pt x="526" y="243"/>
                </a:lnTo>
                <a:lnTo>
                  <a:pt x="3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1"/>
          <p:cNvSpPr/>
          <p:nvPr/>
        </p:nvSpPr>
        <p:spPr>
          <a:xfrm>
            <a:off x="8546127" y="882545"/>
            <a:ext cx="89339" cy="71071"/>
          </a:xfrm>
          <a:custGeom>
            <a:avLst/>
            <a:gdLst/>
            <a:ahLst/>
            <a:cxnLst/>
            <a:rect l="l" t="t" r="r" b="b"/>
            <a:pathLst>
              <a:path w="357" h="284" extrusionOk="0">
                <a:moveTo>
                  <a:pt x="175" y="0"/>
                </a:moveTo>
                <a:cubicBezTo>
                  <a:pt x="127" y="0"/>
                  <a:pt x="79" y="26"/>
                  <a:pt x="54" y="71"/>
                </a:cubicBezTo>
                <a:cubicBezTo>
                  <a:pt x="1" y="172"/>
                  <a:pt x="74" y="283"/>
                  <a:pt x="175" y="283"/>
                </a:cubicBezTo>
                <a:cubicBezTo>
                  <a:pt x="189" y="283"/>
                  <a:pt x="203" y="281"/>
                  <a:pt x="217" y="277"/>
                </a:cubicBezTo>
                <a:cubicBezTo>
                  <a:pt x="338" y="241"/>
                  <a:pt x="356" y="71"/>
                  <a:pt x="241" y="17"/>
                </a:cubicBezTo>
                <a:cubicBezTo>
                  <a:pt x="221" y="6"/>
                  <a:pt x="198" y="0"/>
                  <a:pt x="1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1"/>
          <p:cNvSpPr/>
          <p:nvPr/>
        </p:nvSpPr>
        <p:spPr>
          <a:xfrm>
            <a:off x="7951161" y="280716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1"/>
          <p:cNvSpPr/>
          <p:nvPr/>
        </p:nvSpPr>
        <p:spPr>
          <a:xfrm rot="10800000" flipH="1">
            <a:off x="5768725" y="3505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61"/>
          <p:cNvSpPr/>
          <p:nvPr/>
        </p:nvSpPr>
        <p:spPr>
          <a:xfrm rot="10800000" flipH="1">
            <a:off x="308000" y="614033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1"/>
          <p:cNvSpPr/>
          <p:nvPr/>
        </p:nvSpPr>
        <p:spPr>
          <a:xfrm>
            <a:off x="307998" y="1859379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1"/>
          <p:cNvSpPr/>
          <p:nvPr/>
        </p:nvSpPr>
        <p:spPr>
          <a:xfrm>
            <a:off x="806547" y="1310754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1"/>
          <p:cNvSpPr/>
          <p:nvPr/>
        </p:nvSpPr>
        <p:spPr>
          <a:xfrm>
            <a:off x="7346061" y="1072017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61"/>
          <p:cNvSpPr/>
          <p:nvPr/>
        </p:nvSpPr>
        <p:spPr>
          <a:xfrm rot="10800000" flipH="1">
            <a:off x="937686" y="26314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61"/>
          <p:cNvSpPr/>
          <p:nvPr/>
        </p:nvSpPr>
        <p:spPr>
          <a:xfrm rot="10800000" flipH="1">
            <a:off x="7936336" y="155039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1"/>
          <p:cNvSpPr/>
          <p:nvPr/>
        </p:nvSpPr>
        <p:spPr>
          <a:xfrm rot="10800000" flipH="1">
            <a:off x="4252221" y="1859376"/>
            <a:ext cx="5418646" cy="3530920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1"/>
          <p:cNvSpPr txBox="1">
            <a:spLocks noGrp="1"/>
          </p:cNvSpPr>
          <p:nvPr>
            <p:ph type="subTitle" idx="5"/>
          </p:nvPr>
        </p:nvSpPr>
        <p:spPr>
          <a:xfrm>
            <a:off x="2694900" y="4263025"/>
            <a:ext cx="19215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2"/>
          <p:cNvSpPr txBox="1">
            <a:spLocks noGrp="1"/>
          </p:cNvSpPr>
          <p:nvPr>
            <p:ph type="title"/>
          </p:nvPr>
        </p:nvSpPr>
        <p:spPr>
          <a:xfrm>
            <a:off x="1710750" y="542500"/>
            <a:ext cx="57225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2"/>
          <p:cNvSpPr txBox="1">
            <a:spLocks noGrp="1"/>
          </p:cNvSpPr>
          <p:nvPr>
            <p:ph type="subTitle" idx="1"/>
          </p:nvPr>
        </p:nvSpPr>
        <p:spPr>
          <a:xfrm>
            <a:off x="1710825" y="129565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2" name="Google Shape;392;p62"/>
          <p:cNvSpPr txBox="1">
            <a:spLocks noGrp="1"/>
          </p:cNvSpPr>
          <p:nvPr>
            <p:ph type="subTitle" idx="2"/>
          </p:nvPr>
        </p:nvSpPr>
        <p:spPr>
          <a:xfrm>
            <a:off x="3216475" y="3622600"/>
            <a:ext cx="27111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3" name="Google Shape;393;p62"/>
          <p:cNvSpPr txBox="1">
            <a:spLocks noGrp="1"/>
          </p:cNvSpPr>
          <p:nvPr>
            <p:ph type="subTitle" idx="3"/>
          </p:nvPr>
        </p:nvSpPr>
        <p:spPr>
          <a:xfrm>
            <a:off x="1710750" y="414380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4" name="Google Shape;394;p62"/>
          <p:cNvSpPr/>
          <p:nvPr/>
        </p:nvSpPr>
        <p:spPr>
          <a:xfrm flipH="1">
            <a:off x="-11955" y="4108293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2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2"/>
          <p:cNvSpPr/>
          <p:nvPr/>
        </p:nvSpPr>
        <p:spPr>
          <a:xfrm>
            <a:off x="1144041" y="10078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2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2"/>
          <p:cNvSpPr/>
          <p:nvPr/>
        </p:nvSpPr>
        <p:spPr>
          <a:xfrm>
            <a:off x="166088" y="17746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62"/>
          <p:cNvSpPr/>
          <p:nvPr/>
        </p:nvSpPr>
        <p:spPr>
          <a:xfrm>
            <a:off x="1093353" y="17593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2"/>
          <p:cNvSpPr/>
          <p:nvPr/>
        </p:nvSpPr>
        <p:spPr>
          <a:xfrm>
            <a:off x="7783825" y="446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2"/>
          <p:cNvSpPr/>
          <p:nvPr/>
        </p:nvSpPr>
        <p:spPr>
          <a:xfrm>
            <a:off x="8346028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62"/>
          <p:cNvSpPr/>
          <p:nvPr/>
        </p:nvSpPr>
        <p:spPr>
          <a:xfrm>
            <a:off x="694815" y="12380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2"/>
          <p:cNvSpPr/>
          <p:nvPr/>
        </p:nvSpPr>
        <p:spPr>
          <a:xfrm>
            <a:off x="7015965" y="322553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62"/>
          <p:cNvSpPr/>
          <p:nvPr/>
        </p:nvSpPr>
        <p:spPr>
          <a:xfrm>
            <a:off x="8317491" y="12380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62"/>
          <p:cNvSpPr/>
          <p:nvPr/>
        </p:nvSpPr>
        <p:spPr>
          <a:xfrm>
            <a:off x="8555715" y="39594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2"/>
          <p:cNvSpPr/>
          <p:nvPr/>
        </p:nvSpPr>
        <p:spPr>
          <a:xfrm>
            <a:off x="1144041" y="42664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62"/>
          <p:cNvSpPr/>
          <p:nvPr/>
        </p:nvSpPr>
        <p:spPr>
          <a:xfrm>
            <a:off x="8817090" y="13836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2"/>
          <p:cNvSpPr/>
          <p:nvPr/>
        </p:nvSpPr>
        <p:spPr>
          <a:xfrm>
            <a:off x="6963515" y="250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2"/>
          <p:cNvSpPr/>
          <p:nvPr/>
        </p:nvSpPr>
        <p:spPr>
          <a:xfrm>
            <a:off x="319905" y="38248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63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63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3"/>
          <p:cNvSpPr txBox="1">
            <a:spLocks noGrp="1"/>
          </p:cNvSpPr>
          <p:nvPr>
            <p:ph type="title"/>
          </p:nvPr>
        </p:nvSpPr>
        <p:spPr>
          <a:xfrm>
            <a:off x="1012550" y="542500"/>
            <a:ext cx="49899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3"/>
          <p:cNvSpPr txBox="1">
            <a:spLocks noGrp="1"/>
          </p:cNvSpPr>
          <p:nvPr>
            <p:ph type="subTitle" idx="1"/>
          </p:nvPr>
        </p:nvSpPr>
        <p:spPr>
          <a:xfrm>
            <a:off x="1012615" y="1403944"/>
            <a:ext cx="4989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6" name="Google Shape;416;p63"/>
          <p:cNvSpPr txBox="1">
            <a:spLocks noGrp="1"/>
          </p:cNvSpPr>
          <p:nvPr>
            <p:ph type="subTitle" idx="2"/>
          </p:nvPr>
        </p:nvSpPr>
        <p:spPr>
          <a:xfrm>
            <a:off x="1869200" y="2006371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7" name="Google Shape;417;p63"/>
          <p:cNvSpPr txBox="1">
            <a:spLocks noGrp="1"/>
          </p:cNvSpPr>
          <p:nvPr>
            <p:ph type="subTitle" idx="3"/>
          </p:nvPr>
        </p:nvSpPr>
        <p:spPr>
          <a:xfrm>
            <a:off x="1012550" y="2641475"/>
            <a:ext cx="4989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8" name="Google Shape;418;p63"/>
          <p:cNvSpPr txBox="1">
            <a:spLocks noGrp="1"/>
          </p:cNvSpPr>
          <p:nvPr>
            <p:ph type="subTitle" idx="4"/>
          </p:nvPr>
        </p:nvSpPr>
        <p:spPr>
          <a:xfrm>
            <a:off x="2316938" y="3759888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9" name="Google Shape;419;p63"/>
          <p:cNvSpPr/>
          <p:nvPr/>
        </p:nvSpPr>
        <p:spPr>
          <a:xfrm rot="10800000" flipH="1">
            <a:off x="1165305" y="29326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3"/>
          <p:cNvSpPr/>
          <p:nvPr/>
        </p:nvSpPr>
        <p:spPr>
          <a:xfrm rot="10800000" flipH="1">
            <a:off x="941325" y="189479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63"/>
          <p:cNvSpPr/>
          <p:nvPr/>
        </p:nvSpPr>
        <p:spPr>
          <a:xfrm rot="10800000" flipH="1">
            <a:off x="344038" y="897172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3"/>
          <p:cNvSpPr/>
          <p:nvPr/>
        </p:nvSpPr>
        <p:spPr>
          <a:xfrm rot="10800000" flipH="1">
            <a:off x="1112829" y="127577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3"/>
          <p:cNvSpPr/>
          <p:nvPr/>
        </p:nvSpPr>
        <p:spPr>
          <a:xfrm rot="10800000" flipH="1">
            <a:off x="394704" y="34593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3"/>
          <p:cNvSpPr/>
          <p:nvPr/>
        </p:nvSpPr>
        <p:spPr>
          <a:xfrm rot="10800000" flipH="1">
            <a:off x="344028" y="161711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63"/>
          <p:cNvSpPr/>
          <p:nvPr/>
        </p:nvSpPr>
        <p:spPr>
          <a:xfrm rot="-4500011" flipH="1">
            <a:off x="8729533" y="4305132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63"/>
          <p:cNvSpPr/>
          <p:nvPr/>
        </p:nvSpPr>
        <p:spPr>
          <a:xfrm rot="-4500011" flipH="1">
            <a:off x="8147958" y="28437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3"/>
          <p:cNvSpPr/>
          <p:nvPr/>
        </p:nvSpPr>
        <p:spPr>
          <a:xfrm rot="-4500011">
            <a:off x="8396721" y="403910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63"/>
          <p:cNvSpPr/>
          <p:nvPr/>
        </p:nvSpPr>
        <p:spPr>
          <a:xfrm rot="10800000">
            <a:off x="8638049" y="31412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3"/>
          <p:cNvSpPr/>
          <p:nvPr/>
        </p:nvSpPr>
        <p:spPr>
          <a:xfrm rot="-4500011">
            <a:off x="7616544" y="424194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3"/>
          <p:cNvSpPr/>
          <p:nvPr/>
        </p:nvSpPr>
        <p:spPr>
          <a:xfrm rot="-4500011">
            <a:off x="8846292" y="254542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3"/>
          <p:cNvSpPr/>
          <p:nvPr/>
        </p:nvSpPr>
        <p:spPr>
          <a:xfrm rot="-4500014" flipH="1">
            <a:off x="8179480" y="3577088"/>
            <a:ext cx="153824" cy="13186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3"/>
          <p:cNvSpPr/>
          <p:nvPr/>
        </p:nvSpPr>
        <p:spPr>
          <a:xfrm>
            <a:off x="5452648" y="3360236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3"/>
          <p:cNvSpPr/>
          <p:nvPr/>
        </p:nvSpPr>
        <p:spPr>
          <a:xfrm>
            <a:off x="7388975" y="1428879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3"/>
          <p:cNvSpPr/>
          <p:nvPr/>
        </p:nvSpPr>
        <p:spPr>
          <a:xfrm>
            <a:off x="6854844" y="-124798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63"/>
          <p:cNvSpPr/>
          <p:nvPr/>
        </p:nvSpPr>
        <p:spPr>
          <a:xfrm>
            <a:off x="326791" y="2834465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/>
          <p:nvPr/>
        </p:nvSpPr>
        <p:spPr>
          <a:xfrm flipH="1">
            <a:off x="-139825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64"/>
          <p:cNvSpPr/>
          <p:nvPr/>
        </p:nvSpPr>
        <p:spPr>
          <a:xfrm rot="10800000">
            <a:off x="6290155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64"/>
          <p:cNvSpPr txBox="1">
            <a:spLocks noGrp="1"/>
          </p:cNvSpPr>
          <p:nvPr>
            <p:ph type="title"/>
          </p:nvPr>
        </p:nvSpPr>
        <p:spPr>
          <a:xfrm>
            <a:off x="1710700" y="542500"/>
            <a:ext cx="57225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0" name="Google Shape;440;p64"/>
          <p:cNvSpPr txBox="1">
            <a:spLocks noGrp="1"/>
          </p:cNvSpPr>
          <p:nvPr>
            <p:ph type="subTitle" idx="1"/>
          </p:nvPr>
        </p:nvSpPr>
        <p:spPr>
          <a:xfrm>
            <a:off x="1710825" y="1469563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1" name="Google Shape;441;p64"/>
          <p:cNvSpPr txBox="1">
            <a:spLocks noGrp="1"/>
          </p:cNvSpPr>
          <p:nvPr>
            <p:ph type="subTitle" idx="2"/>
          </p:nvPr>
        </p:nvSpPr>
        <p:spPr>
          <a:xfrm>
            <a:off x="1710750" y="2748438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64"/>
          <p:cNvSpPr txBox="1">
            <a:spLocks noGrp="1"/>
          </p:cNvSpPr>
          <p:nvPr>
            <p:ph type="subTitle" idx="3"/>
          </p:nvPr>
        </p:nvSpPr>
        <p:spPr>
          <a:xfrm>
            <a:off x="604185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subTitle" idx="4"/>
          </p:nvPr>
        </p:nvSpPr>
        <p:spPr>
          <a:xfrm>
            <a:off x="72090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4" name="Google Shape;444;p64"/>
          <p:cNvSpPr txBox="1">
            <a:spLocks noGrp="1"/>
          </p:cNvSpPr>
          <p:nvPr>
            <p:ph type="subTitle" idx="5"/>
          </p:nvPr>
        </p:nvSpPr>
        <p:spPr>
          <a:xfrm>
            <a:off x="2933700" y="2076763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45" name="Google Shape;445;p64"/>
          <p:cNvGrpSpPr/>
          <p:nvPr/>
        </p:nvGrpSpPr>
        <p:grpSpPr>
          <a:xfrm>
            <a:off x="479660" y="2664363"/>
            <a:ext cx="1445799" cy="1144961"/>
            <a:chOff x="-1565143" y="2704993"/>
            <a:chExt cx="1242949" cy="984320"/>
          </a:xfrm>
        </p:grpSpPr>
        <p:sp>
          <p:nvSpPr>
            <p:cNvPr id="446" name="Google Shape;446;p64"/>
            <p:cNvSpPr/>
            <p:nvPr/>
          </p:nvSpPr>
          <p:spPr>
            <a:xfrm>
              <a:off x="-1565143" y="2778225"/>
              <a:ext cx="1242949" cy="895245"/>
            </a:xfrm>
            <a:custGeom>
              <a:avLst/>
              <a:gdLst/>
              <a:ahLst/>
              <a:cxnLst/>
              <a:rect l="l" t="t" r="r" b="b"/>
              <a:pathLst>
                <a:path w="6195" h="4462" extrusionOk="0">
                  <a:moveTo>
                    <a:pt x="5306" y="0"/>
                  </a:moveTo>
                  <a:cubicBezTo>
                    <a:pt x="5271" y="0"/>
                    <a:pt x="5235" y="1"/>
                    <a:pt x="5197" y="2"/>
                  </a:cubicBezTo>
                  <a:cubicBezTo>
                    <a:pt x="4617" y="15"/>
                    <a:pt x="4073" y="238"/>
                    <a:pt x="3481" y="709"/>
                  </a:cubicBezTo>
                  <a:cubicBezTo>
                    <a:pt x="3288" y="867"/>
                    <a:pt x="3161" y="1108"/>
                    <a:pt x="3040" y="1344"/>
                  </a:cubicBezTo>
                  <a:cubicBezTo>
                    <a:pt x="2998" y="1422"/>
                    <a:pt x="2956" y="1501"/>
                    <a:pt x="2913" y="1573"/>
                  </a:cubicBezTo>
                  <a:lnTo>
                    <a:pt x="2297" y="2613"/>
                  </a:lnTo>
                  <a:cubicBezTo>
                    <a:pt x="2086" y="2969"/>
                    <a:pt x="1850" y="3374"/>
                    <a:pt x="1493" y="3628"/>
                  </a:cubicBezTo>
                  <a:cubicBezTo>
                    <a:pt x="1219" y="3827"/>
                    <a:pt x="892" y="3929"/>
                    <a:pt x="561" y="3929"/>
                  </a:cubicBezTo>
                  <a:cubicBezTo>
                    <a:pt x="390" y="3929"/>
                    <a:pt x="217" y="3901"/>
                    <a:pt x="49" y="3845"/>
                  </a:cubicBezTo>
                  <a:cubicBezTo>
                    <a:pt x="46" y="3844"/>
                    <a:pt x="42" y="3843"/>
                    <a:pt x="39" y="3843"/>
                  </a:cubicBezTo>
                  <a:cubicBezTo>
                    <a:pt x="28" y="3843"/>
                    <a:pt x="16" y="3849"/>
                    <a:pt x="7" y="3857"/>
                  </a:cubicBezTo>
                  <a:cubicBezTo>
                    <a:pt x="1" y="3869"/>
                    <a:pt x="1" y="3888"/>
                    <a:pt x="7" y="3900"/>
                  </a:cubicBezTo>
                  <a:cubicBezTo>
                    <a:pt x="237" y="4238"/>
                    <a:pt x="611" y="4450"/>
                    <a:pt x="1022" y="4462"/>
                  </a:cubicBezTo>
                  <a:cubicBezTo>
                    <a:pt x="1040" y="4462"/>
                    <a:pt x="1058" y="4444"/>
                    <a:pt x="1058" y="4425"/>
                  </a:cubicBezTo>
                  <a:cubicBezTo>
                    <a:pt x="1058" y="4401"/>
                    <a:pt x="1046" y="4383"/>
                    <a:pt x="1022" y="4383"/>
                  </a:cubicBezTo>
                  <a:cubicBezTo>
                    <a:pt x="678" y="4377"/>
                    <a:pt x="357" y="4214"/>
                    <a:pt x="140" y="3948"/>
                  </a:cubicBezTo>
                  <a:lnTo>
                    <a:pt x="140" y="3948"/>
                  </a:lnTo>
                  <a:cubicBezTo>
                    <a:pt x="280" y="3985"/>
                    <a:pt x="423" y="4003"/>
                    <a:pt x="566" y="4003"/>
                  </a:cubicBezTo>
                  <a:cubicBezTo>
                    <a:pt x="913" y="4003"/>
                    <a:pt x="1255" y="3896"/>
                    <a:pt x="1542" y="3694"/>
                  </a:cubicBezTo>
                  <a:cubicBezTo>
                    <a:pt x="1910" y="3422"/>
                    <a:pt x="2152" y="3011"/>
                    <a:pt x="2370" y="2649"/>
                  </a:cubicBezTo>
                  <a:lnTo>
                    <a:pt x="2986" y="1604"/>
                  </a:lnTo>
                  <a:cubicBezTo>
                    <a:pt x="3028" y="1531"/>
                    <a:pt x="3070" y="1453"/>
                    <a:pt x="3113" y="1374"/>
                  </a:cubicBezTo>
                  <a:cubicBezTo>
                    <a:pt x="3234" y="1138"/>
                    <a:pt x="3354" y="909"/>
                    <a:pt x="3536" y="764"/>
                  </a:cubicBezTo>
                  <a:cubicBezTo>
                    <a:pt x="4116" y="299"/>
                    <a:pt x="4641" y="81"/>
                    <a:pt x="5203" y="69"/>
                  </a:cubicBezTo>
                  <a:cubicBezTo>
                    <a:pt x="5236" y="68"/>
                    <a:pt x="5267" y="68"/>
                    <a:pt x="5295" y="68"/>
                  </a:cubicBezTo>
                  <a:cubicBezTo>
                    <a:pt x="5478" y="68"/>
                    <a:pt x="5585" y="92"/>
                    <a:pt x="5705" y="238"/>
                  </a:cubicBezTo>
                  <a:cubicBezTo>
                    <a:pt x="5850" y="413"/>
                    <a:pt x="5934" y="637"/>
                    <a:pt x="5934" y="867"/>
                  </a:cubicBezTo>
                  <a:cubicBezTo>
                    <a:pt x="5934" y="915"/>
                    <a:pt x="5928" y="945"/>
                    <a:pt x="5910" y="957"/>
                  </a:cubicBezTo>
                  <a:cubicBezTo>
                    <a:pt x="5907" y="958"/>
                    <a:pt x="5904" y="959"/>
                    <a:pt x="5900" y="959"/>
                  </a:cubicBezTo>
                  <a:cubicBezTo>
                    <a:pt x="5882" y="959"/>
                    <a:pt x="5859" y="947"/>
                    <a:pt x="5844" y="927"/>
                  </a:cubicBezTo>
                  <a:cubicBezTo>
                    <a:pt x="5826" y="897"/>
                    <a:pt x="5814" y="860"/>
                    <a:pt x="5814" y="824"/>
                  </a:cubicBezTo>
                  <a:cubicBezTo>
                    <a:pt x="5808" y="806"/>
                    <a:pt x="5802" y="794"/>
                    <a:pt x="5783" y="794"/>
                  </a:cubicBezTo>
                  <a:cubicBezTo>
                    <a:pt x="5780" y="792"/>
                    <a:pt x="5776" y="792"/>
                    <a:pt x="5773" y="792"/>
                  </a:cubicBezTo>
                  <a:cubicBezTo>
                    <a:pt x="5762" y="792"/>
                    <a:pt x="5752" y="797"/>
                    <a:pt x="5747" y="806"/>
                  </a:cubicBezTo>
                  <a:lnTo>
                    <a:pt x="5584" y="1036"/>
                  </a:lnTo>
                  <a:lnTo>
                    <a:pt x="5439" y="782"/>
                  </a:lnTo>
                  <a:cubicBezTo>
                    <a:pt x="5433" y="770"/>
                    <a:pt x="5415" y="764"/>
                    <a:pt x="5397" y="764"/>
                  </a:cubicBezTo>
                  <a:cubicBezTo>
                    <a:pt x="5385" y="770"/>
                    <a:pt x="5373" y="782"/>
                    <a:pt x="5366" y="800"/>
                  </a:cubicBezTo>
                  <a:cubicBezTo>
                    <a:pt x="5366" y="836"/>
                    <a:pt x="5354" y="879"/>
                    <a:pt x="5342" y="915"/>
                  </a:cubicBezTo>
                  <a:cubicBezTo>
                    <a:pt x="5324" y="945"/>
                    <a:pt x="5300" y="963"/>
                    <a:pt x="5264" y="969"/>
                  </a:cubicBezTo>
                  <a:cubicBezTo>
                    <a:pt x="5234" y="963"/>
                    <a:pt x="5209" y="945"/>
                    <a:pt x="5197" y="921"/>
                  </a:cubicBezTo>
                  <a:cubicBezTo>
                    <a:pt x="5185" y="909"/>
                    <a:pt x="5179" y="897"/>
                    <a:pt x="5173" y="885"/>
                  </a:cubicBezTo>
                  <a:cubicBezTo>
                    <a:pt x="5161" y="873"/>
                    <a:pt x="5149" y="854"/>
                    <a:pt x="5149" y="836"/>
                  </a:cubicBezTo>
                  <a:cubicBezTo>
                    <a:pt x="5143" y="818"/>
                    <a:pt x="5131" y="806"/>
                    <a:pt x="5113" y="806"/>
                  </a:cubicBezTo>
                  <a:cubicBezTo>
                    <a:pt x="5095" y="806"/>
                    <a:pt x="5076" y="818"/>
                    <a:pt x="5076" y="836"/>
                  </a:cubicBezTo>
                  <a:lnTo>
                    <a:pt x="4998" y="1072"/>
                  </a:lnTo>
                  <a:cubicBezTo>
                    <a:pt x="4992" y="1066"/>
                    <a:pt x="4992" y="1054"/>
                    <a:pt x="4986" y="1042"/>
                  </a:cubicBezTo>
                  <a:lnTo>
                    <a:pt x="4980" y="1024"/>
                  </a:lnTo>
                  <a:cubicBezTo>
                    <a:pt x="4956" y="939"/>
                    <a:pt x="4877" y="885"/>
                    <a:pt x="4792" y="885"/>
                  </a:cubicBezTo>
                  <a:cubicBezTo>
                    <a:pt x="4714" y="897"/>
                    <a:pt x="4660" y="963"/>
                    <a:pt x="4660" y="1042"/>
                  </a:cubicBezTo>
                  <a:cubicBezTo>
                    <a:pt x="4635" y="1187"/>
                    <a:pt x="4702" y="1332"/>
                    <a:pt x="4823" y="1416"/>
                  </a:cubicBezTo>
                  <a:cubicBezTo>
                    <a:pt x="4862" y="1438"/>
                    <a:pt x="4899" y="1447"/>
                    <a:pt x="4934" y="1447"/>
                  </a:cubicBezTo>
                  <a:cubicBezTo>
                    <a:pt x="5037" y="1447"/>
                    <a:pt x="5119" y="1368"/>
                    <a:pt x="5191" y="1296"/>
                  </a:cubicBezTo>
                  <a:lnTo>
                    <a:pt x="5221" y="1265"/>
                  </a:lnTo>
                  <a:lnTo>
                    <a:pt x="5282" y="1483"/>
                  </a:lnTo>
                  <a:cubicBezTo>
                    <a:pt x="5282" y="1501"/>
                    <a:pt x="5294" y="1507"/>
                    <a:pt x="5306" y="1513"/>
                  </a:cubicBezTo>
                  <a:cubicBezTo>
                    <a:pt x="5324" y="1513"/>
                    <a:pt x="5336" y="1507"/>
                    <a:pt x="5348" y="1501"/>
                  </a:cubicBezTo>
                  <a:lnTo>
                    <a:pt x="5499" y="1326"/>
                  </a:lnTo>
                  <a:lnTo>
                    <a:pt x="5511" y="1428"/>
                  </a:lnTo>
                  <a:cubicBezTo>
                    <a:pt x="5511" y="1447"/>
                    <a:pt x="5524" y="1459"/>
                    <a:pt x="5536" y="1459"/>
                  </a:cubicBezTo>
                  <a:cubicBezTo>
                    <a:pt x="5539" y="1460"/>
                    <a:pt x="5543" y="1461"/>
                    <a:pt x="5546" y="1461"/>
                  </a:cubicBezTo>
                  <a:cubicBezTo>
                    <a:pt x="5557" y="1461"/>
                    <a:pt x="5569" y="1455"/>
                    <a:pt x="5578" y="1447"/>
                  </a:cubicBezTo>
                  <a:lnTo>
                    <a:pt x="5759" y="1241"/>
                  </a:lnTo>
                  <a:cubicBezTo>
                    <a:pt x="5783" y="1332"/>
                    <a:pt x="5783" y="1428"/>
                    <a:pt x="5759" y="1525"/>
                  </a:cubicBezTo>
                  <a:cubicBezTo>
                    <a:pt x="5741" y="1628"/>
                    <a:pt x="5675" y="1725"/>
                    <a:pt x="5584" y="1773"/>
                  </a:cubicBezTo>
                  <a:cubicBezTo>
                    <a:pt x="5433" y="1863"/>
                    <a:pt x="5270" y="1870"/>
                    <a:pt x="5101" y="1882"/>
                  </a:cubicBezTo>
                  <a:cubicBezTo>
                    <a:pt x="4968" y="1882"/>
                    <a:pt x="4835" y="1906"/>
                    <a:pt x="4708" y="1942"/>
                  </a:cubicBezTo>
                  <a:cubicBezTo>
                    <a:pt x="4563" y="1990"/>
                    <a:pt x="4460" y="2129"/>
                    <a:pt x="4466" y="2286"/>
                  </a:cubicBezTo>
                  <a:cubicBezTo>
                    <a:pt x="4472" y="2401"/>
                    <a:pt x="4557" y="2480"/>
                    <a:pt x="4696" y="2498"/>
                  </a:cubicBezTo>
                  <a:cubicBezTo>
                    <a:pt x="4721" y="2502"/>
                    <a:pt x="4747" y="2505"/>
                    <a:pt x="4773" y="2505"/>
                  </a:cubicBezTo>
                  <a:cubicBezTo>
                    <a:pt x="4849" y="2505"/>
                    <a:pt x="4924" y="2484"/>
                    <a:pt x="4992" y="2444"/>
                  </a:cubicBezTo>
                  <a:cubicBezTo>
                    <a:pt x="5046" y="2419"/>
                    <a:pt x="5101" y="2383"/>
                    <a:pt x="5155" y="2347"/>
                  </a:cubicBezTo>
                  <a:cubicBezTo>
                    <a:pt x="5179" y="2329"/>
                    <a:pt x="5203" y="2317"/>
                    <a:pt x="5234" y="2299"/>
                  </a:cubicBezTo>
                  <a:cubicBezTo>
                    <a:pt x="5427" y="2178"/>
                    <a:pt x="5650" y="2105"/>
                    <a:pt x="5880" y="2081"/>
                  </a:cubicBezTo>
                  <a:cubicBezTo>
                    <a:pt x="5983" y="2081"/>
                    <a:pt x="6073" y="2141"/>
                    <a:pt x="6110" y="2244"/>
                  </a:cubicBezTo>
                  <a:cubicBezTo>
                    <a:pt x="6073" y="2244"/>
                    <a:pt x="6031" y="2244"/>
                    <a:pt x="5995" y="2250"/>
                  </a:cubicBezTo>
                  <a:cubicBezTo>
                    <a:pt x="5953" y="2256"/>
                    <a:pt x="5910" y="2256"/>
                    <a:pt x="5868" y="2256"/>
                  </a:cubicBezTo>
                  <a:lnTo>
                    <a:pt x="5838" y="2256"/>
                  </a:lnTo>
                  <a:cubicBezTo>
                    <a:pt x="5836" y="2256"/>
                    <a:pt x="5834" y="2256"/>
                    <a:pt x="5832" y="2256"/>
                  </a:cubicBezTo>
                  <a:cubicBezTo>
                    <a:pt x="5789" y="2256"/>
                    <a:pt x="5785" y="2323"/>
                    <a:pt x="5832" y="2329"/>
                  </a:cubicBezTo>
                  <a:lnTo>
                    <a:pt x="5862" y="2329"/>
                  </a:lnTo>
                  <a:cubicBezTo>
                    <a:pt x="5922" y="2347"/>
                    <a:pt x="5977" y="2377"/>
                    <a:pt x="6019" y="2419"/>
                  </a:cubicBezTo>
                  <a:cubicBezTo>
                    <a:pt x="5995" y="2413"/>
                    <a:pt x="5971" y="2410"/>
                    <a:pt x="5946" y="2410"/>
                  </a:cubicBezTo>
                  <a:cubicBezTo>
                    <a:pt x="5876" y="2410"/>
                    <a:pt x="5807" y="2434"/>
                    <a:pt x="5753" y="2474"/>
                  </a:cubicBezTo>
                  <a:cubicBezTo>
                    <a:pt x="5669" y="2534"/>
                    <a:pt x="5578" y="2583"/>
                    <a:pt x="5481" y="2619"/>
                  </a:cubicBezTo>
                  <a:cubicBezTo>
                    <a:pt x="5433" y="2637"/>
                    <a:pt x="5385" y="2661"/>
                    <a:pt x="5336" y="2685"/>
                  </a:cubicBezTo>
                  <a:cubicBezTo>
                    <a:pt x="5173" y="2758"/>
                    <a:pt x="5040" y="2885"/>
                    <a:pt x="4950" y="3036"/>
                  </a:cubicBezTo>
                  <a:cubicBezTo>
                    <a:pt x="4913" y="3114"/>
                    <a:pt x="4889" y="3193"/>
                    <a:pt x="4871" y="3277"/>
                  </a:cubicBezTo>
                  <a:cubicBezTo>
                    <a:pt x="4859" y="3314"/>
                    <a:pt x="4847" y="3356"/>
                    <a:pt x="4835" y="3392"/>
                  </a:cubicBezTo>
                  <a:cubicBezTo>
                    <a:pt x="4732" y="3712"/>
                    <a:pt x="4502" y="3978"/>
                    <a:pt x="4194" y="4123"/>
                  </a:cubicBezTo>
                  <a:cubicBezTo>
                    <a:pt x="4176" y="4129"/>
                    <a:pt x="4164" y="4153"/>
                    <a:pt x="4176" y="4172"/>
                  </a:cubicBezTo>
                  <a:cubicBezTo>
                    <a:pt x="4181" y="4185"/>
                    <a:pt x="4194" y="4195"/>
                    <a:pt x="4208" y="4195"/>
                  </a:cubicBezTo>
                  <a:cubicBezTo>
                    <a:pt x="4214" y="4195"/>
                    <a:pt x="4219" y="4193"/>
                    <a:pt x="4224" y="4190"/>
                  </a:cubicBezTo>
                  <a:cubicBezTo>
                    <a:pt x="4551" y="4033"/>
                    <a:pt x="4799" y="3755"/>
                    <a:pt x="4907" y="3410"/>
                  </a:cubicBezTo>
                  <a:cubicBezTo>
                    <a:pt x="4919" y="3374"/>
                    <a:pt x="4931" y="3338"/>
                    <a:pt x="4937" y="3295"/>
                  </a:cubicBezTo>
                  <a:cubicBezTo>
                    <a:pt x="4956" y="3217"/>
                    <a:pt x="4980" y="3144"/>
                    <a:pt x="5016" y="3072"/>
                  </a:cubicBezTo>
                  <a:cubicBezTo>
                    <a:pt x="5095" y="2933"/>
                    <a:pt x="5215" y="2818"/>
                    <a:pt x="5360" y="2752"/>
                  </a:cubicBezTo>
                  <a:cubicBezTo>
                    <a:pt x="5415" y="2728"/>
                    <a:pt x="5457" y="2709"/>
                    <a:pt x="5505" y="2685"/>
                  </a:cubicBezTo>
                  <a:cubicBezTo>
                    <a:pt x="5608" y="2649"/>
                    <a:pt x="5705" y="2601"/>
                    <a:pt x="5789" y="2534"/>
                  </a:cubicBezTo>
                  <a:cubicBezTo>
                    <a:pt x="5838" y="2501"/>
                    <a:pt x="5894" y="2484"/>
                    <a:pt x="5950" y="2484"/>
                  </a:cubicBezTo>
                  <a:cubicBezTo>
                    <a:pt x="6005" y="2484"/>
                    <a:pt x="6061" y="2501"/>
                    <a:pt x="6110" y="2534"/>
                  </a:cubicBezTo>
                  <a:cubicBezTo>
                    <a:pt x="6116" y="2540"/>
                    <a:pt x="6123" y="2543"/>
                    <a:pt x="6131" y="2543"/>
                  </a:cubicBezTo>
                  <a:cubicBezTo>
                    <a:pt x="6138" y="2543"/>
                    <a:pt x="6146" y="2540"/>
                    <a:pt x="6152" y="2534"/>
                  </a:cubicBezTo>
                  <a:cubicBezTo>
                    <a:pt x="6164" y="2528"/>
                    <a:pt x="6170" y="2510"/>
                    <a:pt x="6164" y="2492"/>
                  </a:cubicBezTo>
                  <a:cubicBezTo>
                    <a:pt x="6134" y="2425"/>
                    <a:pt x="6086" y="2365"/>
                    <a:pt x="6019" y="2323"/>
                  </a:cubicBezTo>
                  <a:cubicBezTo>
                    <a:pt x="6040" y="2320"/>
                    <a:pt x="6063" y="2318"/>
                    <a:pt x="6086" y="2318"/>
                  </a:cubicBezTo>
                  <a:cubicBezTo>
                    <a:pt x="6108" y="2318"/>
                    <a:pt x="6131" y="2320"/>
                    <a:pt x="6152" y="2323"/>
                  </a:cubicBezTo>
                  <a:cubicBezTo>
                    <a:pt x="6155" y="2324"/>
                    <a:pt x="6158" y="2325"/>
                    <a:pt x="6162" y="2325"/>
                  </a:cubicBezTo>
                  <a:cubicBezTo>
                    <a:pt x="6170" y="2325"/>
                    <a:pt x="6178" y="2319"/>
                    <a:pt x="6182" y="2311"/>
                  </a:cubicBezTo>
                  <a:cubicBezTo>
                    <a:pt x="6194" y="2305"/>
                    <a:pt x="6194" y="2292"/>
                    <a:pt x="6194" y="2280"/>
                  </a:cubicBezTo>
                  <a:cubicBezTo>
                    <a:pt x="6171" y="2127"/>
                    <a:pt x="6038" y="2008"/>
                    <a:pt x="5880" y="2008"/>
                  </a:cubicBezTo>
                  <a:cubicBezTo>
                    <a:pt x="5876" y="2008"/>
                    <a:pt x="5872" y="2008"/>
                    <a:pt x="5868" y="2008"/>
                  </a:cubicBezTo>
                  <a:cubicBezTo>
                    <a:pt x="5626" y="2033"/>
                    <a:pt x="5397" y="2111"/>
                    <a:pt x="5185" y="2238"/>
                  </a:cubicBezTo>
                  <a:lnTo>
                    <a:pt x="5107" y="2286"/>
                  </a:lnTo>
                  <a:cubicBezTo>
                    <a:pt x="5058" y="2323"/>
                    <a:pt x="5004" y="2353"/>
                    <a:pt x="4950" y="2383"/>
                  </a:cubicBezTo>
                  <a:cubicBezTo>
                    <a:pt x="4892" y="2417"/>
                    <a:pt x="4823" y="2435"/>
                    <a:pt x="4754" y="2435"/>
                  </a:cubicBezTo>
                  <a:cubicBezTo>
                    <a:pt x="4737" y="2435"/>
                    <a:pt x="4719" y="2434"/>
                    <a:pt x="4702" y="2431"/>
                  </a:cubicBezTo>
                  <a:cubicBezTo>
                    <a:pt x="4599" y="2407"/>
                    <a:pt x="4539" y="2353"/>
                    <a:pt x="4533" y="2280"/>
                  </a:cubicBezTo>
                  <a:cubicBezTo>
                    <a:pt x="4533" y="2160"/>
                    <a:pt x="4611" y="2051"/>
                    <a:pt x="4726" y="2015"/>
                  </a:cubicBezTo>
                  <a:cubicBezTo>
                    <a:pt x="4847" y="1978"/>
                    <a:pt x="4974" y="1960"/>
                    <a:pt x="5095" y="1960"/>
                  </a:cubicBezTo>
                  <a:cubicBezTo>
                    <a:pt x="5270" y="1948"/>
                    <a:pt x="5451" y="1936"/>
                    <a:pt x="5614" y="1839"/>
                  </a:cubicBezTo>
                  <a:cubicBezTo>
                    <a:pt x="5723" y="1779"/>
                    <a:pt x="5802" y="1670"/>
                    <a:pt x="5826" y="1543"/>
                  </a:cubicBezTo>
                  <a:cubicBezTo>
                    <a:pt x="5856" y="1416"/>
                    <a:pt x="5850" y="1277"/>
                    <a:pt x="5802" y="1151"/>
                  </a:cubicBezTo>
                  <a:cubicBezTo>
                    <a:pt x="5795" y="1138"/>
                    <a:pt x="5783" y="1126"/>
                    <a:pt x="5771" y="1126"/>
                  </a:cubicBezTo>
                  <a:cubicBezTo>
                    <a:pt x="5759" y="1126"/>
                    <a:pt x="5747" y="1126"/>
                    <a:pt x="5735" y="1138"/>
                  </a:cubicBezTo>
                  <a:lnTo>
                    <a:pt x="5566" y="1338"/>
                  </a:lnTo>
                  <a:lnTo>
                    <a:pt x="5554" y="1229"/>
                  </a:lnTo>
                  <a:cubicBezTo>
                    <a:pt x="5550" y="1210"/>
                    <a:pt x="5534" y="1198"/>
                    <a:pt x="5517" y="1198"/>
                  </a:cubicBezTo>
                  <a:cubicBezTo>
                    <a:pt x="5507" y="1198"/>
                    <a:pt x="5496" y="1202"/>
                    <a:pt x="5487" y="1211"/>
                  </a:cubicBezTo>
                  <a:lnTo>
                    <a:pt x="5330" y="1398"/>
                  </a:lnTo>
                  <a:lnTo>
                    <a:pt x="5276" y="1187"/>
                  </a:lnTo>
                  <a:cubicBezTo>
                    <a:pt x="5270" y="1175"/>
                    <a:pt x="5258" y="1163"/>
                    <a:pt x="5252" y="1163"/>
                  </a:cubicBezTo>
                  <a:cubicBezTo>
                    <a:pt x="5246" y="1161"/>
                    <a:pt x="5242" y="1160"/>
                    <a:pt x="5237" y="1160"/>
                  </a:cubicBezTo>
                  <a:cubicBezTo>
                    <a:pt x="5227" y="1160"/>
                    <a:pt x="5220" y="1164"/>
                    <a:pt x="5215" y="1169"/>
                  </a:cubicBezTo>
                  <a:cubicBezTo>
                    <a:pt x="5185" y="1193"/>
                    <a:pt x="5161" y="1217"/>
                    <a:pt x="5137" y="1241"/>
                  </a:cubicBezTo>
                  <a:cubicBezTo>
                    <a:pt x="5056" y="1317"/>
                    <a:pt x="4999" y="1370"/>
                    <a:pt x="4932" y="1370"/>
                  </a:cubicBezTo>
                  <a:cubicBezTo>
                    <a:pt x="4909" y="1370"/>
                    <a:pt x="4885" y="1364"/>
                    <a:pt x="4859" y="1350"/>
                  </a:cubicBezTo>
                  <a:cubicBezTo>
                    <a:pt x="4762" y="1283"/>
                    <a:pt x="4714" y="1169"/>
                    <a:pt x="4732" y="1054"/>
                  </a:cubicBezTo>
                  <a:cubicBezTo>
                    <a:pt x="4738" y="993"/>
                    <a:pt x="4762" y="963"/>
                    <a:pt x="4792" y="957"/>
                  </a:cubicBezTo>
                  <a:cubicBezTo>
                    <a:pt x="4795" y="957"/>
                    <a:pt x="4799" y="956"/>
                    <a:pt x="4802" y="956"/>
                  </a:cubicBezTo>
                  <a:cubicBezTo>
                    <a:pt x="4837" y="956"/>
                    <a:pt x="4880" y="987"/>
                    <a:pt x="4907" y="1054"/>
                  </a:cubicBezTo>
                  <a:lnTo>
                    <a:pt x="4913" y="1072"/>
                  </a:lnTo>
                  <a:cubicBezTo>
                    <a:pt x="4925" y="1114"/>
                    <a:pt x="4950" y="1157"/>
                    <a:pt x="4980" y="1193"/>
                  </a:cubicBezTo>
                  <a:cubicBezTo>
                    <a:pt x="4986" y="1199"/>
                    <a:pt x="4998" y="1205"/>
                    <a:pt x="5016" y="1205"/>
                  </a:cubicBezTo>
                  <a:cubicBezTo>
                    <a:pt x="5028" y="1199"/>
                    <a:pt x="5040" y="1187"/>
                    <a:pt x="5040" y="1175"/>
                  </a:cubicBezTo>
                  <a:lnTo>
                    <a:pt x="5119" y="939"/>
                  </a:lnTo>
                  <a:cubicBezTo>
                    <a:pt x="5119" y="945"/>
                    <a:pt x="5125" y="951"/>
                    <a:pt x="5131" y="957"/>
                  </a:cubicBezTo>
                  <a:cubicBezTo>
                    <a:pt x="5155" y="1005"/>
                    <a:pt x="5203" y="1042"/>
                    <a:pt x="5264" y="1042"/>
                  </a:cubicBezTo>
                  <a:cubicBezTo>
                    <a:pt x="5324" y="1042"/>
                    <a:pt x="5379" y="1005"/>
                    <a:pt x="5403" y="951"/>
                  </a:cubicBezTo>
                  <a:cubicBezTo>
                    <a:pt x="5409" y="939"/>
                    <a:pt x="5415" y="921"/>
                    <a:pt x="5421" y="909"/>
                  </a:cubicBezTo>
                  <a:lnTo>
                    <a:pt x="5542" y="1126"/>
                  </a:lnTo>
                  <a:cubicBezTo>
                    <a:pt x="5548" y="1132"/>
                    <a:pt x="5560" y="1138"/>
                    <a:pt x="5572" y="1144"/>
                  </a:cubicBezTo>
                  <a:cubicBezTo>
                    <a:pt x="5584" y="1144"/>
                    <a:pt x="5602" y="1138"/>
                    <a:pt x="5608" y="1126"/>
                  </a:cubicBezTo>
                  <a:lnTo>
                    <a:pt x="5753" y="927"/>
                  </a:lnTo>
                  <a:cubicBezTo>
                    <a:pt x="5759" y="945"/>
                    <a:pt x="5765" y="963"/>
                    <a:pt x="5777" y="975"/>
                  </a:cubicBezTo>
                  <a:cubicBezTo>
                    <a:pt x="5803" y="1013"/>
                    <a:pt x="5843" y="1037"/>
                    <a:pt x="5886" y="1037"/>
                  </a:cubicBezTo>
                  <a:cubicBezTo>
                    <a:pt x="5904" y="1037"/>
                    <a:pt x="5923" y="1033"/>
                    <a:pt x="5940" y="1024"/>
                  </a:cubicBezTo>
                  <a:cubicBezTo>
                    <a:pt x="5989" y="987"/>
                    <a:pt x="6013" y="933"/>
                    <a:pt x="6007" y="873"/>
                  </a:cubicBezTo>
                  <a:cubicBezTo>
                    <a:pt x="6007" y="625"/>
                    <a:pt x="5916" y="383"/>
                    <a:pt x="5759" y="196"/>
                  </a:cubicBezTo>
                  <a:cubicBezTo>
                    <a:pt x="5619" y="25"/>
                    <a:pt x="5478" y="0"/>
                    <a:pt x="5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4"/>
            <p:cNvSpPr/>
            <p:nvPr/>
          </p:nvSpPr>
          <p:spPr>
            <a:xfrm>
              <a:off x="-586642" y="2845438"/>
              <a:ext cx="61997" cy="5658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40" y="0"/>
                  </a:moveTo>
                  <a:cubicBezTo>
                    <a:pt x="70" y="0"/>
                    <a:pt x="4" y="54"/>
                    <a:pt x="0" y="133"/>
                  </a:cubicBezTo>
                  <a:cubicBezTo>
                    <a:pt x="4" y="222"/>
                    <a:pt x="80" y="281"/>
                    <a:pt x="161" y="281"/>
                  </a:cubicBezTo>
                  <a:cubicBezTo>
                    <a:pt x="195" y="281"/>
                    <a:pt x="229" y="271"/>
                    <a:pt x="260" y="248"/>
                  </a:cubicBezTo>
                  <a:cubicBezTo>
                    <a:pt x="308" y="175"/>
                    <a:pt x="290" y="72"/>
                    <a:pt x="218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4"/>
            <p:cNvSpPr/>
            <p:nvPr/>
          </p:nvSpPr>
          <p:spPr>
            <a:xfrm>
              <a:off x="-968653" y="2704993"/>
              <a:ext cx="544731" cy="351517"/>
            </a:xfrm>
            <a:custGeom>
              <a:avLst/>
              <a:gdLst/>
              <a:ahLst/>
              <a:cxnLst/>
              <a:rect l="l" t="t" r="r" b="b"/>
              <a:pathLst>
                <a:path w="2715" h="1752" extrusionOk="0">
                  <a:moveTo>
                    <a:pt x="2557" y="0"/>
                  </a:moveTo>
                  <a:cubicBezTo>
                    <a:pt x="2551" y="0"/>
                    <a:pt x="2545" y="2"/>
                    <a:pt x="2538" y="5"/>
                  </a:cubicBezTo>
                  <a:cubicBezTo>
                    <a:pt x="2466" y="53"/>
                    <a:pt x="2406" y="120"/>
                    <a:pt x="2357" y="192"/>
                  </a:cubicBezTo>
                  <a:cubicBezTo>
                    <a:pt x="2321" y="241"/>
                    <a:pt x="2279" y="289"/>
                    <a:pt x="2242" y="325"/>
                  </a:cubicBezTo>
                  <a:cubicBezTo>
                    <a:pt x="2230" y="259"/>
                    <a:pt x="2200" y="198"/>
                    <a:pt x="2158" y="156"/>
                  </a:cubicBezTo>
                  <a:cubicBezTo>
                    <a:pt x="2097" y="90"/>
                    <a:pt x="2007" y="47"/>
                    <a:pt x="1916" y="47"/>
                  </a:cubicBezTo>
                  <a:cubicBezTo>
                    <a:pt x="1826" y="47"/>
                    <a:pt x="1741" y="90"/>
                    <a:pt x="1680" y="156"/>
                  </a:cubicBezTo>
                  <a:cubicBezTo>
                    <a:pt x="1638" y="198"/>
                    <a:pt x="1614" y="253"/>
                    <a:pt x="1596" y="307"/>
                  </a:cubicBezTo>
                  <a:cubicBezTo>
                    <a:pt x="1524" y="239"/>
                    <a:pt x="1438" y="208"/>
                    <a:pt x="1353" y="208"/>
                  </a:cubicBezTo>
                  <a:cubicBezTo>
                    <a:pt x="1154" y="208"/>
                    <a:pt x="964" y="376"/>
                    <a:pt x="986" y="609"/>
                  </a:cubicBezTo>
                  <a:cubicBezTo>
                    <a:pt x="949" y="579"/>
                    <a:pt x="913" y="549"/>
                    <a:pt x="883" y="519"/>
                  </a:cubicBezTo>
                  <a:cubicBezTo>
                    <a:pt x="822" y="458"/>
                    <a:pt x="756" y="404"/>
                    <a:pt x="690" y="349"/>
                  </a:cubicBezTo>
                  <a:cubicBezTo>
                    <a:pt x="677" y="343"/>
                    <a:pt x="671" y="343"/>
                    <a:pt x="659" y="343"/>
                  </a:cubicBezTo>
                  <a:cubicBezTo>
                    <a:pt x="647" y="343"/>
                    <a:pt x="641" y="349"/>
                    <a:pt x="635" y="361"/>
                  </a:cubicBezTo>
                  <a:cubicBezTo>
                    <a:pt x="496" y="573"/>
                    <a:pt x="448" y="833"/>
                    <a:pt x="490" y="1087"/>
                  </a:cubicBezTo>
                  <a:cubicBezTo>
                    <a:pt x="436" y="1068"/>
                    <a:pt x="363" y="1050"/>
                    <a:pt x="303" y="1026"/>
                  </a:cubicBezTo>
                  <a:cubicBezTo>
                    <a:pt x="212" y="1002"/>
                    <a:pt x="122" y="972"/>
                    <a:pt x="49" y="954"/>
                  </a:cubicBezTo>
                  <a:cubicBezTo>
                    <a:pt x="46" y="952"/>
                    <a:pt x="42" y="951"/>
                    <a:pt x="39" y="951"/>
                  </a:cubicBezTo>
                  <a:cubicBezTo>
                    <a:pt x="30" y="951"/>
                    <a:pt x="23" y="955"/>
                    <a:pt x="19" y="960"/>
                  </a:cubicBezTo>
                  <a:cubicBezTo>
                    <a:pt x="7" y="972"/>
                    <a:pt x="1" y="984"/>
                    <a:pt x="7" y="996"/>
                  </a:cubicBezTo>
                  <a:cubicBezTo>
                    <a:pt x="19" y="1111"/>
                    <a:pt x="25" y="1232"/>
                    <a:pt x="31" y="1352"/>
                  </a:cubicBezTo>
                  <a:cubicBezTo>
                    <a:pt x="31" y="1473"/>
                    <a:pt x="37" y="1594"/>
                    <a:pt x="55" y="1721"/>
                  </a:cubicBezTo>
                  <a:cubicBezTo>
                    <a:pt x="55" y="1739"/>
                    <a:pt x="73" y="1751"/>
                    <a:pt x="91" y="1751"/>
                  </a:cubicBezTo>
                  <a:lnTo>
                    <a:pt x="97" y="1751"/>
                  </a:lnTo>
                  <a:cubicBezTo>
                    <a:pt x="116" y="1745"/>
                    <a:pt x="134" y="1727"/>
                    <a:pt x="128" y="1709"/>
                  </a:cubicBezTo>
                  <a:cubicBezTo>
                    <a:pt x="116" y="1588"/>
                    <a:pt x="103" y="1467"/>
                    <a:pt x="103" y="1346"/>
                  </a:cubicBezTo>
                  <a:cubicBezTo>
                    <a:pt x="103" y="1244"/>
                    <a:pt x="97" y="1141"/>
                    <a:pt x="85" y="1038"/>
                  </a:cubicBezTo>
                  <a:lnTo>
                    <a:pt x="85" y="1038"/>
                  </a:lnTo>
                  <a:cubicBezTo>
                    <a:pt x="146" y="1056"/>
                    <a:pt x="212" y="1074"/>
                    <a:pt x="279" y="1099"/>
                  </a:cubicBezTo>
                  <a:cubicBezTo>
                    <a:pt x="363" y="1129"/>
                    <a:pt x="460" y="1159"/>
                    <a:pt x="526" y="1171"/>
                  </a:cubicBezTo>
                  <a:cubicBezTo>
                    <a:pt x="530" y="1173"/>
                    <a:pt x="533" y="1174"/>
                    <a:pt x="537" y="1174"/>
                  </a:cubicBezTo>
                  <a:cubicBezTo>
                    <a:pt x="546" y="1174"/>
                    <a:pt x="554" y="1169"/>
                    <a:pt x="563" y="1165"/>
                  </a:cubicBezTo>
                  <a:cubicBezTo>
                    <a:pt x="569" y="1159"/>
                    <a:pt x="575" y="1141"/>
                    <a:pt x="575" y="1129"/>
                  </a:cubicBezTo>
                  <a:cubicBezTo>
                    <a:pt x="539" y="887"/>
                    <a:pt x="539" y="670"/>
                    <a:pt x="677" y="434"/>
                  </a:cubicBezTo>
                  <a:cubicBezTo>
                    <a:pt x="726" y="470"/>
                    <a:pt x="774" y="525"/>
                    <a:pt x="829" y="573"/>
                  </a:cubicBezTo>
                  <a:cubicBezTo>
                    <a:pt x="889" y="627"/>
                    <a:pt x="949" y="688"/>
                    <a:pt x="1022" y="736"/>
                  </a:cubicBezTo>
                  <a:cubicBezTo>
                    <a:pt x="1028" y="742"/>
                    <a:pt x="1035" y="745"/>
                    <a:pt x="1043" y="745"/>
                  </a:cubicBezTo>
                  <a:cubicBezTo>
                    <a:pt x="1051" y="745"/>
                    <a:pt x="1058" y="742"/>
                    <a:pt x="1064" y="736"/>
                  </a:cubicBezTo>
                  <a:cubicBezTo>
                    <a:pt x="1076" y="724"/>
                    <a:pt x="1082" y="706"/>
                    <a:pt x="1076" y="694"/>
                  </a:cubicBezTo>
                  <a:cubicBezTo>
                    <a:pt x="986" y="471"/>
                    <a:pt x="1168" y="288"/>
                    <a:pt x="1356" y="288"/>
                  </a:cubicBezTo>
                  <a:cubicBezTo>
                    <a:pt x="1444" y="288"/>
                    <a:pt x="1533" y="328"/>
                    <a:pt x="1596" y="422"/>
                  </a:cubicBezTo>
                  <a:cubicBezTo>
                    <a:pt x="1600" y="435"/>
                    <a:pt x="1612" y="442"/>
                    <a:pt x="1625" y="442"/>
                  </a:cubicBezTo>
                  <a:cubicBezTo>
                    <a:pt x="1629" y="442"/>
                    <a:pt x="1634" y="442"/>
                    <a:pt x="1638" y="440"/>
                  </a:cubicBezTo>
                  <a:cubicBezTo>
                    <a:pt x="1656" y="434"/>
                    <a:pt x="1662" y="416"/>
                    <a:pt x="1662" y="398"/>
                  </a:cubicBezTo>
                  <a:cubicBezTo>
                    <a:pt x="1656" y="331"/>
                    <a:pt x="1687" y="259"/>
                    <a:pt x="1735" y="210"/>
                  </a:cubicBezTo>
                  <a:cubicBezTo>
                    <a:pt x="1777" y="156"/>
                    <a:pt x="1844" y="126"/>
                    <a:pt x="1916" y="120"/>
                  </a:cubicBezTo>
                  <a:cubicBezTo>
                    <a:pt x="1989" y="126"/>
                    <a:pt x="2055" y="156"/>
                    <a:pt x="2097" y="210"/>
                  </a:cubicBezTo>
                  <a:cubicBezTo>
                    <a:pt x="2146" y="259"/>
                    <a:pt x="2176" y="325"/>
                    <a:pt x="2170" y="398"/>
                  </a:cubicBezTo>
                  <a:cubicBezTo>
                    <a:pt x="2170" y="421"/>
                    <a:pt x="2189" y="438"/>
                    <a:pt x="2208" y="438"/>
                  </a:cubicBezTo>
                  <a:cubicBezTo>
                    <a:pt x="2214" y="438"/>
                    <a:pt x="2219" y="437"/>
                    <a:pt x="2224" y="434"/>
                  </a:cubicBezTo>
                  <a:cubicBezTo>
                    <a:pt x="2297" y="380"/>
                    <a:pt x="2357" y="313"/>
                    <a:pt x="2412" y="241"/>
                  </a:cubicBezTo>
                  <a:cubicBezTo>
                    <a:pt x="2448" y="192"/>
                    <a:pt x="2490" y="144"/>
                    <a:pt x="2532" y="102"/>
                  </a:cubicBezTo>
                  <a:cubicBezTo>
                    <a:pt x="2545" y="138"/>
                    <a:pt x="2563" y="186"/>
                    <a:pt x="2575" y="241"/>
                  </a:cubicBezTo>
                  <a:cubicBezTo>
                    <a:pt x="2599" y="313"/>
                    <a:pt x="2623" y="392"/>
                    <a:pt x="2635" y="422"/>
                  </a:cubicBezTo>
                  <a:cubicBezTo>
                    <a:pt x="2638" y="445"/>
                    <a:pt x="2654" y="455"/>
                    <a:pt x="2670" y="455"/>
                  </a:cubicBezTo>
                  <a:cubicBezTo>
                    <a:pt x="2692" y="455"/>
                    <a:pt x="2715" y="437"/>
                    <a:pt x="2708" y="410"/>
                  </a:cubicBezTo>
                  <a:cubicBezTo>
                    <a:pt x="2702" y="367"/>
                    <a:pt x="2677" y="289"/>
                    <a:pt x="2653" y="216"/>
                  </a:cubicBezTo>
                  <a:cubicBezTo>
                    <a:pt x="2629" y="138"/>
                    <a:pt x="2599" y="65"/>
                    <a:pt x="2593" y="29"/>
                  </a:cubicBezTo>
                  <a:cubicBezTo>
                    <a:pt x="2593" y="17"/>
                    <a:pt x="2581" y="5"/>
                    <a:pt x="2575" y="5"/>
                  </a:cubicBezTo>
                  <a:cubicBezTo>
                    <a:pt x="2569" y="2"/>
                    <a:pt x="2563" y="0"/>
                    <a:pt x="2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4"/>
            <p:cNvSpPr/>
            <p:nvPr/>
          </p:nvSpPr>
          <p:spPr>
            <a:xfrm>
              <a:off x="-1363905" y="3490281"/>
              <a:ext cx="963461" cy="199032"/>
            </a:xfrm>
            <a:custGeom>
              <a:avLst/>
              <a:gdLst/>
              <a:ahLst/>
              <a:cxnLst/>
              <a:rect l="l" t="t" r="r" b="b"/>
              <a:pathLst>
                <a:path w="4802" h="992" extrusionOk="0">
                  <a:moveTo>
                    <a:pt x="1348" y="0"/>
                  </a:moveTo>
                  <a:cubicBezTo>
                    <a:pt x="750" y="6"/>
                    <a:pt x="218" y="381"/>
                    <a:pt x="13" y="943"/>
                  </a:cubicBezTo>
                  <a:cubicBezTo>
                    <a:pt x="1" y="961"/>
                    <a:pt x="13" y="979"/>
                    <a:pt x="31" y="991"/>
                  </a:cubicBezTo>
                  <a:lnTo>
                    <a:pt x="43" y="991"/>
                  </a:lnTo>
                  <a:cubicBezTo>
                    <a:pt x="61" y="985"/>
                    <a:pt x="73" y="979"/>
                    <a:pt x="80" y="961"/>
                  </a:cubicBezTo>
                  <a:cubicBezTo>
                    <a:pt x="249" y="502"/>
                    <a:pt x="654" y="169"/>
                    <a:pt x="1137" y="97"/>
                  </a:cubicBezTo>
                  <a:lnTo>
                    <a:pt x="1137" y="97"/>
                  </a:lnTo>
                  <a:cubicBezTo>
                    <a:pt x="1089" y="121"/>
                    <a:pt x="1040" y="157"/>
                    <a:pt x="1004" y="200"/>
                  </a:cubicBezTo>
                  <a:cubicBezTo>
                    <a:pt x="913" y="302"/>
                    <a:pt x="877" y="472"/>
                    <a:pt x="974" y="586"/>
                  </a:cubicBezTo>
                  <a:cubicBezTo>
                    <a:pt x="1023" y="642"/>
                    <a:pt x="1090" y="669"/>
                    <a:pt x="1176" y="669"/>
                  </a:cubicBezTo>
                  <a:cubicBezTo>
                    <a:pt x="1259" y="669"/>
                    <a:pt x="1359" y="643"/>
                    <a:pt x="1475" y="592"/>
                  </a:cubicBezTo>
                  <a:lnTo>
                    <a:pt x="2073" y="320"/>
                  </a:lnTo>
                  <a:lnTo>
                    <a:pt x="2073" y="320"/>
                  </a:lnTo>
                  <a:cubicBezTo>
                    <a:pt x="2043" y="351"/>
                    <a:pt x="2019" y="381"/>
                    <a:pt x="2001" y="417"/>
                  </a:cubicBezTo>
                  <a:cubicBezTo>
                    <a:pt x="1953" y="508"/>
                    <a:pt x="1947" y="617"/>
                    <a:pt x="1977" y="719"/>
                  </a:cubicBezTo>
                  <a:cubicBezTo>
                    <a:pt x="2001" y="786"/>
                    <a:pt x="2049" y="846"/>
                    <a:pt x="2122" y="876"/>
                  </a:cubicBezTo>
                  <a:cubicBezTo>
                    <a:pt x="2156" y="891"/>
                    <a:pt x="2189" y="897"/>
                    <a:pt x="2222" y="897"/>
                  </a:cubicBezTo>
                  <a:cubicBezTo>
                    <a:pt x="2367" y="897"/>
                    <a:pt x="2504" y="774"/>
                    <a:pt x="2617" y="671"/>
                  </a:cubicBezTo>
                  <a:lnTo>
                    <a:pt x="2666" y="635"/>
                  </a:lnTo>
                  <a:cubicBezTo>
                    <a:pt x="2841" y="478"/>
                    <a:pt x="3064" y="387"/>
                    <a:pt x="3300" y="363"/>
                  </a:cubicBezTo>
                  <a:lnTo>
                    <a:pt x="3300" y="363"/>
                  </a:lnTo>
                  <a:lnTo>
                    <a:pt x="3282" y="375"/>
                  </a:lnTo>
                  <a:cubicBezTo>
                    <a:pt x="2986" y="472"/>
                    <a:pt x="3046" y="901"/>
                    <a:pt x="3354" y="919"/>
                  </a:cubicBezTo>
                  <a:cubicBezTo>
                    <a:pt x="3389" y="922"/>
                    <a:pt x="3424" y="924"/>
                    <a:pt x="3460" y="924"/>
                  </a:cubicBezTo>
                  <a:cubicBezTo>
                    <a:pt x="3541" y="924"/>
                    <a:pt x="3623" y="914"/>
                    <a:pt x="3699" y="888"/>
                  </a:cubicBezTo>
                  <a:lnTo>
                    <a:pt x="4756" y="647"/>
                  </a:lnTo>
                  <a:cubicBezTo>
                    <a:pt x="4801" y="636"/>
                    <a:pt x="4794" y="567"/>
                    <a:pt x="4749" y="567"/>
                  </a:cubicBezTo>
                  <a:cubicBezTo>
                    <a:pt x="4746" y="567"/>
                    <a:pt x="4742" y="567"/>
                    <a:pt x="4738" y="568"/>
                  </a:cubicBezTo>
                  <a:lnTo>
                    <a:pt x="3681" y="816"/>
                  </a:lnTo>
                  <a:cubicBezTo>
                    <a:pt x="3605" y="838"/>
                    <a:pt x="3525" y="851"/>
                    <a:pt x="3447" y="851"/>
                  </a:cubicBezTo>
                  <a:cubicBezTo>
                    <a:pt x="3420" y="851"/>
                    <a:pt x="3393" y="849"/>
                    <a:pt x="3367" y="846"/>
                  </a:cubicBezTo>
                  <a:cubicBezTo>
                    <a:pt x="3131" y="840"/>
                    <a:pt x="3089" y="508"/>
                    <a:pt x="3312" y="441"/>
                  </a:cubicBezTo>
                  <a:cubicBezTo>
                    <a:pt x="3409" y="399"/>
                    <a:pt x="3518" y="381"/>
                    <a:pt x="3620" y="381"/>
                  </a:cubicBezTo>
                  <a:cubicBezTo>
                    <a:pt x="3638" y="381"/>
                    <a:pt x="3657" y="369"/>
                    <a:pt x="3657" y="351"/>
                  </a:cubicBezTo>
                  <a:cubicBezTo>
                    <a:pt x="3663" y="327"/>
                    <a:pt x="3644" y="314"/>
                    <a:pt x="3626" y="308"/>
                  </a:cubicBezTo>
                  <a:cubicBezTo>
                    <a:pt x="3547" y="293"/>
                    <a:pt x="3468" y="285"/>
                    <a:pt x="3389" y="285"/>
                  </a:cubicBezTo>
                  <a:cubicBezTo>
                    <a:pt x="3105" y="285"/>
                    <a:pt x="2829" y="385"/>
                    <a:pt x="2611" y="574"/>
                  </a:cubicBezTo>
                  <a:lnTo>
                    <a:pt x="2563" y="617"/>
                  </a:lnTo>
                  <a:cubicBezTo>
                    <a:pt x="2458" y="712"/>
                    <a:pt x="2336" y="819"/>
                    <a:pt x="2219" y="819"/>
                  </a:cubicBezTo>
                  <a:cubicBezTo>
                    <a:pt x="2194" y="819"/>
                    <a:pt x="2170" y="814"/>
                    <a:pt x="2146" y="804"/>
                  </a:cubicBezTo>
                  <a:cubicBezTo>
                    <a:pt x="2098" y="786"/>
                    <a:pt x="2061" y="743"/>
                    <a:pt x="2043" y="689"/>
                  </a:cubicBezTo>
                  <a:cubicBezTo>
                    <a:pt x="2019" y="611"/>
                    <a:pt x="2025" y="526"/>
                    <a:pt x="2067" y="447"/>
                  </a:cubicBezTo>
                  <a:cubicBezTo>
                    <a:pt x="2140" y="314"/>
                    <a:pt x="2291" y="230"/>
                    <a:pt x="2412" y="163"/>
                  </a:cubicBezTo>
                  <a:cubicBezTo>
                    <a:pt x="2424" y="151"/>
                    <a:pt x="2430" y="133"/>
                    <a:pt x="2424" y="115"/>
                  </a:cubicBezTo>
                  <a:cubicBezTo>
                    <a:pt x="2415" y="101"/>
                    <a:pt x="2402" y="95"/>
                    <a:pt x="2389" y="95"/>
                  </a:cubicBezTo>
                  <a:cubicBezTo>
                    <a:pt x="2385" y="95"/>
                    <a:pt x="2380" y="95"/>
                    <a:pt x="2376" y="97"/>
                  </a:cubicBezTo>
                  <a:lnTo>
                    <a:pt x="1439" y="520"/>
                  </a:lnTo>
                  <a:cubicBezTo>
                    <a:pt x="1336" y="567"/>
                    <a:pt x="1249" y="589"/>
                    <a:pt x="1179" y="589"/>
                  </a:cubicBezTo>
                  <a:cubicBezTo>
                    <a:pt x="1114" y="589"/>
                    <a:pt x="1063" y="570"/>
                    <a:pt x="1028" y="532"/>
                  </a:cubicBezTo>
                  <a:cubicBezTo>
                    <a:pt x="962" y="453"/>
                    <a:pt x="992" y="320"/>
                    <a:pt x="1058" y="248"/>
                  </a:cubicBezTo>
                  <a:cubicBezTo>
                    <a:pt x="1143" y="163"/>
                    <a:pt x="1246" y="109"/>
                    <a:pt x="1360" y="79"/>
                  </a:cubicBezTo>
                  <a:cubicBezTo>
                    <a:pt x="1379" y="67"/>
                    <a:pt x="1391" y="55"/>
                    <a:pt x="1385" y="37"/>
                  </a:cubicBezTo>
                  <a:cubicBezTo>
                    <a:pt x="1385" y="18"/>
                    <a:pt x="1367" y="0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0" name="Google Shape;450;p64"/>
          <p:cNvSpPr/>
          <p:nvPr/>
        </p:nvSpPr>
        <p:spPr>
          <a:xfrm>
            <a:off x="721041" y="1841115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4"/>
          <p:cNvSpPr/>
          <p:nvPr/>
        </p:nvSpPr>
        <p:spPr>
          <a:xfrm>
            <a:off x="7433248" y="2291398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4"/>
          <p:cNvSpPr/>
          <p:nvPr/>
        </p:nvSpPr>
        <p:spPr>
          <a:xfrm>
            <a:off x="8264075" y="31426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3" name="Google Shape;453;p64"/>
          <p:cNvGrpSpPr/>
          <p:nvPr/>
        </p:nvGrpSpPr>
        <p:grpSpPr>
          <a:xfrm>
            <a:off x="8264063" y="1521712"/>
            <a:ext cx="317763" cy="297062"/>
            <a:chOff x="2043976" y="3775410"/>
            <a:chExt cx="317763" cy="297062"/>
          </a:xfrm>
        </p:grpSpPr>
        <p:sp>
          <p:nvSpPr>
            <p:cNvPr id="454" name="Google Shape;454;p6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64"/>
          <p:cNvGrpSpPr/>
          <p:nvPr/>
        </p:nvGrpSpPr>
        <p:grpSpPr>
          <a:xfrm flipH="1">
            <a:off x="183249" y="120008"/>
            <a:ext cx="8833788" cy="1293504"/>
            <a:chOff x="126822" y="120008"/>
            <a:chExt cx="8833788" cy="1293504"/>
          </a:xfrm>
        </p:grpSpPr>
        <p:sp>
          <p:nvSpPr>
            <p:cNvPr id="459" name="Google Shape;459;p64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64"/>
            <p:cNvSpPr/>
            <p:nvPr/>
          </p:nvSpPr>
          <p:spPr>
            <a:xfrm>
              <a:off x="8736635" y="12000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64"/>
            <p:cNvSpPr/>
            <p:nvPr/>
          </p:nvSpPr>
          <p:spPr>
            <a:xfrm>
              <a:off x="8199453" y="2593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64"/>
            <p:cNvSpPr/>
            <p:nvPr/>
          </p:nvSpPr>
          <p:spPr>
            <a:xfrm>
              <a:off x="8852303" y="136085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64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4"/>
            <p:cNvSpPr/>
            <p:nvPr/>
          </p:nvSpPr>
          <p:spPr>
            <a:xfrm flipH="1">
              <a:off x="8551936" y="707523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4"/>
            <p:cNvSpPr/>
            <p:nvPr/>
          </p:nvSpPr>
          <p:spPr>
            <a:xfrm flipH="1">
              <a:off x="8199457" y="1188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4"/>
            <p:cNvSpPr/>
            <p:nvPr/>
          </p:nvSpPr>
          <p:spPr>
            <a:xfrm>
              <a:off x="317399" y="1148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7" name="Google Shape;467;p64"/>
          <p:cNvSpPr/>
          <p:nvPr/>
        </p:nvSpPr>
        <p:spPr>
          <a:xfrm>
            <a:off x="8329467" y="542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5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65"/>
          <p:cNvSpPr txBox="1">
            <a:spLocks noGrp="1"/>
          </p:cNvSpPr>
          <p:nvPr>
            <p:ph type="subTitle" idx="1"/>
          </p:nvPr>
        </p:nvSpPr>
        <p:spPr>
          <a:xfrm>
            <a:off x="1710825" y="159790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1" name="Google Shape;471;p65"/>
          <p:cNvSpPr txBox="1">
            <a:spLocks noGrp="1"/>
          </p:cNvSpPr>
          <p:nvPr>
            <p:ph type="subTitle" idx="2"/>
          </p:nvPr>
        </p:nvSpPr>
        <p:spPr>
          <a:xfrm>
            <a:off x="3272375" y="2232250"/>
            <a:ext cx="25992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2" name="Google Shape;472;p65"/>
          <p:cNvSpPr txBox="1">
            <a:spLocks noGrp="1"/>
          </p:cNvSpPr>
          <p:nvPr>
            <p:ph type="subTitle" idx="3"/>
          </p:nvPr>
        </p:nvSpPr>
        <p:spPr>
          <a:xfrm>
            <a:off x="1710750" y="288505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3" name="Google Shape;473;p65"/>
          <p:cNvSpPr/>
          <p:nvPr/>
        </p:nvSpPr>
        <p:spPr>
          <a:xfrm>
            <a:off x="103" y="4079440"/>
            <a:ext cx="9143957" cy="108102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p65"/>
          <p:cNvGrpSpPr/>
          <p:nvPr/>
        </p:nvGrpSpPr>
        <p:grpSpPr>
          <a:xfrm>
            <a:off x="126823" y="-51154"/>
            <a:ext cx="8890214" cy="2358517"/>
            <a:chOff x="126822" y="-51155"/>
            <a:chExt cx="8890214" cy="2358517"/>
          </a:xfrm>
        </p:grpSpPr>
        <p:sp>
          <p:nvSpPr>
            <p:cNvPr id="475" name="Google Shape;475;p6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5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5"/>
            <p:cNvSpPr/>
            <p:nvPr/>
          </p:nvSpPr>
          <p:spPr>
            <a:xfrm>
              <a:off x="7822534" y="14455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5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5"/>
            <p:cNvSpPr/>
            <p:nvPr/>
          </p:nvSpPr>
          <p:spPr>
            <a:xfrm>
              <a:off x="8558428" y="21223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5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5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5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5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5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5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5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5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5"/>
            <p:cNvSpPr/>
            <p:nvPr/>
          </p:nvSpPr>
          <p:spPr>
            <a:xfrm flipH="1">
              <a:off x="318211" y="19363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5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5"/>
            <p:cNvSpPr/>
            <p:nvPr/>
          </p:nvSpPr>
          <p:spPr>
            <a:xfrm flipH="1">
              <a:off x="1273344" y="22547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65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"/>
          <p:cNvSpPr/>
          <p:nvPr/>
        </p:nvSpPr>
        <p:spPr>
          <a:xfrm rot="10800000">
            <a:off x="-11942" y="-420523"/>
            <a:ext cx="9167892" cy="172695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6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66"/>
          <p:cNvSpPr txBox="1">
            <a:spLocks noGrp="1"/>
          </p:cNvSpPr>
          <p:nvPr>
            <p:ph type="subTitle" idx="1"/>
          </p:nvPr>
        </p:nvSpPr>
        <p:spPr>
          <a:xfrm>
            <a:off x="2378825" y="1726225"/>
            <a:ext cx="4386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8" name="Google Shape;498;p66"/>
          <p:cNvSpPr txBox="1">
            <a:spLocks noGrp="1"/>
          </p:cNvSpPr>
          <p:nvPr>
            <p:ph type="subTitle" idx="2"/>
          </p:nvPr>
        </p:nvSpPr>
        <p:spPr>
          <a:xfrm>
            <a:off x="2835475" y="2523275"/>
            <a:ext cx="34731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66"/>
          <p:cNvSpPr txBox="1">
            <a:spLocks noGrp="1"/>
          </p:cNvSpPr>
          <p:nvPr>
            <p:ph type="subTitle" idx="3"/>
          </p:nvPr>
        </p:nvSpPr>
        <p:spPr>
          <a:xfrm>
            <a:off x="1620512" y="4259600"/>
            <a:ext cx="15129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0" name="Google Shape;500;p66"/>
          <p:cNvSpPr txBox="1">
            <a:spLocks noGrp="1"/>
          </p:cNvSpPr>
          <p:nvPr>
            <p:ph type="subTitle" idx="4"/>
          </p:nvPr>
        </p:nvSpPr>
        <p:spPr>
          <a:xfrm>
            <a:off x="5142125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01" name="Google Shape;501;p66"/>
          <p:cNvGrpSpPr/>
          <p:nvPr/>
        </p:nvGrpSpPr>
        <p:grpSpPr>
          <a:xfrm rot="10800000" flipH="1">
            <a:off x="126772" y="2138802"/>
            <a:ext cx="8890214" cy="2914717"/>
            <a:chOff x="126822" y="35516"/>
            <a:chExt cx="8890214" cy="2914717"/>
          </a:xfrm>
        </p:grpSpPr>
        <p:sp>
          <p:nvSpPr>
            <p:cNvPr id="502" name="Google Shape;502;p6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66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66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66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66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66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66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66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6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66"/>
            <p:cNvSpPr/>
            <p:nvPr/>
          </p:nvSpPr>
          <p:spPr>
            <a:xfrm flipH="1">
              <a:off x="7536598" y="2419385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66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66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66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66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66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7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7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7"/>
          <p:cNvSpPr txBox="1">
            <a:spLocks noGrp="1"/>
          </p:cNvSpPr>
          <p:nvPr>
            <p:ph type="subTitle" idx="1"/>
          </p:nvPr>
        </p:nvSpPr>
        <p:spPr>
          <a:xfrm>
            <a:off x="1818475" y="2255775"/>
            <a:ext cx="260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1" name="Google Shape;521;p67"/>
          <p:cNvSpPr txBox="1">
            <a:spLocks noGrp="1"/>
          </p:cNvSpPr>
          <p:nvPr>
            <p:ph type="subTitle" idx="2"/>
          </p:nvPr>
        </p:nvSpPr>
        <p:spPr>
          <a:xfrm>
            <a:off x="2063100" y="2979029"/>
            <a:ext cx="23577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2" name="Google Shape;522;p67"/>
          <p:cNvSpPr txBox="1">
            <a:spLocks noGrp="1"/>
          </p:cNvSpPr>
          <p:nvPr>
            <p:ph type="title"/>
          </p:nvPr>
        </p:nvSpPr>
        <p:spPr>
          <a:xfrm>
            <a:off x="975600" y="657125"/>
            <a:ext cx="3445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67"/>
          <p:cNvSpPr txBox="1">
            <a:spLocks noGrp="1"/>
          </p:cNvSpPr>
          <p:nvPr>
            <p:ph type="subTitle" idx="3"/>
          </p:nvPr>
        </p:nvSpPr>
        <p:spPr>
          <a:xfrm>
            <a:off x="2039700" y="387722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4" name="Google Shape;524;p67"/>
          <p:cNvSpPr/>
          <p:nvPr/>
        </p:nvSpPr>
        <p:spPr>
          <a:xfrm rot="10800000">
            <a:off x="5317279" y="-100096"/>
            <a:ext cx="4009172" cy="300779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7"/>
          <p:cNvSpPr/>
          <p:nvPr/>
        </p:nvSpPr>
        <p:spPr>
          <a:xfrm rot="-10277315">
            <a:off x="8039098" y="1714696"/>
            <a:ext cx="976712" cy="702542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67"/>
          <p:cNvSpPr/>
          <p:nvPr/>
        </p:nvSpPr>
        <p:spPr>
          <a:xfrm rot="10800000" flipH="1">
            <a:off x="7493580" y="91884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7"/>
          <p:cNvSpPr/>
          <p:nvPr/>
        </p:nvSpPr>
        <p:spPr>
          <a:xfrm rot="10800000" flipH="1">
            <a:off x="8220374" y="398871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67"/>
          <p:cNvSpPr/>
          <p:nvPr/>
        </p:nvSpPr>
        <p:spPr>
          <a:xfrm rot="10800000" flipH="1">
            <a:off x="5098213" y="242399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7"/>
          <p:cNvSpPr/>
          <p:nvPr/>
        </p:nvSpPr>
        <p:spPr>
          <a:xfrm rot="10800000" flipH="1">
            <a:off x="6463779" y="40076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67"/>
          <p:cNvSpPr/>
          <p:nvPr/>
        </p:nvSpPr>
        <p:spPr>
          <a:xfrm rot="10800000" flipH="1">
            <a:off x="7888525" y="337219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7"/>
          <p:cNvSpPr/>
          <p:nvPr/>
        </p:nvSpPr>
        <p:spPr>
          <a:xfrm rot="10800000" flipH="1">
            <a:off x="5903726" y="879247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7"/>
          <p:cNvSpPr/>
          <p:nvPr/>
        </p:nvSpPr>
        <p:spPr>
          <a:xfrm rot="10800000" flipH="1">
            <a:off x="8625615" y="34878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7"/>
          <p:cNvSpPr/>
          <p:nvPr/>
        </p:nvSpPr>
        <p:spPr>
          <a:xfrm rot="10800000" flipH="1">
            <a:off x="8422941" y="284378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7"/>
          <p:cNvSpPr/>
          <p:nvPr/>
        </p:nvSpPr>
        <p:spPr>
          <a:xfrm rot="10800000" flipH="1">
            <a:off x="8269128" y="60862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7"/>
          <p:cNvSpPr/>
          <p:nvPr/>
        </p:nvSpPr>
        <p:spPr>
          <a:xfrm rot="10800000" flipH="1">
            <a:off x="232627" y="2149353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7"/>
          <p:cNvSpPr/>
          <p:nvPr/>
        </p:nvSpPr>
        <p:spPr>
          <a:xfrm rot="10800000" flipH="1">
            <a:off x="694815" y="189269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7"/>
          <p:cNvSpPr/>
          <p:nvPr/>
        </p:nvSpPr>
        <p:spPr>
          <a:xfrm rot="10800000" flipH="1">
            <a:off x="850329" y="279110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7"/>
          <p:cNvSpPr/>
          <p:nvPr/>
        </p:nvSpPr>
        <p:spPr>
          <a:xfrm rot="10800000" flipH="1">
            <a:off x="310451" y="11350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7"/>
          <p:cNvSpPr/>
          <p:nvPr/>
        </p:nvSpPr>
        <p:spPr>
          <a:xfrm rot="10800000" flipH="1">
            <a:off x="337636" y="3096224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8"/>
          <p:cNvSpPr/>
          <p:nvPr/>
        </p:nvSpPr>
        <p:spPr>
          <a:xfrm rot="4448121" flipH="1">
            <a:off x="560969" y="-2732622"/>
            <a:ext cx="8931474" cy="8373551"/>
          </a:xfrm>
          <a:custGeom>
            <a:avLst/>
            <a:gdLst/>
            <a:ahLst/>
            <a:cxnLst/>
            <a:rect l="l" t="t" r="r" b="b"/>
            <a:pathLst>
              <a:path w="11366" h="10656" extrusionOk="0">
                <a:moveTo>
                  <a:pt x="7425" y="0"/>
                </a:moveTo>
                <a:cubicBezTo>
                  <a:pt x="6333" y="0"/>
                  <a:pt x="5674" y="1324"/>
                  <a:pt x="4689" y="2084"/>
                </a:cubicBezTo>
                <a:cubicBezTo>
                  <a:pt x="3741" y="2815"/>
                  <a:pt x="2768" y="2259"/>
                  <a:pt x="1837" y="2743"/>
                </a:cubicBezTo>
                <a:cubicBezTo>
                  <a:pt x="0" y="3709"/>
                  <a:pt x="1982" y="5111"/>
                  <a:pt x="2429" y="6090"/>
                </a:cubicBezTo>
                <a:cubicBezTo>
                  <a:pt x="2931" y="7178"/>
                  <a:pt x="1904" y="8477"/>
                  <a:pt x="2272" y="9619"/>
                </a:cubicBezTo>
                <a:cubicBezTo>
                  <a:pt x="2441" y="10132"/>
                  <a:pt x="2876" y="10519"/>
                  <a:pt x="3408" y="10634"/>
                </a:cubicBezTo>
                <a:cubicBezTo>
                  <a:pt x="3494" y="10648"/>
                  <a:pt x="3580" y="10655"/>
                  <a:pt x="3665" y="10655"/>
                </a:cubicBezTo>
                <a:cubicBezTo>
                  <a:pt x="4114" y="10655"/>
                  <a:pt x="4544" y="10458"/>
                  <a:pt x="4828" y="10102"/>
                </a:cubicBezTo>
                <a:cubicBezTo>
                  <a:pt x="5021" y="9866"/>
                  <a:pt x="5154" y="9558"/>
                  <a:pt x="5426" y="9431"/>
                </a:cubicBezTo>
                <a:cubicBezTo>
                  <a:pt x="5513" y="9392"/>
                  <a:pt x="5602" y="9376"/>
                  <a:pt x="5691" y="9376"/>
                </a:cubicBezTo>
                <a:cubicBezTo>
                  <a:pt x="6030" y="9376"/>
                  <a:pt x="6381" y="9617"/>
                  <a:pt x="6701" y="9794"/>
                </a:cubicBezTo>
                <a:cubicBezTo>
                  <a:pt x="7103" y="10018"/>
                  <a:pt x="7555" y="10124"/>
                  <a:pt x="8011" y="10124"/>
                </a:cubicBezTo>
                <a:cubicBezTo>
                  <a:pt x="9074" y="10124"/>
                  <a:pt x="10154" y="9550"/>
                  <a:pt x="10653" y="8585"/>
                </a:cubicBezTo>
                <a:cubicBezTo>
                  <a:pt x="11366" y="7214"/>
                  <a:pt x="10762" y="5304"/>
                  <a:pt x="9396" y="4604"/>
                </a:cubicBezTo>
                <a:lnTo>
                  <a:pt x="9396" y="4604"/>
                </a:lnTo>
                <a:cubicBezTo>
                  <a:pt x="9405" y="4608"/>
                  <a:pt x="9415" y="4611"/>
                  <a:pt x="9424" y="4611"/>
                </a:cubicBezTo>
                <a:cubicBezTo>
                  <a:pt x="9690" y="4611"/>
                  <a:pt x="9836" y="2622"/>
                  <a:pt x="9807" y="2447"/>
                </a:cubicBezTo>
                <a:cubicBezTo>
                  <a:pt x="9692" y="1643"/>
                  <a:pt x="9257" y="918"/>
                  <a:pt x="8599" y="447"/>
                </a:cubicBezTo>
                <a:cubicBezTo>
                  <a:pt x="8149" y="130"/>
                  <a:pt x="7766" y="0"/>
                  <a:pt x="7425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68"/>
          <p:cNvSpPr txBox="1">
            <a:spLocks noGrp="1"/>
          </p:cNvSpPr>
          <p:nvPr>
            <p:ph type="subTitle" idx="1"/>
          </p:nvPr>
        </p:nvSpPr>
        <p:spPr>
          <a:xfrm>
            <a:off x="1710750" y="1471985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544" name="Google Shape;544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669" y="1"/>
            <a:ext cx="527332" cy="5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9"/>
          <p:cNvSpPr/>
          <p:nvPr/>
        </p:nvSpPr>
        <p:spPr>
          <a:xfrm>
            <a:off x="-39150" y="2681296"/>
            <a:ext cx="9277820" cy="2961911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9"/>
          <p:cNvSpPr txBox="1">
            <a:spLocks noGrp="1"/>
          </p:cNvSpPr>
          <p:nvPr>
            <p:ph type="title"/>
          </p:nvPr>
        </p:nvSpPr>
        <p:spPr>
          <a:xfrm>
            <a:off x="2462550" y="528375"/>
            <a:ext cx="421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8" name="Google Shape;548;p69"/>
          <p:cNvSpPr txBox="1">
            <a:spLocks noGrp="1"/>
          </p:cNvSpPr>
          <p:nvPr>
            <p:ph type="subTitle" idx="1"/>
          </p:nvPr>
        </p:nvSpPr>
        <p:spPr>
          <a:xfrm>
            <a:off x="1710800" y="1793588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9" name="Google Shape;549;p69"/>
          <p:cNvSpPr txBox="1">
            <a:spLocks noGrp="1"/>
          </p:cNvSpPr>
          <p:nvPr>
            <p:ph type="subTitle" idx="2"/>
          </p:nvPr>
        </p:nvSpPr>
        <p:spPr>
          <a:xfrm>
            <a:off x="2933750" y="2390275"/>
            <a:ext cx="3276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69"/>
          <p:cNvSpPr txBox="1">
            <a:spLocks noGrp="1"/>
          </p:cNvSpPr>
          <p:nvPr>
            <p:ph type="subTitle" idx="3"/>
          </p:nvPr>
        </p:nvSpPr>
        <p:spPr>
          <a:xfrm>
            <a:off x="1710800" y="3107650"/>
            <a:ext cx="57225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1" name="Google Shape;551;p69"/>
          <p:cNvSpPr txBox="1">
            <a:spLocks noGrp="1"/>
          </p:cNvSpPr>
          <p:nvPr>
            <p:ph type="subTitle" idx="4"/>
          </p:nvPr>
        </p:nvSpPr>
        <p:spPr>
          <a:xfrm>
            <a:off x="721050" y="4261104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2" name="Google Shape;552;p69"/>
          <p:cNvSpPr txBox="1">
            <a:spLocks noGrp="1"/>
          </p:cNvSpPr>
          <p:nvPr>
            <p:ph type="subTitle" idx="5"/>
          </p:nvPr>
        </p:nvSpPr>
        <p:spPr>
          <a:xfrm>
            <a:off x="3381525" y="4261104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3" name="Google Shape;553;p69"/>
          <p:cNvSpPr txBox="1">
            <a:spLocks noGrp="1"/>
          </p:cNvSpPr>
          <p:nvPr>
            <p:ph type="subTitle" idx="6"/>
          </p:nvPr>
        </p:nvSpPr>
        <p:spPr>
          <a:xfrm>
            <a:off x="6041850" y="4261104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54" name="Google Shape;554;p69"/>
          <p:cNvGrpSpPr/>
          <p:nvPr/>
        </p:nvGrpSpPr>
        <p:grpSpPr>
          <a:xfrm>
            <a:off x="126823" y="-51155"/>
            <a:ext cx="8890214" cy="2040155"/>
            <a:chOff x="126822" y="-51155"/>
            <a:chExt cx="8890214" cy="2040155"/>
          </a:xfrm>
        </p:grpSpPr>
        <p:sp>
          <p:nvSpPr>
            <p:cNvPr id="555" name="Google Shape;555;p6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9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9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9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9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9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9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9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9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69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9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69"/>
          <p:cNvSpPr/>
          <p:nvPr/>
        </p:nvSpPr>
        <p:spPr>
          <a:xfrm>
            <a:off x="7192950" y="1302877"/>
            <a:ext cx="146100" cy="319025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9"/>
          <p:cNvSpPr/>
          <p:nvPr/>
        </p:nvSpPr>
        <p:spPr>
          <a:xfrm rot="3938655">
            <a:off x="1358580" y="2486066"/>
            <a:ext cx="146100" cy="319024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9"/>
          <p:cNvSpPr/>
          <p:nvPr/>
        </p:nvSpPr>
        <p:spPr>
          <a:xfrm>
            <a:off x="7617576" y="3388750"/>
            <a:ext cx="145450" cy="33780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9"/>
          <p:cNvSpPr/>
          <p:nvPr/>
        </p:nvSpPr>
        <p:spPr>
          <a:xfrm>
            <a:off x="7887950" y="1989000"/>
            <a:ext cx="498159" cy="440602"/>
          </a:xfrm>
          <a:custGeom>
            <a:avLst/>
            <a:gdLst/>
            <a:ahLst/>
            <a:cxnLst/>
            <a:rect l="l" t="t" r="r" b="b"/>
            <a:pathLst>
              <a:path w="17215" h="15226" extrusionOk="0">
                <a:moveTo>
                  <a:pt x="8862" y="497"/>
                </a:moveTo>
                <a:cubicBezTo>
                  <a:pt x="9208" y="1644"/>
                  <a:pt x="11004" y="2683"/>
                  <a:pt x="11934" y="3224"/>
                </a:cubicBezTo>
                <a:cubicBezTo>
                  <a:pt x="13276" y="4003"/>
                  <a:pt x="14791" y="4501"/>
                  <a:pt x="16349" y="4695"/>
                </a:cubicBezTo>
                <a:cubicBezTo>
                  <a:pt x="15938" y="5453"/>
                  <a:pt x="15570" y="6232"/>
                  <a:pt x="15223" y="7032"/>
                </a:cubicBezTo>
                <a:cubicBezTo>
                  <a:pt x="15027" y="7046"/>
                  <a:pt x="14830" y="7053"/>
                  <a:pt x="14633" y="7053"/>
                </a:cubicBezTo>
                <a:cubicBezTo>
                  <a:pt x="13253" y="7053"/>
                  <a:pt x="11892" y="6719"/>
                  <a:pt x="10679" y="6037"/>
                </a:cubicBezTo>
                <a:cubicBezTo>
                  <a:pt x="10009" y="5647"/>
                  <a:pt x="9381" y="5171"/>
                  <a:pt x="8818" y="4609"/>
                </a:cubicBezTo>
                <a:cubicBezTo>
                  <a:pt x="8386" y="4176"/>
                  <a:pt x="8083" y="3635"/>
                  <a:pt x="7650" y="3202"/>
                </a:cubicBezTo>
                <a:cubicBezTo>
                  <a:pt x="7650" y="3202"/>
                  <a:pt x="7650" y="3181"/>
                  <a:pt x="7650" y="3159"/>
                </a:cubicBezTo>
                <a:cubicBezTo>
                  <a:pt x="8061" y="2272"/>
                  <a:pt x="8472" y="1385"/>
                  <a:pt x="8862" y="497"/>
                </a:cubicBezTo>
                <a:close/>
                <a:moveTo>
                  <a:pt x="2027" y="7378"/>
                </a:moveTo>
                <a:cubicBezTo>
                  <a:pt x="3030" y="7378"/>
                  <a:pt x="3649" y="8663"/>
                  <a:pt x="3906" y="9564"/>
                </a:cubicBezTo>
                <a:lnTo>
                  <a:pt x="3820" y="9780"/>
                </a:lnTo>
                <a:cubicBezTo>
                  <a:pt x="3746" y="9707"/>
                  <a:pt x="3643" y="9663"/>
                  <a:pt x="3537" y="9663"/>
                </a:cubicBezTo>
                <a:cubicBezTo>
                  <a:pt x="3486" y="9663"/>
                  <a:pt x="3436" y="9673"/>
                  <a:pt x="3387" y="9694"/>
                </a:cubicBezTo>
                <a:cubicBezTo>
                  <a:pt x="3199" y="9791"/>
                  <a:pt x="3017" y="9834"/>
                  <a:pt x="2844" y="9834"/>
                </a:cubicBezTo>
                <a:cubicBezTo>
                  <a:pt x="2325" y="9834"/>
                  <a:pt x="1894" y="9440"/>
                  <a:pt x="1634" y="8937"/>
                </a:cubicBezTo>
                <a:cubicBezTo>
                  <a:pt x="1353" y="8439"/>
                  <a:pt x="1093" y="7400"/>
                  <a:pt x="2002" y="7379"/>
                </a:cubicBezTo>
                <a:cubicBezTo>
                  <a:pt x="2011" y="7378"/>
                  <a:pt x="2019" y="7378"/>
                  <a:pt x="2027" y="7378"/>
                </a:cubicBezTo>
                <a:close/>
                <a:moveTo>
                  <a:pt x="9746" y="12491"/>
                </a:moveTo>
                <a:cubicBezTo>
                  <a:pt x="10098" y="12491"/>
                  <a:pt x="10485" y="12599"/>
                  <a:pt x="10744" y="12723"/>
                </a:cubicBezTo>
                <a:cubicBezTo>
                  <a:pt x="11026" y="12875"/>
                  <a:pt x="11285" y="13091"/>
                  <a:pt x="11480" y="13329"/>
                </a:cubicBezTo>
                <a:cubicBezTo>
                  <a:pt x="11588" y="13437"/>
                  <a:pt x="11675" y="13567"/>
                  <a:pt x="11761" y="13697"/>
                </a:cubicBezTo>
                <a:cubicBezTo>
                  <a:pt x="11761" y="13697"/>
                  <a:pt x="11826" y="13827"/>
                  <a:pt x="11869" y="13957"/>
                </a:cubicBezTo>
                <a:cubicBezTo>
                  <a:pt x="11848" y="14065"/>
                  <a:pt x="11805" y="14151"/>
                  <a:pt x="11761" y="14260"/>
                </a:cubicBezTo>
                <a:cubicBezTo>
                  <a:pt x="11740" y="14281"/>
                  <a:pt x="11740" y="14325"/>
                  <a:pt x="11740" y="14368"/>
                </a:cubicBezTo>
                <a:cubicBezTo>
                  <a:pt x="11426" y="14407"/>
                  <a:pt x="11039" y="14450"/>
                  <a:pt x="10653" y="14450"/>
                </a:cubicBezTo>
                <a:cubicBezTo>
                  <a:pt x="9762" y="14450"/>
                  <a:pt x="8875" y="14220"/>
                  <a:pt x="8905" y="13178"/>
                </a:cubicBezTo>
                <a:cubicBezTo>
                  <a:pt x="8917" y="12660"/>
                  <a:pt x="9304" y="12491"/>
                  <a:pt x="9746" y="12491"/>
                </a:cubicBezTo>
                <a:close/>
                <a:moveTo>
                  <a:pt x="8749" y="0"/>
                </a:moveTo>
                <a:cubicBezTo>
                  <a:pt x="8680" y="0"/>
                  <a:pt x="8610" y="34"/>
                  <a:pt x="8580" y="108"/>
                </a:cubicBezTo>
                <a:cubicBezTo>
                  <a:pt x="7563" y="1731"/>
                  <a:pt x="6676" y="3440"/>
                  <a:pt x="5876" y="5171"/>
                </a:cubicBezTo>
                <a:cubicBezTo>
                  <a:pt x="5335" y="6340"/>
                  <a:pt x="4729" y="7508"/>
                  <a:pt x="4231" y="8699"/>
                </a:cubicBezTo>
                <a:cubicBezTo>
                  <a:pt x="4036" y="8006"/>
                  <a:pt x="3603" y="7422"/>
                  <a:pt x="3019" y="6989"/>
                </a:cubicBezTo>
                <a:cubicBezTo>
                  <a:pt x="2696" y="6770"/>
                  <a:pt x="2297" y="6631"/>
                  <a:pt x="1915" y="6631"/>
                </a:cubicBezTo>
                <a:cubicBezTo>
                  <a:pt x="1505" y="6631"/>
                  <a:pt x="1113" y="6791"/>
                  <a:pt x="855" y="7184"/>
                </a:cubicBezTo>
                <a:cubicBezTo>
                  <a:pt x="0" y="8448"/>
                  <a:pt x="1418" y="10607"/>
                  <a:pt x="2839" y="10607"/>
                </a:cubicBezTo>
                <a:cubicBezTo>
                  <a:pt x="3145" y="10607"/>
                  <a:pt x="3450" y="10508"/>
                  <a:pt x="3733" y="10278"/>
                </a:cubicBezTo>
                <a:cubicBezTo>
                  <a:pt x="3798" y="10386"/>
                  <a:pt x="3912" y="10440"/>
                  <a:pt x="4025" y="10440"/>
                </a:cubicBezTo>
                <a:cubicBezTo>
                  <a:pt x="4139" y="10440"/>
                  <a:pt x="4253" y="10386"/>
                  <a:pt x="4318" y="10278"/>
                </a:cubicBezTo>
                <a:cubicBezTo>
                  <a:pt x="5183" y="8677"/>
                  <a:pt x="5832" y="6924"/>
                  <a:pt x="6611" y="5280"/>
                </a:cubicBezTo>
                <a:cubicBezTo>
                  <a:pt x="6871" y="4760"/>
                  <a:pt x="7109" y="4219"/>
                  <a:pt x="7369" y="3700"/>
                </a:cubicBezTo>
                <a:cubicBezTo>
                  <a:pt x="7823" y="4933"/>
                  <a:pt x="9186" y="5994"/>
                  <a:pt x="10203" y="6600"/>
                </a:cubicBezTo>
                <a:cubicBezTo>
                  <a:pt x="11482" y="7367"/>
                  <a:pt x="12939" y="7758"/>
                  <a:pt x="14429" y="7758"/>
                </a:cubicBezTo>
                <a:cubicBezTo>
                  <a:pt x="14578" y="7758"/>
                  <a:pt x="14727" y="7754"/>
                  <a:pt x="14877" y="7746"/>
                </a:cubicBezTo>
                <a:lnTo>
                  <a:pt x="14877" y="7746"/>
                </a:lnTo>
                <a:cubicBezTo>
                  <a:pt x="14661" y="8222"/>
                  <a:pt x="14444" y="8720"/>
                  <a:pt x="14206" y="9196"/>
                </a:cubicBezTo>
                <a:cubicBezTo>
                  <a:pt x="13579" y="10516"/>
                  <a:pt x="12822" y="11836"/>
                  <a:pt x="12216" y="13178"/>
                </a:cubicBezTo>
                <a:cubicBezTo>
                  <a:pt x="12194" y="13156"/>
                  <a:pt x="12172" y="13113"/>
                  <a:pt x="12151" y="13091"/>
                </a:cubicBezTo>
                <a:cubicBezTo>
                  <a:pt x="11679" y="12333"/>
                  <a:pt x="10709" y="11719"/>
                  <a:pt x="9772" y="11719"/>
                </a:cubicBezTo>
                <a:cubicBezTo>
                  <a:pt x="9505" y="11719"/>
                  <a:pt x="9241" y="11769"/>
                  <a:pt x="8992" y="11879"/>
                </a:cubicBezTo>
                <a:cubicBezTo>
                  <a:pt x="7953" y="12334"/>
                  <a:pt x="7975" y="13654"/>
                  <a:pt x="8602" y="14433"/>
                </a:cubicBezTo>
                <a:cubicBezTo>
                  <a:pt x="9087" y="15033"/>
                  <a:pt x="9813" y="15226"/>
                  <a:pt x="10558" y="15226"/>
                </a:cubicBezTo>
                <a:cubicBezTo>
                  <a:pt x="11076" y="15226"/>
                  <a:pt x="11603" y="15132"/>
                  <a:pt x="12064" y="15017"/>
                </a:cubicBezTo>
                <a:cubicBezTo>
                  <a:pt x="12237" y="14952"/>
                  <a:pt x="12346" y="14736"/>
                  <a:pt x="12259" y="14563"/>
                </a:cubicBezTo>
                <a:cubicBezTo>
                  <a:pt x="13341" y="13070"/>
                  <a:pt x="14098" y="11209"/>
                  <a:pt x="14877" y="9542"/>
                </a:cubicBezTo>
                <a:cubicBezTo>
                  <a:pt x="15635" y="7984"/>
                  <a:pt x="16305" y="6383"/>
                  <a:pt x="16846" y="4739"/>
                </a:cubicBezTo>
                <a:cubicBezTo>
                  <a:pt x="17193" y="4652"/>
                  <a:pt x="17214" y="4176"/>
                  <a:pt x="16911" y="4046"/>
                </a:cubicBezTo>
                <a:cubicBezTo>
                  <a:pt x="16868" y="4025"/>
                  <a:pt x="16846" y="4025"/>
                  <a:pt x="16803" y="4025"/>
                </a:cubicBezTo>
                <a:cubicBezTo>
                  <a:pt x="15202" y="3808"/>
                  <a:pt x="13665" y="3310"/>
                  <a:pt x="12259" y="2531"/>
                </a:cubicBezTo>
                <a:cubicBezTo>
                  <a:pt x="11545" y="2120"/>
                  <a:pt x="10874" y="1623"/>
                  <a:pt x="10268" y="1082"/>
                </a:cubicBezTo>
                <a:cubicBezTo>
                  <a:pt x="9814" y="671"/>
                  <a:pt x="9511" y="173"/>
                  <a:pt x="8927" y="21"/>
                </a:cubicBezTo>
                <a:lnTo>
                  <a:pt x="8840" y="21"/>
                </a:lnTo>
                <a:cubicBezTo>
                  <a:pt x="8813" y="8"/>
                  <a:pt x="8781" y="0"/>
                  <a:pt x="8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69"/>
          <p:cNvSpPr/>
          <p:nvPr/>
        </p:nvSpPr>
        <p:spPr>
          <a:xfrm>
            <a:off x="474151" y="3161812"/>
            <a:ext cx="219848" cy="510585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69"/>
          <p:cNvSpPr/>
          <p:nvPr/>
        </p:nvSpPr>
        <p:spPr>
          <a:xfrm>
            <a:off x="609401" y="1510917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0"/>
          <p:cNvSpPr/>
          <p:nvPr/>
        </p:nvSpPr>
        <p:spPr>
          <a:xfrm rot="5400000">
            <a:off x="6523600" y="2474889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0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0"/>
          <p:cNvSpPr/>
          <p:nvPr/>
        </p:nvSpPr>
        <p:spPr>
          <a:xfrm rot="10800000" flipH="1">
            <a:off x="-34632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0"/>
          <p:cNvSpPr txBox="1">
            <a:spLocks noGrp="1"/>
          </p:cNvSpPr>
          <p:nvPr>
            <p:ph type="title"/>
          </p:nvPr>
        </p:nvSpPr>
        <p:spPr>
          <a:xfrm>
            <a:off x="2356800" y="531993"/>
            <a:ext cx="44304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9" name="Google Shape;579;p70"/>
          <p:cNvSpPr txBox="1">
            <a:spLocks noGrp="1"/>
          </p:cNvSpPr>
          <p:nvPr>
            <p:ph type="subTitle" idx="1"/>
          </p:nvPr>
        </p:nvSpPr>
        <p:spPr>
          <a:xfrm>
            <a:off x="2356825" y="3154213"/>
            <a:ext cx="44304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0" name="Google Shape;580;p70"/>
          <p:cNvSpPr txBox="1">
            <a:spLocks noGrp="1"/>
          </p:cNvSpPr>
          <p:nvPr>
            <p:ph type="subTitle" idx="2"/>
          </p:nvPr>
        </p:nvSpPr>
        <p:spPr>
          <a:xfrm>
            <a:off x="2356775" y="3619278"/>
            <a:ext cx="4430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1" name="Google Shape;581;p70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2" name="Google Shape;582;p70"/>
          <p:cNvGrpSpPr/>
          <p:nvPr/>
        </p:nvGrpSpPr>
        <p:grpSpPr>
          <a:xfrm>
            <a:off x="126772" y="202352"/>
            <a:ext cx="8890214" cy="2610067"/>
            <a:chOff x="126822" y="35516"/>
            <a:chExt cx="8890214" cy="2610067"/>
          </a:xfrm>
        </p:grpSpPr>
        <p:sp>
          <p:nvSpPr>
            <p:cNvPr id="583" name="Google Shape;583;p70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0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0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0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0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0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0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0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0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0"/>
            <p:cNvSpPr/>
            <p:nvPr/>
          </p:nvSpPr>
          <p:spPr>
            <a:xfrm flipH="1">
              <a:off x="8672398" y="236227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0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0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0"/>
            <p:cNvSpPr/>
            <p:nvPr/>
          </p:nvSpPr>
          <p:spPr>
            <a:xfrm flipH="1">
              <a:off x="990236" y="19228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0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0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8" name="Google Shape;598;p70"/>
          <p:cNvSpPr/>
          <p:nvPr/>
        </p:nvSpPr>
        <p:spPr>
          <a:xfrm>
            <a:off x="1187191" y="2544765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4"/>
          <p:cNvSpPr/>
          <p:nvPr/>
        </p:nvSpPr>
        <p:spPr>
          <a:xfrm rot="-1697183">
            <a:off x="284124" y="3568266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4"/>
          <p:cNvSpPr/>
          <p:nvPr/>
        </p:nvSpPr>
        <p:spPr>
          <a:xfrm rot="-1697182">
            <a:off x="708244" y="3191081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4"/>
          <p:cNvSpPr/>
          <p:nvPr/>
        </p:nvSpPr>
        <p:spPr>
          <a:xfrm rot="-6158353" flipH="1">
            <a:off x="7062246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4"/>
          <p:cNvSpPr/>
          <p:nvPr/>
        </p:nvSpPr>
        <p:spPr>
          <a:xfrm>
            <a:off x="7553616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4"/>
          <p:cNvSpPr/>
          <p:nvPr/>
        </p:nvSpPr>
        <p:spPr>
          <a:xfrm>
            <a:off x="8310962" y="6663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4"/>
          <p:cNvSpPr/>
          <p:nvPr/>
        </p:nvSpPr>
        <p:spPr>
          <a:xfrm>
            <a:off x="7341765" y="6812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4"/>
          <p:cNvSpPr/>
          <p:nvPr/>
        </p:nvSpPr>
        <p:spPr>
          <a:xfrm>
            <a:off x="8757366" y="150216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4"/>
          <p:cNvSpPr/>
          <p:nvPr/>
        </p:nvSpPr>
        <p:spPr>
          <a:xfrm>
            <a:off x="6819252" y="234952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4"/>
          <p:cNvSpPr/>
          <p:nvPr/>
        </p:nvSpPr>
        <p:spPr>
          <a:xfrm>
            <a:off x="1520590" y="1536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4"/>
          <p:cNvSpPr/>
          <p:nvPr/>
        </p:nvSpPr>
        <p:spPr>
          <a:xfrm>
            <a:off x="1863240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4"/>
          <p:cNvSpPr/>
          <p:nvPr/>
        </p:nvSpPr>
        <p:spPr>
          <a:xfrm>
            <a:off x="1023402" y="206251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4"/>
          <p:cNvSpPr/>
          <p:nvPr/>
        </p:nvSpPr>
        <p:spPr>
          <a:xfrm>
            <a:off x="-17537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1"/>
          <p:cNvSpPr txBox="1">
            <a:spLocks noGrp="1"/>
          </p:cNvSpPr>
          <p:nvPr>
            <p:ph type="title"/>
          </p:nvPr>
        </p:nvSpPr>
        <p:spPr>
          <a:xfrm>
            <a:off x="2623750" y="530352"/>
            <a:ext cx="389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01" name="Google Shape;601;p71"/>
          <p:cNvSpPr txBox="1">
            <a:spLocks noGrp="1"/>
          </p:cNvSpPr>
          <p:nvPr>
            <p:ph type="subTitle" idx="1"/>
          </p:nvPr>
        </p:nvSpPr>
        <p:spPr>
          <a:xfrm>
            <a:off x="1793700" y="2164225"/>
            <a:ext cx="5556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2" name="Google Shape;602;p71"/>
          <p:cNvSpPr txBox="1">
            <a:spLocks noGrp="1"/>
          </p:cNvSpPr>
          <p:nvPr>
            <p:ph type="subTitle" idx="2"/>
          </p:nvPr>
        </p:nvSpPr>
        <p:spPr>
          <a:xfrm>
            <a:off x="721050" y="425727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3" name="Google Shape;603;p71"/>
          <p:cNvSpPr txBox="1">
            <a:spLocks noGrp="1"/>
          </p:cNvSpPr>
          <p:nvPr>
            <p:ph type="subTitle" idx="3"/>
          </p:nvPr>
        </p:nvSpPr>
        <p:spPr>
          <a:xfrm>
            <a:off x="3381525" y="425727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4" name="Google Shape;604;p71"/>
          <p:cNvSpPr txBox="1">
            <a:spLocks noGrp="1"/>
          </p:cNvSpPr>
          <p:nvPr>
            <p:ph type="subTitle" idx="4"/>
          </p:nvPr>
        </p:nvSpPr>
        <p:spPr>
          <a:xfrm>
            <a:off x="6041850" y="425727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5" name="Google Shape;605;p71"/>
          <p:cNvSpPr txBox="1">
            <a:spLocks noGrp="1"/>
          </p:cNvSpPr>
          <p:nvPr>
            <p:ph type="subTitle" idx="5"/>
          </p:nvPr>
        </p:nvSpPr>
        <p:spPr>
          <a:xfrm>
            <a:off x="1793762" y="1616516"/>
            <a:ext cx="5556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6" name="Google Shape;606;p71"/>
          <p:cNvSpPr txBox="1">
            <a:spLocks noGrp="1"/>
          </p:cNvSpPr>
          <p:nvPr>
            <p:ph type="subTitle" idx="6"/>
          </p:nvPr>
        </p:nvSpPr>
        <p:spPr>
          <a:xfrm>
            <a:off x="1793725" y="2758624"/>
            <a:ext cx="55566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7" name="Google Shape;607;p71"/>
          <p:cNvSpPr/>
          <p:nvPr/>
        </p:nvSpPr>
        <p:spPr>
          <a:xfrm rot="10800000">
            <a:off x="-11942" y="-420523"/>
            <a:ext cx="9167892" cy="172695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8" name="Google Shape;608;p71"/>
          <p:cNvGrpSpPr/>
          <p:nvPr/>
        </p:nvGrpSpPr>
        <p:grpSpPr>
          <a:xfrm rot="10800000" flipH="1">
            <a:off x="239047" y="232789"/>
            <a:ext cx="8800497" cy="2095597"/>
            <a:chOff x="239097" y="854636"/>
            <a:chExt cx="8800497" cy="2095597"/>
          </a:xfrm>
        </p:grpSpPr>
        <p:sp>
          <p:nvSpPr>
            <p:cNvPr id="609" name="Google Shape;609;p71"/>
            <p:cNvSpPr/>
            <p:nvPr/>
          </p:nvSpPr>
          <p:spPr>
            <a:xfrm>
              <a:off x="239097" y="854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1"/>
            <p:cNvSpPr/>
            <p:nvPr/>
          </p:nvSpPr>
          <p:spPr>
            <a:xfrm>
              <a:off x="8934653" y="920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1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1"/>
            <p:cNvSpPr/>
            <p:nvPr/>
          </p:nvSpPr>
          <p:spPr>
            <a:xfrm>
              <a:off x="1408640" y="15658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1"/>
            <p:cNvSpPr/>
            <p:nvPr/>
          </p:nvSpPr>
          <p:spPr>
            <a:xfrm>
              <a:off x="1461090" y="2713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1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1"/>
            <p:cNvSpPr/>
            <p:nvPr/>
          </p:nvSpPr>
          <p:spPr>
            <a:xfrm flipH="1">
              <a:off x="8580761" y="150008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1"/>
            <p:cNvSpPr/>
            <p:nvPr/>
          </p:nvSpPr>
          <p:spPr>
            <a:xfrm flipH="1">
              <a:off x="8987132" y="2174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1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1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1"/>
            <p:cNvSpPr/>
            <p:nvPr/>
          </p:nvSpPr>
          <p:spPr>
            <a:xfrm>
              <a:off x="8490501" y="26040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1"/>
            <p:cNvSpPr/>
            <p:nvPr/>
          </p:nvSpPr>
          <p:spPr>
            <a:xfrm>
              <a:off x="721098" y="12395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2"/>
          <p:cNvSpPr/>
          <p:nvPr/>
        </p:nvSpPr>
        <p:spPr>
          <a:xfrm rot="10800000" flipH="1">
            <a:off x="-251886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2"/>
          <p:cNvSpPr txBox="1">
            <a:spLocks noGrp="1"/>
          </p:cNvSpPr>
          <p:nvPr>
            <p:ph type="subTitle" idx="1"/>
          </p:nvPr>
        </p:nvSpPr>
        <p:spPr>
          <a:xfrm>
            <a:off x="3739600" y="2665850"/>
            <a:ext cx="3681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5" name="Google Shape;625;p72"/>
          <p:cNvSpPr txBox="1">
            <a:spLocks noGrp="1"/>
          </p:cNvSpPr>
          <p:nvPr>
            <p:ph type="subTitle" idx="2"/>
          </p:nvPr>
        </p:nvSpPr>
        <p:spPr>
          <a:xfrm>
            <a:off x="3739600" y="3499261"/>
            <a:ext cx="3681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6" name="Google Shape;626;p72"/>
          <p:cNvSpPr txBox="1">
            <a:spLocks noGrp="1"/>
          </p:cNvSpPr>
          <p:nvPr>
            <p:ph type="title"/>
          </p:nvPr>
        </p:nvSpPr>
        <p:spPr>
          <a:xfrm>
            <a:off x="2360425" y="530352"/>
            <a:ext cx="4423200" cy="5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27" name="Google Shape;627;p72"/>
          <p:cNvSpPr txBox="1">
            <a:spLocks noGrp="1"/>
          </p:cNvSpPr>
          <p:nvPr>
            <p:ph type="subTitle" idx="3"/>
          </p:nvPr>
        </p:nvSpPr>
        <p:spPr>
          <a:xfrm>
            <a:off x="3739600" y="2012306"/>
            <a:ext cx="3681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28" name="Google Shape;628;p72"/>
          <p:cNvGrpSpPr/>
          <p:nvPr/>
        </p:nvGrpSpPr>
        <p:grpSpPr>
          <a:xfrm rot="10800000" flipH="1">
            <a:off x="126823" y="2496934"/>
            <a:ext cx="8890214" cy="2560230"/>
            <a:chOff x="126822" y="-51155"/>
            <a:chExt cx="8890214" cy="2560230"/>
          </a:xfrm>
        </p:grpSpPr>
        <p:sp>
          <p:nvSpPr>
            <p:cNvPr id="629" name="Google Shape;629;p72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2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2"/>
            <p:cNvSpPr/>
            <p:nvPr/>
          </p:nvSpPr>
          <p:spPr>
            <a:xfrm>
              <a:off x="8179034" y="16651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2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2"/>
            <p:cNvSpPr/>
            <p:nvPr/>
          </p:nvSpPr>
          <p:spPr>
            <a:xfrm>
              <a:off x="8558428" y="24564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2"/>
            <p:cNvSpPr/>
            <p:nvPr/>
          </p:nvSpPr>
          <p:spPr>
            <a:xfrm>
              <a:off x="948340" y="1497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2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2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2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2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2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2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2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2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2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2"/>
            <p:cNvSpPr/>
            <p:nvPr/>
          </p:nvSpPr>
          <p:spPr>
            <a:xfrm flipH="1">
              <a:off x="126836" y="17160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2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2"/>
            <p:cNvSpPr/>
            <p:nvPr/>
          </p:nvSpPr>
          <p:spPr>
            <a:xfrm flipH="1">
              <a:off x="574482" y="220722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2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8" name="Google Shape;648;p72"/>
          <p:cNvSpPr/>
          <p:nvPr/>
        </p:nvSpPr>
        <p:spPr>
          <a:xfrm rot="-2211924" flipH="1">
            <a:off x="375103" y="1448326"/>
            <a:ext cx="1312769" cy="695219"/>
          </a:xfrm>
          <a:custGeom>
            <a:avLst/>
            <a:gdLst/>
            <a:ahLst/>
            <a:cxnLst/>
            <a:rect l="l" t="t" r="r" b="b"/>
            <a:pathLst>
              <a:path w="8975" h="4753" extrusionOk="0">
                <a:moveTo>
                  <a:pt x="4334" y="1496"/>
                </a:moveTo>
                <a:cubicBezTo>
                  <a:pt x="4612" y="2100"/>
                  <a:pt x="4660" y="2807"/>
                  <a:pt x="4394" y="3418"/>
                </a:cubicBezTo>
                <a:cubicBezTo>
                  <a:pt x="4261" y="3732"/>
                  <a:pt x="4008" y="3992"/>
                  <a:pt x="3742" y="4094"/>
                </a:cubicBezTo>
                <a:cubicBezTo>
                  <a:pt x="3672" y="4124"/>
                  <a:pt x="3599" y="4138"/>
                  <a:pt x="3529" y="4138"/>
                </a:cubicBezTo>
                <a:cubicBezTo>
                  <a:pt x="3294" y="4138"/>
                  <a:pt x="3074" y="3985"/>
                  <a:pt x="3005" y="3744"/>
                </a:cubicBezTo>
                <a:cubicBezTo>
                  <a:pt x="2908" y="3460"/>
                  <a:pt x="2968" y="3049"/>
                  <a:pt x="3143" y="2717"/>
                </a:cubicBezTo>
                <a:cubicBezTo>
                  <a:pt x="3421" y="2203"/>
                  <a:pt x="3832" y="1780"/>
                  <a:pt x="4334" y="1496"/>
                </a:cubicBezTo>
                <a:close/>
                <a:moveTo>
                  <a:pt x="7772" y="2239"/>
                </a:moveTo>
                <a:cubicBezTo>
                  <a:pt x="8014" y="2602"/>
                  <a:pt x="8146" y="3031"/>
                  <a:pt x="8140" y="3466"/>
                </a:cubicBezTo>
                <a:cubicBezTo>
                  <a:pt x="8134" y="3828"/>
                  <a:pt x="7965" y="4209"/>
                  <a:pt x="7724" y="4421"/>
                </a:cubicBezTo>
                <a:cubicBezTo>
                  <a:pt x="7600" y="4542"/>
                  <a:pt x="7442" y="4600"/>
                  <a:pt x="7285" y="4600"/>
                </a:cubicBezTo>
                <a:cubicBezTo>
                  <a:pt x="7065" y="4600"/>
                  <a:pt x="6849" y="4487"/>
                  <a:pt x="6733" y="4276"/>
                </a:cubicBezTo>
                <a:cubicBezTo>
                  <a:pt x="6575" y="4022"/>
                  <a:pt x="6533" y="3714"/>
                  <a:pt x="6618" y="3430"/>
                </a:cubicBezTo>
                <a:cubicBezTo>
                  <a:pt x="6787" y="2928"/>
                  <a:pt x="7246" y="2578"/>
                  <a:pt x="7675" y="2300"/>
                </a:cubicBezTo>
                <a:lnTo>
                  <a:pt x="7772" y="2239"/>
                </a:lnTo>
                <a:close/>
                <a:moveTo>
                  <a:pt x="2295" y="0"/>
                </a:moveTo>
                <a:cubicBezTo>
                  <a:pt x="1390" y="0"/>
                  <a:pt x="476" y="481"/>
                  <a:pt x="38" y="1279"/>
                </a:cubicBezTo>
                <a:cubicBezTo>
                  <a:pt x="0" y="1341"/>
                  <a:pt x="52" y="1395"/>
                  <a:pt x="105" y="1395"/>
                </a:cubicBezTo>
                <a:cubicBezTo>
                  <a:pt x="129" y="1395"/>
                  <a:pt x="154" y="1384"/>
                  <a:pt x="171" y="1357"/>
                </a:cubicBezTo>
                <a:cubicBezTo>
                  <a:pt x="583" y="601"/>
                  <a:pt x="1446" y="152"/>
                  <a:pt x="2298" y="152"/>
                </a:cubicBezTo>
                <a:cubicBezTo>
                  <a:pt x="2631" y="152"/>
                  <a:pt x="2962" y="220"/>
                  <a:pt x="3264" y="366"/>
                </a:cubicBezTo>
                <a:cubicBezTo>
                  <a:pt x="3693" y="584"/>
                  <a:pt x="4044" y="928"/>
                  <a:pt x="4267" y="1357"/>
                </a:cubicBezTo>
                <a:cubicBezTo>
                  <a:pt x="3736" y="1659"/>
                  <a:pt x="3301" y="2106"/>
                  <a:pt x="3011" y="2644"/>
                </a:cubicBezTo>
                <a:cubicBezTo>
                  <a:pt x="2811" y="3019"/>
                  <a:pt x="2751" y="3466"/>
                  <a:pt x="2860" y="3786"/>
                </a:cubicBezTo>
                <a:cubicBezTo>
                  <a:pt x="2948" y="4094"/>
                  <a:pt x="3231" y="4286"/>
                  <a:pt x="3530" y="4286"/>
                </a:cubicBezTo>
                <a:cubicBezTo>
                  <a:pt x="3619" y="4286"/>
                  <a:pt x="3709" y="4269"/>
                  <a:pt x="3796" y="4233"/>
                </a:cubicBezTo>
                <a:cubicBezTo>
                  <a:pt x="4098" y="4118"/>
                  <a:pt x="4382" y="3822"/>
                  <a:pt x="4533" y="3478"/>
                </a:cubicBezTo>
                <a:cubicBezTo>
                  <a:pt x="4817" y="2825"/>
                  <a:pt x="4769" y="2064"/>
                  <a:pt x="4467" y="1424"/>
                </a:cubicBezTo>
                <a:cubicBezTo>
                  <a:pt x="4855" y="1222"/>
                  <a:pt x="5283" y="1117"/>
                  <a:pt x="5715" y="1117"/>
                </a:cubicBezTo>
                <a:cubicBezTo>
                  <a:pt x="5814" y="1117"/>
                  <a:pt x="5914" y="1122"/>
                  <a:pt x="6014" y="1134"/>
                </a:cubicBezTo>
                <a:cubicBezTo>
                  <a:pt x="6684" y="1224"/>
                  <a:pt x="7282" y="1575"/>
                  <a:pt x="7687" y="2119"/>
                </a:cubicBezTo>
                <a:cubicBezTo>
                  <a:pt x="7657" y="2137"/>
                  <a:pt x="7627" y="2155"/>
                  <a:pt x="7597" y="2173"/>
                </a:cubicBezTo>
                <a:cubicBezTo>
                  <a:pt x="7143" y="2469"/>
                  <a:pt x="6660" y="2838"/>
                  <a:pt x="6479" y="3381"/>
                </a:cubicBezTo>
                <a:cubicBezTo>
                  <a:pt x="6382" y="3714"/>
                  <a:pt x="6424" y="4070"/>
                  <a:pt x="6606" y="4360"/>
                </a:cubicBezTo>
                <a:cubicBezTo>
                  <a:pt x="6733" y="4572"/>
                  <a:pt x="6944" y="4711"/>
                  <a:pt x="7192" y="4747"/>
                </a:cubicBezTo>
                <a:cubicBezTo>
                  <a:pt x="7222" y="4753"/>
                  <a:pt x="7252" y="4753"/>
                  <a:pt x="7282" y="4753"/>
                </a:cubicBezTo>
                <a:cubicBezTo>
                  <a:pt x="7482" y="4747"/>
                  <a:pt x="7675" y="4668"/>
                  <a:pt x="7826" y="4529"/>
                </a:cubicBezTo>
                <a:cubicBezTo>
                  <a:pt x="8116" y="4251"/>
                  <a:pt x="8285" y="3865"/>
                  <a:pt x="8298" y="3460"/>
                </a:cubicBezTo>
                <a:cubicBezTo>
                  <a:pt x="8298" y="2995"/>
                  <a:pt x="8159" y="2541"/>
                  <a:pt x="7899" y="2155"/>
                </a:cubicBezTo>
                <a:cubicBezTo>
                  <a:pt x="8291" y="1907"/>
                  <a:pt x="8684" y="1647"/>
                  <a:pt x="8950" y="1254"/>
                </a:cubicBezTo>
                <a:cubicBezTo>
                  <a:pt x="8974" y="1224"/>
                  <a:pt x="8962" y="1176"/>
                  <a:pt x="8932" y="1152"/>
                </a:cubicBezTo>
                <a:cubicBezTo>
                  <a:pt x="8919" y="1143"/>
                  <a:pt x="8904" y="1139"/>
                  <a:pt x="8889" y="1139"/>
                </a:cubicBezTo>
                <a:cubicBezTo>
                  <a:pt x="8863" y="1139"/>
                  <a:pt x="8839" y="1151"/>
                  <a:pt x="8823" y="1170"/>
                </a:cubicBezTo>
                <a:cubicBezTo>
                  <a:pt x="8575" y="1538"/>
                  <a:pt x="8189" y="1792"/>
                  <a:pt x="7814" y="2034"/>
                </a:cubicBezTo>
                <a:cubicBezTo>
                  <a:pt x="7385" y="1454"/>
                  <a:pt x="6745" y="1073"/>
                  <a:pt x="6032" y="977"/>
                </a:cubicBezTo>
                <a:cubicBezTo>
                  <a:pt x="5928" y="965"/>
                  <a:pt x="5823" y="960"/>
                  <a:pt x="5719" y="960"/>
                </a:cubicBezTo>
                <a:cubicBezTo>
                  <a:pt x="5262" y="960"/>
                  <a:pt x="4809" y="1068"/>
                  <a:pt x="4400" y="1285"/>
                </a:cubicBezTo>
                <a:cubicBezTo>
                  <a:pt x="4159" y="832"/>
                  <a:pt x="3784" y="463"/>
                  <a:pt x="3331" y="233"/>
                </a:cubicBezTo>
                <a:cubicBezTo>
                  <a:pt x="3007" y="75"/>
                  <a:pt x="2652" y="0"/>
                  <a:pt x="2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Title and text 15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3"/>
          <p:cNvSpPr/>
          <p:nvPr/>
        </p:nvSpPr>
        <p:spPr>
          <a:xfrm flipH="1">
            <a:off x="-11942" y="3742302"/>
            <a:ext cx="9167892" cy="1837627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73"/>
          <p:cNvSpPr txBox="1">
            <a:spLocks noGrp="1"/>
          </p:cNvSpPr>
          <p:nvPr>
            <p:ph type="subTitle" idx="1"/>
          </p:nvPr>
        </p:nvSpPr>
        <p:spPr>
          <a:xfrm>
            <a:off x="2423575" y="2162050"/>
            <a:ext cx="4296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73"/>
          <p:cNvSpPr txBox="1">
            <a:spLocks noGrp="1"/>
          </p:cNvSpPr>
          <p:nvPr>
            <p:ph type="subTitle" idx="2"/>
          </p:nvPr>
        </p:nvSpPr>
        <p:spPr>
          <a:xfrm>
            <a:off x="2423600" y="2630950"/>
            <a:ext cx="42969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3" name="Google Shape;653;p73"/>
          <p:cNvSpPr txBox="1">
            <a:spLocks noGrp="1"/>
          </p:cNvSpPr>
          <p:nvPr>
            <p:ph type="subTitle" idx="3"/>
          </p:nvPr>
        </p:nvSpPr>
        <p:spPr>
          <a:xfrm>
            <a:off x="72110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4" name="Google Shape;654;p73"/>
          <p:cNvSpPr txBox="1">
            <a:spLocks noGrp="1"/>
          </p:cNvSpPr>
          <p:nvPr>
            <p:ph type="subTitle" idx="4"/>
          </p:nvPr>
        </p:nvSpPr>
        <p:spPr>
          <a:xfrm>
            <a:off x="604185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5" name="Google Shape;655;p73"/>
          <p:cNvSpPr txBox="1">
            <a:spLocks noGrp="1"/>
          </p:cNvSpPr>
          <p:nvPr>
            <p:ph type="title"/>
          </p:nvPr>
        </p:nvSpPr>
        <p:spPr>
          <a:xfrm>
            <a:off x="2494000" y="530350"/>
            <a:ext cx="4156200" cy="5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56" name="Google Shape;656;p73"/>
          <p:cNvSpPr txBox="1">
            <a:spLocks noGrp="1"/>
          </p:cNvSpPr>
          <p:nvPr>
            <p:ph type="subTitle" idx="5"/>
          </p:nvPr>
        </p:nvSpPr>
        <p:spPr>
          <a:xfrm>
            <a:off x="2423550" y="1643075"/>
            <a:ext cx="4296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7" name="Google Shape;657;p73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73"/>
          <p:cNvSpPr/>
          <p:nvPr/>
        </p:nvSpPr>
        <p:spPr>
          <a:xfrm>
            <a:off x="741453" y="10604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73"/>
          <p:cNvSpPr/>
          <p:nvPr/>
        </p:nvSpPr>
        <p:spPr>
          <a:xfrm>
            <a:off x="1631667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73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73"/>
          <p:cNvSpPr/>
          <p:nvPr/>
        </p:nvSpPr>
        <p:spPr>
          <a:xfrm>
            <a:off x="269226" y="210027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73"/>
          <p:cNvSpPr/>
          <p:nvPr/>
        </p:nvSpPr>
        <p:spPr>
          <a:xfrm>
            <a:off x="7589725" y="5824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73"/>
          <p:cNvSpPr/>
          <p:nvPr/>
        </p:nvSpPr>
        <p:spPr>
          <a:xfrm>
            <a:off x="8182103" y="25049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73"/>
          <p:cNvSpPr/>
          <p:nvPr/>
        </p:nvSpPr>
        <p:spPr>
          <a:xfrm>
            <a:off x="7567649" y="1533209"/>
            <a:ext cx="263057" cy="27755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73"/>
          <p:cNvSpPr/>
          <p:nvPr/>
        </p:nvSpPr>
        <p:spPr>
          <a:xfrm>
            <a:off x="8896041" y="1758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73"/>
          <p:cNvSpPr/>
          <p:nvPr/>
        </p:nvSpPr>
        <p:spPr>
          <a:xfrm>
            <a:off x="1645615" y="115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73"/>
          <p:cNvSpPr/>
          <p:nvPr/>
        </p:nvSpPr>
        <p:spPr>
          <a:xfrm>
            <a:off x="8396715" y="12111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73"/>
          <p:cNvSpPr/>
          <p:nvPr/>
        </p:nvSpPr>
        <p:spPr>
          <a:xfrm>
            <a:off x="6963515" y="250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73"/>
          <p:cNvSpPr/>
          <p:nvPr/>
        </p:nvSpPr>
        <p:spPr>
          <a:xfrm>
            <a:off x="2522903" y="19566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73"/>
          <p:cNvSpPr/>
          <p:nvPr/>
        </p:nvSpPr>
        <p:spPr>
          <a:xfrm>
            <a:off x="8896041" y="1575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73"/>
          <p:cNvSpPr/>
          <p:nvPr/>
        </p:nvSpPr>
        <p:spPr>
          <a:xfrm>
            <a:off x="7433248" y="2291398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73"/>
          <p:cNvSpPr/>
          <p:nvPr/>
        </p:nvSpPr>
        <p:spPr>
          <a:xfrm>
            <a:off x="1501751" y="29740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3" name="Google Shape;673;p73"/>
          <p:cNvGrpSpPr/>
          <p:nvPr/>
        </p:nvGrpSpPr>
        <p:grpSpPr>
          <a:xfrm>
            <a:off x="8182088" y="2936461"/>
            <a:ext cx="317763" cy="297062"/>
            <a:chOff x="2043976" y="3775410"/>
            <a:chExt cx="317763" cy="297062"/>
          </a:xfrm>
        </p:grpSpPr>
        <p:sp>
          <p:nvSpPr>
            <p:cNvPr id="674" name="Google Shape;674;p73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3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3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3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73"/>
          <p:cNvSpPr/>
          <p:nvPr/>
        </p:nvSpPr>
        <p:spPr>
          <a:xfrm rot="6078089">
            <a:off x="748998" y="1592951"/>
            <a:ext cx="687816" cy="848649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4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74"/>
          <p:cNvSpPr/>
          <p:nvPr/>
        </p:nvSpPr>
        <p:spPr>
          <a:xfrm rot="10800000" flipH="1">
            <a:off x="6847969" y="3883778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74"/>
          <p:cNvSpPr txBox="1">
            <a:spLocks noGrp="1"/>
          </p:cNvSpPr>
          <p:nvPr>
            <p:ph type="subTitle" idx="1"/>
          </p:nvPr>
        </p:nvSpPr>
        <p:spPr>
          <a:xfrm>
            <a:off x="2933700" y="2967215"/>
            <a:ext cx="3276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3" name="Google Shape;683;p74"/>
          <p:cNvSpPr txBox="1">
            <a:spLocks noGrp="1"/>
          </p:cNvSpPr>
          <p:nvPr>
            <p:ph type="subTitle" idx="2"/>
          </p:nvPr>
        </p:nvSpPr>
        <p:spPr>
          <a:xfrm>
            <a:off x="183365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4" name="Google Shape;684;p74"/>
          <p:cNvSpPr txBox="1">
            <a:spLocks noGrp="1"/>
          </p:cNvSpPr>
          <p:nvPr>
            <p:ph type="title"/>
          </p:nvPr>
        </p:nvSpPr>
        <p:spPr>
          <a:xfrm>
            <a:off x="2623750" y="530352"/>
            <a:ext cx="389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85" name="Google Shape;685;p74"/>
          <p:cNvSpPr txBox="1">
            <a:spLocks noGrp="1"/>
          </p:cNvSpPr>
          <p:nvPr>
            <p:ph type="subTitle" idx="3"/>
          </p:nvPr>
        </p:nvSpPr>
        <p:spPr>
          <a:xfrm>
            <a:off x="2933775" y="2435900"/>
            <a:ext cx="3276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6" name="Google Shape;686;p74"/>
          <p:cNvSpPr txBox="1">
            <a:spLocks noGrp="1"/>
          </p:cNvSpPr>
          <p:nvPr>
            <p:ph type="subTitle" idx="4"/>
          </p:nvPr>
        </p:nvSpPr>
        <p:spPr>
          <a:xfrm>
            <a:off x="4929525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7" name="Google Shape;687;p74"/>
          <p:cNvSpPr/>
          <p:nvPr/>
        </p:nvSpPr>
        <p:spPr>
          <a:xfrm rot="10800000">
            <a:off x="291528" y="220992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74"/>
          <p:cNvSpPr/>
          <p:nvPr/>
        </p:nvSpPr>
        <p:spPr>
          <a:xfrm rot="10800000">
            <a:off x="1260504" y="124669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74"/>
          <p:cNvSpPr/>
          <p:nvPr/>
        </p:nvSpPr>
        <p:spPr>
          <a:xfrm rot="10800000">
            <a:off x="7817541" y="87867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74"/>
          <p:cNvSpPr/>
          <p:nvPr/>
        </p:nvSpPr>
        <p:spPr>
          <a:xfrm rot="10800000">
            <a:off x="8069889" y="34042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74"/>
          <p:cNvSpPr/>
          <p:nvPr/>
        </p:nvSpPr>
        <p:spPr>
          <a:xfrm rot="10800000">
            <a:off x="8885707" y="23278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74"/>
          <p:cNvSpPr/>
          <p:nvPr/>
        </p:nvSpPr>
        <p:spPr>
          <a:xfrm rot="10800000" flipH="1">
            <a:off x="585605" y="156447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74"/>
          <p:cNvSpPr/>
          <p:nvPr/>
        </p:nvSpPr>
        <p:spPr>
          <a:xfrm rot="10800000" flipH="1">
            <a:off x="239049" y="95537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74"/>
          <p:cNvSpPr/>
          <p:nvPr/>
        </p:nvSpPr>
        <p:spPr>
          <a:xfrm rot="10800000">
            <a:off x="8727678" y="12993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74"/>
          <p:cNvSpPr/>
          <p:nvPr/>
        </p:nvSpPr>
        <p:spPr>
          <a:xfrm rot="10800000" flipH="1">
            <a:off x="8176130" y="8369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74"/>
          <p:cNvSpPr/>
          <p:nvPr/>
        </p:nvSpPr>
        <p:spPr>
          <a:xfrm rot="10800000">
            <a:off x="634306" y="416637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74"/>
          <p:cNvSpPr/>
          <p:nvPr/>
        </p:nvSpPr>
        <p:spPr>
          <a:xfrm rot="10800000">
            <a:off x="8641920" y="18147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74"/>
          <p:cNvSpPr/>
          <p:nvPr/>
        </p:nvSpPr>
        <p:spPr>
          <a:xfrm rot="10800000">
            <a:off x="1260495" y="53572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9" name="Google Shape;699;p74"/>
          <p:cNvGrpSpPr/>
          <p:nvPr/>
        </p:nvGrpSpPr>
        <p:grpSpPr>
          <a:xfrm>
            <a:off x="8422940" y="3435612"/>
            <a:ext cx="279411" cy="602528"/>
            <a:chOff x="-1118986" y="3729104"/>
            <a:chExt cx="251926" cy="543307"/>
          </a:xfrm>
        </p:grpSpPr>
        <p:sp>
          <p:nvSpPr>
            <p:cNvPr id="700" name="Google Shape;700;p74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4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4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4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4" name="Google Shape;704;p74"/>
          <p:cNvSpPr/>
          <p:nvPr/>
        </p:nvSpPr>
        <p:spPr>
          <a:xfrm rot="10800000" flipH="1">
            <a:off x="554318" y="31196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74"/>
          <p:cNvSpPr/>
          <p:nvPr/>
        </p:nvSpPr>
        <p:spPr>
          <a:xfrm rot="10800000" flipH="1">
            <a:off x="1484487" y="281697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4"/>
          <p:cNvSpPr/>
          <p:nvPr/>
        </p:nvSpPr>
        <p:spPr>
          <a:xfrm rot="10800000">
            <a:off x="1781178" y="143564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74"/>
          <p:cNvSpPr/>
          <p:nvPr/>
        </p:nvSpPr>
        <p:spPr>
          <a:xfrm>
            <a:off x="6847976" y="1855242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8" name="Google Shape;708;p74"/>
          <p:cNvGrpSpPr/>
          <p:nvPr/>
        </p:nvGrpSpPr>
        <p:grpSpPr>
          <a:xfrm>
            <a:off x="788153" y="3435610"/>
            <a:ext cx="317763" cy="297062"/>
            <a:chOff x="2043976" y="3775410"/>
            <a:chExt cx="317763" cy="297062"/>
          </a:xfrm>
        </p:grpSpPr>
        <p:sp>
          <p:nvSpPr>
            <p:cNvPr id="709" name="Google Shape;709;p7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5"/>
          <p:cNvSpPr txBox="1">
            <a:spLocks noGrp="1"/>
          </p:cNvSpPr>
          <p:nvPr>
            <p:ph type="body" idx="1"/>
          </p:nvPr>
        </p:nvSpPr>
        <p:spPr>
          <a:xfrm>
            <a:off x="721050" y="1728000"/>
            <a:ext cx="3657900" cy="27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75"/>
          <p:cNvSpPr txBox="1">
            <a:spLocks noGrp="1"/>
          </p:cNvSpPr>
          <p:nvPr>
            <p:ph type="body" idx="2"/>
          </p:nvPr>
        </p:nvSpPr>
        <p:spPr>
          <a:xfrm>
            <a:off x="4765100" y="1728000"/>
            <a:ext cx="3657900" cy="27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75"/>
          <p:cNvSpPr/>
          <p:nvPr/>
        </p:nvSpPr>
        <p:spPr>
          <a:xfrm>
            <a:off x="-35050" y="4830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5"/>
          <p:cNvSpPr/>
          <p:nvPr/>
        </p:nvSpPr>
        <p:spPr>
          <a:xfrm rot="10800000" flipH="1">
            <a:off x="-109607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5"/>
          <p:cNvSpPr/>
          <p:nvPr/>
        </p:nvSpPr>
        <p:spPr>
          <a:xfrm rot="5400000" flipH="1">
            <a:off x="6756875" y="-537736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5"/>
          <p:cNvSpPr/>
          <p:nvPr/>
        </p:nvSpPr>
        <p:spPr>
          <a:xfrm>
            <a:off x="-35050" y="46016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5"/>
          <p:cNvSpPr/>
          <p:nvPr/>
        </p:nvSpPr>
        <p:spPr>
          <a:xfrm>
            <a:off x="-35050" y="46936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1" name="Google Shape;721;p75"/>
          <p:cNvGrpSpPr/>
          <p:nvPr/>
        </p:nvGrpSpPr>
        <p:grpSpPr>
          <a:xfrm>
            <a:off x="126772" y="186046"/>
            <a:ext cx="8890214" cy="2626373"/>
            <a:chOff x="126822" y="19210"/>
            <a:chExt cx="8890214" cy="2626373"/>
          </a:xfrm>
        </p:grpSpPr>
        <p:sp>
          <p:nvSpPr>
            <p:cNvPr id="722" name="Google Shape;722;p7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5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5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5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5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5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5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5"/>
            <p:cNvSpPr/>
            <p:nvPr/>
          </p:nvSpPr>
          <p:spPr>
            <a:xfrm flipH="1">
              <a:off x="7064598" y="192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5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5"/>
            <p:cNvSpPr/>
            <p:nvPr/>
          </p:nvSpPr>
          <p:spPr>
            <a:xfrm flipH="1">
              <a:off x="1296386" y="6649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5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5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Google Shape;736;p75"/>
          <p:cNvSpPr txBox="1">
            <a:spLocks noGrp="1"/>
          </p:cNvSpPr>
          <p:nvPr>
            <p:ph type="subTitle" idx="3"/>
          </p:nvPr>
        </p:nvSpPr>
        <p:spPr>
          <a:xfrm>
            <a:off x="2016300" y="1202500"/>
            <a:ext cx="5111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7" name="Google Shape;737;p75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6"/>
          <p:cNvSpPr txBox="1">
            <a:spLocks noGrp="1"/>
          </p:cNvSpPr>
          <p:nvPr>
            <p:ph type="ctrTitle"/>
          </p:nvPr>
        </p:nvSpPr>
        <p:spPr>
          <a:xfrm>
            <a:off x="4795625" y="542500"/>
            <a:ext cx="3223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40" name="Google Shape;740;p76"/>
          <p:cNvSpPr txBox="1">
            <a:spLocks noGrp="1"/>
          </p:cNvSpPr>
          <p:nvPr>
            <p:ph type="subTitle" idx="1"/>
          </p:nvPr>
        </p:nvSpPr>
        <p:spPr>
          <a:xfrm>
            <a:off x="4795625" y="2038013"/>
            <a:ext cx="3223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1" name="Google Shape;741;p76"/>
          <p:cNvSpPr txBox="1">
            <a:spLocks noGrp="1"/>
          </p:cNvSpPr>
          <p:nvPr>
            <p:ph type="subTitle" idx="2"/>
          </p:nvPr>
        </p:nvSpPr>
        <p:spPr>
          <a:xfrm>
            <a:off x="4795625" y="1576838"/>
            <a:ext cx="3223500" cy="34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76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6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6"/>
          <p:cNvSpPr/>
          <p:nvPr/>
        </p:nvSpPr>
        <p:spPr>
          <a:xfrm rot="10800000" flipH="1">
            <a:off x="-826374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6"/>
          <p:cNvSpPr/>
          <p:nvPr/>
        </p:nvSpPr>
        <p:spPr>
          <a:xfrm>
            <a:off x="7413594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76"/>
          <p:cNvSpPr/>
          <p:nvPr/>
        </p:nvSpPr>
        <p:spPr>
          <a:xfrm>
            <a:off x="8162091" y="306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76"/>
          <p:cNvSpPr/>
          <p:nvPr/>
        </p:nvSpPr>
        <p:spPr>
          <a:xfrm>
            <a:off x="8621900" y="223044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6"/>
          <p:cNvSpPr/>
          <p:nvPr/>
        </p:nvSpPr>
        <p:spPr>
          <a:xfrm>
            <a:off x="3810988" y="2245293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6"/>
          <p:cNvSpPr/>
          <p:nvPr/>
        </p:nvSpPr>
        <p:spPr>
          <a:xfrm>
            <a:off x="547049" y="3415088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6"/>
          <p:cNvSpPr/>
          <p:nvPr/>
        </p:nvSpPr>
        <p:spPr>
          <a:xfrm>
            <a:off x="4290165" y="25109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6"/>
          <p:cNvSpPr/>
          <p:nvPr/>
        </p:nvSpPr>
        <p:spPr>
          <a:xfrm>
            <a:off x="1405697" y="48327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6"/>
          <p:cNvSpPr/>
          <p:nvPr/>
        </p:nvSpPr>
        <p:spPr>
          <a:xfrm>
            <a:off x="6445985" y="3006978"/>
            <a:ext cx="29775" cy="29880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6"/>
          <p:cNvSpPr txBox="1"/>
          <p:nvPr/>
        </p:nvSpPr>
        <p:spPr>
          <a:xfrm>
            <a:off x="4481225" y="3386275"/>
            <a:ext cx="38523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CREDITS: This presentation template was created by </a:t>
            </a:r>
            <a:r>
              <a:rPr lang="en-US" sz="1200" b="1" i="0" u="none" strike="noStrike" cap="none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including icons by </a:t>
            </a:r>
            <a:r>
              <a:rPr lang="en-US" sz="1200" b="1" i="0" u="none" strike="noStrike" cap="none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and infographics &amp; images by </a:t>
            </a:r>
            <a:r>
              <a:rPr lang="en-US" sz="1200" b="1" i="0" u="none" strike="noStrike" cap="none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sng" strike="noStrike" cap="none">
              <a:solidFill>
                <a:schemeClr val="accent2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754" name="Google Shape;754;p76"/>
          <p:cNvSpPr/>
          <p:nvPr/>
        </p:nvSpPr>
        <p:spPr>
          <a:xfrm rot="9614910">
            <a:off x="-290943" y="1595759"/>
            <a:ext cx="936278" cy="673458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76"/>
          <p:cNvGrpSpPr/>
          <p:nvPr/>
        </p:nvGrpSpPr>
        <p:grpSpPr>
          <a:xfrm>
            <a:off x="3686804" y="3566037"/>
            <a:ext cx="279411" cy="602528"/>
            <a:chOff x="-1118986" y="3729104"/>
            <a:chExt cx="251926" cy="543307"/>
          </a:xfrm>
        </p:grpSpPr>
        <p:sp>
          <p:nvSpPr>
            <p:cNvPr id="756" name="Google Shape;756;p76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76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76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76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76"/>
          <p:cNvGrpSpPr/>
          <p:nvPr/>
        </p:nvGrpSpPr>
        <p:grpSpPr>
          <a:xfrm>
            <a:off x="2607530" y="444342"/>
            <a:ext cx="663211" cy="673937"/>
            <a:chOff x="3065928" y="799802"/>
            <a:chExt cx="663211" cy="673937"/>
          </a:xfrm>
        </p:grpSpPr>
        <p:sp>
          <p:nvSpPr>
            <p:cNvPr id="761" name="Google Shape;761;p76"/>
            <p:cNvSpPr/>
            <p:nvPr/>
          </p:nvSpPr>
          <p:spPr>
            <a:xfrm rot="1593493">
              <a:off x="3246394" y="999120"/>
              <a:ext cx="337232" cy="290748"/>
            </a:xfrm>
            <a:custGeom>
              <a:avLst/>
              <a:gdLst/>
              <a:ahLst/>
              <a:cxnLst/>
              <a:rect l="l" t="t" r="r" b="b"/>
              <a:pathLst>
                <a:path w="2249" h="1939" extrusionOk="0">
                  <a:moveTo>
                    <a:pt x="630" y="1"/>
                  </a:moveTo>
                  <a:cubicBezTo>
                    <a:pt x="587" y="1"/>
                    <a:pt x="543" y="10"/>
                    <a:pt x="502" y="28"/>
                  </a:cubicBezTo>
                  <a:cubicBezTo>
                    <a:pt x="399" y="58"/>
                    <a:pt x="321" y="143"/>
                    <a:pt x="309" y="245"/>
                  </a:cubicBezTo>
                  <a:cubicBezTo>
                    <a:pt x="224" y="300"/>
                    <a:pt x="152" y="366"/>
                    <a:pt x="85" y="451"/>
                  </a:cubicBezTo>
                  <a:cubicBezTo>
                    <a:pt x="25" y="529"/>
                    <a:pt x="1" y="632"/>
                    <a:pt x="31" y="729"/>
                  </a:cubicBezTo>
                  <a:cubicBezTo>
                    <a:pt x="61" y="789"/>
                    <a:pt x="85" y="850"/>
                    <a:pt x="103" y="916"/>
                  </a:cubicBezTo>
                  <a:cubicBezTo>
                    <a:pt x="103" y="970"/>
                    <a:pt x="91" y="1019"/>
                    <a:pt x="79" y="1073"/>
                  </a:cubicBezTo>
                  <a:cubicBezTo>
                    <a:pt x="49" y="1236"/>
                    <a:pt x="146" y="1399"/>
                    <a:pt x="309" y="1448"/>
                  </a:cubicBezTo>
                  <a:cubicBezTo>
                    <a:pt x="339" y="1538"/>
                    <a:pt x="315" y="1563"/>
                    <a:pt x="381" y="1623"/>
                  </a:cubicBezTo>
                  <a:cubicBezTo>
                    <a:pt x="484" y="1708"/>
                    <a:pt x="593" y="1768"/>
                    <a:pt x="714" y="1816"/>
                  </a:cubicBezTo>
                  <a:cubicBezTo>
                    <a:pt x="822" y="1865"/>
                    <a:pt x="931" y="1901"/>
                    <a:pt x="1046" y="1925"/>
                  </a:cubicBezTo>
                  <a:cubicBezTo>
                    <a:pt x="1097" y="1934"/>
                    <a:pt x="1150" y="1939"/>
                    <a:pt x="1203" y="1939"/>
                  </a:cubicBezTo>
                  <a:cubicBezTo>
                    <a:pt x="1256" y="1939"/>
                    <a:pt x="1309" y="1934"/>
                    <a:pt x="1360" y="1925"/>
                  </a:cubicBezTo>
                  <a:cubicBezTo>
                    <a:pt x="1451" y="1919"/>
                    <a:pt x="1541" y="1889"/>
                    <a:pt x="1626" y="1840"/>
                  </a:cubicBezTo>
                  <a:cubicBezTo>
                    <a:pt x="1705" y="1792"/>
                    <a:pt x="1765" y="1714"/>
                    <a:pt x="1783" y="1623"/>
                  </a:cubicBezTo>
                  <a:cubicBezTo>
                    <a:pt x="1822" y="1639"/>
                    <a:pt x="1863" y="1646"/>
                    <a:pt x="1903" y="1646"/>
                  </a:cubicBezTo>
                  <a:cubicBezTo>
                    <a:pt x="2002" y="1646"/>
                    <a:pt x="2098" y="1602"/>
                    <a:pt x="2158" y="1520"/>
                  </a:cubicBezTo>
                  <a:cubicBezTo>
                    <a:pt x="2236" y="1393"/>
                    <a:pt x="2248" y="1242"/>
                    <a:pt x="2206" y="1103"/>
                  </a:cubicBezTo>
                  <a:cubicBezTo>
                    <a:pt x="2158" y="964"/>
                    <a:pt x="2079" y="837"/>
                    <a:pt x="1976" y="735"/>
                  </a:cubicBezTo>
                  <a:cubicBezTo>
                    <a:pt x="1837" y="584"/>
                    <a:pt x="1771" y="372"/>
                    <a:pt x="1566" y="372"/>
                  </a:cubicBezTo>
                  <a:cubicBezTo>
                    <a:pt x="1490" y="153"/>
                    <a:pt x="1282" y="17"/>
                    <a:pt x="1063" y="17"/>
                  </a:cubicBezTo>
                  <a:cubicBezTo>
                    <a:pt x="987" y="17"/>
                    <a:pt x="908" y="34"/>
                    <a:pt x="834" y="70"/>
                  </a:cubicBezTo>
                  <a:cubicBezTo>
                    <a:pt x="774" y="25"/>
                    <a:pt x="702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76"/>
            <p:cNvSpPr/>
            <p:nvPr/>
          </p:nvSpPr>
          <p:spPr>
            <a:xfrm rot="1593493">
              <a:off x="3317323" y="1121910"/>
              <a:ext cx="136902" cy="70925"/>
            </a:xfrm>
            <a:custGeom>
              <a:avLst/>
              <a:gdLst/>
              <a:ahLst/>
              <a:cxnLst/>
              <a:rect l="l" t="t" r="r" b="b"/>
              <a:pathLst>
                <a:path w="913" h="473" extrusionOk="0">
                  <a:moveTo>
                    <a:pt x="840" y="1"/>
                  </a:moveTo>
                  <a:cubicBezTo>
                    <a:pt x="822" y="140"/>
                    <a:pt x="744" y="261"/>
                    <a:pt x="635" y="339"/>
                  </a:cubicBezTo>
                  <a:cubicBezTo>
                    <a:pt x="562" y="378"/>
                    <a:pt x="481" y="397"/>
                    <a:pt x="402" y="397"/>
                  </a:cubicBezTo>
                  <a:cubicBezTo>
                    <a:pt x="271" y="397"/>
                    <a:pt x="143" y="346"/>
                    <a:pt x="49" y="249"/>
                  </a:cubicBezTo>
                  <a:lnTo>
                    <a:pt x="0" y="303"/>
                  </a:lnTo>
                  <a:cubicBezTo>
                    <a:pt x="109" y="412"/>
                    <a:pt x="254" y="472"/>
                    <a:pt x="411" y="472"/>
                  </a:cubicBezTo>
                  <a:cubicBezTo>
                    <a:pt x="502" y="472"/>
                    <a:pt x="593" y="448"/>
                    <a:pt x="671" y="406"/>
                  </a:cubicBezTo>
                  <a:cubicBezTo>
                    <a:pt x="804" y="315"/>
                    <a:pt x="895" y="170"/>
                    <a:pt x="913" y="13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76"/>
            <p:cNvSpPr/>
            <p:nvPr/>
          </p:nvSpPr>
          <p:spPr>
            <a:xfrm rot="1593493">
              <a:off x="3267829" y="1062513"/>
              <a:ext cx="62528" cy="54281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42" y="0"/>
                  </a:moveTo>
                  <a:cubicBezTo>
                    <a:pt x="79" y="0"/>
                    <a:pt x="0" y="194"/>
                    <a:pt x="115" y="308"/>
                  </a:cubicBezTo>
                  <a:cubicBezTo>
                    <a:pt x="152" y="345"/>
                    <a:pt x="196" y="362"/>
                    <a:pt x="239" y="362"/>
                  </a:cubicBezTo>
                  <a:cubicBezTo>
                    <a:pt x="331" y="362"/>
                    <a:pt x="417" y="288"/>
                    <a:pt x="417" y="182"/>
                  </a:cubicBezTo>
                  <a:cubicBezTo>
                    <a:pt x="417" y="85"/>
                    <a:pt x="338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76"/>
            <p:cNvSpPr/>
            <p:nvPr/>
          </p:nvSpPr>
          <p:spPr>
            <a:xfrm rot="1593493">
              <a:off x="3469820" y="1099337"/>
              <a:ext cx="53531" cy="53681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7"/>
                    <a:pt x="176" y="357"/>
                  </a:cubicBezTo>
                  <a:cubicBezTo>
                    <a:pt x="278" y="357"/>
                    <a:pt x="357" y="273"/>
                    <a:pt x="357" y="176"/>
                  </a:cubicBezTo>
                  <a:cubicBezTo>
                    <a:pt x="357" y="79"/>
                    <a:pt x="278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76"/>
            <p:cNvSpPr/>
            <p:nvPr/>
          </p:nvSpPr>
          <p:spPr>
            <a:xfrm rot="1593493">
              <a:off x="3215328" y="960982"/>
              <a:ext cx="385215" cy="369170"/>
            </a:xfrm>
            <a:custGeom>
              <a:avLst/>
              <a:gdLst/>
              <a:ahLst/>
              <a:cxnLst/>
              <a:rect l="l" t="t" r="r" b="b"/>
              <a:pathLst>
                <a:path w="2569" h="2462" extrusionOk="0">
                  <a:moveTo>
                    <a:pt x="1263" y="75"/>
                  </a:moveTo>
                  <a:cubicBezTo>
                    <a:pt x="1487" y="75"/>
                    <a:pt x="1704" y="135"/>
                    <a:pt x="1891" y="256"/>
                  </a:cubicBezTo>
                  <a:cubicBezTo>
                    <a:pt x="2242" y="491"/>
                    <a:pt x="2459" y="884"/>
                    <a:pt x="2478" y="1307"/>
                  </a:cubicBezTo>
                  <a:cubicBezTo>
                    <a:pt x="2490" y="1482"/>
                    <a:pt x="2459" y="1652"/>
                    <a:pt x="2387" y="1809"/>
                  </a:cubicBezTo>
                  <a:cubicBezTo>
                    <a:pt x="2278" y="2008"/>
                    <a:pt x="2109" y="2171"/>
                    <a:pt x="1904" y="2262"/>
                  </a:cubicBezTo>
                  <a:cubicBezTo>
                    <a:pt x="1727" y="2344"/>
                    <a:pt x="1537" y="2385"/>
                    <a:pt x="1348" y="2385"/>
                  </a:cubicBezTo>
                  <a:cubicBezTo>
                    <a:pt x="1135" y="2385"/>
                    <a:pt x="923" y="2334"/>
                    <a:pt x="731" y="2232"/>
                  </a:cubicBezTo>
                  <a:cubicBezTo>
                    <a:pt x="369" y="2032"/>
                    <a:pt x="133" y="1658"/>
                    <a:pt x="109" y="1247"/>
                  </a:cubicBezTo>
                  <a:cubicBezTo>
                    <a:pt x="85" y="836"/>
                    <a:pt x="296" y="443"/>
                    <a:pt x="659" y="244"/>
                  </a:cubicBezTo>
                  <a:cubicBezTo>
                    <a:pt x="840" y="135"/>
                    <a:pt x="1052" y="81"/>
                    <a:pt x="1263" y="75"/>
                  </a:cubicBezTo>
                  <a:close/>
                  <a:moveTo>
                    <a:pt x="1258" y="0"/>
                  </a:moveTo>
                  <a:cubicBezTo>
                    <a:pt x="1036" y="0"/>
                    <a:pt x="814" y="59"/>
                    <a:pt x="617" y="177"/>
                  </a:cubicBezTo>
                  <a:cubicBezTo>
                    <a:pt x="230" y="395"/>
                    <a:pt x="0" y="812"/>
                    <a:pt x="24" y="1253"/>
                  </a:cubicBezTo>
                  <a:cubicBezTo>
                    <a:pt x="55" y="1688"/>
                    <a:pt x="308" y="2087"/>
                    <a:pt x="689" y="2298"/>
                  </a:cubicBezTo>
                  <a:cubicBezTo>
                    <a:pt x="888" y="2407"/>
                    <a:pt x="1112" y="2461"/>
                    <a:pt x="1342" y="2461"/>
                  </a:cubicBezTo>
                  <a:cubicBezTo>
                    <a:pt x="1547" y="2461"/>
                    <a:pt x="1746" y="2419"/>
                    <a:pt x="1934" y="2328"/>
                  </a:cubicBezTo>
                  <a:cubicBezTo>
                    <a:pt x="2157" y="2232"/>
                    <a:pt x="2339" y="2062"/>
                    <a:pt x="2453" y="1845"/>
                  </a:cubicBezTo>
                  <a:cubicBezTo>
                    <a:pt x="2532" y="1676"/>
                    <a:pt x="2568" y="1488"/>
                    <a:pt x="2556" y="1307"/>
                  </a:cubicBezTo>
                  <a:cubicBezTo>
                    <a:pt x="2532" y="854"/>
                    <a:pt x="2302" y="443"/>
                    <a:pt x="1928" y="195"/>
                  </a:cubicBezTo>
                  <a:cubicBezTo>
                    <a:pt x="1723" y="65"/>
                    <a:pt x="1491" y="0"/>
                    <a:pt x="1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76"/>
            <p:cNvSpPr/>
            <p:nvPr/>
          </p:nvSpPr>
          <p:spPr>
            <a:xfrm rot="1593493">
              <a:off x="3398337" y="817158"/>
              <a:ext cx="50982" cy="92518"/>
            </a:xfrm>
            <a:custGeom>
              <a:avLst/>
              <a:gdLst/>
              <a:ahLst/>
              <a:cxnLst/>
              <a:rect l="l" t="t" r="r" b="b"/>
              <a:pathLst>
                <a:path w="340" h="617" extrusionOk="0">
                  <a:moveTo>
                    <a:pt x="73" y="0"/>
                  </a:moveTo>
                  <a:lnTo>
                    <a:pt x="1" y="6"/>
                  </a:lnTo>
                  <a:cubicBezTo>
                    <a:pt x="13" y="236"/>
                    <a:pt x="122" y="460"/>
                    <a:pt x="291" y="617"/>
                  </a:cubicBezTo>
                  <a:lnTo>
                    <a:pt x="339" y="562"/>
                  </a:lnTo>
                  <a:cubicBezTo>
                    <a:pt x="182" y="417"/>
                    <a:pt x="91" y="212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76"/>
            <p:cNvSpPr/>
            <p:nvPr/>
          </p:nvSpPr>
          <p:spPr>
            <a:xfrm rot="1593493">
              <a:off x="3532914" y="835326"/>
              <a:ext cx="24591" cy="127905"/>
            </a:xfrm>
            <a:custGeom>
              <a:avLst/>
              <a:gdLst/>
              <a:ahLst/>
              <a:cxnLst/>
              <a:rect l="l" t="t" r="r" b="b"/>
              <a:pathLst>
                <a:path w="164" h="853" extrusionOk="0">
                  <a:moveTo>
                    <a:pt x="73" y="0"/>
                  </a:moveTo>
                  <a:lnTo>
                    <a:pt x="0" y="7"/>
                  </a:lnTo>
                  <a:lnTo>
                    <a:pt x="85" y="852"/>
                  </a:lnTo>
                  <a:lnTo>
                    <a:pt x="163" y="8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76"/>
            <p:cNvSpPr/>
            <p:nvPr/>
          </p:nvSpPr>
          <p:spPr>
            <a:xfrm rot="1593493">
              <a:off x="3584374" y="927300"/>
              <a:ext cx="38237" cy="93417"/>
            </a:xfrm>
            <a:custGeom>
              <a:avLst/>
              <a:gdLst/>
              <a:ahLst/>
              <a:cxnLst/>
              <a:rect l="l" t="t" r="r" b="b"/>
              <a:pathLst>
                <a:path w="255" h="623" extrusionOk="0">
                  <a:moveTo>
                    <a:pt x="182" y="0"/>
                  </a:moveTo>
                  <a:lnTo>
                    <a:pt x="1" y="604"/>
                  </a:lnTo>
                  <a:lnTo>
                    <a:pt x="73" y="623"/>
                  </a:lnTo>
                  <a:lnTo>
                    <a:pt x="255" y="1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76"/>
            <p:cNvSpPr/>
            <p:nvPr/>
          </p:nvSpPr>
          <p:spPr>
            <a:xfrm rot="1593493">
              <a:off x="3639876" y="1050531"/>
              <a:ext cx="74524" cy="83521"/>
            </a:xfrm>
            <a:custGeom>
              <a:avLst/>
              <a:gdLst/>
              <a:ahLst/>
              <a:cxnLst/>
              <a:rect l="l" t="t" r="r" b="b"/>
              <a:pathLst>
                <a:path w="497" h="557" extrusionOk="0">
                  <a:moveTo>
                    <a:pt x="436" y="1"/>
                  </a:moveTo>
                  <a:lnTo>
                    <a:pt x="1" y="508"/>
                  </a:lnTo>
                  <a:lnTo>
                    <a:pt x="55" y="557"/>
                  </a:lnTo>
                  <a:lnTo>
                    <a:pt x="496" y="5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76"/>
            <p:cNvSpPr/>
            <p:nvPr/>
          </p:nvSpPr>
          <p:spPr>
            <a:xfrm rot="1593493">
              <a:off x="3194761" y="820321"/>
              <a:ext cx="109761" cy="76173"/>
            </a:xfrm>
            <a:custGeom>
              <a:avLst/>
              <a:gdLst/>
              <a:ahLst/>
              <a:cxnLst/>
              <a:rect l="l" t="t" r="r" b="b"/>
              <a:pathLst>
                <a:path w="732" h="508" extrusionOk="0">
                  <a:moveTo>
                    <a:pt x="42" y="0"/>
                  </a:moveTo>
                  <a:lnTo>
                    <a:pt x="0" y="61"/>
                  </a:lnTo>
                  <a:lnTo>
                    <a:pt x="695" y="508"/>
                  </a:lnTo>
                  <a:lnTo>
                    <a:pt x="731" y="4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76"/>
            <p:cNvSpPr/>
            <p:nvPr/>
          </p:nvSpPr>
          <p:spPr>
            <a:xfrm rot="1593493">
              <a:off x="3144425" y="938162"/>
              <a:ext cx="98066" cy="26391"/>
            </a:xfrm>
            <a:custGeom>
              <a:avLst/>
              <a:gdLst/>
              <a:ahLst/>
              <a:cxnLst/>
              <a:rect l="l" t="t" r="r" b="b"/>
              <a:pathLst>
                <a:path w="654" h="176" extrusionOk="0">
                  <a:moveTo>
                    <a:pt x="13" y="0"/>
                  </a:moveTo>
                  <a:lnTo>
                    <a:pt x="1" y="73"/>
                  </a:lnTo>
                  <a:lnTo>
                    <a:pt x="641" y="176"/>
                  </a:lnTo>
                  <a:lnTo>
                    <a:pt x="654" y="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76"/>
            <p:cNvSpPr/>
            <p:nvPr/>
          </p:nvSpPr>
          <p:spPr>
            <a:xfrm rot="1593493">
              <a:off x="3074895" y="1044747"/>
              <a:ext cx="107062" cy="65377"/>
            </a:xfrm>
            <a:custGeom>
              <a:avLst/>
              <a:gdLst/>
              <a:ahLst/>
              <a:cxnLst/>
              <a:rect l="l" t="t" r="r" b="b"/>
              <a:pathLst>
                <a:path w="714" h="436" extrusionOk="0">
                  <a:moveTo>
                    <a:pt x="677" y="0"/>
                  </a:moveTo>
                  <a:lnTo>
                    <a:pt x="1" y="369"/>
                  </a:lnTo>
                  <a:lnTo>
                    <a:pt x="37" y="435"/>
                  </a:lnTo>
                  <a:lnTo>
                    <a:pt x="714" y="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6"/>
            <p:cNvSpPr/>
            <p:nvPr/>
          </p:nvSpPr>
          <p:spPr>
            <a:xfrm rot="1593493">
              <a:off x="3124309" y="1149367"/>
              <a:ext cx="59829" cy="77223"/>
            </a:xfrm>
            <a:custGeom>
              <a:avLst/>
              <a:gdLst/>
              <a:ahLst/>
              <a:cxnLst/>
              <a:rect l="l" t="t" r="r" b="b"/>
              <a:pathLst>
                <a:path w="399" h="515" extrusionOk="0">
                  <a:moveTo>
                    <a:pt x="339" y="1"/>
                  </a:moveTo>
                  <a:lnTo>
                    <a:pt x="0" y="472"/>
                  </a:lnTo>
                  <a:lnTo>
                    <a:pt x="61" y="514"/>
                  </a:lnTo>
                  <a:lnTo>
                    <a:pt x="399" y="43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76"/>
            <p:cNvSpPr/>
            <p:nvPr/>
          </p:nvSpPr>
          <p:spPr>
            <a:xfrm rot="1593493">
              <a:off x="3141594" y="1270073"/>
              <a:ext cx="76323" cy="102564"/>
            </a:xfrm>
            <a:custGeom>
              <a:avLst/>
              <a:gdLst/>
              <a:ahLst/>
              <a:cxnLst/>
              <a:rect l="l" t="t" r="r" b="b"/>
              <a:pathLst>
                <a:path w="509" h="684" extrusionOk="0">
                  <a:moveTo>
                    <a:pt x="448" y="0"/>
                  </a:moveTo>
                  <a:lnTo>
                    <a:pt x="1" y="635"/>
                  </a:lnTo>
                  <a:lnTo>
                    <a:pt x="61" y="683"/>
                  </a:lnTo>
                  <a:lnTo>
                    <a:pt x="508" y="43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76"/>
            <p:cNvSpPr/>
            <p:nvPr/>
          </p:nvSpPr>
          <p:spPr>
            <a:xfrm rot="1593493">
              <a:off x="3249987" y="1337710"/>
              <a:ext cx="24591" cy="137802"/>
            </a:xfrm>
            <a:custGeom>
              <a:avLst/>
              <a:gdLst/>
              <a:ahLst/>
              <a:cxnLst/>
              <a:rect l="l" t="t" r="r" b="b"/>
              <a:pathLst>
                <a:path w="164" h="919" extrusionOk="0">
                  <a:moveTo>
                    <a:pt x="73" y="0"/>
                  </a:moveTo>
                  <a:lnTo>
                    <a:pt x="0" y="6"/>
                  </a:lnTo>
                  <a:lnTo>
                    <a:pt x="91" y="919"/>
                  </a:lnTo>
                  <a:lnTo>
                    <a:pt x="163" y="91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6"/>
            <p:cNvSpPr/>
            <p:nvPr/>
          </p:nvSpPr>
          <p:spPr>
            <a:xfrm rot="1593493">
              <a:off x="3340743" y="1396532"/>
              <a:ext cx="40036" cy="61778"/>
            </a:xfrm>
            <a:custGeom>
              <a:avLst/>
              <a:gdLst/>
              <a:ahLst/>
              <a:cxnLst/>
              <a:rect l="l" t="t" r="r" b="b"/>
              <a:pathLst>
                <a:path w="267" h="412" extrusionOk="0">
                  <a:moveTo>
                    <a:pt x="67" y="1"/>
                  </a:moveTo>
                  <a:lnTo>
                    <a:pt x="0" y="37"/>
                  </a:lnTo>
                  <a:lnTo>
                    <a:pt x="200" y="412"/>
                  </a:lnTo>
                  <a:lnTo>
                    <a:pt x="266" y="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76"/>
            <p:cNvSpPr/>
            <p:nvPr/>
          </p:nvSpPr>
          <p:spPr>
            <a:xfrm rot="1593493">
              <a:off x="3455141" y="1409888"/>
              <a:ext cx="49033" cy="53681"/>
            </a:xfrm>
            <a:custGeom>
              <a:avLst/>
              <a:gdLst/>
              <a:ahLst/>
              <a:cxnLst/>
              <a:rect l="l" t="t" r="r" b="b"/>
              <a:pathLst>
                <a:path w="327" h="358" extrusionOk="0">
                  <a:moveTo>
                    <a:pt x="61" y="1"/>
                  </a:moveTo>
                  <a:lnTo>
                    <a:pt x="0" y="55"/>
                  </a:lnTo>
                  <a:lnTo>
                    <a:pt x="272" y="357"/>
                  </a:lnTo>
                  <a:lnTo>
                    <a:pt x="326" y="30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76"/>
            <p:cNvSpPr/>
            <p:nvPr/>
          </p:nvSpPr>
          <p:spPr>
            <a:xfrm rot="1593493">
              <a:off x="3541489" y="1388047"/>
              <a:ext cx="90718" cy="45434"/>
            </a:xfrm>
            <a:custGeom>
              <a:avLst/>
              <a:gdLst/>
              <a:ahLst/>
              <a:cxnLst/>
              <a:rect l="l" t="t" r="r" b="b"/>
              <a:pathLst>
                <a:path w="605" h="303" extrusionOk="0">
                  <a:moveTo>
                    <a:pt x="30" y="1"/>
                  </a:moveTo>
                  <a:lnTo>
                    <a:pt x="0" y="67"/>
                  </a:lnTo>
                  <a:lnTo>
                    <a:pt x="574" y="303"/>
                  </a:lnTo>
                  <a:lnTo>
                    <a:pt x="604" y="23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6"/>
            <p:cNvSpPr/>
            <p:nvPr/>
          </p:nvSpPr>
          <p:spPr>
            <a:xfrm rot="1593493">
              <a:off x="3637273" y="1281943"/>
              <a:ext cx="81721" cy="13795"/>
            </a:xfrm>
            <a:custGeom>
              <a:avLst/>
              <a:gdLst/>
              <a:ahLst/>
              <a:cxnLst/>
              <a:rect l="l" t="t" r="r" b="b"/>
              <a:pathLst>
                <a:path w="545" h="92" extrusionOk="0">
                  <a:moveTo>
                    <a:pt x="538" y="1"/>
                  </a:moveTo>
                  <a:lnTo>
                    <a:pt x="1" y="19"/>
                  </a:lnTo>
                  <a:lnTo>
                    <a:pt x="7" y="91"/>
                  </a:lnTo>
                  <a:lnTo>
                    <a:pt x="544" y="7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7"/>
          <p:cNvSpPr/>
          <p:nvPr/>
        </p:nvSpPr>
        <p:spPr>
          <a:xfrm flipH="1">
            <a:off x="-11942" y="3742302"/>
            <a:ext cx="9167892" cy="1837627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77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77"/>
          <p:cNvSpPr/>
          <p:nvPr/>
        </p:nvSpPr>
        <p:spPr>
          <a:xfrm>
            <a:off x="741453" y="10604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77"/>
          <p:cNvSpPr/>
          <p:nvPr/>
        </p:nvSpPr>
        <p:spPr>
          <a:xfrm>
            <a:off x="1631667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77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77"/>
          <p:cNvSpPr/>
          <p:nvPr/>
        </p:nvSpPr>
        <p:spPr>
          <a:xfrm>
            <a:off x="269226" y="210027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77"/>
          <p:cNvSpPr/>
          <p:nvPr/>
        </p:nvSpPr>
        <p:spPr>
          <a:xfrm>
            <a:off x="7589725" y="5824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77"/>
          <p:cNvSpPr/>
          <p:nvPr/>
        </p:nvSpPr>
        <p:spPr>
          <a:xfrm>
            <a:off x="8182103" y="25049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77"/>
          <p:cNvSpPr/>
          <p:nvPr/>
        </p:nvSpPr>
        <p:spPr>
          <a:xfrm>
            <a:off x="7567649" y="1533209"/>
            <a:ext cx="263057" cy="27755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77"/>
          <p:cNvSpPr/>
          <p:nvPr/>
        </p:nvSpPr>
        <p:spPr>
          <a:xfrm>
            <a:off x="8896041" y="1758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77"/>
          <p:cNvSpPr/>
          <p:nvPr/>
        </p:nvSpPr>
        <p:spPr>
          <a:xfrm>
            <a:off x="1645615" y="115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77"/>
          <p:cNvSpPr/>
          <p:nvPr/>
        </p:nvSpPr>
        <p:spPr>
          <a:xfrm>
            <a:off x="8396715" y="12111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7"/>
          <p:cNvSpPr/>
          <p:nvPr/>
        </p:nvSpPr>
        <p:spPr>
          <a:xfrm>
            <a:off x="6963515" y="250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77"/>
          <p:cNvSpPr/>
          <p:nvPr/>
        </p:nvSpPr>
        <p:spPr>
          <a:xfrm>
            <a:off x="2522903" y="19566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7"/>
          <p:cNvSpPr/>
          <p:nvPr/>
        </p:nvSpPr>
        <p:spPr>
          <a:xfrm>
            <a:off x="8896041" y="1575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77"/>
          <p:cNvSpPr/>
          <p:nvPr/>
        </p:nvSpPr>
        <p:spPr>
          <a:xfrm>
            <a:off x="7433248" y="2291398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77"/>
          <p:cNvSpPr/>
          <p:nvPr/>
        </p:nvSpPr>
        <p:spPr>
          <a:xfrm>
            <a:off x="1501751" y="29740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8" name="Google Shape;798;p77"/>
          <p:cNvGrpSpPr/>
          <p:nvPr/>
        </p:nvGrpSpPr>
        <p:grpSpPr>
          <a:xfrm>
            <a:off x="8182088" y="2936461"/>
            <a:ext cx="317763" cy="297062"/>
            <a:chOff x="2043976" y="3775410"/>
            <a:chExt cx="317763" cy="297062"/>
          </a:xfrm>
        </p:grpSpPr>
        <p:sp>
          <p:nvSpPr>
            <p:cNvPr id="799" name="Google Shape;799;p77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7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7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7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p77"/>
          <p:cNvSpPr/>
          <p:nvPr/>
        </p:nvSpPr>
        <p:spPr>
          <a:xfrm rot="6078089">
            <a:off x="748998" y="1592951"/>
            <a:ext cx="687816" cy="848649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78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8"/>
          <p:cNvSpPr/>
          <p:nvPr/>
        </p:nvSpPr>
        <p:spPr>
          <a:xfrm flipH="1">
            <a:off x="109585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8" name="Google Shape;808;p78"/>
          <p:cNvGrpSpPr/>
          <p:nvPr/>
        </p:nvGrpSpPr>
        <p:grpSpPr>
          <a:xfrm flipH="1">
            <a:off x="5911745" y="2927926"/>
            <a:ext cx="3558881" cy="2509262"/>
            <a:chOff x="-212950" y="2797175"/>
            <a:chExt cx="3558881" cy="2509262"/>
          </a:xfrm>
        </p:grpSpPr>
        <p:sp>
          <p:nvSpPr>
            <p:cNvPr id="809" name="Google Shape;809;p7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7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78"/>
          <p:cNvSpPr/>
          <p:nvPr/>
        </p:nvSpPr>
        <p:spPr>
          <a:xfrm flipH="1">
            <a:off x="5624747" y="4601002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8"/>
          <p:cNvSpPr/>
          <p:nvPr/>
        </p:nvSpPr>
        <p:spPr>
          <a:xfrm flipH="1">
            <a:off x="2920550" y="4950325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8"/>
          <p:cNvSpPr/>
          <p:nvPr/>
        </p:nvSpPr>
        <p:spPr>
          <a:xfrm>
            <a:off x="7996639" y="280737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8"/>
          <p:cNvSpPr/>
          <p:nvPr/>
        </p:nvSpPr>
        <p:spPr>
          <a:xfrm flipH="1">
            <a:off x="589264" y="924529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8"/>
          <p:cNvSpPr/>
          <p:nvPr/>
        </p:nvSpPr>
        <p:spPr>
          <a:xfrm>
            <a:off x="1783917" y="6072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8"/>
          <p:cNvSpPr/>
          <p:nvPr/>
        </p:nvSpPr>
        <p:spPr>
          <a:xfrm>
            <a:off x="2071425" y="2271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78"/>
          <p:cNvSpPr/>
          <p:nvPr/>
        </p:nvSpPr>
        <p:spPr>
          <a:xfrm>
            <a:off x="1273740" y="2419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8"/>
          <p:cNvSpPr/>
          <p:nvPr/>
        </p:nvSpPr>
        <p:spPr>
          <a:xfrm>
            <a:off x="8175890" y="3724806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8"/>
          <p:cNvSpPr/>
          <p:nvPr/>
        </p:nvSpPr>
        <p:spPr>
          <a:xfrm>
            <a:off x="4176765" y="4191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78"/>
          <p:cNvSpPr/>
          <p:nvPr/>
        </p:nvSpPr>
        <p:spPr>
          <a:xfrm>
            <a:off x="2986092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78"/>
          <p:cNvSpPr/>
          <p:nvPr/>
        </p:nvSpPr>
        <p:spPr>
          <a:xfrm>
            <a:off x="8310962" y="249456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78"/>
          <p:cNvSpPr/>
          <p:nvPr/>
        </p:nvSpPr>
        <p:spPr>
          <a:xfrm>
            <a:off x="3574776" y="8404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78"/>
          <p:cNvSpPr/>
          <p:nvPr/>
        </p:nvSpPr>
        <p:spPr>
          <a:xfrm>
            <a:off x="7495755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78"/>
          <p:cNvSpPr/>
          <p:nvPr/>
        </p:nvSpPr>
        <p:spPr>
          <a:xfrm>
            <a:off x="8396715" y="18397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8"/>
          <p:cNvSpPr/>
          <p:nvPr/>
        </p:nvSpPr>
        <p:spPr>
          <a:xfrm>
            <a:off x="8833716" y="2176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23"/>
          <p:cNvGrpSpPr/>
          <p:nvPr/>
        </p:nvGrpSpPr>
        <p:grpSpPr>
          <a:xfrm>
            <a:off x="168545" y="52127"/>
            <a:ext cx="8787378" cy="2212690"/>
            <a:chOff x="168545" y="52127"/>
            <a:chExt cx="8787378" cy="2212690"/>
          </a:xfrm>
        </p:grpSpPr>
        <p:sp>
          <p:nvSpPr>
            <p:cNvPr id="841" name="Google Shape;841;p23"/>
            <p:cNvSpPr/>
            <p:nvPr/>
          </p:nvSpPr>
          <p:spPr>
            <a:xfrm>
              <a:off x="6827037" y="52127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8110272" y="360673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7727577" y="1087586"/>
              <a:ext cx="1099296" cy="949158"/>
            </a:xfrm>
            <a:custGeom>
              <a:avLst/>
              <a:gdLst/>
              <a:ahLst/>
              <a:cxnLst/>
              <a:rect l="l" t="t" r="r" b="b"/>
              <a:pathLst>
                <a:path w="24909" h="21507" extrusionOk="0">
                  <a:moveTo>
                    <a:pt x="10013" y="1398"/>
                  </a:moveTo>
                  <a:cubicBezTo>
                    <a:pt x="9963" y="1398"/>
                    <a:pt x="9912" y="1425"/>
                    <a:pt x="9918" y="1478"/>
                  </a:cubicBezTo>
                  <a:cubicBezTo>
                    <a:pt x="9924" y="1532"/>
                    <a:pt x="9969" y="1559"/>
                    <a:pt x="10013" y="1559"/>
                  </a:cubicBezTo>
                  <a:cubicBezTo>
                    <a:pt x="10058" y="1559"/>
                    <a:pt x="10103" y="1532"/>
                    <a:pt x="10109" y="1478"/>
                  </a:cubicBezTo>
                  <a:cubicBezTo>
                    <a:pt x="10115" y="1425"/>
                    <a:pt x="10064" y="1398"/>
                    <a:pt x="10013" y="1398"/>
                  </a:cubicBezTo>
                  <a:close/>
                  <a:moveTo>
                    <a:pt x="4703" y="1478"/>
                  </a:moveTo>
                  <a:cubicBezTo>
                    <a:pt x="4489" y="1478"/>
                    <a:pt x="4394" y="1728"/>
                    <a:pt x="4537" y="1871"/>
                  </a:cubicBezTo>
                  <a:cubicBezTo>
                    <a:pt x="4584" y="1918"/>
                    <a:pt x="4643" y="1940"/>
                    <a:pt x="4701" y="1940"/>
                  </a:cubicBezTo>
                  <a:cubicBezTo>
                    <a:pt x="4819" y="1940"/>
                    <a:pt x="4933" y="1852"/>
                    <a:pt x="4941" y="1717"/>
                  </a:cubicBezTo>
                  <a:cubicBezTo>
                    <a:pt x="4941" y="1586"/>
                    <a:pt x="4834" y="1478"/>
                    <a:pt x="4703" y="1478"/>
                  </a:cubicBezTo>
                  <a:close/>
                  <a:moveTo>
                    <a:pt x="17562" y="1478"/>
                  </a:moveTo>
                  <a:cubicBezTo>
                    <a:pt x="17348" y="1478"/>
                    <a:pt x="17241" y="1728"/>
                    <a:pt x="17395" y="1883"/>
                  </a:cubicBezTo>
                  <a:cubicBezTo>
                    <a:pt x="17441" y="1928"/>
                    <a:pt x="17498" y="1949"/>
                    <a:pt x="17555" y="1949"/>
                  </a:cubicBezTo>
                  <a:cubicBezTo>
                    <a:pt x="17678" y="1949"/>
                    <a:pt x="17800" y="1855"/>
                    <a:pt x="17800" y="1717"/>
                  </a:cubicBezTo>
                  <a:cubicBezTo>
                    <a:pt x="17800" y="1586"/>
                    <a:pt x="17693" y="1478"/>
                    <a:pt x="17562" y="1478"/>
                  </a:cubicBezTo>
                  <a:close/>
                  <a:moveTo>
                    <a:pt x="21396" y="2776"/>
                  </a:moveTo>
                  <a:cubicBezTo>
                    <a:pt x="21278" y="2776"/>
                    <a:pt x="21396" y="2922"/>
                    <a:pt x="21458" y="2922"/>
                  </a:cubicBezTo>
                  <a:cubicBezTo>
                    <a:pt x="21477" y="2922"/>
                    <a:pt x="21491" y="2908"/>
                    <a:pt x="21491" y="2871"/>
                  </a:cubicBezTo>
                  <a:cubicBezTo>
                    <a:pt x="21491" y="2812"/>
                    <a:pt x="21443" y="2776"/>
                    <a:pt x="21396" y="2776"/>
                  </a:cubicBezTo>
                  <a:close/>
                  <a:moveTo>
                    <a:pt x="16390" y="4252"/>
                  </a:moveTo>
                  <a:cubicBezTo>
                    <a:pt x="16388" y="4252"/>
                    <a:pt x="16386" y="4252"/>
                    <a:pt x="16384" y="4253"/>
                  </a:cubicBezTo>
                  <a:lnTo>
                    <a:pt x="16395" y="4253"/>
                  </a:lnTo>
                  <a:cubicBezTo>
                    <a:pt x="16394" y="4252"/>
                    <a:pt x="16392" y="4252"/>
                    <a:pt x="16390" y="4252"/>
                  </a:cubicBezTo>
                  <a:close/>
                  <a:moveTo>
                    <a:pt x="16383" y="4253"/>
                  </a:moveTo>
                  <a:cubicBezTo>
                    <a:pt x="16383" y="4253"/>
                    <a:pt x="16383" y="4253"/>
                    <a:pt x="16384" y="4253"/>
                  </a:cubicBezTo>
                  <a:lnTo>
                    <a:pt x="16384" y="4253"/>
                  </a:lnTo>
                  <a:cubicBezTo>
                    <a:pt x="16384" y="4253"/>
                    <a:pt x="16384" y="4253"/>
                    <a:pt x="16384" y="4253"/>
                  </a:cubicBezTo>
                  <a:close/>
                  <a:moveTo>
                    <a:pt x="4560" y="5598"/>
                  </a:moveTo>
                  <a:cubicBezTo>
                    <a:pt x="4501" y="5598"/>
                    <a:pt x="4465" y="5634"/>
                    <a:pt x="4465" y="5693"/>
                  </a:cubicBezTo>
                  <a:cubicBezTo>
                    <a:pt x="4465" y="5741"/>
                    <a:pt x="4501" y="5788"/>
                    <a:pt x="4560" y="5788"/>
                  </a:cubicBezTo>
                  <a:cubicBezTo>
                    <a:pt x="4608" y="5788"/>
                    <a:pt x="4656" y="5741"/>
                    <a:pt x="4656" y="5693"/>
                  </a:cubicBezTo>
                  <a:cubicBezTo>
                    <a:pt x="4656" y="5634"/>
                    <a:pt x="4608" y="5598"/>
                    <a:pt x="4560" y="5598"/>
                  </a:cubicBezTo>
                  <a:close/>
                  <a:moveTo>
                    <a:pt x="12740" y="859"/>
                  </a:moveTo>
                  <a:cubicBezTo>
                    <a:pt x="12657" y="871"/>
                    <a:pt x="12609" y="2014"/>
                    <a:pt x="12633" y="3419"/>
                  </a:cubicBezTo>
                  <a:cubicBezTo>
                    <a:pt x="12669" y="4836"/>
                    <a:pt x="12764" y="5967"/>
                    <a:pt x="12847" y="5967"/>
                  </a:cubicBezTo>
                  <a:cubicBezTo>
                    <a:pt x="12931" y="5967"/>
                    <a:pt x="12978" y="4824"/>
                    <a:pt x="12942" y="3419"/>
                  </a:cubicBezTo>
                  <a:cubicBezTo>
                    <a:pt x="12919" y="2002"/>
                    <a:pt x="12823" y="859"/>
                    <a:pt x="12740" y="859"/>
                  </a:cubicBezTo>
                  <a:close/>
                  <a:moveTo>
                    <a:pt x="15690" y="1133"/>
                  </a:moveTo>
                  <a:cubicBezTo>
                    <a:pt x="15602" y="1133"/>
                    <a:pt x="15248" y="2219"/>
                    <a:pt x="14871" y="3562"/>
                  </a:cubicBezTo>
                  <a:cubicBezTo>
                    <a:pt x="14502" y="4919"/>
                    <a:pt x="14276" y="6038"/>
                    <a:pt x="14359" y="6062"/>
                  </a:cubicBezTo>
                  <a:cubicBezTo>
                    <a:pt x="14360" y="6063"/>
                    <a:pt x="14361" y="6063"/>
                    <a:pt x="14362" y="6063"/>
                  </a:cubicBezTo>
                  <a:cubicBezTo>
                    <a:pt x="14439" y="6063"/>
                    <a:pt x="14816" y="4976"/>
                    <a:pt x="15181" y="3633"/>
                  </a:cubicBezTo>
                  <a:cubicBezTo>
                    <a:pt x="15550" y="2276"/>
                    <a:pt x="15776" y="1157"/>
                    <a:pt x="15693" y="1133"/>
                  </a:cubicBezTo>
                  <a:cubicBezTo>
                    <a:pt x="15692" y="1133"/>
                    <a:pt x="15691" y="1133"/>
                    <a:pt x="15690" y="1133"/>
                  </a:cubicBezTo>
                  <a:close/>
                  <a:moveTo>
                    <a:pt x="7256" y="1"/>
                  </a:moveTo>
                  <a:cubicBezTo>
                    <a:pt x="7254" y="1"/>
                    <a:pt x="7253" y="1"/>
                    <a:pt x="7251" y="2"/>
                  </a:cubicBezTo>
                  <a:cubicBezTo>
                    <a:pt x="7168" y="38"/>
                    <a:pt x="7870" y="1455"/>
                    <a:pt x="8799" y="3193"/>
                  </a:cubicBezTo>
                  <a:cubicBezTo>
                    <a:pt x="9712" y="4902"/>
                    <a:pt x="10521" y="6254"/>
                    <a:pt x="10616" y="6254"/>
                  </a:cubicBezTo>
                  <a:cubicBezTo>
                    <a:pt x="10618" y="6254"/>
                    <a:pt x="10619" y="6254"/>
                    <a:pt x="10621" y="6253"/>
                  </a:cubicBezTo>
                  <a:cubicBezTo>
                    <a:pt x="10692" y="6217"/>
                    <a:pt x="10002" y="4788"/>
                    <a:pt x="9073" y="3062"/>
                  </a:cubicBezTo>
                  <a:cubicBezTo>
                    <a:pt x="8160" y="1353"/>
                    <a:pt x="7362" y="1"/>
                    <a:pt x="7256" y="1"/>
                  </a:cubicBezTo>
                  <a:close/>
                  <a:moveTo>
                    <a:pt x="238" y="6943"/>
                  </a:moveTo>
                  <a:cubicBezTo>
                    <a:pt x="107" y="6943"/>
                    <a:pt x="0" y="7050"/>
                    <a:pt x="0" y="7181"/>
                  </a:cubicBezTo>
                  <a:cubicBezTo>
                    <a:pt x="0" y="7301"/>
                    <a:pt x="107" y="7408"/>
                    <a:pt x="238" y="7408"/>
                  </a:cubicBezTo>
                  <a:cubicBezTo>
                    <a:pt x="369" y="7408"/>
                    <a:pt x="477" y="7301"/>
                    <a:pt x="477" y="7170"/>
                  </a:cubicBezTo>
                  <a:cubicBezTo>
                    <a:pt x="477" y="7050"/>
                    <a:pt x="369" y="6943"/>
                    <a:pt x="238" y="6943"/>
                  </a:cubicBezTo>
                  <a:close/>
                  <a:moveTo>
                    <a:pt x="5640" y="3762"/>
                  </a:moveTo>
                  <a:cubicBezTo>
                    <a:pt x="5636" y="3762"/>
                    <a:pt x="5634" y="3763"/>
                    <a:pt x="5632" y="3764"/>
                  </a:cubicBezTo>
                  <a:cubicBezTo>
                    <a:pt x="5572" y="3824"/>
                    <a:pt x="6489" y="4681"/>
                    <a:pt x="7644" y="5717"/>
                  </a:cubicBezTo>
                  <a:cubicBezTo>
                    <a:pt x="8748" y="6717"/>
                    <a:pt x="9663" y="7518"/>
                    <a:pt x="9778" y="7518"/>
                  </a:cubicBezTo>
                  <a:cubicBezTo>
                    <a:pt x="9782" y="7518"/>
                    <a:pt x="9785" y="7517"/>
                    <a:pt x="9787" y="7515"/>
                  </a:cubicBezTo>
                  <a:cubicBezTo>
                    <a:pt x="9835" y="7455"/>
                    <a:pt x="8990" y="6539"/>
                    <a:pt x="7847" y="5503"/>
                  </a:cubicBezTo>
                  <a:cubicBezTo>
                    <a:pt x="6727" y="4487"/>
                    <a:pt x="5753" y="3762"/>
                    <a:pt x="5640" y="3762"/>
                  </a:cubicBezTo>
                  <a:close/>
                  <a:moveTo>
                    <a:pt x="19681" y="3903"/>
                  </a:moveTo>
                  <a:cubicBezTo>
                    <a:pt x="19557" y="3903"/>
                    <a:pt x="18710" y="4644"/>
                    <a:pt x="17776" y="5657"/>
                  </a:cubicBezTo>
                  <a:cubicBezTo>
                    <a:pt x="16800" y="6705"/>
                    <a:pt x="16133" y="7658"/>
                    <a:pt x="16205" y="7705"/>
                  </a:cubicBezTo>
                  <a:cubicBezTo>
                    <a:pt x="16206" y="7707"/>
                    <a:pt x="16209" y="7707"/>
                    <a:pt x="16211" y="7707"/>
                  </a:cubicBezTo>
                  <a:cubicBezTo>
                    <a:pt x="16307" y="7707"/>
                    <a:pt x="17064" y="6891"/>
                    <a:pt x="18003" y="5860"/>
                  </a:cubicBezTo>
                  <a:cubicBezTo>
                    <a:pt x="18955" y="4812"/>
                    <a:pt x="19753" y="3979"/>
                    <a:pt x="19693" y="3919"/>
                  </a:cubicBezTo>
                  <a:lnTo>
                    <a:pt x="19693" y="3907"/>
                  </a:lnTo>
                  <a:cubicBezTo>
                    <a:pt x="19691" y="3904"/>
                    <a:pt x="19687" y="3903"/>
                    <a:pt x="19681" y="3903"/>
                  </a:cubicBezTo>
                  <a:close/>
                  <a:moveTo>
                    <a:pt x="10718" y="3717"/>
                  </a:moveTo>
                  <a:cubicBezTo>
                    <a:pt x="10717" y="3717"/>
                    <a:pt x="10717" y="3717"/>
                    <a:pt x="10716" y="3717"/>
                  </a:cubicBezTo>
                  <a:cubicBezTo>
                    <a:pt x="10633" y="3741"/>
                    <a:pt x="10883" y="4741"/>
                    <a:pt x="11276" y="5943"/>
                  </a:cubicBezTo>
                  <a:cubicBezTo>
                    <a:pt x="11664" y="7143"/>
                    <a:pt x="12040" y="8087"/>
                    <a:pt x="12130" y="8087"/>
                  </a:cubicBezTo>
                  <a:cubicBezTo>
                    <a:pt x="12131" y="8087"/>
                    <a:pt x="12132" y="8087"/>
                    <a:pt x="12133" y="8086"/>
                  </a:cubicBezTo>
                  <a:cubicBezTo>
                    <a:pt x="12216" y="8063"/>
                    <a:pt x="11966" y="7062"/>
                    <a:pt x="11573" y="5860"/>
                  </a:cubicBezTo>
                  <a:cubicBezTo>
                    <a:pt x="11183" y="4665"/>
                    <a:pt x="10816" y="3717"/>
                    <a:pt x="10718" y="3717"/>
                  </a:cubicBezTo>
                  <a:close/>
                  <a:moveTo>
                    <a:pt x="23622" y="5317"/>
                  </a:moveTo>
                  <a:cubicBezTo>
                    <a:pt x="23429" y="5317"/>
                    <a:pt x="22117" y="5759"/>
                    <a:pt x="20598" y="6491"/>
                  </a:cubicBezTo>
                  <a:cubicBezTo>
                    <a:pt x="18967" y="7277"/>
                    <a:pt x="17753" y="8086"/>
                    <a:pt x="17788" y="8158"/>
                  </a:cubicBezTo>
                  <a:cubicBezTo>
                    <a:pt x="17791" y="8161"/>
                    <a:pt x="17796" y="8163"/>
                    <a:pt x="17804" y="8163"/>
                  </a:cubicBezTo>
                  <a:cubicBezTo>
                    <a:pt x="17962" y="8163"/>
                    <a:pt x="19200" y="7512"/>
                    <a:pt x="20729" y="6765"/>
                  </a:cubicBezTo>
                  <a:cubicBezTo>
                    <a:pt x="22348" y="5991"/>
                    <a:pt x="23682" y="5407"/>
                    <a:pt x="23646" y="5324"/>
                  </a:cubicBezTo>
                  <a:cubicBezTo>
                    <a:pt x="23644" y="5319"/>
                    <a:pt x="23636" y="5317"/>
                    <a:pt x="23622" y="5317"/>
                  </a:cubicBezTo>
                  <a:close/>
                  <a:moveTo>
                    <a:pt x="16384" y="4253"/>
                  </a:moveTo>
                  <a:cubicBezTo>
                    <a:pt x="16272" y="4289"/>
                    <a:pt x="15778" y="5179"/>
                    <a:pt x="15240" y="6300"/>
                  </a:cubicBezTo>
                  <a:cubicBezTo>
                    <a:pt x="14681" y="7455"/>
                    <a:pt x="14300" y="8432"/>
                    <a:pt x="14371" y="8467"/>
                  </a:cubicBezTo>
                  <a:cubicBezTo>
                    <a:pt x="14373" y="8468"/>
                    <a:pt x="14374" y="8468"/>
                    <a:pt x="14376" y="8468"/>
                  </a:cubicBezTo>
                  <a:cubicBezTo>
                    <a:pt x="14474" y="8468"/>
                    <a:pt x="14977" y="7564"/>
                    <a:pt x="15514" y="6431"/>
                  </a:cubicBezTo>
                  <a:cubicBezTo>
                    <a:pt x="16073" y="5266"/>
                    <a:pt x="16466" y="4302"/>
                    <a:pt x="16384" y="4253"/>
                  </a:cubicBezTo>
                  <a:close/>
                  <a:moveTo>
                    <a:pt x="22027" y="8717"/>
                  </a:moveTo>
                  <a:cubicBezTo>
                    <a:pt x="21979" y="8717"/>
                    <a:pt x="21932" y="8765"/>
                    <a:pt x="21932" y="8813"/>
                  </a:cubicBezTo>
                  <a:cubicBezTo>
                    <a:pt x="21932" y="8872"/>
                    <a:pt x="21967" y="8908"/>
                    <a:pt x="22027" y="8920"/>
                  </a:cubicBezTo>
                  <a:cubicBezTo>
                    <a:pt x="22086" y="8908"/>
                    <a:pt x="22122" y="8872"/>
                    <a:pt x="22122" y="8813"/>
                  </a:cubicBezTo>
                  <a:cubicBezTo>
                    <a:pt x="22122" y="8765"/>
                    <a:pt x="22086" y="8717"/>
                    <a:pt x="22027" y="8717"/>
                  </a:cubicBezTo>
                  <a:close/>
                  <a:moveTo>
                    <a:pt x="6211" y="7156"/>
                  </a:moveTo>
                  <a:cubicBezTo>
                    <a:pt x="6187" y="7156"/>
                    <a:pt x="6172" y="7160"/>
                    <a:pt x="6168" y="7170"/>
                  </a:cubicBezTo>
                  <a:cubicBezTo>
                    <a:pt x="6144" y="7253"/>
                    <a:pt x="6977" y="7670"/>
                    <a:pt x="7989" y="8217"/>
                  </a:cubicBezTo>
                  <a:cubicBezTo>
                    <a:pt x="8930" y="8715"/>
                    <a:pt x="9696" y="9142"/>
                    <a:pt x="9838" y="9142"/>
                  </a:cubicBezTo>
                  <a:cubicBezTo>
                    <a:pt x="9848" y="9142"/>
                    <a:pt x="9855" y="9139"/>
                    <a:pt x="9859" y="9134"/>
                  </a:cubicBezTo>
                  <a:lnTo>
                    <a:pt x="9847" y="9134"/>
                  </a:lnTo>
                  <a:cubicBezTo>
                    <a:pt x="9894" y="9075"/>
                    <a:pt x="9156" y="8479"/>
                    <a:pt x="8132" y="7932"/>
                  </a:cubicBezTo>
                  <a:cubicBezTo>
                    <a:pt x="7223" y="7445"/>
                    <a:pt x="6407" y="7156"/>
                    <a:pt x="6211" y="7156"/>
                  </a:cubicBezTo>
                  <a:close/>
                  <a:moveTo>
                    <a:pt x="13800" y="6610"/>
                  </a:moveTo>
                  <a:cubicBezTo>
                    <a:pt x="13728" y="6610"/>
                    <a:pt x="13585" y="7193"/>
                    <a:pt x="13454" y="7908"/>
                  </a:cubicBezTo>
                  <a:cubicBezTo>
                    <a:pt x="13323" y="8622"/>
                    <a:pt x="13228" y="9217"/>
                    <a:pt x="13312" y="9241"/>
                  </a:cubicBezTo>
                  <a:cubicBezTo>
                    <a:pt x="13313" y="9242"/>
                    <a:pt x="13315" y="9242"/>
                    <a:pt x="13316" y="9242"/>
                  </a:cubicBezTo>
                  <a:cubicBezTo>
                    <a:pt x="13393" y="9242"/>
                    <a:pt x="13624" y="8690"/>
                    <a:pt x="13764" y="7967"/>
                  </a:cubicBezTo>
                  <a:cubicBezTo>
                    <a:pt x="13907" y="7229"/>
                    <a:pt x="13883" y="6622"/>
                    <a:pt x="13800" y="6622"/>
                  </a:cubicBezTo>
                  <a:lnTo>
                    <a:pt x="13800" y="6610"/>
                  </a:lnTo>
                  <a:close/>
                  <a:moveTo>
                    <a:pt x="1694" y="7626"/>
                  </a:moveTo>
                  <a:cubicBezTo>
                    <a:pt x="1678" y="7626"/>
                    <a:pt x="1669" y="7628"/>
                    <a:pt x="1667" y="7634"/>
                  </a:cubicBezTo>
                  <a:cubicBezTo>
                    <a:pt x="1631" y="7705"/>
                    <a:pt x="2882" y="8265"/>
                    <a:pt x="4489" y="8753"/>
                  </a:cubicBezTo>
                  <a:cubicBezTo>
                    <a:pt x="5869" y="9162"/>
                    <a:pt x="7065" y="9378"/>
                    <a:pt x="7383" y="9378"/>
                  </a:cubicBezTo>
                  <a:cubicBezTo>
                    <a:pt x="7435" y="9378"/>
                    <a:pt x="7464" y="9372"/>
                    <a:pt x="7466" y="9360"/>
                  </a:cubicBezTo>
                  <a:cubicBezTo>
                    <a:pt x="7477" y="9277"/>
                    <a:pt x="6168" y="8932"/>
                    <a:pt x="4572" y="8455"/>
                  </a:cubicBezTo>
                  <a:cubicBezTo>
                    <a:pt x="3098" y="8015"/>
                    <a:pt x="1887" y="7626"/>
                    <a:pt x="1694" y="7626"/>
                  </a:cubicBezTo>
                  <a:close/>
                  <a:moveTo>
                    <a:pt x="16644" y="8341"/>
                  </a:moveTo>
                  <a:cubicBezTo>
                    <a:pt x="16495" y="8341"/>
                    <a:pt x="16042" y="8527"/>
                    <a:pt x="15538" y="8789"/>
                  </a:cubicBezTo>
                  <a:cubicBezTo>
                    <a:pt x="14943" y="9110"/>
                    <a:pt x="14478" y="9420"/>
                    <a:pt x="14526" y="9491"/>
                  </a:cubicBezTo>
                  <a:cubicBezTo>
                    <a:pt x="14534" y="9505"/>
                    <a:pt x="14553" y="9511"/>
                    <a:pt x="14582" y="9511"/>
                  </a:cubicBezTo>
                  <a:cubicBezTo>
                    <a:pt x="14738" y="9511"/>
                    <a:pt x="15180" y="9333"/>
                    <a:pt x="15681" y="9063"/>
                  </a:cubicBezTo>
                  <a:cubicBezTo>
                    <a:pt x="16276" y="8753"/>
                    <a:pt x="16729" y="8444"/>
                    <a:pt x="16693" y="8360"/>
                  </a:cubicBezTo>
                  <a:cubicBezTo>
                    <a:pt x="16687" y="8347"/>
                    <a:pt x="16670" y="8341"/>
                    <a:pt x="16644" y="8341"/>
                  </a:cubicBezTo>
                  <a:close/>
                  <a:moveTo>
                    <a:pt x="10709" y="6990"/>
                  </a:moveTo>
                  <a:cubicBezTo>
                    <a:pt x="10707" y="6990"/>
                    <a:pt x="10705" y="6990"/>
                    <a:pt x="10704" y="6991"/>
                  </a:cubicBezTo>
                  <a:cubicBezTo>
                    <a:pt x="10633" y="7015"/>
                    <a:pt x="10775" y="7658"/>
                    <a:pt x="11085" y="8396"/>
                  </a:cubicBezTo>
                  <a:cubicBezTo>
                    <a:pt x="11382" y="9116"/>
                    <a:pt x="11734" y="9649"/>
                    <a:pt x="11825" y="9649"/>
                  </a:cubicBezTo>
                  <a:cubicBezTo>
                    <a:pt x="11829" y="9649"/>
                    <a:pt x="11832" y="9648"/>
                    <a:pt x="11835" y="9646"/>
                  </a:cubicBezTo>
                  <a:cubicBezTo>
                    <a:pt x="11907" y="9610"/>
                    <a:pt x="11680" y="9015"/>
                    <a:pt x="11371" y="8277"/>
                  </a:cubicBezTo>
                  <a:cubicBezTo>
                    <a:pt x="11056" y="7565"/>
                    <a:pt x="10786" y="6990"/>
                    <a:pt x="10709" y="6990"/>
                  </a:cubicBezTo>
                  <a:close/>
                  <a:moveTo>
                    <a:pt x="19807" y="8786"/>
                  </a:moveTo>
                  <a:cubicBezTo>
                    <a:pt x="19562" y="8786"/>
                    <a:pt x="18947" y="8897"/>
                    <a:pt x="18229" y="9075"/>
                  </a:cubicBezTo>
                  <a:cubicBezTo>
                    <a:pt x="17312" y="9301"/>
                    <a:pt x="16586" y="9551"/>
                    <a:pt x="16610" y="9634"/>
                  </a:cubicBezTo>
                  <a:cubicBezTo>
                    <a:pt x="16615" y="9652"/>
                    <a:pt x="16655" y="9661"/>
                    <a:pt x="16723" y="9661"/>
                  </a:cubicBezTo>
                  <a:cubicBezTo>
                    <a:pt x="16971" y="9661"/>
                    <a:pt x="17594" y="9549"/>
                    <a:pt x="18312" y="9372"/>
                  </a:cubicBezTo>
                  <a:cubicBezTo>
                    <a:pt x="19217" y="9146"/>
                    <a:pt x="19943" y="8896"/>
                    <a:pt x="19931" y="8813"/>
                  </a:cubicBezTo>
                  <a:lnTo>
                    <a:pt x="19919" y="8813"/>
                  </a:lnTo>
                  <a:cubicBezTo>
                    <a:pt x="19914" y="8795"/>
                    <a:pt x="19875" y="8786"/>
                    <a:pt x="19807" y="8786"/>
                  </a:cubicBezTo>
                  <a:close/>
                  <a:moveTo>
                    <a:pt x="8657" y="9904"/>
                  </a:moveTo>
                  <a:cubicBezTo>
                    <a:pt x="8610" y="9904"/>
                    <a:pt x="8581" y="9913"/>
                    <a:pt x="8573" y="9932"/>
                  </a:cubicBezTo>
                  <a:cubicBezTo>
                    <a:pt x="8537" y="10003"/>
                    <a:pt x="8942" y="10253"/>
                    <a:pt x="9502" y="10396"/>
                  </a:cubicBezTo>
                  <a:cubicBezTo>
                    <a:pt x="9781" y="10474"/>
                    <a:pt x="10040" y="10503"/>
                    <a:pt x="10229" y="10503"/>
                  </a:cubicBezTo>
                  <a:cubicBezTo>
                    <a:pt x="10418" y="10503"/>
                    <a:pt x="10537" y="10474"/>
                    <a:pt x="10537" y="10432"/>
                  </a:cubicBezTo>
                  <a:cubicBezTo>
                    <a:pt x="10549" y="10349"/>
                    <a:pt x="10109" y="10241"/>
                    <a:pt x="9573" y="10098"/>
                  </a:cubicBezTo>
                  <a:cubicBezTo>
                    <a:pt x="9161" y="9998"/>
                    <a:pt x="8812" y="9904"/>
                    <a:pt x="8657" y="9904"/>
                  </a:cubicBezTo>
                  <a:close/>
                  <a:moveTo>
                    <a:pt x="18483" y="10576"/>
                  </a:moveTo>
                  <a:cubicBezTo>
                    <a:pt x="18149" y="10576"/>
                    <a:pt x="17948" y="10588"/>
                    <a:pt x="17943" y="10622"/>
                  </a:cubicBezTo>
                  <a:cubicBezTo>
                    <a:pt x="17943" y="10706"/>
                    <a:pt x="19110" y="10884"/>
                    <a:pt x="20562" y="10932"/>
                  </a:cubicBezTo>
                  <a:cubicBezTo>
                    <a:pt x="20856" y="10944"/>
                    <a:pt x="21138" y="10949"/>
                    <a:pt x="21401" y="10949"/>
                  </a:cubicBezTo>
                  <a:cubicBezTo>
                    <a:pt x="22443" y="10949"/>
                    <a:pt x="23194" y="10867"/>
                    <a:pt x="23194" y="10801"/>
                  </a:cubicBezTo>
                  <a:lnTo>
                    <a:pt x="23182" y="10801"/>
                  </a:lnTo>
                  <a:cubicBezTo>
                    <a:pt x="23182" y="10706"/>
                    <a:pt x="22015" y="10658"/>
                    <a:pt x="20574" y="10622"/>
                  </a:cubicBezTo>
                  <a:cubicBezTo>
                    <a:pt x="19724" y="10601"/>
                    <a:pt x="18965" y="10576"/>
                    <a:pt x="18483" y="10576"/>
                  </a:cubicBezTo>
                  <a:close/>
                  <a:moveTo>
                    <a:pt x="6102" y="10704"/>
                  </a:moveTo>
                  <a:cubicBezTo>
                    <a:pt x="5980" y="10704"/>
                    <a:pt x="5855" y="10705"/>
                    <a:pt x="5727" y="10706"/>
                  </a:cubicBezTo>
                  <a:cubicBezTo>
                    <a:pt x="4477" y="10730"/>
                    <a:pt x="3453" y="10801"/>
                    <a:pt x="3453" y="10896"/>
                  </a:cubicBezTo>
                  <a:cubicBezTo>
                    <a:pt x="3453" y="10971"/>
                    <a:pt x="4279" y="11017"/>
                    <a:pt x="5361" y="11017"/>
                  </a:cubicBezTo>
                  <a:cubicBezTo>
                    <a:pt x="5484" y="11017"/>
                    <a:pt x="5610" y="11016"/>
                    <a:pt x="5739" y="11015"/>
                  </a:cubicBezTo>
                  <a:cubicBezTo>
                    <a:pt x="6989" y="11003"/>
                    <a:pt x="8013" y="10920"/>
                    <a:pt x="8013" y="10837"/>
                  </a:cubicBezTo>
                  <a:cubicBezTo>
                    <a:pt x="8013" y="10751"/>
                    <a:pt x="7186" y="10704"/>
                    <a:pt x="6102" y="10704"/>
                  </a:cubicBezTo>
                  <a:close/>
                  <a:moveTo>
                    <a:pt x="1385" y="11443"/>
                  </a:moveTo>
                  <a:cubicBezTo>
                    <a:pt x="1289" y="11443"/>
                    <a:pt x="1289" y="11635"/>
                    <a:pt x="1385" y="11635"/>
                  </a:cubicBezTo>
                  <a:cubicBezTo>
                    <a:pt x="1388" y="11635"/>
                    <a:pt x="1390" y="11635"/>
                    <a:pt x="1393" y="11634"/>
                  </a:cubicBezTo>
                  <a:cubicBezTo>
                    <a:pt x="1441" y="11634"/>
                    <a:pt x="1489" y="11587"/>
                    <a:pt x="1489" y="11539"/>
                  </a:cubicBezTo>
                  <a:cubicBezTo>
                    <a:pt x="1489" y="11480"/>
                    <a:pt x="1441" y="11444"/>
                    <a:pt x="1393" y="11444"/>
                  </a:cubicBezTo>
                  <a:cubicBezTo>
                    <a:pt x="1390" y="11444"/>
                    <a:pt x="1388" y="11443"/>
                    <a:pt x="1385" y="11443"/>
                  </a:cubicBezTo>
                  <a:close/>
                  <a:moveTo>
                    <a:pt x="14806" y="10971"/>
                  </a:moveTo>
                  <a:cubicBezTo>
                    <a:pt x="14739" y="10971"/>
                    <a:pt x="14699" y="10982"/>
                    <a:pt x="14693" y="11003"/>
                  </a:cubicBezTo>
                  <a:cubicBezTo>
                    <a:pt x="14657" y="11087"/>
                    <a:pt x="15169" y="11301"/>
                    <a:pt x="15812" y="11503"/>
                  </a:cubicBezTo>
                  <a:cubicBezTo>
                    <a:pt x="16288" y="11653"/>
                    <a:pt x="16712" y="11738"/>
                    <a:pt x="16909" y="11738"/>
                  </a:cubicBezTo>
                  <a:cubicBezTo>
                    <a:pt x="16979" y="11738"/>
                    <a:pt x="17020" y="11727"/>
                    <a:pt x="17026" y="11706"/>
                  </a:cubicBezTo>
                  <a:cubicBezTo>
                    <a:pt x="17062" y="11622"/>
                    <a:pt x="16562" y="11408"/>
                    <a:pt x="15907" y="11206"/>
                  </a:cubicBezTo>
                  <a:cubicBezTo>
                    <a:pt x="15413" y="11056"/>
                    <a:pt x="14998" y="10971"/>
                    <a:pt x="14806" y="10971"/>
                  </a:cubicBezTo>
                  <a:close/>
                  <a:moveTo>
                    <a:pt x="24670" y="11468"/>
                  </a:moveTo>
                  <a:cubicBezTo>
                    <a:pt x="24468" y="11468"/>
                    <a:pt x="24361" y="11718"/>
                    <a:pt x="24503" y="11873"/>
                  </a:cubicBezTo>
                  <a:cubicBezTo>
                    <a:pt x="24549" y="11918"/>
                    <a:pt x="24605" y="11938"/>
                    <a:pt x="24660" y="11938"/>
                  </a:cubicBezTo>
                  <a:cubicBezTo>
                    <a:pt x="24781" y="11938"/>
                    <a:pt x="24900" y="11844"/>
                    <a:pt x="24908" y="11706"/>
                  </a:cubicBezTo>
                  <a:cubicBezTo>
                    <a:pt x="24908" y="11575"/>
                    <a:pt x="24801" y="11468"/>
                    <a:pt x="24670" y="11468"/>
                  </a:cubicBezTo>
                  <a:close/>
                  <a:moveTo>
                    <a:pt x="9067" y="11809"/>
                  </a:moveTo>
                  <a:cubicBezTo>
                    <a:pt x="8852" y="11809"/>
                    <a:pt x="8038" y="12049"/>
                    <a:pt x="7061" y="12361"/>
                  </a:cubicBezTo>
                  <a:cubicBezTo>
                    <a:pt x="5942" y="12730"/>
                    <a:pt x="5037" y="13027"/>
                    <a:pt x="5060" y="13111"/>
                  </a:cubicBezTo>
                  <a:cubicBezTo>
                    <a:pt x="5062" y="13124"/>
                    <a:pt x="5088" y="13130"/>
                    <a:pt x="5133" y="13130"/>
                  </a:cubicBezTo>
                  <a:cubicBezTo>
                    <a:pt x="5377" y="13130"/>
                    <a:pt x="6203" y="12949"/>
                    <a:pt x="7156" y="12658"/>
                  </a:cubicBezTo>
                  <a:cubicBezTo>
                    <a:pt x="8287" y="12313"/>
                    <a:pt x="9144" y="11908"/>
                    <a:pt x="9121" y="11825"/>
                  </a:cubicBezTo>
                  <a:cubicBezTo>
                    <a:pt x="9116" y="11814"/>
                    <a:pt x="9098" y="11809"/>
                    <a:pt x="9067" y="11809"/>
                  </a:cubicBezTo>
                  <a:close/>
                  <a:moveTo>
                    <a:pt x="11247" y="11624"/>
                  </a:moveTo>
                  <a:cubicBezTo>
                    <a:pt x="11117" y="11624"/>
                    <a:pt x="10594" y="11916"/>
                    <a:pt x="10013" y="12325"/>
                  </a:cubicBezTo>
                  <a:cubicBezTo>
                    <a:pt x="9359" y="12777"/>
                    <a:pt x="8859" y="13194"/>
                    <a:pt x="8918" y="13277"/>
                  </a:cubicBezTo>
                  <a:cubicBezTo>
                    <a:pt x="8923" y="13284"/>
                    <a:pt x="8932" y="13288"/>
                    <a:pt x="8946" y="13288"/>
                  </a:cubicBezTo>
                  <a:cubicBezTo>
                    <a:pt x="9077" y="13288"/>
                    <a:pt x="9601" y="12996"/>
                    <a:pt x="10192" y="12587"/>
                  </a:cubicBezTo>
                  <a:cubicBezTo>
                    <a:pt x="10835" y="12134"/>
                    <a:pt x="11323" y="11706"/>
                    <a:pt x="11276" y="11634"/>
                  </a:cubicBezTo>
                  <a:cubicBezTo>
                    <a:pt x="11271" y="11627"/>
                    <a:pt x="11261" y="11624"/>
                    <a:pt x="11247" y="11624"/>
                  </a:cubicBezTo>
                  <a:close/>
                  <a:moveTo>
                    <a:pt x="3727" y="13468"/>
                  </a:moveTo>
                  <a:cubicBezTo>
                    <a:pt x="3513" y="13468"/>
                    <a:pt x="3406" y="13730"/>
                    <a:pt x="3560" y="13873"/>
                  </a:cubicBezTo>
                  <a:cubicBezTo>
                    <a:pt x="3609" y="13918"/>
                    <a:pt x="3668" y="13938"/>
                    <a:pt x="3725" y="13938"/>
                  </a:cubicBezTo>
                  <a:cubicBezTo>
                    <a:pt x="3848" y="13938"/>
                    <a:pt x="3965" y="13844"/>
                    <a:pt x="3965" y="13706"/>
                  </a:cubicBezTo>
                  <a:lnTo>
                    <a:pt x="3953" y="13706"/>
                  </a:lnTo>
                  <a:cubicBezTo>
                    <a:pt x="3953" y="13575"/>
                    <a:pt x="3846" y="13468"/>
                    <a:pt x="3727" y="13468"/>
                  </a:cubicBezTo>
                  <a:close/>
                  <a:moveTo>
                    <a:pt x="18286" y="12362"/>
                  </a:moveTo>
                  <a:cubicBezTo>
                    <a:pt x="18221" y="12362"/>
                    <a:pt x="18185" y="12369"/>
                    <a:pt x="18181" y="12384"/>
                  </a:cubicBezTo>
                  <a:cubicBezTo>
                    <a:pt x="18157" y="12468"/>
                    <a:pt x="19467" y="12825"/>
                    <a:pt x="21074" y="13242"/>
                  </a:cubicBezTo>
                  <a:cubicBezTo>
                    <a:pt x="22527" y="13618"/>
                    <a:pt x="23737" y="13956"/>
                    <a:pt x="23982" y="13956"/>
                  </a:cubicBezTo>
                  <a:cubicBezTo>
                    <a:pt x="24008" y="13956"/>
                    <a:pt x="24024" y="13952"/>
                    <a:pt x="24027" y="13944"/>
                  </a:cubicBezTo>
                  <a:lnTo>
                    <a:pt x="24015" y="13920"/>
                  </a:lnTo>
                  <a:cubicBezTo>
                    <a:pt x="24039" y="13849"/>
                    <a:pt x="22777" y="13361"/>
                    <a:pt x="21158" y="12932"/>
                  </a:cubicBezTo>
                  <a:cubicBezTo>
                    <a:pt x="19794" y="12571"/>
                    <a:pt x="18633" y="12362"/>
                    <a:pt x="18286" y="12362"/>
                  </a:cubicBezTo>
                  <a:close/>
                  <a:moveTo>
                    <a:pt x="16230" y="12744"/>
                  </a:moveTo>
                  <a:cubicBezTo>
                    <a:pt x="16218" y="12744"/>
                    <a:pt x="16209" y="12747"/>
                    <a:pt x="16205" y="12754"/>
                  </a:cubicBezTo>
                  <a:cubicBezTo>
                    <a:pt x="16145" y="12813"/>
                    <a:pt x="16610" y="13266"/>
                    <a:pt x="17276" y="13682"/>
                  </a:cubicBezTo>
                  <a:cubicBezTo>
                    <a:pt x="17855" y="14033"/>
                    <a:pt x="18397" y="14232"/>
                    <a:pt x="18554" y="14232"/>
                  </a:cubicBezTo>
                  <a:cubicBezTo>
                    <a:pt x="18578" y="14232"/>
                    <a:pt x="18593" y="14228"/>
                    <a:pt x="18598" y="14218"/>
                  </a:cubicBezTo>
                  <a:lnTo>
                    <a:pt x="18586" y="14206"/>
                  </a:lnTo>
                  <a:cubicBezTo>
                    <a:pt x="18634" y="14123"/>
                    <a:pt x="18086" y="13813"/>
                    <a:pt x="17443" y="13408"/>
                  </a:cubicBezTo>
                  <a:cubicBezTo>
                    <a:pt x="16848" y="13052"/>
                    <a:pt x="16352" y="12744"/>
                    <a:pt x="16230" y="12744"/>
                  </a:cubicBezTo>
                  <a:close/>
                  <a:moveTo>
                    <a:pt x="13862" y="12464"/>
                  </a:moveTo>
                  <a:cubicBezTo>
                    <a:pt x="13856" y="12464"/>
                    <a:pt x="13851" y="12465"/>
                    <a:pt x="13847" y="12468"/>
                  </a:cubicBezTo>
                  <a:cubicBezTo>
                    <a:pt x="13788" y="12527"/>
                    <a:pt x="14026" y="12980"/>
                    <a:pt x="14395" y="13504"/>
                  </a:cubicBezTo>
                  <a:cubicBezTo>
                    <a:pt x="14743" y="13998"/>
                    <a:pt x="15070" y="14365"/>
                    <a:pt x="15166" y="14365"/>
                  </a:cubicBezTo>
                  <a:cubicBezTo>
                    <a:pt x="15172" y="14365"/>
                    <a:pt x="15177" y="14364"/>
                    <a:pt x="15181" y="14361"/>
                  </a:cubicBezTo>
                  <a:lnTo>
                    <a:pt x="15181" y="14349"/>
                  </a:lnTo>
                  <a:cubicBezTo>
                    <a:pt x="15252" y="14301"/>
                    <a:pt x="15014" y="13849"/>
                    <a:pt x="14645" y="13325"/>
                  </a:cubicBezTo>
                  <a:cubicBezTo>
                    <a:pt x="14297" y="12831"/>
                    <a:pt x="13959" y="12464"/>
                    <a:pt x="13862" y="12464"/>
                  </a:cubicBezTo>
                  <a:close/>
                  <a:moveTo>
                    <a:pt x="19919" y="14849"/>
                  </a:moveTo>
                  <a:cubicBezTo>
                    <a:pt x="19717" y="14849"/>
                    <a:pt x="19610" y="15099"/>
                    <a:pt x="19765" y="15254"/>
                  </a:cubicBezTo>
                  <a:cubicBezTo>
                    <a:pt x="19810" y="15299"/>
                    <a:pt x="19866" y="15319"/>
                    <a:pt x="19922" y="15319"/>
                  </a:cubicBezTo>
                  <a:cubicBezTo>
                    <a:pt x="20045" y="15319"/>
                    <a:pt x="20166" y="15222"/>
                    <a:pt x="20158" y="15075"/>
                  </a:cubicBezTo>
                  <a:cubicBezTo>
                    <a:pt x="20158" y="14956"/>
                    <a:pt x="20050" y="14849"/>
                    <a:pt x="19919" y="14849"/>
                  </a:cubicBezTo>
                  <a:close/>
                  <a:moveTo>
                    <a:pt x="12416" y="12706"/>
                  </a:moveTo>
                  <a:cubicBezTo>
                    <a:pt x="12332" y="12706"/>
                    <a:pt x="12155" y="13285"/>
                    <a:pt x="12014" y="14016"/>
                  </a:cubicBezTo>
                  <a:cubicBezTo>
                    <a:pt x="11871" y="14742"/>
                    <a:pt x="11835" y="15373"/>
                    <a:pt x="11918" y="15373"/>
                  </a:cubicBezTo>
                  <a:lnTo>
                    <a:pt x="11907" y="15349"/>
                  </a:lnTo>
                  <a:lnTo>
                    <a:pt x="11907" y="15349"/>
                  </a:lnTo>
                  <a:cubicBezTo>
                    <a:pt x="11908" y="15350"/>
                    <a:pt x="11910" y="15350"/>
                    <a:pt x="11912" y="15350"/>
                  </a:cubicBezTo>
                  <a:cubicBezTo>
                    <a:pt x="11998" y="15350"/>
                    <a:pt x="12183" y="14787"/>
                    <a:pt x="12323" y="14075"/>
                  </a:cubicBezTo>
                  <a:cubicBezTo>
                    <a:pt x="12466" y="13337"/>
                    <a:pt x="12502" y="12718"/>
                    <a:pt x="12419" y="12706"/>
                  </a:cubicBezTo>
                  <a:cubicBezTo>
                    <a:pt x="12418" y="12706"/>
                    <a:pt x="12417" y="12706"/>
                    <a:pt x="12416" y="12706"/>
                  </a:cubicBezTo>
                  <a:close/>
                  <a:moveTo>
                    <a:pt x="7731" y="14014"/>
                  </a:moveTo>
                  <a:cubicBezTo>
                    <a:pt x="7504" y="14014"/>
                    <a:pt x="6420" y="14317"/>
                    <a:pt x="5156" y="14837"/>
                  </a:cubicBezTo>
                  <a:cubicBezTo>
                    <a:pt x="3751" y="15432"/>
                    <a:pt x="2679" y="16052"/>
                    <a:pt x="2727" y="16135"/>
                  </a:cubicBezTo>
                  <a:cubicBezTo>
                    <a:pt x="2730" y="16140"/>
                    <a:pt x="2737" y="16142"/>
                    <a:pt x="2749" y="16142"/>
                  </a:cubicBezTo>
                  <a:cubicBezTo>
                    <a:pt x="2918" y="16142"/>
                    <a:pt x="3971" y="15669"/>
                    <a:pt x="5275" y="15123"/>
                  </a:cubicBezTo>
                  <a:cubicBezTo>
                    <a:pt x="6668" y="14551"/>
                    <a:pt x="7811" y="14111"/>
                    <a:pt x="7775" y="14028"/>
                  </a:cubicBezTo>
                  <a:cubicBezTo>
                    <a:pt x="7774" y="14019"/>
                    <a:pt x="7759" y="14014"/>
                    <a:pt x="7731" y="14014"/>
                  </a:cubicBezTo>
                  <a:close/>
                  <a:moveTo>
                    <a:pt x="10983" y="14038"/>
                  </a:moveTo>
                  <a:cubicBezTo>
                    <a:pt x="10886" y="14038"/>
                    <a:pt x="10467" y="14753"/>
                    <a:pt x="10037" y="15683"/>
                  </a:cubicBezTo>
                  <a:cubicBezTo>
                    <a:pt x="9597" y="16635"/>
                    <a:pt x="9299" y="17433"/>
                    <a:pt x="9382" y="17468"/>
                  </a:cubicBezTo>
                  <a:cubicBezTo>
                    <a:pt x="9385" y="17470"/>
                    <a:pt x="9387" y="17471"/>
                    <a:pt x="9390" y="17471"/>
                  </a:cubicBezTo>
                  <a:cubicBezTo>
                    <a:pt x="9480" y="17471"/>
                    <a:pt x="9896" y="16749"/>
                    <a:pt x="10323" y="15825"/>
                  </a:cubicBezTo>
                  <a:cubicBezTo>
                    <a:pt x="10764" y="14873"/>
                    <a:pt x="11061" y="14075"/>
                    <a:pt x="10990" y="14039"/>
                  </a:cubicBezTo>
                  <a:cubicBezTo>
                    <a:pt x="10988" y="14039"/>
                    <a:pt x="10986" y="14038"/>
                    <a:pt x="10983" y="14038"/>
                  </a:cubicBezTo>
                  <a:close/>
                  <a:moveTo>
                    <a:pt x="9156" y="14619"/>
                  </a:moveTo>
                  <a:cubicBezTo>
                    <a:pt x="9032" y="14619"/>
                    <a:pt x="8208" y="15221"/>
                    <a:pt x="7287" y="16040"/>
                  </a:cubicBezTo>
                  <a:cubicBezTo>
                    <a:pt x="6334" y="16897"/>
                    <a:pt x="5632" y="17695"/>
                    <a:pt x="5703" y="17754"/>
                  </a:cubicBezTo>
                  <a:cubicBezTo>
                    <a:pt x="5706" y="17757"/>
                    <a:pt x="5709" y="17758"/>
                    <a:pt x="5714" y="17758"/>
                  </a:cubicBezTo>
                  <a:cubicBezTo>
                    <a:pt x="5826" y="17758"/>
                    <a:pt x="6576" y="17089"/>
                    <a:pt x="7501" y="16266"/>
                  </a:cubicBezTo>
                  <a:cubicBezTo>
                    <a:pt x="8454" y="15409"/>
                    <a:pt x="9216" y="14694"/>
                    <a:pt x="9168" y="14635"/>
                  </a:cubicBezTo>
                  <a:lnTo>
                    <a:pt x="9168" y="14623"/>
                  </a:lnTo>
                  <a:cubicBezTo>
                    <a:pt x="9165" y="14620"/>
                    <a:pt x="9161" y="14619"/>
                    <a:pt x="9156" y="14619"/>
                  </a:cubicBezTo>
                  <a:close/>
                  <a:moveTo>
                    <a:pt x="13683" y="14313"/>
                  </a:moveTo>
                  <a:cubicBezTo>
                    <a:pt x="13682" y="14313"/>
                    <a:pt x="13682" y="14313"/>
                    <a:pt x="13681" y="14313"/>
                  </a:cubicBezTo>
                  <a:cubicBezTo>
                    <a:pt x="13597" y="14337"/>
                    <a:pt x="13788" y="15290"/>
                    <a:pt x="14085" y="16445"/>
                  </a:cubicBezTo>
                  <a:cubicBezTo>
                    <a:pt x="14391" y="17585"/>
                    <a:pt x="14708" y="18493"/>
                    <a:pt x="14796" y="18493"/>
                  </a:cubicBezTo>
                  <a:cubicBezTo>
                    <a:pt x="14798" y="18493"/>
                    <a:pt x="14799" y="18493"/>
                    <a:pt x="14800" y="18492"/>
                  </a:cubicBezTo>
                  <a:lnTo>
                    <a:pt x="14800" y="18480"/>
                  </a:lnTo>
                  <a:cubicBezTo>
                    <a:pt x="14871" y="18457"/>
                    <a:pt x="14693" y="17516"/>
                    <a:pt x="14383" y="16361"/>
                  </a:cubicBezTo>
                  <a:cubicBezTo>
                    <a:pt x="14089" y="15221"/>
                    <a:pt x="13761" y="14313"/>
                    <a:pt x="13683" y="14313"/>
                  </a:cubicBezTo>
                  <a:close/>
                  <a:moveTo>
                    <a:pt x="8926" y="18146"/>
                  </a:moveTo>
                  <a:cubicBezTo>
                    <a:pt x="8920" y="18146"/>
                    <a:pt x="8913" y="18146"/>
                    <a:pt x="8906" y="18147"/>
                  </a:cubicBezTo>
                  <a:cubicBezTo>
                    <a:pt x="8704" y="18147"/>
                    <a:pt x="8597" y="18397"/>
                    <a:pt x="8751" y="18552"/>
                  </a:cubicBezTo>
                  <a:cubicBezTo>
                    <a:pt x="8796" y="18597"/>
                    <a:pt x="8853" y="18617"/>
                    <a:pt x="8909" y="18617"/>
                  </a:cubicBezTo>
                  <a:cubicBezTo>
                    <a:pt x="9033" y="18617"/>
                    <a:pt x="9156" y="18520"/>
                    <a:pt x="9156" y="18373"/>
                  </a:cubicBezTo>
                  <a:cubicBezTo>
                    <a:pt x="9145" y="18249"/>
                    <a:pt x="9048" y="18146"/>
                    <a:pt x="8926" y="18146"/>
                  </a:cubicBezTo>
                  <a:close/>
                  <a:moveTo>
                    <a:pt x="16368" y="14382"/>
                  </a:moveTo>
                  <a:cubicBezTo>
                    <a:pt x="16364" y="14382"/>
                    <a:pt x="16361" y="14383"/>
                    <a:pt x="16360" y="14385"/>
                  </a:cubicBezTo>
                  <a:cubicBezTo>
                    <a:pt x="16300" y="14432"/>
                    <a:pt x="17098" y="15432"/>
                    <a:pt x="18145" y="16611"/>
                  </a:cubicBezTo>
                  <a:cubicBezTo>
                    <a:pt x="19167" y="17749"/>
                    <a:pt x="20052" y="18637"/>
                    <a:pt x="20151" y="18637"/>
                  </a:cubicBezTo>
                  <a:cubicBezTo>
                    <a:pt x="20154" y="18637"/>
                    <a:pt x="20156" y="18636"/>
                    <a:pt x="20158" y="18635"/>
                  </a:cubicBezTo>
                  <a:lnTo>
                    <a:pt x="20158" y="18623"/>
                  </a:lnTo>
                  <a:cubicBezTo>
                    <a:pt x="20217" y="18564"/>
                    <a:pt x="19419" y="17576"/>
                    <a:pt x="18372" y="16409"/>
                  </a:cubicBezTo>
                  <a:cubicBezTo>
                    <a:pt x="17357" y="15267"/>
                    <a:pt x="16476" y="14382"/>
                    <a:pt x="16368" y="14382"/>
                  </a:cubicBezTo>
                  <a:close/>
                  <a:moveTo>
                    <a:pt x="18704" y="18624"/>
                  </a:moveTo>
                  <a:cubicBezTo>
                    <a:pt x="18650" y="18624"/>
                    <a:pt x="18596" y="18664"/>
                    <a:pt x="18610" y="18731"/>
                  </a:cubicBezTo>
                  <a:cubicBezTo>
                    <a:pt x="18610" y="18742"/>
                    <a:pt x="18610" y="18754"/>
                    <a:pt x="18610" y="18766"/>
                  </a:cubicBezTo>
                  <a:cubicBezTo>
                    <a:pt x="18620" y="18823"/>
                    <a:pt x="18662" y="18848"/>
                    <a:pt x="18704" y="18848"/>
                  </a:cubicBezTo>
                  <a:cubicBezTo>
                    <a:pt x="18758" y="18848"/>
                    <a:pt x="18814" y="18805"/>
                    <a:pt x="18800" y="18731"/>
                  </a:cubicBezTo>
                  <a:cubicBezTo>
                    <a:pt x="18800" y="18731"/>
                    <a:pt x="18800" y="18719"/>
                    <a:pt x="18800" y="18707"/>
                  </a:cubicBezTo>
                  <a:cubicBezTo>
                    <a:pt x="18790" y="18649"/>
                    <a:pt x="18747" y="18624"/>
                    <a:pt x="18704" y="18624"/>
                  </a:cubicBezTo>
                  <a:close/>
                  <a:moveTo>
                    <a:pt x="12704" y="15706"/>
                  </a:moveTo>
                  <a:cubicBezTo>
                    <a:pt x="12621" y="15706"/>
                    <a:pt x="12561" y="16814"/>
                    <a:pt x="12573" y="18207"/>
                  </a:cubicBezTo>
                  <a:cubicBezTo>
                    <a:pt x="12585" y="19600"/>
                    <a:pt x="12669" y="20707"/>
                    <a:pt x="12764" y="20707"/>
                  </a:cubicBezTo>
                  <a:lnTo>
                    <a:pt x="12752" y="20695"/>
                  </a:lnTo>
                  <a:cubicBezTo>
                    <a:pt x="12835" y="20695"/>
                    <a:pt x="12895" y="19600"/>
                    <a:pt x="12883" y="18207"/>
                  </a:cubicBezTo>
                  <a:cubicBezTo>
                    <a:pt x="12871" y="16814"/>
                    <a:pt x="12788" y="15706"/>
                    <a:pt x="12704" y="15706"/>
                  </a:cubicBezTo>
                  <a:close/>
                  <a:moveTo>
                    <a:pt x="11237" y="16289"/>
                  </a:moveTo>
                  <a:cubicBezTo>
                    <a:pt x="11149" y="16289"/>
                    <a:pt x="10808" y="17400"/>
                    <a:pt x="10466" y="18802"/>
                  </a:cubicBezTo>
                  <a:cubicBezTo>
                    <a:pt x="10133" y="20207"/>
                    <a:pt x="9930" y="21362"/>
                    <a:pt x="10013" y="21386"/>
                  </a:cubicBezTo>
                  <a:cubicBezTo>
                    <a:pt x="10014" y="21386"/>
                    <a:pt x="10014" y="21386"/>
                    <a:pt x="10015" y="21386"/>
                  </a:cubicBezTo>
                  <a:cubicBezTo>
                    <a:pt x="10101" y="21386"/>
                    <a:pt x="10444" y="20283"/>
                    <a:pt x="10775" y="18885"/>
                  </a:cubicBezTo>
                  <a:cubicBezTo>
                    <a:pt x="11109" y="17468"/>
                    <a:pt x="11323" y="16325"/>
                    <a:pt x="11240" y="16290"/>
                  </a:cubicBezTo>
                  <a:cubicBezTo>
                    <a:pt x="11239" y="16289"/>
                    <a:pt x="11238" y="16289"/>
                    <a:pt x="11237" y="16289"/>
                  </a:cubicBezTo>
                  <a:close/>
                  <a:moveTo>
                    <a:pt x="16185" y="16194"/>
                  </a:moveTo>
                  <a:cubicBezTo>
                    <a:pt x="16183" y="16194"/>
                    <a:pt x="16182" y="16194"/>
                    <a:pt x="16181" y="16194"/>
                  </a:cubicBezTo>
                  <a:cubicBezTo>
                    <a:pt x="16098" y="16230"/>
                    <a:pt x="16514" y="17480"/>
                    <a:pt x="17217" y="18957"/>
                  </a:cubicBezTo>
                  <a:cubicBezTo>
                    <a:pt x="17917" y="20391"/>
                    <a:pt x="18605" y="21506"/>
                    <a:pt x="18700" y="21506"/>
                  </a:cubicBezTo>
                  <a:cubicBezTo>
                    <a:pt x="18702" y="21506"/>
                    <a:pt x="18704" y="21506"/>
                    <a:pt x="18705" y="21505"/>
                  </a:cubicBezTo>
                  <a:lnTo>
                    <a:pt x="18705" y="21481"/>
                  </a:lnTo>
                  <a:cubicBezTo>
                    <a:pt x="18776" y="21433"/>
                    <a:pt x="18205" y="20290"/>
                    <a:pt x="17503" y="18826"/>
                  </a:cubicBezTo>
                  <a:cubicBezTo>
                    <a:pt x="16822" y="17383"/>
                    <a:pt x="16280" y="16194"/>
                    <a:pt x="16185" y="16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858762" y="167375"/>
              <a:ext cx="1231081" cy="1157682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371972" y="231520"/>
              <a:ext cx="791423" cy="705609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260476" y="763808"/>
              <a:ext cx="817264" cy="705645"/>
            </a:xfrm>
            <a:custGeom>
              <a:avLst/>
              <a:gdLst/>
              <a:ahLst/>
              <a:cxnLst/>
              <a:rect l="l" t="t" r="r" b="b"/>
              <a:pathLst>
                <a:path w="24909" h="21507" extrusionOk="0">
                  <a:moveTo>
                    <a:pt x="10013" y="1398"/>
                  </a:moveTo>
                  <a:cubicBezTo>
                    <a:pt x="9963" y="1398"/>
                    <a:pt x="9912" y="1425"/>
                    <a:pt x="9918" y="1478"/>
                  </a:cubicBezTo>
                  <a:cubicBezTo>
                    <a:pt x="9924" y="1532"/>
                    <a:pt x="9969" y="1559"/>
                    <a:pt x="10013" y="1559"/>
                  </a:cubicBezTo>
                  <a:cubicBezTo>
                    <a:pt x="10058" y="1559"/>
                    <a:pt x="10103" y="1532"/>
                    <a:pt x="10109" y="1478"/>
                  </a:cubicBezTo>
                  <a:cubicBezTo>
                    <a:pt x="10115" y="1425"/>
                    <a:pt x="10064" y="1398"/>
                    <a:pt x="10013" y="1398"/>
                  </a:cubicBezTo>
                  <a:close/>
                  <a:moveTo>
                    <a:pt x="4703" y="1478"/>
                  </a:moveTo>
                  <a:cubicBezTo>
                    <a:pt x="4489" y="1478"/>
                    <a:pt x="4394" y="1728"/>
                    <a:pt x="4537" y="1871"/>
                  </a:cubicBezTo>
                  <a:cubicBezTo>
                    <a:pt x="4584" y="1918"/>
                    <a:pt x="4643" y="1940"/>
                    <a:pt x="4701" y="1940"/>
                  </a:cubicBezTo>
                  <a:cubicBezTo>
                    <a:pt x="4819" y="1940"/>
                    <a:pt x="4933" y="1852"/>
                    <a:pt x="4941" y="1717"/>
                  </a:cubicBezTo>
                  <a:cubicBezTo>
                    <a:pt x="4941" y="1586"/>
                    <a:pt x="4834" y="1478"/>
                    <a:pt x="4703" y="1478"/>
                  </a:cubicBezTo>
                  <a:close/>
                  <a:moveTo>
                    <a:pt x="17562" y="1478"/>
                  </a:moveTo>
                  <a:cubicBezTo>
                    <a:pt x="17348" y="1478"/>
                    <a:pt x="17241" y="1728"/>
                    <a:pt x="17395" y="1883"/>
                  </a:cubicBezTo>
                  <a:cubicBezTo>
                    <a:pt x="17441" y="1928"/>
                    <a:pt x="17498" y="1949"/>
                    <a:pt x="17555" y="1949"/>
                  </a:cubicBezTo>
                  <a:cubicBezTo>
                    <a:pt x="17678" y="1949"/>
                    <a:pt x="17800" y="1855"/>
                    <a:pt x="17800" y="1717"/>
                  </a:cubicBezTo>
                  <a:cubicBezTo>
                    <a:pt x="17800" y="1586"/>
                    <a:pt x="17693" y="1478"/>
                    <a:pt x="17562" y="1478"/>
                  </a:cubicBezTo>
                  <a:close/>
                  <a:moveTo>
                    <a:pt x="21396" y="2776"/>
                  </a:moveTo>
                  <a:cubicBezTo>
                    <a:pt x="21278" y="2776"/>
                    <a:pt x="21396" y="2922"/>
                    <a:pt x="21458" y="2922"/>
                  </a:cubicBezTo>
                  <a:cubicBezTo>
                    <a:pt x="21477" y="2922"/>
                    <a:pt x="21491" y="2908"/>
                    <a:pt x="21491" y="2871"/>
                  </a:cubicBezTo>
                  <a:cubicBezTo>
                    <a:pt x="21491" y="2812"/>
                    <a:pt x="21443" y="2776"/>
                    <a:pt x="21396" y="2776"/>
                  </a:cubicBezTo>
                  <a:close/>
                  <a:moveTo>
                    <a:pt x="16390" y="4252"/>
                  </a:moveTo>
                  <a:cubicBezTo>
                    <a:pt x="16388" y="4252"/>
                    <a:pt x="16386" y="4252"/>
                    <a:pt x="16384" y="4253"/>
                  </a:cubicBezTo>
                  <a:lnTo>
                    <a:pt x="16395" y="4253"/>
                  </a:lnTo>
                  <a:cubicBezTo>
                    <a:pt x="16394" y="4252"/>
                    <a:pt x="16392" y="4252"/>
                    <a:pt x="16390" y="4252"/>
                  </a:cubicBezTo>
                  <a:close/>
                  <a:moveTo>
                    <a:pt x="16383" y="4253"/>
                  </a:moveTo>
                  <a:cubicBezTo>
                    <a:pt x="16383" y="4253"/>
                    <a:pt x="16383" y="4253"/>
                    <a:pt x="16384" y="4253"/>
                  </a:cubicBezTo>
                  <a:lnTo>
                    <a:pt x="16384" y="4253"/>
                  </a:lnTo>
                  <a:cubicBezTo>
                    <a:pt x="16384" y="4253"/>
                    <a:pt x="16384" y="4253"/>
                    <a:pt x="16384" y="4253"/>
                  </a:cubicBezTo>
                  <a:close/>
                  <a:moveTo>
                    <a:pt x="4560" y="5598"/>
                  </a:moveTo>
                  <a:cubicBezTo>
                    <a:pt x="4501" y="5598"/>
                    <a:pt x="4465" y="5634"/>
                    <a:pt x="4465" y="5693"/>
                  </a:cubicBezTo>
                  <a:cubicBezTo>
                    <a:pt x="4465" y="5741"/>
                    <a:pt x="4501" y="5788"/>
                    <a:pt x="4560" y="5788"/>
                  </a:cubicBezTo>
                  <a:cubicBezTo>
                    <a:pt x="4608" y="5788"/>
                    <a:pt x="4656" y="5741"/>
                    <a:pt x="4656" y="5693"/>
                  </a:cubicBezTo>
                  <a:cubicBezTo>
                    <a:pt x="4656" y="5634"/>
                    <a:pt x="4608" y="5598"/>
                    <a:pt x="4560" y="5598"/>
                  </a:cubicBezTo>
                  <a:close/>
                  <a:moveTo>
                    <a:pt x="12740" y="859"/>
                  </a:moveTo>
                  <a:cubicBezTo>
                    <a:pt x="12657" y="871"/>
                    <a:pt x="12609" y="2014"/>
                    <a:pt x="12633" y="3419"/>
                  </a:cubicBezTo>
                  <a:cubicBezTo>
                    <a:pt x="12669" y="4836"/>
                    <a:pt x="12764" y="5967"/>
                    <a:pt x="12847" y="5967"/>
                  </a:cubicBezTo>
                  <a:cubicBezTo>
                    <a:pt x="12931" y="5967"/>
                    <a:pt x="12978" y="4824"/>
                    <a:pt x="12942" y="3419"/>
                  </a:cubicBezTo>
                  <a:cubicBezTo>
                    <a:pt x="12919" y="2002"/>
                    <a:pt x="12823" y="859"/>
                    <a:pt x="12740" y="859"/>
                  </a:cubicBezTo>
                  <a:close/>
                  <a:moveTo>
                    <a:pt x="15690" y="1133"/>
                  </a:moveTo>
                  <a:cubicBezTo>
                    <a:pt x="15602" y="1133"/>
                    <a:pt x="15248" y="2219"/>
                    <a:pt x="14871" y="3562"/>
                  </a:cubicBezTo>
                  <a:cubicBezTo>
                    <a:pt x="14502" y="4919"/>
                    <a:pt x="14276" y="6038"/>
                    <a:pt x="14359" y="6062"/>
                  </a:cubicBezTo>
                  <a:cubicBezTo>
                    <a:pt x="14360" y="6063"/>
                    <a:pt x="14361" y="6063"/>
                    <a:pt x="14362" y="6063"/>
                  </a:cubicBezTo>
                  <a:cubicBezTo>
                    <a:pt x="14439" y="6063"/>
                    <a:pt x="14816" y="4976"/>
                    <a:pt x="15181" y="3633"/>
                  </a:cubicBezTo>
                  <a:cubicBezTo>
                    <a:pt x="15550" y="2276"/>
                    <a:pt x="15776" y="1157"/>
                    <a:pt x="15693" y="1133"/>
                  </a:cubicBezTo>
                  <a:cubicBezTo>
                    <a:pt x="15692" y="1133"/>
                    <a:pt x="15691" y="1133"/>
                    <a:pt x="15690" y="1133"/>
                  </a:cubicBezTo>
                  <a:close/>
                  <a:moveTo>
                    <a:pt x="7256" y="1"/>
                  </a:moveTo>
                  <a:cubicBezTo>
                    <a:pt x="7254" y="1"/>
                    <a:pt x="7253" y="1"/>
                    <a:pt x="7251" y="2"/>
                  </a:cubicBezTo>
                  <a:cubicBezTo>
                    <a:pt x="7168" y="38"/>
                    <a:pt x="7870" y="1455"/>
                    <a:pt x="8799" y="3193"/>
                  </a:cubicBezTo>
                  <a:cubicBezTo>
                    <a:pt x="9712" y="4902"/>
                    <a:pt x="10521" y="6254"/>
                    <a:pt x="10616" y="6254"/>
                  </a:cubicBezTo>
                  <a:cubicBezTo>
                    <a:pt x="10618" y="6254"/>
                    <a:pt x="10619" y="6254"/>
                    <a:pt x="10621" y="6253"/>
                  </a:cubicBezTo>
                  <a:cubicBezTo>
                    <a:pt x="10692" y="6217"/>
                    <a:pt x="10002" y="4788"/>
                    <a:pt x="9073" y="3062"/>
                  </a:cubicBezTo>
                  <a:cubicBezTo>
                    <a:pt x="8160" y="1353"/>
                    <a:pt x="7362" y="1"/>
                    <a:pt x="7256" y="1"/>
                  </a:cubicBezTo>
                  <a:close/>
                  <a:moveTo>
                    <a:pt x="238" y="6943"/>
                  </a:moveTo>
                  <a:cubicBezTo>
                    <a:pt x="107" y="6943"/>
                    <a:pt x="0" y="7050"/>
                    <a:pt x="0" y="7181"/>
                  </a:cubicBezTo>
                  <a:cubicBezTo>
                    <a:pt x="0" y="7301"/>
                    <a:pt x="107" y="7408"/>
                    <a:pt x="238" y="7408"/>
                  </a:cubicBezTo>
                  <a:cubicBezTo>
                    <a:pt x="369" y="7408"/>
                    <a:pt x="477" y="7301"/>
                    <a:pt x="477" y="7170"/>
                  </a:cubicBezTo>
                  <a:cubicBezTo>
                    <a:pt x="477" y="7050"/>
                    <a:pt x="369" y="6943"/>
                    <a:pt x="238" y="6943"/>
                  </a:cubicBezTo>
                  <a:close/>
                  <a:moveTo>
                    <a:pt x="5640" y="3762"/>
                  </a:moveTo>
                  <a:cubicBezTo>
                    <a:pt x="5636" y="3762"/>
                    <a:pt x="5634" y="3763"/>
                    <a:pt x="5632" y="3764"/>
                  </a:cubicBezTo>
                  <a:cubicBezTo>
                    <a:pt x="5572" y="3824"/>
                    <a:pt x="6489" y="4681"/>
                    <a:pt x="7644" y="5717"/>
                  </a:cubicBezTo>
                  <a:cubicBezTo>
                    <a:pt x="8748" y="6717"/>
                    <a:pt x="9663" y="7518"/>
                    <a:pt x="9778" y="7518"/>
                  </a:cubicBezTo>
                  <a:cubicBezTo>
                    <a:pt x="9782" y="7518"/>
                    <a:pt x="9785" y="7517"/>
                    <a:pt x="9787" y="7515"/>
                  </a:cubicBezTo>
                  <a:cubicBezTo>
                    <a:pt x="9835" y="7455"/>
                    <a:pt x="8990" y="6539"/>
                    <a:pt x="7847" y="5503"/>
                  </a:cubicBezTo>
                  <a:cubicBezTo>
                    <a:pt x="6727" y="4487"/>
                    <a:pt x="5753" y="3762"/>
                    <a:pt x="5640" y="3762"/>
                  </a:cubicBezTo>
                  <a:close/>
                  <a:moveTo>
                    <a:pt x="19681" y="3903"/>
                  </a:moveTo>
                  <a:cubicBezTo>
                    <a:pt x="19557" y="3903"/>
                    <a:pt x="18710" y="4644"/>
                    <a:pt x="17776" y="5657"/>
                  </a:cubicBezTo>
                  <a:cubicBezTo>
                    <a:pt x="16800" y="6705"/>
                    <a:pt x="16133" y="7658"/>
                    <a:pt x="16205" y="7705"/>
                  </a:cubicBezTo>
                  <a:cubicBezTo>
                    <a:pt x="16206" y="7707"/>
                    <a:pt x="16209" y="7707"/>
                    <a:pt x="16211" y="7707"/>
                  </a:cubicBezTo>
                  <a:cubicBezTo>
                    <a:pt x="16307" y="7707"/>
                    <a:pt x="17064" y="6891"/>
                    <a:pt x="18003" y="5860"/>
                  </a:cubicBezTo>
                  <a:cubicBezTo>
                    <a:pt x="18955" y="4812"/>
                    <a:pt x="19753" y="3979"/>
                    <a:pt x="19693" y="3919"/>
                  </a:cubicBezTo>
                  <a:lnTo>
                    <a:pt x="19693" y="3907"/>
                  </a:lnTo>
                  <a:cubicBezTo>
                    <a:pt x="19691" y="3904"/>
                    <a:pt x="19687" y="3903"/>
                    <a:pt x="19681" y="3903"/>
                  </a:cubicBezTo>
                  <a:close/>
                  <a:moveTo>
                    <a:pt x="10718" y="3717"/>
                  </a:moveTo>
                  <a:cubicBezTo>
                    <a:pt x="10717" y="3717"/>
                    <a:pt x="10717" y="3717"/>
                    <a:pt x="10716" y="3717"/>
                  </a:cubicBezTo>
                  <a:cubicBezTo>
                    <a:pt x="10633" y="3741"/>
                    <a:pt x="10883" y="4741"/>
                    <a:pt x="11276" y="5943"/>
                  </a:cubicBezTo>
                  <a:cubicBezTo>
                    <a:pt x="11664" y="7143"/>
                    <a:pt x="12040" y="8087"/>
                    <a:pt x="12130" y="8087"/>
                  </a:cubicBezTo>
                  <a:cubicBezTo>
                    <a:pt x="12131" y="8087"/>
                    <a:pt x="12132" y="8087"/>
                    <a:pt x="12133" y="8086"/>
                  </a:cubicBezTo>
                  <a:cubicBezTo>
                    <a:pt x="12216" y="8063"/>
                    <a:pt x="11966" y="7062"/>
                    <a:pt x="11573" y="5860"/>
                  </a:cubicBezTo>
                  <a:cubicBezTo>
                    <a:pt x="11183" y="4665"/>
                    <a:pt x="10816" y="3717"/>
                    <a:pt x="10718" y="3717"/>
                  </a:cubicBezTo>
                  <a:close/>
                  <a:moveTo>
                    <a:pt x="23622" y="5317"/>
                  </a:moveTo>
                  <a:cubicBezTo>
                    <a:pt x="23429" y="5317"/>
                    <a:pt x="22117" y="5759"/>
                    <a:pt x="20598" y="6491"/>
                  </a:cubicBezTo>
                  <a:cubicBezTo>
                    <a:pt x="18967" y="7277"/>
                    <a:pt x="17753" y="8086"/>
                    <a:pt x="17788" y="8158"/>
                  </a:cubicBezTo>
                  <a:cubicBezTo>
                    <a:pt x="17791" y="8161"/>
                    <a:pt x="17796" y="8163"/>
                    <a:pt x="17804" y="8163"/>
                  </a:cubicBezTo>
                  <a:cubicBezTo>
                    <a:pt x="17962" y="8163"/>
                    <a:pt x="19200" y="7512"/>
                    <a:pt x="20729" y="6765"/>
                  </a:cubicBezTo>
                  <a:cubicBezTo>
                    <a:pt x="22348" y="5991"/>
                    <a:pt x="23682" y="5407"/>
                    <a:pt x="23646" y="5324"/>
                  </a:cubicBezTo>
                  <a:cubicBezTo>
                    <a:pt x="23644" y="5319"/>
                    <a:pt x="23636" y="5317"/>
                    <a:pt x="23622" y="5317"/>
                  </a:cubicBezTo>
                  <a:close/>
                  <a:moveTo>
                    <a:pt x="16384" y="4253"/>
                  </a:moveTo>
                  <a:cubicBezTo>
                    <a:pt x="16272" y="4289"/>
                    <a:pt x="15778" y="5179"/>
                    <a:pt x="15240" y="6300"/>
                  </a:cubicBezTo>
                  <a:cubicBezTo>
                    <a:pt x="14681" y="7455"/>
                    <a:pt x="14300" y="8432"/>
                    <a:pt x="14371" y="8467"/>
                  </a:cubicBezTo>
                  <a:cubicBezTo>
                    <a:pt x="14373" y="8468"/>
                    <a:pt x="14374" y="8468"/>
                    <a:pt x="14376" y="8468"/>
                  </a:cubicBezTo>
                  <a:cubicBezTo>
                    <a:pt x="14474" y="8468"/>
                    <a:pt x="14977" y="7564"/>
                    <a:pt x="15514" y="6431"/>
                  </a:cubicBezTo>
                  <a:cubicBezTo>
                    <a:pt x="16073" y="5266"/>
                    <a:pt x="16466" y="4302"/>
                    <a:pt x="16384" y="4253"/>
                  </a:cubicBezTo>
                  <a:close/>
                  <a:moveTo>
                    <a:pt x="22027" y="8717"/>
                  </a:moveTo>
                  <a:cubicBezTo>
                    <a:pt x="21979" y="8717"/>
                    <a:pt x="21932" y="8765"/>
                    <a:pt x="21932" y="8813"/>
                  </a:cubicBezTo>
                  <a:cubicBezTo>
                    <a:pt x="21932" y="8872"/>
                    <a:pt x="21967" y="8908"/>
                    <a:pt x="22027" y="8920"/>
                  </a:cubicBezTo>
                  <a:cubicBezTo>
                    <a:pt x="22086" y="8908"/>
                    <a:pt x="22122" y="8872"/>
                    <a:pt x="22122" y="8813"/>
                  </a:cubicBezTo>
                  <a:cubicBezTo>
                    <a:pt x="22122" y="8765"/>
                    <a:pt x="22086" y="8717"/>
                    <a:pt x="22027" y="8717"/>
                  </a:cubicBezTo>
                  <a:close/>
                  <a:moveTo>
                    <a:pt x="6211" y="7156"/>
                  </a:moveTo>
                  <a:cubicBezTo>
                    <a:pt x="6187" y="7156"/>
                    <a:pt x="6172" y="7160"/>
                    <a:pt x="6168" y="7170"/>
                  </a:cubicBezTo>
                  <a:cubicBezTo>
                    <a:pt x="6144" y="7253"/>
                    <a:pt x="6977" y="7670"/>
                    <a:pt x="7989" y="8217"/>
                  </a:cubicBezTo>
                  <a:cubicBezTo>
                    <a:pt x="8930" y="8715"/>
                    <a:pt x="9696" y="9142"/>
                    <a:pt x="9838" y="9142"/>
                  </a:cubicBezTo>
                  <a:cubicBezTo>
                    <a:pt x="9848" y="9142"/>
                    <a:pt x="9855" y="9139"/>
                    <a:pt x="9859" y="9134"/>
                  </a:cubicBezTo>
                  <a:lnTo>
                    <a:pt x="9847" y="9134"/>
                  </a:lnTo>
                  <a:cubicBezTo>
                    <a:pt x="9894" y="9075"/>
                    <a:pt x="9156" y="8479"/>
                    <a:pt x="8132" y="7932"/>
                  </a:cubicBezTo>
                  <a:cubicBezTo>
                    <a:pt x="7223" y="7445"/>
                    <a:pt x="6407" y="7156"/>
                    <a:pt x="6211" y="7156"/>
                  </a:cubicBezTo>
                  <a:close/>
                  <a:moveTo>
                    <a:pt x="13800" y="6610"/>
                  </a:moveTo>
                  <a:cubicBezTo>
                    <a:pt x="13728" y="6610"/>
                    <a:pt x="13585" y="7193"/>
                    <a:pt x="13454" y="7908"/>
                  </a:cubicBezTo>
                  <a:cubicBezTo>
                    <a:pt x="13323" y="8622"/>
                    <a:pt x="13228" y="9217"/>
                    <a:pt x="13312" y="9241"/>
                  </a:cubicBezTo>
                  <a:cubicBezTo>
                    <a:pt x="13313" y="9242"/>
                    <a:pt x="13315" y="9242"/>
                    <a:pt x="13316" y="9242"/>
                  </a:cubicBezTo>
                  <a:cubicBezTo>
                    <a:pt x="13393" y="9242"/>
                    <a:pt x="13624" y="8690"/>
                    <a:pt x="13764" y="7967"/>
                  </a:cubicBezTo>
                  <a:cubicBezTo>
                    <a:pt x="13907" y="7229"/>
                    <a:pt x="13883" y="6622"/>
                    <a:pt x="13800" y="6622"/>
                  </a:cubicBezTo>
                  <a:lnTo>
                    <a:pt x="13800" y="6610"/>
                  </a:lnTo>
                  <a:close/>
                  <a:moveTo>
                    <a:pt x="1694" y="7626"/>
                  </a:moveTo>
                  <a:cubicBezTo>
                    <a:pt x="1678" y="7626"/>
                    <a:pt x="1669" y="7628"/>
                    <a:pt x="1667" y="7634"/>
                  </a:cubicBezTo>
                  <a:cubicBezTo>
                    <a:pt x="1631" y="7705"/>
                    <a:pt x="2882" y="8265"/>
                    <a:pt x="4489" y="8753"/>
                  </a:cubicBezTo>
                  <a:cubicBezTo>
                    <a:pt x="5869" y="9162"/>
                    <a:pt x="7065" y="9378"/>
                    <a:pt x="7383" y="9378"/>
                  </a:cubicBezTo>
                  <a:cubicBezTo>
                    <a:pt x="7435" y="9378"/>
                    <a:pt x="7464" y="9372"/>
                    <a:pt x="7466" y="9360"/>
                  </a:cubicBezTo>
                  <a:cubicBezTo>
                    <a:pt x="7477" y="9277"/>
                    <a:pt x="6168" y="8932"/>
                    <a:pt x="4572" y="8455"/>
                  </a:cubicBezTo>
                  <a:cubicBezTo>
                    <a:pt x="3098" y="8015"/>
                    <a:pt x="1887" y="7626"/>
                    <a:pt x="1694" y="7626"/>
                  </a:cubicBezTo>
                  <a:close/>
                  <a:moveTo>
                    <a:pt x="16644" y="8341"/>
                  </a:moveTo>
                  <a:cubicBezTo>
                    <a:pt x="16495" y="8341"/>
                    <a:pt x="16042" y="8527"/>
                    <a:pt x="15538" y="8789"/>
                  </a:cubicBezTo>
                  <a:cubicBezTo>
                    <a:pt x="14943" y="9110"/>
                    <a:pt x="14478" y="9420"/>
                    <a:pt x="14526" y="9491"/>
                  </a:cubicBezTo>
                  <a:cubicBezTo>
                    <a:pt x="14534" y="9505"/>
                    <a:pt x="14553" y="9511"/>
                    <a:pt x="14582" y="9511"/>
                  </a:cubicBezTo>
                  <a:cubicBezTo>
                    <a:pt x="14738" y="9511"/>
                    <a:pt x="15180" y="9333"/>
                    <a:pt x="15681" y="9063"/>
                  </a:cubicBezTo>
                  <a:cubicBezTo>
                    <a:pt x="16276" y="8753"/>
                    <a:pt x="16729" y="8444"/>
                    <a:pt x="16693" y="8360"/>
                  </a:cubicBezTo>
                  <a:cubicBezTo>
                    <a:pt x="16687" y="8347"/>
                    <a:pt x="16670" y="8341"/>
                    <a:pt x="16644" y="8341"/>
                  </a:cubicBezTo>
                  <a:close/>
                  <a:moveTo>
                    <a:pt x="10709" y="6990"/>
                  </a:moveTo>
                  <a:cubicBezTo>
                    <a:pt x="10707" y="6990"/>
                    <a:pt x="10705" y="6990"/>
                    <a:pt x="10704" y="6991"/>
                  </a:cubicBezTo>
                  <a:cubicBezTo>
                    <a:pt x="10633" y="7015"/>
                    <a:pt x="10775" y="7658"/>
                    <a:pt x="11085" y="8396"/>
                  </a:cubicBezTo>
                  <a:cubicBezTo>
                    <a:pt x="11382" y="9116"/>
                    <a:pt x="11734" y="9649"/>
                    <a:pt x="11825" y="9649"/>
                  </a:cubicBezTo>
                  <a:cubicBezTo>
                    <a:pt x="11829" y="9649"/>
                    <a:pt x="11832" y="9648"/>
                    <a:pt x="11835" y="9646"/>
                  </a:cubicBezTo>
                  <a:cubicBezTo>
                    <a:pt x="11907" y="9610"/>
                    <a:pt x="11680" y="9015"/>
                    <a:pt x="11371" y="8277"/>
                  </a:cubicBezTo>
                  <a:cubicBezTo>
                    <a:pt x="11056" y="7565"/>
                    <a:pt x="10786" y="6990"/>
                    <a:pt x="10709" y="6990"/>
                  </a:cubicBezTo>
                  <a:close/>
                  <a:moveTo>
                    <a:pt x="19807" y="8786"/>
                  </a:moveTo>
                  <a:cubicBezTo>
                    <a:pt x="19562" y="8786"/>
                    <a:pt x="18947" y="8897"/>
                    <a:pt x="18229" y="9075"/>
                  </a:cubicBezTo>
                  <a:cubicBezTo>
                    <a:pt x="17312" y="9301"/>
                    <a:pt x="16586" y="9551"/>
                    <a:pt x="16610" y="9634"/>
                  </a:cubicBezTo>
                  <a:cubicBezTo>
                    <a:pt x="16615" y="9652"/>
                    <a:pt x="16655" y="9661"/>
                    <a:pt x="16723" y="9661"/>
                  </a:cubicBezTo>
                  <a:cubicBezTo>
                    <a:pt x="16971" y="9661"/>
                    <a:pt x="17594" y="9549"/>
                    <a:pt x="18312" y="9372"/>
                  </a:cubicBezTo>
                  <a:cubicBezTo>
                    <a:pt x="19217" y="9146"/>
                    <a:pt x="19943" y="8896"/>
                    <a:pt x="19931" y="8813"/>
                  </a:cubicBezTo>
                  <a:lnTo>
                    <a:pt x="19919" y="8813"/>
                  </a:lnTo>
                  <a:cubicBezTo>
                    <a:pt x="19914" y="8795"/>
                    <a:pt x="19875" y="8786"/>
                    <a:pt x="19807" y="8786"/>
                  </a:cubicBezTo>
                  <a:close/>
                  <a:moveTo>
                    <a:pt x="8657" y="9904"/>
                  </a:moveTo>
                  <a:cubicBezTo>
                    <a:pt x="8610" y="9904"/>
                    <a:pt x="8581" y="9913"/>
                    <a:pt x="8573" y="9932"/>
                  </a:cubicBezTo>
                  <a:cubicBezTo>
                    <a:pt x="8537" y="10003"/>
                    <a:pt x="8942" y="10253"/>
                    <a:pt x="9502" y="10396"/>
                  </a:cubicBezTo>
                  <a:cubicBezTo>
                    <a:pt x="9781" y="10474"/>
                    <a:pt x="10040" y="10503"/>
                    <a:pt x="10229" y="10503"/>
                  </a:cubicBezTo>
                  <a:cubicBezTo>
                    <a:pt x="10418" y="10503"/>
                    <a:pt x="10537" y="10474"/>
                    <a:pt x="10537" y="10432"/>
                  </a:cubicBezTo>
                  <a:cubicBezTo>
                    <a:pt x="10549" y="10349"/>
                    <a:pt x="10109" y="10241"/>
                    <a:pt x="9573" y="10098"/>
                  </a:cubicBezTo>
                  <a:cubicBezTo>
                    <a:pt x="9161" y="9998"/>
                    <a:pt x="8812" y="9904"/>
                    <a:pt x="8657" y="9904"/>
                  </a:cubicBezTo>
                  <a:close/>
                  <a:moveTo>
                    <a:pt x="18483" y="10576"/>
                  </a:moveTo>
                  <a:cubicBezTo>
                    <a:pt x="18149" y="10576"/>
                    <a:pt x="17948" y="10588"/>
                    <a:pt x="17943" y="10622"/>
                  </a:cubicBezTo>
                  <a:cubicBezTo>
                    <a:pt x="17943" y="10706"/>
                    <a:pt x="19110" y="10884"/>
                    <a:pt x="20562" y="10932"/>
                  </a:cubicBezTo>
                  <a:cubicBezTo>
                    <a:pt x="20856" y="10944"/>
                    <a:pt x="21138" y="10949"/>
                    <a:pt x="21401" y="10949"/>
                  </a:cubicBezTo>
                  <a:cubicBezTo>
                    <a:pt x="22443" y="10949"/>
                    <a:pt x="23194" y="10867"/>
                    <a:pt x="23194" y="10801"/>
                  </a:cubicBezTo>
                  <a:lnTo>
                    <a:pt x="23182" y="10801"/>
                  </a:lnTo>
                  <a:cubicBezTo>
                    <a:pt x="23182" y="10706"/>
                    <a:pt x="22015" y="10658"/>
                    <a:pt x="20574" y="10622"/>
                  </a:cubicBezTo>
                  <a:cubicBezTo>
                    <a:pt x="19724" y="10601"/>
                    <a:pt x="18965" y="10576"/>
                    <a:pt x="18483" y="10576"/>
                  </a:cubicBezTo>
                  <a:close/>
                  <a:moveTo>
                    <a:pt x="6102" y="10704"/>
                  </a:moveTo>
                  <a:cubicBezTo>
                    <a:pt x="5980" y="10704"/>
                    <a:pt x="5855" y="10705"/>
                    <a:pt x="5727" y="10706"/>
                  </a:cubicBezTo>
                  <a:cubicBezTo>
                    <a:pt x="4477" y="10730"/>
                    <a:pt x="3453" y="10801"/>
                    <a:pt x="3453" y="10896"/>
                  </a:cubicBezTo>
                  <a:cubicBezTo>
                    <a:pt x="3453" y="10971"/>
                    <a:pt x="4279" y="11017"/>
                    <a:pt x="5361" y="11017"/>
                  </a:cubicBezTo>
                  <a:cubicBezTo>
                    <a:pt x="5484" y="11017"/>
                    <a:pt x="5610" y="11016"/>
                    <a:pt x="5739" y="11015"/>
                  </a:cubicBezTo>
                  <a:cubicBezTo>
                    <a:pt x="6989" y="11003"/>
                    <a:pt x="8013" y="10920"/>
                    <a:pt x="8013" y="10837"/>
                  </a:cubicBezTo>
                  <a:cubicBezTo>
                    <a:pt x="8013" y="10751"/>
                    <a:pt x="7186" y="10704"/>
                    <a:pt x="6102" y="10704"/>
                  </a:cubicBezTo>
                  <a:close/>
                  <a:moveTo>
                    <a:pt x="1385" y="11443"/>
                  </a:moveTo>
                  <a:cubicBezTo>
                    <a:pt x="1289" y="11443"/>
                    <a:pt x="1289" y="11635"/>
                    <a:pt x="1385" y="11635"/>
                  </a:cubicBezTo>
                  <a:cubicBezTo>
                    <a:pt x="1388" y="11635"/>
                    <a:pt x="1390" y="11635"/>
                    <a:pt x="1393" y="11634"/>
                  </a:cubicBezTo>
                  <a:cubicBezTo>
                    <a:pt x="1441" y="11634"/>
                    <a:pt x="1489" y="11587"/>
                    <a:pt x="1489" y="11539"/>
                  </a:cubicBezTo>
                  <a:cubicBezTo>
                    <a:pt x="1489" y="11480"/>
                    <a:pt x="1441" y="11444"/>
                    <a:pt x="1393" y="11444"/>
                  </a:cubicBezTo>
                  <a:cubicBezTo>
                    <a:pt x="1390" y="11444"/>
                    <a:pt x="1388" y="11443"/>
                    <a:pt x="1385" y="11443"/>
                  </a:cubicBezTo>
                  <a:close/>
                  <a:moveTo>
                    <a:pt x="14806" y="10971"/>
                  </a:moveTo>
                  <a:cubicBezTo>
                    <a:pt x="14739" y="10971"/>
                    <a:pt x="14699" y="10982"/>
                    <a:pt x="14693" y="11003"/>
                  </a:cubicBezTo>
                  <a:cubicBezTo>
                    <a:pt x="14657" y="11087"/>
                    <a:pt x="15169" y="11301"/>
                    <a:pt x="15812" y="11503"/>
                  </a:cubicBezTo>
                  <a:cubicBezTo>
                    <a:pt x="16288" y="11653"/>
                    <a:pt x="16712" y="11738"/>
                    <a:pt x="16909" y="11738"/>
                  </a:cubicBezTo>
                  <a:cubicBezTo>
                    <a:pt x="16979" y="11738"/>
                    <a:pt x="17020" y="11727"/>
                    <a:pt x="17026" y="11706"/>
                  </a:cubicBezTo>
                  <a:cubicBezTo>
                    <a:pt x="17062" y="11622"/>
                    <a:pt x="16562" y="11408"/>
                    <a:pt x="15907" y="11206"/>
                  </a:cubicBezTo>
                  <a:cubicBezTo>
                    <a:pt x="15413" y="11056"/>
                    <a:pt x="14998" y="10971"/>
                    <a:pt x="14806" y="10971"/>
                  </a:cubicBezTo>
                  <a:close/>
                  <a:moveTo>
                    <a:pt x="24670" y="11468"/>
                  </a:moveTo>
                  <a:cubicBezTo>
                    <a:pt x="24468" y="11468"/>
                    <a:pt x="24361" y="11718"/>
                    <a:pt x="24503" y="11873"/>
                  </a:cubicBezTo>
                  <a:cubicBezTo>
                    <a:pt x="24549" y="11918"/>
                    <a:pt x="24605" y="11938"/>
                    <a:pt x="24660" y="11938"/>
                  </a:cubicBezTo>
                  <a:cubicBezTo>
                    <a:pt x="24781" y="11938"/>
                    <a:pt x="24900" y="11844"/>
                    <a:pt x="24908" y="11706"/>
                  </a:cubicBezTo>
                  <a:cubicBezTo>
                    <a:pt x="24908" y="11575"/>
                    <a:pt x="24801" y="11468"/>
                    <a:pt x="24670" y="11468"/>
                  </a:cubicBezTo>
                  <a:close/>
                  <a:moveTo>
                    <a:pt x="9067" y="11809"/>
                  </a:moveTo>
                  <a:cubicBezTo>
                    <a:pt x="8852" y="11809"/>
                    <a:pt x="8038" y="12049"/>
                    <a:pt x="7061" y="12361"/>
                  </a:cubicBezTo>
                  <a:cubicBezTo>
                    <a:pt x="5942" y="12730"/>
                    <a:pt x="5037" y="13027"/>
                    <a:pt x="5060" y="13111"/>
                  </a:cubicBezTo>
                  <a:cubicBezTo>
                    <a:pt x="5062" y="13124"/>
                    <a:pt x="5088" y="13130"/>
                    <a:pt x="5133" y="13130"/>
                  </a:cubicBezTo>
                  <a:cubicBezTo>
                    <a:pt x="5377" y="13130"/>
                    <a:pt x="6203" y="12949"/>
                    <a:pt x="7156" y="12658"/>
                  </a:cubicBezTo>
                  <a:cubicBezTo>
                    <a:pt x="8287" y="12313"/>
                    <a:pt x="9144" y="11908"/>
                    <a:pt x="9121" y="11825"/>
                  </a:cubicBezTo>
                  <a:cubicBezTo>
                    <a:pt x="9116" y="11814"/>
                    <a:pt x="9098" y="11809"/>
                    <a:pt x="9067" y="11809"/>
                  </a:cubicBezTo>
                  <a:close/>
                  <a:moveTo>
                    <a:pt x="11247" y="11624"/>
                  </a:moveTo>
                  <a:cubicBezTo>
                    <a:pt x="11117" y="11624"/>
                    <a:pt x="10594" y="11916"/>
                    <a:pt x="10013" y="12325"/>
                  </a:cubicBezTo>
                  <a:cubicBezTo>
                    <a:pt x="9359" y="12777"/>
                    <a:pt x="8859" y="13194"/>
                    <a:pt x="8918" y="13277"/>
                  </a:cubicBezTo>
                  <a:cubicBezTo>
                    <a:pt x="8923" y="13284"/>
                    <a:pt x="8932" y="13288"/>
                    <a:pt x="8946" y="13288"/>
                  </a:cubicBezTo>
                  <a:cubicBezTo>
                    <a:pt x="9077" y="13288"/>
                    <a:pt x="9601" y="12996"/>
                    <a:pt x="10192" y="12587"/>
                  </a:cubicBezTo>
                  <a:cubicBezTo>
                    <a:pt x="10835" y="12134"/>
                    <a:pt x="11323" y="11706"/>
                    <a:pt x="11276" y="11634"/>
                  </a:cubicBezTo>
                  <a:cubicBezTo>
                    <a:pt x="11271" y="11627"/>
                    <a:pt x="11261" y="11624"/>
                    <a:pt x="11247" y="11624"/>
                  </a:cubicBezTo>
                  <a:close/>
                  <a:moveTo>
                    <a:pt x="3727" y="13468"/>
                  </a:moveTo>
                  <a:cubicBezTo>
                    <a:pt x="3513" y="13468"/>
                    <a:pt x="3406" y="13730"/>
                    <a:pt x="3560" y="13873"/>
                  </a:cubicBezTo>
                  <a:cubicBezTo>
                    <a:pt x="3609" y="13918"/>
                    <a:pt x="3668" y="13938"/>
                    <a:pt x="3725" y="13938"/>
                  </a:cubicBezTo>
                  <a:cubicBezTo>
                    <a:pt x="3848" y="13938"/>
                    <a:pt x="3965" y="13844"/>
                    <a:pt x="3965" y="13706"/>
                  </a:cubicBezTo>
                  <a:lnTo>
                    <a:pt x="3953" y="13706"/>
                  </a:lnTo>
                  <a:cubicBezTo>
                    <a:pt x="3953" y="13575"/>
                    <a:pt x="3846" y="13468"/>
                    <a:pt x="3727" y="13468"/>
                  </a:cubicBezTo>
                  <a:close/>
                  <a:moveTo>
                    <a:pt x="18286" y="12362"/>
                  </a:moveTo>
                  <a:cubicBezTo>
                    <a:pt x="18221" y="12362"/>
                    <a:pt x="18185" y="12369"/>
                    <a:pt x="18181" y="12384"/>
                  </a:cubicBezTo>
                  <a:cubicBezTo>
                    <a:pt x="18157" y="12468"/>
                    <a:pt x="19467" y="12825"/>
                    <a:pt x="21074" y="13242"/>
                  </a:cubicBezTo>
                  <a:cubicBezTo>
                    <a:pt x="22527" y="13618"/>
                    <a:pt x="23737" y="13956"/>
                    <a:pt x="23982" y="13956"/>
                  </a:cubicBezTo>
                  <a:cubicBezTo>
                    <a:pt x="24008" y="13956"/>
                    <a:pt x="24024" y="13952"/>
                    <a:pt x="24027" y="13944"/>
                  </a:cubicBezTo>
                  <a:lnTo>
                    <a:pt x="24015" y="13920"/>
                  </a:lnTo>
                  <a:cubicBezTo>
                    <a:pt x="24039" y="13849"/>
                    <a:pt x="22777" y="13361"/>
                    <a:pt x="21158" y="12932"/>
                  </a:cubicBezTo>
                  <a:cubicBezTo>
                    <a:pt x="19794" y="12571"/>
                    <a:pt x="18633" y="12362"/>
                    <a:pt x="18286" y="12362"/>
                  </a:cubicBezTo>
                  <a:close/>
                  <a:moveTo>
                    <a:pt x="16230" y="12744"/>
                  </a:moveTo>
                  <a:cubicBezTo>
                    <a:pt x="16218" y="12744"/>
                    <a:pt x="16209" y="12747"/>
                    <a:pt x="16205" y="12754"/>
                  </a:cubicBezTo>
                  <a:cubicBezTo>
                    <a:pt x="16145" y="12813"/>
                    <a:pt x="16610" y="13266"/>
                    <a:pt x="17276" y="13682"/>
                  </a:cubicBezTo>
                  <a:cubicBezTo>
                    <a:pt x="17855" y="14033"/>
                    <a:pt x="18397" y="14232"/>
                    <a:pt x="18554" y="14232"/>
                  </a:cubicBezTo>
                  <a:cubicBezTo>
                    <a:pt x="18578" y="14232"/>
                    <a:pt x="18593" y="14228"/>
                    <a:pt x="18598" y="14218"/>
                  </a:cubicBezTo>
                  <a:lnTo>
                    <a:pt x="18586" y="14206"/>
                  </a:lnTo>
                  <a:cubicBezTo>
                    <a:pt x="18634" y="14123"/>
                    <a:pt x="18086" y="13813"/>
                    <a:pt x="17443" y="13408"/>
                  </a:cubicBezTo>
                  <a:cubicBezTo>
                    <a:pt x="16848" y="13052"/>
                    <a:pt x="16352" y="12744"/>
                    <a:pt x="16230" y="12744"/>
                  </a:cubicBezTo>
                  <a:close/>
                  <a:moveTo>
                    <a:pt x="13862" y="12464"/>
                  </a:moveTo>
                  <a:cubicBezTo>
                    <a:pt x="13856" y="12464"/>
                    <a:pt x="13851" y="12465"/>
                    <a:pt x="13847" y="12468"/>
                  </a:cubicBezTo>
                  <a:cubicBezTo>
                    <a:pt x="13788" y="12527"/>
                    <a:pt x="14026" y="12980"/>
                    <a:pt x="14395" y="13504"/>
                  </a:cubicBezTo>
                  <a:cubicBezTo>
                    <a:pt x="14743" y="13998"/>
                    <a:pt x="15070" y="14365"/>
                    <a:pt x="15166" y="14365"/>
                  </a:cubicBezTo>
                  <a:cubicBezTo>
                    <a:pt x="15172" y="14365"/>
                    <a:pt x="15177" y="14364"/>
                    <a:pt x="15181" y="14361"/>
                  </a:cubicBezTo>
                  <a:lnTo>
                    <a:pt x="15181" y="14349"/>
                  </a:lnTo>
                  <a:cubicBezTo>
                    <a:pt x="15252" y="14301"/>
                    <a:pt x="15014" y="13849"/>
                    <a:pt x="14645" y="13325"/>
                  </a:cubicBezTo>
                  <a:cubicBezTo>
                    <a:pt x="14297" y="12831"/>
                    <a:pt x="13959" y="12464"/>
                    <a:pt x="13862" y="12464"/>
                  </a:cubicBezTo>
                  <a:close/>
                  <a:moveTo>
                    <a:pt x="19919" y="14849"/>
                  </a:moveTo>
                  <a:cubicBezTo>
                    <a:pt x="19717" y="14849"/>
                    <a:pt x="19610" y="15099"/>
                    <a:pt x="19765" y="15254"/>
                  </a:cubicBezTo>
                  <a:cubicBezTo>
                    <a:pt x="19810" y="15299"/>
                    <a:pt x="19866" y="15319"/>
                    <a:pt x="19922" y="15319"/>
                  </a:cubicBezTo>
                  <a:cubicBezTo>
                    <a:pt x="20045" y="15319"/>
                    <a:pt x="20166" y="15222"/>
                    <a:pt x="20158" y="15075"/>
                  </a:cubicBezTo>
                  <a:cubicBezTo>
                    <a:pt x="20158" y="14956"/>
                    <a:pt x="20050" y="14849"/>
                    <a:pt x="19919" y="14849"/>
                  </a:cubicBezTo>
                  <a:close/>
                  <a:moveTo>
                    <a:pt x="12416" y="12706"/>
                  </a:moveTo>
                  <a:cubicBezTo>
                    <a:pt x="12332" y="12706"/>
                    <a:pt x="12155" y="13285"/>
                    <a:pt x="12014" y="14016"/>
                  </a:cubicBezTo>
                  <a:cubicBezTo>
                    <a:pt x="11871" y="14742"/>
                    <a:pt x="11835" y="15373"/>
                    <a:pt x="11918" y="15373"/>
                  </a:cubicBezTo>
                  <a:lnTo>
                    <a:pt x="11907" y="15349"/>
                  </a:lnTo>
                  <a:lnTo>
                    <a:pt x="11907" y="15349"/>
                  </a:lnTo>
                  <a:cubicBezTo>
                    <a:pt x="11908" y="15350"/>
                    <a:pt x="11910" y="15350"/>
                    <a:pt x="11912" y="15350"/>
                  </a:cubicBezTo>
                  <a:cubicBezTo>
                    <a:pt x="11998" y="15350"/>
                    <a:pt x="12183" y="14787"/>
                    <a:pt x="12323" y="14075"/>
                  </a:cubicBezTo>
                  <a:cubicBezTo>
                    <a:pt x="12466" y="13337"/>
                    <a:pt x="12502" y="12718"/>
                    <a:pt x="12419" y="12706"/>
                  </a:cubicBezTo>
                  <a:cubicBezTo>
                    <a:pt x="12418" y="12706"/>
                    <a:pt x="12417" y="12706"/>
                    <a:pt x="12416" y="12706"/>
                  </a:cubicBezTo>
                  <a:close/>
                  <a:moveTo>
                    <a:pt x="7731" y="14014"/>
                  </a:moveTo>
                  <a:cubicBezTo>
                    <a:pt x="7504" y="14014"/>
                    <a:pt x="6420" y="14317"/>
                    <a:pt x="5156" y="14837"/>
                  </a:cubicBezTo>
                  <a:cubicBezTo>
                    <a:pt x="3751" y="15432"/>
                    <a:pt x="2679" y="16052"/>
                    <a:pt x="2727" y="16135"/>
                  </a:cubicBezTo>
                  <a:cubicBezTo>
                    <a:pt x="2730" y="16140"/>
                    <a:pt x="2737" y="16142"/>
                    <a:pt x="2749" y="16142"/>
                  </a:cubicBezTo>
                  <a:cubicBezTo>
                    <a:pt x="2918" y="16142"/>
                    <a:pt x="3971" y="15669"/>
                    <a:pt x="5275" y="15123"/>
                  </a:cubicBezTo>
                  <a:cubicBezTo>
                    <a:pt x="6668" y="14551"/>
                    <a:pt x="7811" y="14111"/>
                    <a:pt x="7775" y="14028"/>
                  </a:cubicBezTo>
                  <a:cubicBezTo>
                    <a:pt x="7774" y="14019"/>
                    <a:pt x="7759" y="14014"/>
                    <a:pt x="7731" y="14014"/>
                  </a:cubicBezTo>
                  <a:close/>
                  <a:moveTo>
                    <a:pt x="10983" y="14038"/>
                  </a:moveTo>
                  <a:cubicBezTo>
                    <a:pt x="10886" y="14038"/>
                    <a:pt x="10467" y="14753"/>
                    <a:pt x="10037" y="15683"/>
                  </a:cubicBezTo>
                  <a:cubicBezTo>
                    <a:pt x="9597" y="16635"/>
                    <a:pt x="9299" y="17433"/>
                    <a:pt x="9382" y="17468"/>
                  </a:cubicBezTo>
                  <a:cubicBezTo>
                    <a:pt x="9385" y="17470"/>
                    <a:pt x="9387" y="17471"/>
                    <a:pt x="9390" y="17471"/>
                  </a:cubicBezTo>
                  <a:cubicBezTo>
                    <a:pt x="9480" y="17471"/>
                    <a:pt x="9896" y="16749"/>
                    <a:pt x="10323" y="15825"/>
                  </a:cubicBezTo>
                  <a:cubicBezTo>
                    <a:pt x="10764" y="14873"/>
                    <a:pt x="11061" y="14075"/>
                    <a:pt x="10990" y="14039"/>
                  </a:cubicBezTo>
                  <a:cubicBezTo>
                    <a:pt x="10988" y="14039"/>
                    <a:pt x="10986" y="14038"/>
                    <a:pt x="10983" y="14038"/>
                  </a:cubicBezTo>
                  <a:close/>
                  <a:moveTo>
                    <a:pt x="9156" y="14619"/>
                  </a:moveTo>
                  <a:cubicBezTo>
                    <a:pt x="9032" y="14619"/>
                    <a:pt x="8208" y="15221"/>
                    <a:pt x="7287" y="16040"/>
                  </a:cubicBezTo>
                  <a:cubicBezTo>
                    <a:pt x="6334" y="16897"/>
                    <a:pt x="5632" y="17695"/>
                    <a:pt x="5703" y="17754"/>
                  </a:cubicBezTo>
                  <a:cubicBezTo>
                    <a:pt x="5706" y="17757"/>
                    <a:pt x="5709" y="17758"/>
                    <a:pt x="5714" y="17758"/>
                  </a:cubicBezTo>
                  <a:cubicBezTo>
                    <a:pt x="5826" y="17758"/>
                    <a:pt x="6576" y="17089"/>
                    <a:pt x="7501" y="16266"/>
                  </a:cubicBezTo>
                  <a:cubicBezTo>
                    <a:pt x="8454" y="15409"/>
                    <a:pt x="9216" y="14694"/>
                    <a:pt x="9168" y="14635"/>
                  </a:cubicBezTo>
                  <a:lnTo>
                    <a:pt x="9168" y="14623"/>
                  </a:lnTo>
                  <a:cubicBezTo>
                    <a:pt x="9165" y="14620"/>
                    <a:pt x="9161" y="14619"/>
                    <a:pt x="9156" y="14619"/>
                  </a:cubicBezTo>
                  <a:close/>
                  <a:moveTo>
                    <a:pt x="13683" y="14313"/>
                  </a:moveTo>
                  <a:cubicBezTo>
                    <a:pt x="13682" y="14313"/>
                    <a:pt x="13682" y="14313"/>
                    <a:pt x="13681" y="14313"/>
                  </a:cubicBezTo>
                  <a:cubicBezTo>
                    <a:pt x="13597" y="14337"/>
                    <a:pt x="13788" y="15290"/>
                    <a:pt x="14085" y="16445"/>
                  </a:cubicBezTo>
                  <a:cubicBezTo>
                    <a:pt x="14391" y="17585"/>
                    <a:pt x="14708" y="18493"/>
                    <a:pt x="14796" y="18493"/>
                  </a:cubicBezTo>
                  <a:cubicBezTo>
                    <a:pt x="14798" y="18493"/>
                    <a:pt x="14799" y="18493"/>
                    <a:pt x="14800" y="18492"/>
                  </a:cubicBezTo>
                  <a:lnTo>
                    <a:pt x="14800" y="18480"/>
                  </a:lnTo>
                  <a:cubicBezTo>
                    <a:pt x="14871" y="18457"/>
                    <a:pt x="14693" y="17516"/>
                    <a:pt x="14383" y="16361"/>
                  </a:cubicBezTo>
                  <a:cubicBezTo>
                    <a:pt x="14089" y="15221"/>
                    <a:pt x="13761" y="14313"/>
                    <a:pt x="13683" y="14313"/>
                  </a:cubicBezTo>
                  <a:close/>
                  <a:moveTo>
                    <a:pt x="8926" y="18146"/>
                  </a:moveTo>
                  <a:cubicBezTo>
                    <a:pt x="8920" y="18146"/>
                    <a:pt x="8913" y="18146"/>
                    <a:pt x="8906" y="18147"/>
                  </a:cubicBezTo>
                  <a:cubicBezTo>
                    <a:pt x="8704" y="18147"/>
                    <a:pt x="8597" y="18397"/>
                    <a:pt x="8751" y="18552"/>
                  </a:cubicBezTo>
                  <a:cubicBezTo>
                    <a:pt x="8796" y="18597"/>
                    <a:pt x="8853" y="18617"/>
                    <a:pt x="8909" y="18617"/>
                  </a:cubicBezTo>
                  <a:cubicBezTo>
                    <a:pt x="9033" y="18617"/>
                    <a:pt x="9156" y="18520"/>
                    <a:pt x="9156" y="18373"/>
                  </a:cubicBezTo>
                  <a:cubicBezTo>
                    <a:pt x="9145" y="18249"/>
                    <a:pt x="9048" y="18146"/>
                    <a:pt x="8926" y="18146"/>
                  </a:cubicBezTo>
                  <a:close/>
                  <a:moveTo>
                    <a:pt x="16368" y="14382"/>
                  </a:moveTo>
                  <a:cubicBezTo>
                    <a:pt x="16364" y="14382"/>
                    <a:pt x="16361" y="14383"/>
                    <a:pt x="16360" y="14385"/>
                  </a:cubicBezTo>
                  <a:cubicBezTo>
                    <a:pt x="16300" y="14432"/>
                    <a:pt x="17098" y="15432"/>
                    <a:pt x="18145" y="16611"/>
                  </a:cubicBezTo>
                  <a:cubicBezTo>
                    <a:pt x="19167" y="17749"/>
                    <a:pt x="20052" y="18637"/>
                    <a:pt x="20151" y="18637"/>
                  </a:cubicBezTo>
                  <a:cubicBezTo>
                    <a:pt x="20154" y="18637"/>
                    <a:pt x="20156" y="18636"/>
                    <a:pt x="20158" y="18635"/>
                  </a:cubicBezTo>
                  <a:lnTo>
                    <a:pt x="20158" y="18623"/>
                  </a:lnTo>
                  <a:cubicBezTo>
                    <a:pt x="20217" y="18564"/>
                    <a:pt x="19419" y="17576"/>
                    <a:pt x="18372" y="16409"/>
                  </a:cubicBezTo>
                  <a:cubicBezTo>
                    <a:pt x="17357" y="15267"/>
                    <a:pt x="16476" y="14382"/>
                    <a:pt x="16368" y="14382"/>
                  </a:cubicBezTo>
                  <a:close/>
                  <a:moveTo>
                    <a:pt x="18704" y="18624"/>
                  </a:moveTo>
                  <a:cubicBezTo>
                    <a:pt x="18650" y="18624"/>
                    <a:pt x="18596" y="18664"/>
                    <a:pt x="18610" y="18731"/>
                  </a:cubicBezTo>
                  <a:cubicBezTo>
                    <a:pt x="18610" y="18742"/>
                    <a:pt x="18610" y="18754"/>
                    <a:pt x="18610" y="18766"/>
                  </a:cubicBezTo>
                  <a:cubicBezTo>
                    <a:pt x="18620" y="18823"/>
                    <a:pt x="18662" y="18848"/>
                    <a:pt x="18704" y="18848"/>
                  </a:cubicBezTo>
                  <a:cubicBezTo>
                    <a:pt x="18758" y="18848"/>
                    <a:pt x="18814" y="18805"/>
                    <a:pt x="18800" y="18731"/>
                  </a:cubicBezTo>
                  <a:cubicBezTo>
                    <a:pt x="18800" y="18731"/>
                    <a:pt x="18800" y="18719"/>
                    <a:pt x="18800" y="18707"/>
                  </a:cubicBezTo>
                  <a:cubicBezTo>
                    <a:pt x="18790" y="18649"/>
                    <a:pt x="18747" y="18624"/>
                    <a:pt x="18704" y="18624"/>
                  </a:cubicBezTo>
                  <a:close/>
                  <a:moveTo>
                    <a:pt x="12704" y="15706"/>
                  </a:moveTo>
                  <a:cubicBezTo>
                    <a:pt x="12621" y="15706"/>
                    <a:pt x="12561" y="16814"/>
                    <a:pt x="12573" y="18207"/>
                  </a:cubicBezTo>
                  <a:cubicBezTo>
                    <a:pt x="12585" y="19600"/>
                    <a:pt x="12669" y="20707"/>
                    <a:pt x="12764" y="20707"/>
                  </a:cubicBezTo>
                  <a:lnTo>
                    <a:pt x="12752" y="20695"/>
                  </a:lnTo>
                  <a:cubicBezTo>
                    <a:pt x="12835" y="20695"/>
                    <a:pt x="12895" y="19600"/>
                    <a:pt x="12883" y="18207"/>
                  </a:cubicBezTo>
                  <a:cubicBezTo>
                    <a:pt x="12871" y="16814"/>
                    <a:pt x="12788" y="15706"/>
                    <a:pt x="12704" y="15706"/>
                  </a:cubicBezTo>
                  <a:close/>
                  <a:moveTo>
                    <a:pt x="11237" y="16289"/>
                  </a:moveTo>
                  <a:cubicBezTo>
                    <a:pt x="11149" y="16289"/>
                    <a:pt x="10808" y="17400"/>
                    <a:pt x="10466" y="18802"/>
                  </a:cubicBezTo>
                  <a:cubicBezTo>
                    <a:pt x="10133" y="20207"/>
                    <a:pt x="9930" y="21362"/>
                    <a:pt x="10013" y="21386"/>
                  </a:cubicBezTo>
                  <a:cubicBezTo>
                    <a:pt x="10014" y="21386"/>
                    <a:pt x="10014" y="21386"/>
                    <a:pt x="10015" y="21386"/>
                  </a:cubicBezTo>
                  <a:cubicBezTo>
                    <a:pt x="10101" y="21386"/>
                    <a:pt x="10444" y="20283"/>
                    <a:pt x="10775" y="18885"/>
                  </a:cubicBezTo>
                  <a:cubicBezTo>
                    <a:pt x="11109" y="17468"/>
                    <a:pt x="11323" y="16325"/>
                    <a:pt x="11240" y="16290"/>
                  </a:cubicBezTo>
                  <a:cubicBezTo>
                    <a:pt x="11239" y="16289"/>
                    <a:pt x="11238" y="16289"/>
                    <a:pt x="11237" y="16289"/>
                  </a:cubicBezTo>
                  <a:close/>
                  <a:moveTo>
                    <a:pt x="16185" y="16194"/>
                  </a:moveTo>
                  <a:cubicBezTo>
                    <a:pt x="16183" y="16194"/>
                    <a:pt x="16182" y="16194"/>
                    <a:pt x="16181" y="16194"/>
                  </a:cubicBezTo>
                  <a:cubicBezTo>
                    <a:pt x="16098" y="16230"/>
                    <a:pt x="16514" y="17480"/>
                    <a:pt x="17217" y="18957"/>
                  </a:cubicBezTo>
                  <a:cubicBezTo>
                    <a:pt x="17917" y="20391"/>
                    <a:pt x="18605" y="21506"/>
                    <a:pt x="18700" y="21506"/>
                  </a:cubicBezTo>
                  <a:cubicBezTo>
                    <a:pt x="18702" y="21506"/>
                    <a:pt x="18704" y="21506"/>
                    <a:pt x="18705" y="21505"/>
                  </a:cubicBezTo>
                  <a:lnTo>
                    <a:pt x="18705" y="21481"/>
                  </a:lnTo>
                  <a:cubicBezTo>
                    <a:pt x="18776" y="21433"/>
                    <a:pt x="18205" y="20290"/>
                    <a:pt x="17503" y="18826"/>
                  </a:cubicBezTo>
                  <a:cubicBezTo>
                    <a:pt x="16822" y="17383"/>
                    <a:pt x="16280" y="16194"/>
                    <a:pt x="16185" y="16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7" name="Google Shape;847;p23"/>
            <p:cNvGrpSpPr/>
            <p:nvPr/>
          </p:nvGrpSpPr>
          <p:grpSpPr>
            <a:xfrm rot="2700000">
              <a:off x="231437" y="1562975"/>
              <a:ext cx="485259" cy="118291"/>
              <a:chOff x="6884325" y="1639800"/>
              <a:chExt cx="433300" cy="105625"/>
            </a:xfrm>
          </p:grpSpPr>
          <p:sp>
            <p:nvSpPr>
              <p:cNvPr id="848" name="Google Shape;848;p23"/>
              <p:cNvSpPr/>
              <p:nvPr/>
            </p:nvSpPr>
            <p:spPr>
              <a:xfrm>
                <a:off x="6884325" y="1639800"/>
                <a:ext cx="5347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808" extrusionOk="0">
                    <a:moveTo>
                      <a:pt x="1143" y="1"/>
                    </a:moveTo>
                    <a:cubicBezTo>
                      <a:pt x="469" y="1"/>
                      <a:pt x="0" y="760"/>
                      <a:pt x="377" y="1373"/>
                    </a:cubicBezTo>
                    <a:cubicBezTo>
                      <a:pt x="560" y="1669"/>
                      <a:pt x="855" y="1807"/>
                      <a:pt x="1147" y="1807"/>
                    </a:cubicBezTo>
                    <a:cubicBezTo>
                      <a:pt x="1537" y="1807"/>
                      <a:pt x="1923" y="1560"/>
                      <a:pt x="2032" y="1111"/>
                    </a:cubicBezTo>
                    <a:cubicBezTo>
                      <a:pt x="2139" y="635"/>
                      <a:pt x="1841" y="147"/>
                      <a:pt x="1365" y="28"/>
                    </a:cubicBezTo>
                    <a:cubicBezTo>
                      <a:pt x="1289" y="9"/>
                      <a:pt x="1215" y="1"/>
                      <a:pt x="1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7010825" y="1660025"/>
                <a:ext cx="534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803" extrusionOk="0">
                    <a:moveTo>
                      <a:pt x="1141" y="1"/>
                    </a:moveTo>
                    <a:cubicBezTo>
                      <a:pt x="468" y="1"/>
                      <a:pt x="1" y="750"/>
                      <a:pt x="377" y="1374"/>
                    </a:cubicBezTo>
                    <a:cubicBezTo>
                      <a:pt x="561" y="1665"/>
                      <a:pt x="857" y="1803"/>
                      <a:pt x="1150" y="1803"/>
                    </a:cubicBezTo>
                    <a:cubicBezTo>
                      <a:pt x="1539" y="1803"/>
                      <a:pt x="1923" y="1560"/>
                      <a:pt x="2032" y="1112"/>
                    </a:cubicBezTo>
                    <a:cubicBezTo>
                      <a:pt x="2139" y="624"/>
                      <a:pt x="1841" y="135"/>
                      <a:pt x="1365" y="28"/>
                    </a:cubicBezTo>
                    <a:cubicBezTo>
                      <a:pt x="1288" y="10"/>
                      <a:pt x="1214" y="1"/>
                      <a:pt x="11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7137275" y="1680050"/>
                <a:ext cx="535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808" extrusionOk="0">
                    <a:moveTo>
                      <a:pt x="1155" y="1"/>
                    </a:moveTo>
                    <a:cubicBezTo>
                      <a:pt x="476" y="1"/>
                      <a:pt x="1" y="755"/>
                      <a:pt x="379" y="1382"/>
                    </a:cubicBezTo>
                    <a:cubicBezTo>
                      <a:pt x="562" y="1672"/>
                      <a:pt x="856" y="1808"/>
                      <a:pt x="1147" y="1808"/>
                    </a:cubicBezTo>
                    <a:cubicBezTo>
                      <a:pt x="1538" y="1808"/>
                      <a:pt x="1925" y="1564"/>
                      <a:pt x="2034" y="1120"/>
                    </a:cubicBezTo>
                    <a:cubicBezTo>
                      <a:pt x="2141" y="632"/>
                      <a:pt x="1843" y="144"/>
                      <a:pt x="1367" y="25"/>
                    </a:cubicBezTo>
                    <a:cubicBezTo>
                      <a:pt x="1295" y="8"/>
                      <a:pt x="1224" y="1"/>
                      <a:pt x="11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7263825" y="1700225"/>
                <a:ext cx="5380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1808" extrusionOk="0">
                    <a:moveTo>
                      <a:pt x="1144" y="1"/>
                    </a:moveTo>
                    <a:cubicBezTo>
                      <a:pt x="470" y="1"/>
                      <a:pt x="1" y="760"/>
                      <a:pt x="377" y="1373"/>
                    </a:cubicBezTo>
                    <a:cubicBezTo>
                      <a:pt x="561" y="1669"/>
                      <a:pt x="856" y="1807"/>
                      <a:pt x="1148" y="1807"/>
                    </a:cubicBezTo>
                    <a:cubicBezTo>
                      <a:pt x="1538" y="1807"/>
                      <a:pt x="1923" y="1560"/>
                      <a:pt x="2032" y="1111"/>
                    </a:cubicBezTo>
                    <a:cubicBezTo>
                      <a:pt x="2151" y="635"/>
                      <a:pt x="1854" y="147"/>
                      <a:pt x="1365" y="28"/>
                    </a:cubicBezTo>
                    <a:cubicBezTo>
                      <a:pt x="1290" y="9"/>
                      <a:pt x="1215" y="1"/>
                      <a:pt x="11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2" name="Google Shape;852;p23"/>
            <p:cNvSpPr/>
            <p:nvPr/>
          </p:nvSpPr>
          <p:spPr>
            <a:xfrm rot="6218236">
              <a:off x="1151534" y="1394482"/>
              <a:ext cx="237374" cy="338587"/>
            </a:xfrm>
            <a:custGeom>
              <a:avLst/>
              <a:gdLst/>
              <a:ahLst/>
              <a:cxnLst/>
              <a:rect l="l" t="t" r="r" b="b"/>
              <a:pathLst>
                <a:path w="6085" h="8679" extrusionOk="0">
                  <a:moveTo>
                    <a:pt x="3474" y="3345"/>
                  </a:moveTo>
                  <a:cubicBezTo>
                    <a:pt x="3763" y="3345"/>
                    <a:pt x="4051" y="3434"/>
                    <a:pt x="4299" y="3606"/>
                  </a:cubicBezTo>
                  <a:cubicBezTo>
                    <a:pt x="4752" y="3940"/>
                    <a:pt x="4990" y="4523"/>
                    <a:pt x="4930" y="5166"/>
                  </a:cubicBezTo>
                  <a:cubicBezTo>
                    <a:pt x="4894" y="5619"/>
                    <a:pt x="4609" y="6023"/>
                    <a:pt x="4180" y="6190"/>
                  </a:cubicBezTo>
                  <a:cubicBezTo>
                    <a:pt x="4041" y="6240"/>
                    <a:pt x="3897" y="6264"/>
                    <a:pt x="3754" y="6264"/>
                  </a:cubicBezTo>
                  <a:cubicBezTo>
                    <a:pt x="3418" y="6264"/>
                    <a:pt x="3089" y="6131"/>
                    <a:pt x="2847" y="5880"/>
                  </a:cubicBezTo>
                  <a:cubicBezTo>
                    <a:pt x="2263" y="5380"/>
                    <a:pt x="2025" y="4583"/>
                    <a:pt x="2251" y="3856"/>
                  </a:cubicBezTo>
                  <a:cubicBezTo>
                    <a:pt x="2251" y="3833"/>
                    <a:pt x="2263" y="3821"/>
                    <a:pt x="2263" y="3797"/>
                  </a:cubicBezTo>
                  <a:cubicBezTo>
                    <a:pt x="2454" y="3678"/>
                    <a:pt x="2656" y="3571"/>
                    <a:pt x="2858" y="3487"/>
                  </a:cubicBezTo>
                  <a:cubicBezTo>
                    <a:pt x="3054" y="3392"/>
                    <a:pt x="3264" y="3345"/>
                    <a:pt x="3474" y="3345"/>
                  </a:cubicBezTo>
                  <a:close/>
                  <a:moveTo>
                    <a:pt x="5751" y="1"/>
                  </a:moveTo>
                  <a:cubicBezTo>
                    <a:pt x="5729" y="1"/>
                    <a:pt x="5705" y="4"/>
                    <a:pt x="5680" y="11"/>
                  </a:cubicBezTo>
                  <a:cubicBezTo>
                    <a:pt x="4263" y="368"/>
                    <a:pt x="2418" y="1856"/>
                    <a:pt x="1858" y="3499"/>
                  </a:cubicBezTo>
                  <a:cubicBezTo>
                    <a:pt x="1120" y="4035"/>
                    <a:pt x="584" y="4821"/>
                    <a:pt x="346" y="5714"/>
                  </a:cubicBezTo>
                  <a:cubicBezTo>
                    <a:pt x="1" y="6952"/>
                    <a:pt x="203" y="8190"/>
                    <a:pt x="465" y="8571"/>
                  </a:cubicBezTo>
                  <a:cubicBezTo>
                    <a:pt x="513" y="8643"/>
                    <a:pt x="584" y="8678"/>
                    <a:pt x="668" y="8678"/>
                  </a:cubicBezTo>
                  <a:cubicBezTo>
                    <a:pt x="715" y="8678"/>
                    <a:pt x="775" y="8667"/>
                    <a:pt x="822" y="8631"/>
                  </a:cubicBezTo>
                  <a:cubicBezTo>
                    <a:pt x="930" y="8559"/>
                    <a:pt x="953" y="8405"/>
                    <a:pt x="870" y="8297"/>
                  </a:cubicBezTo>
                  <a:cubicBezTo>
                    <a:pt x="692" y="8047"/>
                    <a:pt x="501" y="6952"/>
                    <a:pt x="822" y="5845"/>
                  </a:cubicBezTo>
                  <a:cubicBezTo>
                    <a:pt x="977" y="5249"/>
                    <a:pt x="1287" y="4702"/>
                    <a:pt x="1715" y="4261"/>
                  </a:cubicBezTo>
                  <a:lnTo>
                    <a:pt x="1715" y="4261"/>
                  </a:lnTo>
                  <a:cubicBezTo>
                    <a:pt x="1656" y="5011"/>
                    <a:pt x="1954" y="5738"/>
                    <a:pt x="2525" y="6238"/>
                  </a:cubicBezTo>
                  <a:cubicBezTo>
                    <a:pt x="2859" y="6563"/>
                    <a:pt x="3304" y="6743"/>
                    <a:pt x="3758" y="6743"/>
                  </a:cubicBezTo>
                  <a:cubicBezTo>
                    <a:pt x="3951" y="6743"/>
                    <a:pt x="4146" y="6710"/>
                    <a:pt x="4335" y="6642"/>
                  </a:cubicBezTo>
                  <a:cubicBezTo>
                    <a:pt x="4942" y="6416"/>
                    <a:pt x="5359" y="5857"/>
                    <a:pt x="5394" y="5214"/>
                  </a:cubicBezTo>
                  <a:cubicBezTo>
                    <a:pt x="5466" y="4392"/>
                    <a:pt x="5168" y="3654"/>
                    <a:pt x="4573" y="3225"/>
                  </a:cubicBezTo>
                  <a:cubicBezTo>
                    <a:pt x="4245" y="2988"/>
                    <a:pt x="3860" y="2869"/>
                    <a:pt x="3472" y="2869"/>
                  </a:cubicBezTo>
                  <a:cubicBezTo>
                    <a:pt x="3199" y="2869"/>
                    <a:pt x="2924" y="2929"/>
                    <a:pt x="2668" y="3047"/>
                  </a:cubicBezTo>
                  <a:lnTo>
                    <a:pt x="2561" y="3094"/>
                  </a:lnTo>
                  <a:cubicBezTo>
                    <a:pt x="3239" y="1856"/>
                    <a:pt x="4668" y="761"/>
                    <a:pt x="5799" y="475"/>
                  </a:cubicBezTo>
                  <a:cubicBezTo>
                    <a:pt x="6084" y="409"/>
                    <a:pt x="6006" y="1"/>
                    <a:pt x="57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3" name="Google Shape;853;p23"/>
            <p:cNvGrpSpPr/>
            <p:nvPr/>
          </p:nvGrpSpPr>
          <p:grpSpPr>
            <a:xfrm>
              <a:off x="168545" y="150417"/>
              <a:ext cx="8737512" cy="2114400"/>
              <a:chOff x="2577708" y="868880"/>
              <a:chExt cx="8737512" cy="2114400"/>
            </a:xfrm>
          </p:grpSpPr>
          <p:sp>
            <p:nvSpPr>
              <p:cNvPr id="854" name="Google Shape;854;p23"/>
              <p:cNvSpPr/>
              <p:nvPr/>
            </p:nvSpPr>
            <p:spPr>
              <a:xfrm>
                <a:off x="11236037" y="949978"/>
                <a:ext cx="79183" cy="7247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67" extrusionOk="0">
                    <a:moveTo>
                      <a:pt x="149" y="0"/>
                    </a:moveTo>
                    <a:cubicBezTo>
                      <a:pt x="55" y="0"/>
                      <a:pt x="0" y="4"/>
                      <a:pt x="0" y="4"/>
                    </a:cubicBezTo>
                    <a:lnTo>
                      <a:pt x="60" y="1088"/>
                    </a:lnTo>
                    <a:cubicBezTo>
                      <a:pt x="140" y="1074"/>
                      <a:pt x="219" y="1067"/>
                      <a:pt x="295" y="1067"/>
                    </a:cubicBezTo>
                    <a:cubicBezTo>
                      <a:pt x="1334" y="1067"/>
                      <a:pt x="1965" y="2266"/>
                      <a:pt x="1965" y="2266"/>
                    </a:cubicBezTo>
                    <a:lnTo>
                      <a:pt x="2477" y="1421"/>
                    </a:lnTo>
                    <a:cubicBezTo>
                      <a:pt x="2109" y="108"/>
                      <a:pt x="627" y="0"/>
                      <a:pt x="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10645065" y="2907869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23" y="1"/>
                    </a:moveTo>
                    <a:cubicBezTo>
                      <a:pt x="191" y="168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6"/>
                      <a:pt x="2585" y="656"/>
                    </a:cubicBezTo>
                    <a:lnTo>
                      <a:pt x="18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9752445" y="2591977"/>
                <a:ext cx="82604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370" extrusionOk="0">
                    <a:moveTo>
                      <a:pt x="1834" y="1"/>
                    </a:moveTo>
                    <a:cubicBezTo>
                      <a:pt x="191" y="179"/>
                      <a:pt x="0" y="2239"/>
                      <a:pt x="0" y="2239"/>
                    </a:cubicBezTo>
                    <a:lnTo>
                      <a:pt x="1096" y="2370"/>
                    </a:lnTo>
                    <a:cubicBezTo>
                      <a:pt x="1096" y="1156"/>
                      <a:pt x="2584" y="667"/>
                      <a:pt x="2584" y="667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4511392" y="1321922"/>
                <a:ext cx="82636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70" extrusionOk="0">
                    <a:moveTo>
                      <a:pt x="1835" y="1"/>
                    </a:moveTo>
                    <a:cubicBezTo>
                      <a:pt x="191" y="179"/>
                      <a:pt x="1" y="2239"/>
                      <a:pt x="1" y="2239"/>
                    </a:cubicBezTo>
                    <a:lnTo>
                      <a:pt x="1096" y="2370"/>
                    </a:lnTo>
                    <a:cubicBezTo>
                      <a:pt x="1096" y="1167"/>
                      <a:pt x="2585" y="667"/>
                      <a:pt x="2585" y="667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7731083" y="1397675"/>
                <a:ext cx="69306" cy="56199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58" extrusionOk="0">
                    <a:moveTo>
                      <a:pt x="370" y="0"/>
                    </a:moveTo>
                    <a:lnTo>
                      <a:pt x="1" y="762"/>
                    </a:lnTo>
                    <a:cubicBezTo>
                      <a:pt x="333" y="1620"/>
                      <a:pt x="1214" y="1757"/>
                      <a:pt x="1745" y="1757"/>
                    </a:cubicBezTo>
                    <a:cubicBezTo>
                      <a:pt x="1995" y="1757"/>
                      <a:pt x="2168" y="1727"/>
                      <a:pt x="2168" y="1727"/>
                    </a:cubicBezTo>
                    <a:lnTo>
                      <a:pt x="2037" y="834"/>
                    </a:lnTo>
                    <a:cubicBezTo>
                      <a:pt x="1931" y="864"/>
                      <a:pt x="1828" y="877"/>
                      <a:pt x="1729" y="877"/>
                    </a:cubicBezTo>
                    <a:cubicBezTo>
                      <a:pt x="926" y="877"/>
                      <a:pt x="370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3"/>
              <p:cNvSpPr/>
              <p:nvPr/>
            </p:nvSpPr>
            <p:spPr>
              <a:xfrm>
                <a:off x="3250427" y="2302873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4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4" y="656"/>
                      <a:pt x="2584" y="656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3"/>
              <p:cNvSpPr/>
              <p:nvPr/>
            </p:nvSpPr>
            <p:spPr>
              <a:xfrm>
                <a:off x="4076309" y="218790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5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5"/>
                      <a:pt x="2585" y="655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3"/>
              <p:cNvSpPr/>
              <p:nvPr/>
            </p:nvSpPr>
            <p:spPr>
              <a:xfrm>
                <a:off x="10062119" y="2583584"/>
                <a:ext cx="74612" cy="9254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895" extrusionOk="0">
                    <a:moveTo>
                      <a:pt x="393" y="1"/>
                    </a:moveTo>
                    <a:lnTo>
                      <a:pt x="0" y="1025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3"/>
                    </a:lnTo>
                    <a:cubicBezTo>
                      <a:pt x="2334" y="703"/>
                      <a:pt x="393" y="1"/>
                      <a:pt x="3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4271036" y="868880"/>
                <a:ext cx="78065" cy="8110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537" extrusionOk="0">
                    <a:moveTo>
                      <a:pt x="1573" y="0"/>
                    </a:moveTo>
                    <a:cubicBezTo>
                      <a:pt x="1" y="477"/>
                      <a:pt x="203" y="2536"/>
                      <a:pt x="203" y="2536"/>
                    </a:cubicBezTo>
                    <a:lnTo>
                      <a:pt x="1299" y="2453"/>
                    </a:lnTo>
                    <a:cubicBezTo>
                      <a:pt x="1061" y="1274"/>
                      <a:pt x="2442" y="512"/>
                      <a:pt x="2442" y="512"/>
                    </a:cubicBez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>
                <a:off x="2577708" y="1393846"/>
                <a:ext cx="92130" cy="9746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3049" extrusionOk="0">
                    <a:moveTo>
                      <a:pt x="1215" y="0"/>
                    </a:moveTo>
                    <a:lnTo>
                      <a:pt x="215" y="774"/>
                    </a:lnTo>
                    <a:cubicBezTo>
                      <a:pt x="0" y="2608"/>
                      <a:pt x="2441" y="3048"/>
                      <a:pt x="2441" y="3048"/>
                    </a:cubicBezTo>
                    <a:lnTo>
                      <a:pt x="2882" y="1846"/>
                    </a:lnTo>
                    <a:cubicBezTo>
                      <a:pt x="1429" y="1715"/>
                      <a:pt x="1215" y="0"/>
                      <a:pt x="12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>
                <a:off x="8255838" y="1079138"/>
                <a:ext cx="89847" cy="81098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06" extrusionOk="0">
                    <a:moveTo>
                      <a:pt x="1751" y="0"/>
                    </a:moveTo>
                    <a:cubicBezTo>
                      <a:pt x="1560" y="1191"/>
                      <a:pt x="1" y="1429"/>
                      <a:pt x="1" y="1429"/>
                    </a:cubicBezTo>
                    <a:lnTo>
                      <a:pt x="644" y="2203"/>
                    </a:lnTo>
                    <a:cubicBezTo>
                      <a:pt x="677" y="2204"/>
                      <a:pt x="711" y="2205"/>
                      <a:pt x="743" y="2205"/>
                    </a:cubicBezTo>
                    <a:cubicBezTo>
                      <a:pt x="2308" y="2205"/>
                      <a:pt x="2811" y="298"/>
                      <a:pt x="2811" y="298"/>
                    </a:cubicBezTo>
                    <a:lnTo>
                      <a:pt x="1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3"/>
              <p:cNvSpPr/>
              <p:nvPr/>
            </p:nvSpPr>
            <p:spPr>
              <a:xfrm>
                <a:off x="8762215" y="1378622"/>
                <a:ext cx="76179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526" extrusionOk="0">
                    <a:moveTo>
                      <a:pt x="84" y="1"/>
                    </a:moveTo>
                    <a:lnTo>
                      <a:pt x="1" y="1096"/>
                    </a:lnTo>
                    <a:cubicBezTo>
                      <a:pt x="20" y="1096"/>
                      <a:pt x="39" y="1095"/>
                      <a:pt x="58" y="1095"/>
                    </a:cubicBezTo>
                    <a:cubicBezTo>
                      <a:pt x="1221" y="1095"/>
                      <a:pt x="1751" y="2525"/>
                      <a:pt x="1751" y="2525"/>
                    </a:cubicBezTo>
                    <a:lnTo>
                      <a:pt x="2382" y="1751"/>
                    </a:lnTo>
                    <a:cubicBezTo>
                      <a:pt x="2144" y="120"/>
                      <a:pt x="84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6" name="Google Shape;866;p23"/>
            <p:cNvGrpSpPr/>
            <p:nvPr/>
          </p:nvGrpSpPr>
          <p:grpSpPr>
            <a:xfrm>
              <a:off x="205175" y="73119"/>
              <a:ext cx="8750748" cy="2174518"/>
              <a:chOff x="2700100" y="421394"/>
              <a:chExt cx="8750748" cy="2174518"/>
            </a:xfrm>
          </p:grpSpPr>
          <p:sp>
            <p:nvSpPr>
              <p:cNvPr id="867" name="Google Shape;867;p23"/>
              <p:cNvSpPr/>
              <p:nvPr/>
            </p:nvSpPr>
            <p:spPr>
              <a:xfrm>
                <a:off x="3540311" y="2164040"/>
                <a:ext cx="118024" cy="107571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365" extrusionOk="0">
                    <a:moveTo>
                      <a:pt x="237" y="0"/>
                    </a:moveTo>
                    <a:cubicBezTo>
                      <a:pt x="88" y="0"/>
                      <a:pt x="0" y="7"/>
                      <a:pt x="0" y="7"/>
                    </a:cubicBezTo>
                    <a:lnTo>
                      <a:pt x="84" y="1627"/>
                    </a:lnTo>
                    <a:cubicBezTo>
                      <a:pt x="203" y="1606"/>
                      <a:pt x="319" y="1597"/>
                      <a:pt x="432" y="1597"/>
                    </a:cubicBezTo>
                    <a:cubicBezTo>
                      <a:pt x="1978" y="1597"/>
                      <a:pt x="2929" y="3365"/>
                      <a:pt x="2929" y="3365"/>
                    </a:cubicBezTo>
                    <a:lnTo>
                      <a:pt x="3691" y="2091"/>
                    </a:lnTo>
                    <a:cubicBezTo>
                      <a:pt x="3138" y="164"/>
                      <a:pt x="961" y="0"/>
                      <a:pt x="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3"/>
              <p:cNvSpPr/>
              <p:nvPr/>
            </p:nvSpPr>
            <p:spPr>
              <a:xfrm>
                <a:off x="10222509" y="2455862"/>
                <a:ext cx="213958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4381" extrusionOk="0">
                    <a:moveTo>
                      <a:pt x="4549" y="0"/>
                    </a:moveTo>
                    <a:cubicBezTo>
                      <a:pt x="3707" y="2024"/>
                      <a:pt x="1226" y="2213"/>
                      <a:pt x="329" y="2213"/>
                    </a:cubicBezTo>
                    <a:cubicBezTo>
                      <a:pt x="123" y="2213"/>
                      <a:pt x="1" y="2203"/>
                      <a:pt x="1" y="2203"/>
                    </a:cubicBezTo>
                    <a:lnTo>
                      <a:pt x="1" y="2203"/>
                    </a:lnTo>
                    <a:lnTo>
                      <a:pt x="1001" y="4203"/>
                    </a:lnTo>
                    <a:cubicBezTo>
                      <a:pt x="1409" y="4326"/>
                      <a:pt x="1798" y="4381"/>
                      <a:pt x="2168" y="4381"/>
                    </a:cubicBezTo>
                    <a:cubicBezTo>
                      <a:pt x="4990" y="4381"/>
                      <a:pt x="6692" y="1227"/>
                      <a:pt x="6692" y="1227"/>
                    </a:cubicBezTo>
                    <a:lnTo>
                      <a:pt x="45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3"/>
              <p:cNvSpPr/>
              <p:nvPr/>
            </p:nvSpPr>
            <p:spPr>
              <a:xfrm>
                <a:off x="7640674" y="540258"/>
                <a:ext cx="103191" cy="87239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29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1" y="1363"/>
                      <a:pt x="423" y="1348"/>
                      <a:pt x="551" y="1348"/>
                    </a:cubicBezTo>
                    <a:cubicBezTo>
                      <a:pt x="1792" y="1348"/>
                      <a:pt x="2644" y="2729"/>
                      <a:pt x="2644" y="2729"/>
                    </a:cubicBezTo>
                    <a:lnTo>
                      <a:pt x="3228" y="1609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3"/>
              <p:cNvSpPr/>
              <p:nvPr/>
            </p:nvSpPr>
            <p:spPr>
              <a:xfrm>
                <a:off x="5263060" y="1082484"/>
                <a:ext cx="103191" cy="86856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7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6" y="1361"/>
                      <a:pt x="433" y="1345"/>
                      <a:pt x="566" y="1345"/>
                    </a:cubicBezTo>
                    <a:cubicBezTo>
                      <a:pt x="1810" y="1345"/>
                      <a:pt x="2656" y="2717"/>
                      <a:pt x="2656" y="2717"/>
                    </a:cubicBezTo>
                    <a:lnTo>
                      <a:pt x="3227" y="1610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3"/>
              <p:cNvSpPr/>
              <p:nvPr/>
            </p:nvSpPr>
            <p:spPr>
              <a:xfrm>
                <a:off x="5693985" y="677180"/>
                <a:ext cx="103191" cy="8692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9" extrusionOk="0">
                    <a:moveTo>
                      <a:pt x="485" y="0"/>
                    </a:moveTo>
                    <a:cubicBezTo>
                      <a:pt x="192" y="0"/>
                      <a:pt x="1" y="28"/>
                      <a:pt x="1" y="28"/>
                    </a:cubicBezTo>
                    <a:lnTo>
                      <a:pt x="155" y="1397"/>
                    </a:lnTo>
                    <a:cubicBezTo>
                      <a:pt x="296" y="1363"/>
                      <a:pt x="433" y="1347"/>
                      <a:pt x="565" y="1347"/>
                    </a:cubicBezTo>
                    <a:cubicBezTo>
                      <a:pt x="1809" y="1347"/>
                      <a:pt x="2656" y="2719"/>
                      <a:pt x="2656" y="2719"/>
                    </a:cubicBezTo>
                    <a:lnTo>
                      <a:pt x="3227" y="1611"/>
                    </a:lnTo>
                    <a:cubicBezTo>
                      <a:pt x="2735" y="194"/>
                      <a:pt x="1258" y="0"/>
                      <a:pt x="4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3"/>
              <p:cNvSpPr/>
              <p:nvPr/>
            </p:nvSpPr>
            <p:spPr>
              <a:xfrm>
                <a:off x="6490017" y="884102"/>
                <a:ext cx="9977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977" extrusionOk="0">
                    <a:moveTo>
                      <a:pt x="2120" y="0"/>
                    </a:moveTo>
                    <a:cubicBezTo>
                      <a:pt x="96" y="322"/>
                      <a:pt x="1" y="2894"/>
                      <a:pt x="1" y="2894"/>
                    </a:cubicBezTo>
                    <a:lnTo>
                      <a:pt x="1370" y="2977"/>
                    </a:lnTo>
                    <a:cubicBezTo>
                      <a:pt x="1287" y="1477"/>
                      <a:pt x="3120" y="762"/>
                      <a:pt x="3120" y="762"/>
                    </a:cubicBezTo>
                    <a:lnTo>
                      <a:pt x="2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3"/>
              <p:cNvSpPr/>
              <p:nvPr/>
            </p:nvSpPr>
            <p:spPr>
              <a:xfrm>
                <a:off x="2700100" y="421394"/>
                <a:ext cx="213543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381" extrusionOk="0">
                    <a:moveTo>
                      <a:pt x="4549" y="1"/>
                    </a:moveTo>
                    <a:cubicBezTo>
                      <a:pt x="3697" y="2013"/>
                      <a:pt x="1227" y="2202"/>
                      <a:pt x="330" y="2202"/>
                    </a:cubicBezTo>
                    <a:cubicBezTo>
                      <a:pt x="124" y="2202"/>
                      <a:pt x="1" y="2192"/>
                      <a:pt x="1" y="2192"/>
                    </a:cubicBezTo>
                    <a:lnTo>
                      <a:pt x="1" y="2192"/>
                    </a:lnTo>
                    <a:lnTo>
                      <a:pt x="989" y="4204"/>
                    </a:lnTo>
                    <a:cubicBezTo>
                      <a:pt x="1395" y="4327"/>
                      <a:pt x="1783" y="4381"/>
                      <a:pt x="2153" y="4381"/>
                    </a:cubicBezTo>
                    <a:cubicBezTo>
                      <a:pt x="4968" y="4381"/>
                      <a:pt x="6680" y="1227"/>
                      <a:pt x="6680" y="1227"/>
                    </a:cubicBezTo>
                    <a:lnTo>
                      <a:pt x="45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3"/>
              <p:cNvSpPr/>
              <p:nvPr/>
            </p:nvSpPr>
            <p:spPr>
              <a:xfrm>
                <a:off x="11376204" y="2257610"/>
                <a:ext cx="74644" cy="92514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894" extrusionOk="0">
                    <a:moveTo>
                      <a:pt x="393" y="0"/>
                    </a:moveTo>
                    <a:lnTo>
                      <a:pt x="0" y="1024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2"/>
                    </a:lnTo>
                    <a:cubicBezTo>
                      <a:pt x="2334" y="69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3"/>
              <p:cNvSpPr/>
              <p:nvPr/>
            </p:nvSpPr>
            <p:spPr>
              <a:xfrm>
                <a:off x="9321939" y="579806"/>
                <a:ext cx="75028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23" extrusionOk="0">
                    <a:moveTo>
                      <a:pt x="1370" y="1"/>
                    </a:moveTo>
                    <a:cubicBezTo>
                      <a:pt x="1" y="906"/>
                      <a:pt x="775" y="2823"/>
                      <a:pt x="775" y="2823"/>
                    </a:cubicBezTo>
                    <a:lnTo>
                      <a:pt x="1810" y="2430"/>
                    </a:lnTo>
                    <a:cubicBezTo>
                      <a:pt x="1251" y="1358"/>
                      <a:pt x="2346" y="239"/>
                      <a:pt x="2346" y="239"/>
                    </a:cubicBezTo>
                    <a:lnTo>
                      <a:pt x="13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6" name="Google Shape;876;p23"/>
          <p:cNvSpPr txBox="1">
            <a:spLocks noGrp="1"/>
          </p:cNvSpPr>
          <p:nvPr>
            <p:ph type="ctrTitle"/>
          </p:nvPr>
        </p:nvSpPr>
        <p:spPr>
          <a:xfrm>
            <a:off x="1718075" y="1283350"/>
            <a:ext cx="5707800" cy="18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3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77" name="Google Shape;877;p23"/>
          <p:cNvSpPr txBox="1">
            <a:spLocks noGrp="1"/>
          </p:cNvSpPr>
          <p:nvPr>
            <p:ph type="subTitle" idx="1"/>
          </p:nvPr>
        </p:nvSpPr>
        <p:spPr>
          <a:xfrm>
            <a:off x="2158100" y="3001925"/>
            <a:ext cx="48279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24"/>
          <p:cNvGrpSpPr/>
          <p:nvPr/>
        </p:nvGrpSpPr>
        <p:grpSpPr>
          <a:xfrm>
            <a:off x="-916350" y="-1706604"/>
            <a:ext cx="11967049" cy="7425517"/>
            <a:chOff x="-916350" y="-1706604"/>
            <a:chExt cx="11967049" cy="7425517"/>
          </a:xfrm>
        </p:grpSpPr>
        <p:sp>
          <p:nvSpPr>
            <p:cNvPr id="880" name="Google Shape;880;p24"/>
            <p:cNvSpPr/>
            <p:nvPr/>
          </p:nvSpPr>
          <p:spPr>
            <a:xfrm>
              <a:off x="7569325" y="-101186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7701726" y="-49805"/>
              <a:ext cx="575043" cy="540758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-916350" y="3354449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8189425" y="4222675"/>
              <a:ext cx="922171" cy="1106514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4"/>
            <p:cNvSpPr/>
            <p:nvPr/>
          </p:nvSpPr>
          <p:spPr>
            <a:xfrm rot="10800000">
              <a:off x="8189425" y="422267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8092450" y="4468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6" name="Google Shape;886;p24"/>
            <p:cNvGrpSpPr/>
            <p:nvPr/>
          </p:nvGrpSpPr>
          <p:grpSpPr>
            <a:xfrm rot="1404914" flipH="1">
              <a:off x="5543771" y="-692055"/>
              <a:ext cx="5424727" cy="1537861"/>
              <a:chOff x="-753175" y="253525"/>
              <a:chExt cx="3895450" cy="1104325"/>
            </a:xfrm>
          </p:grpSpPr>
          <p:sp>
            <p:nvSpPr>
              <p:cNvPr id="887" name="Google Shape;887;p24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4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4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4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4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4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4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4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4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4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4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4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4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4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4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4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4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4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4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4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4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4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4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4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4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4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4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4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4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4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4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4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4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4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4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4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4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4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4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4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4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4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4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4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4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4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4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4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4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4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4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4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4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4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4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4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4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4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8" name="Google Shape;978;p24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>
            <a:off x="2493375" y="542500"/>
            <a:ext cx="41574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subTitle" idx="1"/>
          </p:nvPr>
        </p:nvSpPr>
        <p:spPr>
          <a:xfrm>
            <a:off x="1470650" y="3110100"/>
            <a:ext cx="24669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ubTitle" idx="2"/>
          </p:nvPr>
        </p:nvSpPr>
        <p:spPr>
          <a:xfrm>
            <a:off x="1470950" y="2651400"/>
            <a:ext cx="24663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subTitle" idx="3"/>
          </p:nvPr>
        </p:nvSpPr>
        <p:spPr>
          <a:xfrm>
            <a:off x="5207050" y="3110100"/>
            <a:ext cx="24663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ubTitle" idx="4"/>
          </p:nvPr>
        </p:nvSpPr>
        <p:spPr>
          <a:xfrm>
            <a:off x="5207350" y="2651400"/>
            <a:ext cx="24657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45"/>
          <p:cNvSpPr/>
          <p:nvPr/>
        </p:nvSpPr>
        <p:spPr>
          <a:xfrm rot="10800000">
            <a:off x="6297702" y="-152325"/>
            <a:ext cx="3021622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5"/>
          <p:cNvSpPr/>
          <p:nvPr/>
        </p:nvSpPr>
        <p:spPr>
          <a:xfrm rot="-5400000" flipH="1">
            <a:off x="105647" y="2396029"/>
            <a:ext cx="2422602" cy="332654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5"/>
          <p:cNvSpPr/>
          <p:nvPr/>
        </p:nvSpPr>
        <p:spPr>
          <a:xfrm flipH="1">
            <a:off x="7951791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5"/>
          <p:cNvSpPr/>
          <p:nvPr/>
        </p:nvSpPr>
        <p:spPr>
          <a:xfrm flipH="1">
            <a:off x="833894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45"/>
          <p:cNvSpPr/>
          <p:nvPr/>
        </p:nvSpPr>
        <p:spPr>
          <a:xfrm flipH="1">
            <a:off x="7195520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5"/>
          <p:cNvSpPr/>
          <p:nvPr/>
        </p:nvSpPr>
        <p:spPr>
          <a:xfrm flipH="1">
            <a:off x="914645" y="43430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5"/>
          <p:cNvSpPr/>
          <p:nvPr/>
        </p:nvSpPr>
        <p:spPr>
          <a:xfrm flipH="1">
            <a:off x="1299782" y="48437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5"/>
          <p:cNvSpPr/>
          <p:nvPr/>
        </p:nvSpPr>
        <p:spPr>
          <a:xfrm flipH="1">
            <a:off x="-517" y="38703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5"/>
          <p:cNvSpPr/>
          <p:nvPr/>
        </p:nvSpPr>
        <p:spPr>
          <a:xfrm flipH="1">
            <a:off x="464139" y="4111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5"/>
          <p:cNvSpPr/>
          <p:nvPr/>
        </p:nvSpPr>
        <p:spPr>
          <a:xfrm flipH="1">
            <a:off x="7797971" y="13063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5"/>
          <p:cNvSpPr/>
          <p:nvPr/>
        </p:nvSpPr>
        <p:spPr>
          <a:xfrm flipH="1">
            <a:off x="8562927" y="16661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5"/>
          <p:cNvSpPr/>
          <p:nvPr/>
        </p:nvSpPr>
        <p:spPr>
          <a:xfrm flipH="1">
            <a:off x="310321" y="484375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5"/>
          <p:cNvSpPr/>
          <p:nvPr/>
        </p:nvSpPr>
        <p:spPr>
          <a:xfrm flipH="1">
            <a:off x="8856559" y="26273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5"/>
          <p:cNvSpPr/>
          <p:nvPr/>
        </p:nvSpPr>
        <p:spPr>
          <a:xfrm flipH="1">
            <a:off x="721043" y="342753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5"/>
          <p:cNvSpPr/>
          <p:nvPr/>
        </p:nvSpPr>
        <p:spPr>
          <a:xfrm flipH="1">
            <a:off x="257853" y="2653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25"/>
          <p:cNvGrpSpPr/>
          <p:nvPr/>
        </p:nvGrpSpPr>
        <p:grpSpPr>
          <a:xfrm>
            <a:off x="-2647036" y="-1779294"/>
            <a:ext cx="14438080" cy="4295873"/>
            <a:chOff x="-2647036" y="-1779294"/>
            <a:chExt cx="14438080" cy="4295873"/>
          </a:xfrm>
        </p:grpSpPr>
        <p:sp>
          <p:nvSpPr>
            <p:cNvPr id="981" name="Google Shape;981;p25"/>
            <p:cNvSpPr/>
            <p:nvPr/>
          </p:nvSpPr>
          <p:spPr>
            <a:xfrm>
              <a:off x="-298573" y="-332549"/>
              <a:ext cx="885720" cy="1062776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2" name="Google Shape;982;p25"/>
            <p:cNvGrpSpPr/>
            <p:nvPr/>
          </p:nvGrpSpPr>
          <p:grpSpPr>
            <a:xfrm rot="-1404969">
              <a:off x="-2548046" y="-557402"/>
              <a:ext cx="6533151" cy="1852089"/>
              <a:chOff x="-753175" y="253525"/>
              <a:chExt cx="3895450" cy="1104325"/>
            </a:xfrm>
          </p:grpSpPr>
          <p:sp>
            <p:nvSpPr>
              <p:cNvPr id="983" name="Google Shape;983;p25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5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5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5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5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5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5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5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5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5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5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5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5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5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5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5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5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5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5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5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5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5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5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5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5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5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5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5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5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5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5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5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5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5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5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5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5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5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5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5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5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5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5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5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5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5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5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5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5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5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5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5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5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5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5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5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5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5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5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5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5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5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5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5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5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5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5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5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5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5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5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5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5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5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5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5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5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5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5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5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5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5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5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5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5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5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5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5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5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5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4" name="Google Shape;1074;p25"/>
            <p:cNvGrpSpPr/>
            <p:nvPr/>
          </p:nvGrpSpPr>
          <p:grpSpPr>
            <a:xfrm rot="1404969" flipH="1">
              <a:off x="5158904" y="-557402"/>
              <a:ext cx="6533151" cy="1852089"/>
              <a:chOff x="-753175" y="253525"/>
              <a:chExt cx="3895450" cy="1104325"/>
            </a:xfrm>
          </p:grpSpPr>
          <p:sp>
            <p:nvSpPr>
              <p:cNvPr id="1075" name="Google Shape;1075;p25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5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5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5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5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5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5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5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5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5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5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5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5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5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5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5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5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5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5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5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5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5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5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5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5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5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5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5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5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5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5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5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5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5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5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5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5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5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5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5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5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5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5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5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5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5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5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5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5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5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5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5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5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5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5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5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5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5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5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5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5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5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5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5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5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5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5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5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5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5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5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5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5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5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5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5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5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25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5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5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5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25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25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5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5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5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5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5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5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5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6" name="Google Shape;1166;p25"/>
            <p:cNvSpPr/>
            <p:nvPr/>
          </p:nvSpPr>
          <p:spPr>
            <a:xfrm>
              <a:off x="8486778" y="-387656"/>
              <a:ext cx="977529" cy="1172938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7" name="Google Shape;1167;p25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25"/>
          <p:cNvSpPr txBox="1">
            <a:spLocks noGrp="1"/>
          </p:cNvSpPr>
          <p:nvPr>
            <p:ph type="title" idx="2"/>
          </p:nvPr>
        </p:nvSpPr>
        <p:spPr>
          <a:xfrm>
            <a:off x="785600" y="1612675"/>
            <a:ext cx="1005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69" name="Google Shape;1169;p25"/>
          <p:cNvSpPr txBox="1">
            <a:spLocks noGrp="1"/>
          </p:cNvSpPr>
          <p:nvPr>
            <p:ph type="title" idx="3"/>
          </p:nvPr>
        </p:nvSpPr>
        <p:spPr>
          <a:xfrm>
            <a:off x="1791525" y="1384075"/>
            <a:ext cx="2589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70" name="Google Shape;1170;p25"/>
          <p:cNvSpPr txBox="1">
            <a:spLocks noGrp="1"/>
          </p:cNvSpPr>
          <p:nvPr>
            <p:ph type="title" idx="4"/>
          </p:nvPr>
        </p:nvSpPr>
        <p:spPr>
          <a:xfrm>
            <a:off x="1791525" y="1763275"/>
            <a:ext cx="25899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71" name="Google Shape;1171;p25"/>
          <p:cNvSpPr txBox="1">
            <a:spLocks noGrp="1"/>
          </p:cNvSpPr>
          <p:nvPr>
            <p:ph type="title" idx="5"/>
          </p:nvPr>
        </p:nvSpPr>
        <p:spPr>
          <a:xfrm>
            <a:off x="4686225" y="1612675"/>
            <a:ext cx="1005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title" idx="6"/>
          </p:nvPr>
        </p:nvSpPr>
        <p:spPr>
          <a:xfrm>
            <a:off x="5692150" y="1384075"/>
            <a:ext cx="2589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title" idx="7"/>
          </p:nvPr>
        </p:nvSpPr>
        <p:spPr>
          <a:xfrm>
            <a:off x="5692150" y="1763275"/>
            <a:ext cx="25899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title" idx="8"/>
          </p:nvPr>
        </p:nvSpPr>
        <p:spPr>
          <a:xfrm>
            <a:off x="785600" y="2592775"/>
            <a:ext cx="1005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title" idx="9"/>
          </p:nvPr>
        </p:nvSpPr>
        <p:spPr>
          <a:xfrm>
            <a:off x="1791525" y="2364175"/>
            <a:ext cx="2589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76" name="Google Shape;1176;p25"/>
          <p:cNvSpPr txBox="1">
            <a:spLocks noGrp="1"/>
          </p:cNvSpPr>
          <p:nvPr>
            <p:ph type="title" idx="13"/>
          </p:nvPr>
        </p:nvSpPr>
        <p:spPr>
          <a:xfrm>
            <a:off x="1791525" y="2743375"/>
            <a:ext cx="25899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77" name="Google Shape;1177;p25"/>
          <p:cNvSpPr txBox="1">
            <a:spLocks noGrp="1"/>
          </p:cNvSpPr>
          <p:nvPr>
            <p:ph type="title" idx="14"/>
          </p:nvPr>
        </p:nvSpPr>
        <p:spPr>
          <a:xfrm>
            <a:off x="4686225" y="2592775"/>
            <a:ext cx="1005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78" name="Google Shape;1178;p25"/>
          <p:cNvSpPr txBox="1">
            <a:spLocks noGrp="1"/>
          </p:cNvSpPr>
          <p:nvPr>
            <p:ph type="title" idx="15"/>
          </p:nvPr>
        </p:nvSpPr>
        <p:spPr>
          <a:xfrm>
            <a:off x="5692150" y="2364175"/>
            <a:ext cx="2589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79" name="Google Shape;1179;p25"/>
          <p:cNvSpPr txBox="1">
            <a:spLocks noGrp="1"/>
          </p:cNvSpPr>
          <p:nvPr>
            <p:ph type="title" idx="16"/>
          </p:nvPr>
        </p:nvSpPr>
        <p:spPr>
          <a:xfrm>
            <a:off x="5692150" y="2743375"/>
            <a:ext cx="25899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80" name="Google Shape;1180;p25"/>
          <p:cNvSpPr txBox="1">
            <a:spLocks noGrp="1"/>
          </p:cNvSpPr>
          <p:nvPr>
            <p:ph type="title" idx="17"/>
          </p:nvPr>
        </p:nvSpPr>
        <p:spPr>
          <a:xfrm>
            <a:off x="785600" y="3623592"/>
            <a:ext cx="1005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81" name="Google Shape;1181;p25"/>
          <p:cNvSpPr txBox="1">
            <a:spLocks noGrp="1"/>
          </p:cNvSpPr>
          <p:nvPr>
            <p:ph type="title" idx="18"/>
          </p:nvPr>
        </p:nvSpPr>
        <p:spPr>
          <a:xfrm>
            <a:off x="1791525" y="3394992"/>
            <a:ext cx="2589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2" name="Google Shape;1182;p25"/>
          <p:cNvSpPr txBox="1">
            <a:spLocks noGrp="1"/>
          </p:cNvSpPr>
          <p:nvPr>
            <p:ph type="title" idx="19"/>
          </p:nvPr>
        </p:nvSpPr>
        <p:spPr>
          <a:xfrm>
            <a:off x="1791525" y="3774192"/>
            <a:ext cx="25899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83" name="Google Shape;1183;p25"/>
          <p:cNvSpPr txBox="1">
            <a:spLocks noGrp="1"/>
          </p:cNvSpPr>
          <p:nvPr>
            <p:ph type="title" idx="20"/>
          </p:nvPr>
        </p:nvSpPr>
        <p:spPr>
          <a:xfrm>
            <a:off x="4686225" y="3623592"/>
            <a:ext cx="1005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84" name="Google Shape;1184;p25"/>
          <p:cNvSpPr txBox="1">
            <a:spLocks noGrp="1"/>
          </p:cNvSpPr>
          <p:nvPr>
            <p:ph type="title" idx="21"/>
          </p:nvPr>
        </p:nvSpPr>
        <p:spPr>
          <a:xfrm>
            <a:off x="5692150" y="3394992"/>
            <a:ext cx="2589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5" name="Google Shape;1185;p25"/>
          <p:cNvSpPr txBox="1">
            <a:spLocks noGrp="1"/>
          </p:cNvSpPr>
          <p:nvPr>
            <p:ph type="title" idx="22"/>
          </p:nvPr>
        </p:nvSpPr>
        <p:spPr>
          <a:xfrm>
            <a:off x="5692150" y="3774192"/>
            <a:ext cx="25899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26"/>
          <p:cNvGrpSpPr/>
          <p:nvPr/>
        </p:nvGrpSpPr>
        <p:grpSpPr>
          <a:xfrm>
            <a:off x="129581" y="-106186"/>
            <a:ext cx="8916274" cy="1985986"/>
            <a:chOff x="129581" y="-106186"/>
            <a:chExt cx="8916274" cy="1985986"/>
          </a:xfrm>
        </p:grpSpPr>
        <p:sp>
          <p:nvSpPr>
            <p:cNvPr id="1188" name="Google Shape;1188;p26"/>
            <p:cNvSpPr/>
            <p:nvPr/>
          </p:nvSpPr>
          <p:spPr>
            <a:xfrm>
              <a:off x="7175200" y="211889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6"/>
            <p:cNvSpPr/>
            <p:nvPr/>
          </p:nvSpPr>
          <p:spPr>
            <a:xfrm>
              <a:off x="7139326" y="211908"/>
              <a:ext cx="575043" cy="540758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6"/>
            <p:cNvSpPr/>
            <p:nvPr/>
          </p:nvSpPr>
          <p:spPr>
            <a:xfrm flipH="1">
              <a:off x="713395" y="-106186"/>
              <a:ext cx="715791" cy="858787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1" name="Google Shape;1191;p26"/>
            <p:cNvGrpSpPr/>
            <p:nvPr/>
          </p:nvGrpSpPr>
          <p:grpSpPr>
            <a:xfrm flipH="1">
              <a:off x="134895" y="211903"/>
              <a:ext cx="966535" cy="981083"/>
              <a:chOff x="8011933" y="167791"/>
              <a:chExt cx="837335" cy="849938"/>
            </a:xfrm>
          </p:grpSpPr>
          <p:sp>
            <p:nvSpPr>
              <p:cNvPr id="1192" name="Google Shape;1192;p26"/>
              <p:cNvSpPr/>
              <p:nvPr/>
            </p:nvSpPr>
            <p:spPr>
              <a:xfrm rot="1984314">
                <a:off x="8304940" y="177724"/>
                <a:ext cx="60751" cy="720662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28826" extrusionOk="0">
                    <a:moveTo>
                      <a:pt x="1338" y="1"/>
                    </a:moveTo>
                    <a:cubicBezTo>
                      <a:pt x="1013" y="1"/>
                      <a:pt x="693" y="193"/>
                      <a:pt x="620" y="620"/>
                    </a:cubicBezTo>
                    <a:cubicBezTo>
                      <a:pt x="215" y="3013"/>
                      <a:pt x="72" y="5394"/>
                      <a:pt x="37" y="7764"/>
                    </a:cubicBezTo>
                    <a:cubicBezTo>
                      <a:pt x="1" y="10133"/>
                      <a:pt x="96" y="12502"/>
                      <a:pt x="263" y="14860"/>
                    </a:cubicBezTo>
                    <a:cubicBezTo>
                      <a:pt x="620" y="19575"/>
                      <a:pt x="1287" y="24266"/>
                      <a:pt x="2430" y="28826"/>
                    </a:cubicBezTo>
                    <a:cubicBezTo>
                      <a:pt x="1537" y="24206"/>
                      <a:pt x="1120" y="19515"/>
                      <a:pt x="1013" y="14824"/>
                    </a:cubicBezTo>
                    <a:cubicBezTo>
                      <a:pt x="965" y="12478"/>
                      <a:pt x="1001" y="10133"/>
                      <a:pt x="1156" y="7811"/>
                    </a:cubicBezTo>
                    <a:cubicBezTo>
                      <a:pt x="1311" y="5478"/>
                      <a:pt x="1572" y="3156"/>
                      <a:pt x="2084" y="929"/>
                    </a:cubicBezTo>
                    <a:lnTo>
                      <a:pt x="2084" y="906"/>
                    </a:lnTo>
                    <a:cubicBezTo>
                      <a:pt x="2084" y="894"/>
                      <a:pt x="2084" y="882"/>
                      <a:pt x="2084" y="870"/>
                    </a:cubicBezTo>
                    <a:cubicBezTo>
                      <a:pt x="2178" y="320"/>
                      <a:pt x="1755" y="1"/>
                      <a:pt x="1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6"/>
              <p:cNvSpPr/>
              <p:nvPr/>
            </p:nvSpPr>
            <p:spPr>
              <a:xfrm rot="1984314">
                <a:off x="8109973" y="438976"/>
                <a:ext cx="159178" cy="406582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6263" extrusionOk="0">
                    <a:moveTo>
                      <a:pt x="834" y="1"/>
                    </a:moveTo>
                    <a:cubicBezTo>
                      <a:pt x="420" y="1"/>
                      <a:pt x="1" y="312"/>
                      <a:pt x="80" y="856"/>
                    </a:cubicBezTo>
                    <a:cubicBezTo>
                      <a:pt x="318" y="2249"/>
                      <a:pt x="652" y="3630"/>
                      <a:pt x="1104" y="4975"/>
                    </a:cubicBezTo>
                    <a:cubicBezTo>
                      <a:pt x="1533" y="6309"/>
                      <a:pt x="2021" y="7607"/>
                      <a:pt x="2557" y="8893"/>
                    </a:cubicBezTo>
                    <a:cubicBezTo>
                      <a:pt x="3616" y="11452"/>
                      <a:pt x="4890" y="13917"/>
                      <a:pt x="6367" y="16263"/>
                    </a:cubicBezTo>
                    <a:cubicBezTo>
                      <a:pt x="5117" y="13810"/>
                      <a:pt x="4081" y="11262"/>
                      <a:pt x="3259" y="8631"/>
                    </a:cubicBezTo>
                    <a:cubicBezTo>
                      <a:pt x="2843" y="7333"/>
                      <a:pt x="2473" y="6011"/>
                      <a:pt x="2176" y="4690"/>
                    </a:cubicBezTo>
                    <a:cubicBezTo>
                      <a:pt x="1866" y="3380"/>
                      <a:pt x="1664" y="2047"/>
                      <a:pt x="1569" y="713"/>
                    </a:cubicBezTo>
                    <a:lnTo>
                      <a:pt x="1569" y="701"/>
                    </a:lnTo>
                    <a:cubicBezTo>
                      <a:pt x="1569" y="677"/>
                      <a:pt x="1557" y="654"/>
                      <a:pt x="1557" y="630"/>
                    </a:cubicBezTo>
                    <a:cubicBezTo>
                      <a:pt x="1488" y="197"/>
                      <a:pt x="1163" y="1"/>
                      <a:pt x="8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6"/>
              <p:cNvSpPr/>
              <p:nvPr/>
            </p:nvSpPr>
            <p:spPr>
              <a:xfrm rot="1984314">
                <a:off x="8354729" y="181291"/>
                <a:ext cx="293805" cy="822938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32917" extrusionOk="0">
                    <a:moveTo>
                      <a:pt x="10946" y="1"/>
                    </a:moveTo>
                    <a:cubicBezTo>
                      <a:pt x="10494" y="1"/>
                      <a:pt x="9980" y="252"/>
                      <a:pt x="9823" y="402"/>
                    </a:cubicBezTo>
                    <a:cubicBezTo>
                      <a:pt x="6525" y="3438"/>
                      <a:pt x="5441" y="5319"/>
                      <a:pt x="3465" y="9820"/>
                    </a:cubicBezTo>
                    <a:cubicBezTo>
                      <a:pt x="1405" y="14534"/>
                      <a:pt x="488" y="21797"/>
                      <a:pt x="953" y="27262"/>
                    </a:cubicBezTo>
                    <a:cubicBezTo>
                      <a:pt x="1119" y="29203"/>
                      <a:pt x="1584" y="31001"/>
                      <a:pt x="2191" y="32822"/>
                    </a:cubicBezTo>
                    <a:cubicBezTo>
                      <a:pt x="2211" y="32887"/>
                      <a:pt x="2231" y="32917"/>
                      <a:pt x="2244" y="32917"/>
                    </a:cubicBezTo>
                    <a:cubicBezTo>
                      <a:pt x="2262" y="32917"/>
                      <a:pt x="2266" y="32860"/>
                      <a:pt x="2239" y="32763"/>
                    </a:cubicBezTo>
                    <a:lnTo>
                      <a:pt x="2239" y="32620"/>
                    </a:lnTo>
                    <a:cubicBezTo>
                      <a:pt x="0" y="21488"/>
                      <a:pt x="4465" y="9427"/>
                      <a:pt x="8394" y="4605"/>
                    </a:cubicBezTo>
                    <a:cubicBezTo>
                      <a:pt x="9180" y="3640"/>
                      <a:pt x="10454" y="2402"/>
                      <a:pt x="11371" y="1569"/>
                    </a:cubicBezTo>
                    <a:cubicBezTo>
                      <a:pt x="11645" y="1271"/>
                      <a:pt x="11752" y="842"/>
                      <a:pt x="11645" y="449"/>
                    </a:cubicBezTo>
                    <a:cubicBezTo>
                      <a:pt x="11525" y="114"/>
                      <a:pt x="11249" y="1"/>
                      <a:pt x="109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95" name="Google Shape;1195;p26"/>
            <p:cNvSpPr/>
            <p:nvPr/>
          </p:nvSpPr>
          <p:spPr>
            <a:xfrm flipH="1">
              <a:off x="129581" y="656413"/>
              <a:ext cx="570299" cy="508462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6" name="Google Shape;1196;p26"/>
          <p:cNvSpPr txBox="1">
            <a:spLocks noGrp="1"/>
          </p:cNvSpPr>
          <p:nvPr>
            <p:ph type="title"/>
          </p:nvPr>
        </p:nvSpPr>
        <p:spPr>
          <a:xfrm>
            <a:off x="881575" y="1755775"/>
            <a:ext cx="4553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7" name="Google Shape;1197;p26"/>
          <p:cNvSpPr txBox="1">
            <a:spLocks noGrp="1"/>
          </p:cNvSpPr>
          <p:nvPr>
            <p:ph type="subTitle" idx="1"/>
          </p:nvPr>
        </p:nvSpPr>
        <p:spPr>
          <a:xfrm>
            <a:off x="881575" y="3535950"/>
            <a:ext cx="4018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26"/>
          <p:cNvSpPr txBox="1">
            <a:spLocks noGrp="1"/>
          </p:cNvSpPr>
          <p:nvPr>
            <p:ph type="title" idx="2"/>
          </p:nvPr>
        </p:nvSpPr>
        <p:spPr>
          <a:xfrm>
            <a:off x="856175" y="1008450"/>
            <a:ext cx="17784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27"/>
          <p:cNvSpPr/>
          <p:nvPr/>
        </p:nvSpPr>
        <p:spPr>
          <a:xfrm>
            <a:off x="8209550" y="3354449"/>
            <a:ext cx="1870655" cy="1667911"/>
          </a:xfrm>
          <a:custGeom>
            <a:avLst/>
            <a:gdLst/>
            <a:ahLst/>
            <a:cxnLst/>
            <a:rect l="l" t="t" r="r" b="b"/>
            <a:pathLst>
              <a:path w="40911" h="36475" extrusionOk="0">
                <a:moveTo>
                  <a:pt x="24266" y="584"/>
                </a:moveTo>
                <a:cubicBezTo>
                  <a:pt x="24263" y="592"/>
                  <a:pt x="24260" y="599"/>
                  <a:pt x="24258" y="607"/>
                </a:cubicBezTo>
                <a:lnTo>
                  <a:pt x="24258" y="607"/>
                </a:lnTo>
                <a:cubicBezTo>
                  <a:pt x="24264" y="599"/>
                  <a:pt x="24271" y="592"/>
                  <a:pt x="24278" y="584"/>
                </a:cubicBezTo>
                <a:close/>
                <a:moveTo>
                  <a:pt x="12967" y="1215"/>
                </a:moveTo>
                <a:cubicBezTo>
                  <a:pt x="12633" y="1215"/>
                  <a:pt x="12467" y="1620"/>
                  <a:pt x="12705" y="1858"/>
                </a:cubicBezTo>
                <a:cubicBezTo>
                  <a:pt x="12780" y="1930"/>
                  <a:pt x="12872" y="1962"/>
                  <a:pt x="12963" y="1962"/>
                </a:cubicBezTo>
                <a:cubicBezTo>
                  <a:pt x="13159" y="1962"/>
                  <a:pt x="13348" y="1812"/>
                  <a:pt x="13348" y="1584"/>
                </a:cubicBezTo>
                <a:lnTo>
                  <a:pt x="13336" y="1584"/>
                </a:lnTo>
                <a:cubicBezTo>
                  <a:pt x="13336" y="1370"/>
                  <a:pt x="13169" y="1215"/>
                  <a:pt x="12967" y="1215"/>
                </a:cubicBezTo>
                <a:close/>
                <a:moveTo>
                  <a:pt x="20301" y="2001"/>
                </a:moveTo>
                <a:cubicBezTo>
                  <a:pt x="20206" y="2001"/>
                  <a:pt x="20134" y="2072"/>
                  <a:pt x="20134" y="2156"/>
                </a:cubicBezTo>
                <a:cubicBezTo>
                  <a:pt x="20134" y="2254"/>
                  <a:pt x="20218" y="2318"/>
                  <a:pt x="20302" y="2318"/>
                </a:cubicBezTo>
                <a:cubicBezTo>
                  <a:pt x="20340" y="2318"/>
                  <a:pt x="20378" y="2304"/>
                  <a:pt x="20408" y="2275"/>
                </a:cubicBezTo>
                <a:cubicBezTo>
                  <a:pt x="20503" y="2167"/>
                  <a:pt x="20432" y="2001"/>
                  <a:pt x="20301" y="2001"/>
                </a:cubicBezTo>
                <a:close/>
                <a:moveTo>
                  <a:pt x="29183" y="3811"/>
                </a:moveTo>
                <a:lnTo>
                  <a:pt x="29183" y="3814"/>
                </a:lnTo>
                <a:lnTo>
                  <a:pt x="29183" y="3814"/>
                </a:lnTo>
                <a:cubicBezTo>
                  <a:pt x="29183" y="3812"/>
                  <a:pt x="29183" y="3811"/>
                  <a:pt x="29183" y="3811"/>
                </a:cubicBezTo>
                <a:close/>
                <a:moveTo>
                  <a:pt x="29183" y="3814"/>
                </a:moveTo>
                <a:cubicBezTo>
                  <a:pt x="29182" y="3816"/>
                  <a:pt x="29181" y="3819"/>
                  <a:pt x="29179" y="3823"/>
                </a:cubicBezTo>
                <a:lnTo>
                  <a:pt x="29179" y="3823"/>
                </a:lnTo>
                <a:cubicBezTo>
                  <a:pt x="29180" y="3822"/>
                  <a:pt x="29181" y="3822"/>
                  <a:pt x="29181" y="3822"/>
                </a:cubicBezTo>
                <a:cubicBezTo>
                  <a:pt x="29182" y="3822"/>
                  <a:pt x="29183" y="3822"/>
                  <a:pt x="29183" y="3822"/>
                </a:cubicBezTo>
                <a:lnTo>
                  <a:pt x="29183" y="3814"/>
                </a:lnTo>
                <a:close/>
                <a:moveTo>
                  <a:pt x="33517" y="5049"/>
                </a:moveTo>
                <a:cubicBezTo>
                  <a:pt x="33504" y="5059"/>
                  <a:pt x="33491" y="5069"/>
                  <a:pt x="33479" y="5078"/>
                </a:cubicBezTo>
                <a:lnTo>
                  <a:pt x="33479" y="5078"/>
                </a:lnTo>
                <a:cubicBezTo>
                  <a:pt x="33495" y="5072"/>
                  <a:pt x="33512" y="5066"/>
                  <a:pt x="33529" y="5061"/>
                </a:cubicBezTo>
                <a:lnTo>
                  <a:pt x="33517" y="5049"/>
                </a:lnTo>
                <a:close/>
                <a:moveTo>
                  <a:pt x="8168" y="4834"/>
                </a:moveTo>
                <a:cubicBezTo>
                  <a:pt x="8073" y="4834"/>
                  <a:pt x="8002" y="4894"/>
                  <a:pt x="8014" y="4977"/>
                </a:cubicBezTo>
                <a:cubicBezTo>
                  <a:pt x="8014" y="5067"/>
                  <a:pt x="8086" y="5128"/>
                  <a:pt x="8162" y="5128"/>
                </a:cubicBezTo>
                <a:cubicBezTo>
                  <a:pt x="8197" y="5128"/>
                  <a:pt x="8233" y="5115"/>
                  <a:pt x="8264" y="5084"/>
                </a:cubicBezTo>
                <a:cubicBezTo>
                  <a:pt x="8359" y="5001"/>
                  <a:pt x="8299" y="4834"/>
                  <a:pt x="8168" y="4834"/>
                </a:cubicBezTo>
                <a:close/>
                <a:moveTo>
                  <a:pt x="24258" y="607"/>
                </a:moveTo>
                <a:cubicBezTo>
                  <a:pt x="24183" y="695"/>
                  <a:pt x="24118" y="782"/>
                  <a:pt x="24063" y="870"/>
                </a:cubicBezTo>
                <a:cubicBezTo>
                  <a:pt x="23932" y="1060"/>
                  <a:pt x="23766" y="1358"/>
                  <a:pt x="23575" y="1715"/>
                </a:cubicBezTo>
                <a:cubicBezTo>
                  <a:pt x="23063" y="2656"/>
                  <a:pt x="22634" y="3632"/>
                  <a:pt x="22289" y="4644"/>
                </a:cubicBezTo>
                <a:cubicBezTo>
                  <a:pt x="21944" y="5656"/>
                  <a:pt x="21682" y="6704"/>
                  <a:pt x="21515" y="7751"/>
                </a:cubicBezTo>
                <a:cubicBezTo>
                  <a:pt x="21444" y="8156"/>
                  <a:pt x="21408" y="8490"/>
                  <a:pt x="21384" y="8716"/>
                </a:cubicBezTo>
                <a:cubicBezTo>
                  <a:pt x="21372" y="8835"/>
                  <a:pt x="21361" y="8954"/>
                  <a:pt x="21372" y="9073"/>
                </a:cubicBezTo>
                <a:cubicBezTo>
                  <a:pt x="21408" y="8954"/>
                  <a:pt x="21432" y="8847"/>
                  <a:pt x="21444" y="8728"/>
                </a:cubicBezTo>
                <a:cubicBezTo>
                  <a:pt x="21480" y="8502"/>
                  <a:pt x="21539" y="8168"/>
                  <a:pt x="21611" y="7775"/>
                </a:cubicBezTo>
                <a:cubicBezTo>
                  <a:pt x="22015" y="5680"/>
                  <a:pt x="22694" y="3656"/>
                  <a:pt x="23658" y="1763"/>
                </a:cubicBezTo>
                <a:cubicBezTo>
                  <a:pt x="23849" y="1394"/>
                  <a:pt x="24004" y="1096"/>
                  <a:pt x="24111" y="905"/>
                </a:cubicBezTo>
                <a:cubicBezTo>
                  <a:pt x="24166" y="806"/>
                  <a:pt x="24221" y="706"/>
                  <a:pt x="24258" y="607"/>
                </a:cubicBezTo>
                <a:close/>
                <a:moveTo>
                  <a:pt x="11788" y="4858"/>
                </a:moveTo>
                <a:lnTo>
                  <a:pt x="11788" y="4858"/>
                </a:lnTo>
                <a:cubicBezTo>
                  <a:pt x="12002" y="5096"/>
                  <a:pt x="12228" y="5311"/>
                  <a:pt x="12467" y="5513"/>
                </a:cubicBezTo>
                <a:cubicBezTo>
                  <a:pt x="12895" y="5906"/>
                  <a:pt x="13490" y="6454"/>
                  <a:pt x="14086" y="7085"/>
                </a:cubicBezTo>
                <a:cubicBezTo>
                  <a:pt x="14693" y="7716"/>
                  <a:pt x="15217" y="8311"/>
                  <a:pt x="15586" y="8752"/>
                </a:cubicBezTo>
                <a:cubicBezTo>
                  <a:pt x="15776" y="9002"/>
                  <a:pt x="15979" y="9240"/>
                  <a:pt x="16205" y="9454"/>
                </a:cubicBezTo>
                <a:cubicBezTo>
                  <a:pt x="16169" y="9383"/>
                  <a:pt x="16122" y="9299"/>
                  <a:pt x="16074" y="9240"/>
                </a:cubicBezTo>
                <a:cubicBezTo>
                  <a:pt x="15979" y="9109"/>
                  <a:pt x="15848" y="8906"/>
                  <a:pt x="15669" y="8680"/>
                </a:cubicBezTo>
                <a:cubicBezTo>
                  <a:pt x="14753" y="7478"/>
                  <a:pt x="13705" y="6382"/>
                  <a:pt x="12550" y="5418"/>
                </a:cubicBezTo>
                <a:cubicBezTo>
                  <a:pt x="12324" y="5239"/>
                  <a:pt x="12133" y="5084"/>
                  <a:pt x="12002" y="4989"/>
                </a:cubicBezTo>
                <a:cubicBezTo>
                  <a:pt x="11943" y="4942"/>
                  <a:pt x="11871" y="4894"/>
                  <a:pt x="11788" y="4858"/>
                </a:cubicBezTo>
                <a:close/>
                <a:moveTo>
                  <a:pt x="29179" y="3823"/>
                </a:moveTo>
                <a:lnTo>
                  <a:pt x="29179" y="3823"/>
                </a:lnTo>
                <a:cubicBezTo>
                  <a:pt x="29095" y="3860"/>
                  <a:pt x="27870" y="5261"/>
                  <a:pt x="26397" y="7001"/>
                </a:cubicBezTo>
                <a:cubicBezTo>
                  <a:pt x="24885" y="8799"/>
                  <a:pt x="23694" y="10276"/>
                  <a:pt x="23718" y="10299"/>
                </a:cubicBezTo>
                <a:cubicBezTo>
                  <a:pt x="23718" y="10300"/>
                  <a:pt x="23718" y="10300"/>
                  <a:pt x="23719" y="10300"/>
                </a:cubicBezTo>
                <a:cubicBezTo>
                  <a:pt x="23762" y="10300"/>
                  <a:pt x="25004" y="8880"/>
                  <a:pt x="26504" y="7097"/>
                </a:cubicBezTo>
                <a:cubicBezTo>
                  <a:pt x="27936" y="5391"/>
                  <a:pt x="29097" y="3968"/>
                  <a:pt x="29179" y="3823"/>
                </a:cubicBezTo>
                <a:close/>
                <a:moveTo>
                  <a:pt x="10691" y="6676"/>
                </a:moveTo>
                <a:cubicBezTo>
                  <a:pt x="10666" y="6676"/>
                  <a:pt x="10650" y="6681"/>
                  <a:pt x="10645" y="6692"/>
                </a:cubicBezTo>
                <a:cubicBezTo>
                  <a:pt x="10585" y="6811"/>
                  <a:pt x="11895" y="7537"/>
                  <a:pt x="13395" y="8573"/>
                </a:cubicBezTo>
                <a:cubicBezTo>
                  <a:pt x="14837" y="9568"/>
                  <a:pt x="15915" y="10530"/>
                  <a:pt x="16072" y="10530"/>
                </a:cubicBezTo>
                <a:cubicBezTo>
                  <a:pt x="16078" y="10530"/>
                  <a:pt x="16083" y="10529"/>
                  <a:pt x="16086" y="10526"/>
                </a:cubicBezTo>
                <a:lnTo>
                  <a:pt x="16074" y="10526"/>
                </a:lnTo>
                <a:cubicBezTo>
                  <a:pt x="16157" y="10454"/>
                  <a:pt x="15169" y="9311"/>
                  <a:pt x="13645" y="8228"/>
                </a:cubicBezTo>
                <a:cubicBezTo>
                  <a:pt x="12254" y="7239"/>
                  <a:pt x="10952" y="6676"/>
                  <a:pt x="10691" y="6676"/>
                </a:cubicBezTo>
                <a:close/>
                <a:moveTo>
                  <a:pt x="17241" y="2025"/>
                </a:moveTo>
                <a:lnTo>
                  <a:pt x="17241" y="2025"/>
                </a:lnTo>
                <a:cubicBezTo>
                  <a:pt x="17277" y="2144"/>
                  <a:pt x="17312" y="2263"/>
                  <a:pt x="17372" y="2358"/>
                </a:cubicBezTo>
                <a:cubicBezTo>
                  <a:pt x="17467" y="2572"/>
                  <a:pt x="17598" y="2882"/>
                  <a:pt x="17753" y="3251"/>
                </a:cubicBezTo>
                <a:cubicBezTo>
                  <a:pt x="18563" y="5227"/>
                  <a:pt x="19158" y="7287"/>
                  <a:pt x="19527" y="9395"/>
                </a:cubicBezTo>
                <a:cubicBezTo>
                  <a:pt x="19598" y="9799"/>
                  <a:pt x="19646" y="10121"/>
                  <a:pt x="19682" y="10347"/>
                </a:cubicBezTo>
                <a:cubicBezTo>
                  <a:pt x="19706" y="10466"/>
                  <a:pt x="19717" y="10585"/>
                  <a:pt x="19753" y="10704"/>
                </a:cubicBezTo>
                <a:lnTo>
                  <a:pt x="19765" y="10704"/>
                </a:lnTo>
                <a:cubicBezTo>
                  <a:pt x="19765" y="10585"/>
                  <a:pt x="19765" y="10466"/>
                  <a:pt x="19741" y="10347"/>
                </a:cubicBezTo>
                <a:cubicBezTo>
                  <a:pt x="19729" y="10121"/>
                  <a:pt x="19682" y="9787"/>
                  <a:pt x="19634" y="9371"/>
                </a:cubicBezTo>
                <a:cubicBezTo>
                  <a:pt x="19313" y="7251"/>
                  <a:pt x="18717" y="5180"/>
                  <a:pt x="17848" y="3215"/>
                </a:cubicBezTo>
                <a:cubicBezTo>
                  <a:pt x="17681" y="2846"/>
                  <a:pt x="17527" y="2537"/>
                  <a:pt x="17420" y="2334"/>
                </a:cubicBezTo>
                <a:cubicBezTo>
                  <a:pt x="17372" y="2227"/>
                  <a:pt x="17312" y="2132"/>
                  <a:pt x="17241" y="2025"/>
                </a:cubicBezTo>
                <a:close/>
                <a:moveTo>
                  <a:pt x="13871" y="11169"/>
                </a:moveTo>
                <a:lnTo>
                  <a:pt x="13866" y="11174"/>
                </a:lnTo>
                <a:lnTo>
                  <a:pt x="13866" y="11174"/>
                </a:lnTo>
                <a:cubicBezTo>
                  <a:pt x="13868" y="11173"/>
                  <a:pt x="13870" y="11171"/>
                  <a:pt x="13871" y="11169"/>
                </a:cubicBezTo>
                <a:close/>
                <a:moveTo>
                  <a:pt x="4506" y="7987"/>
                </a:moveTo>
                <a:cubicBezTo>
                  <a:pt x="4353" y="7987"/>
                  <a:pt x="4268" y="8001"/>
                  <a:pt x="4263" y="8025"/>
                </a:cubicBezTo>
                <a:cubicBezTo>
                  <a:pt x="4251" y="8156"/>
                  <a:pt x="6502" y="8513"/>
                  <a:pt x="9145" y="9383"/>
                </a:cubicBezTo>
                <a:cubicBezTo>
                  <a:pt x="11649" y="10195"/>
                  <a:pt x="13597" y="11178"/>
                  <a:pt x="13846" y="11178"/>
                </a:cubicBezTo>
                <a:cubicBezTo>
                  <a:pt x="13852" y="11178"/>
                  <a:pt x="13857" y="11177"/>
                  <a:pt x="13861" y="11176"/>
                </a:cubicBezTo>
                <a:lnTo>
                  <a:pt x="13861" y="11176"/>
                </a:lnTo>
                <a:cubicBezTo>
                  <a:pt x="13868" y="11053"/>
                  <a:pt x="11920" y="9835"/>
                  <a:pt x="9276" y="8966"/>
                </a:cubicBezTo>
                <a:cubicBezTo>
                  <a:pt x="7092" y="8241"/>
                  <a:pt x="5166" y="7987"/>
                  <a:pt x="4506" y="7987"/>
                </a:cubicBezTo>
                <a:close/>
                <a:moveTo>
                  <a:pt x="13866" y="11174"/>
                </a:moveTo>
                <a:lnTo>
                  <a:pt x="13866" y="11174"/>
                </a:lnTo>
                <a:cubicBezTo>
                  <a:pt x="13864" y="11175"/>
                  <a:pt x="13863" y="11176"/>
                  <a:pt x="13861" y="11176"/>
                </a:cubicBezTo>
                <a:lnTo>
                  <a:pt x="13861" y="11176"/>
                </a:lnTo>
                <a:cubicBezTo>
                  <a:pt x="13861" y="11178"/>
                  <a:pt x="13860" y="11179"/>
                  <a:pt x="13860" y="11180"/>
                </a:cubicBezTo>
                <a:lnTo>
                  <a:pt x="13866" y="11174"/>
                </a:lnTo>
                <a:close/>
                <a:moveTo>
                  <a:pt x="33479" y="5078"/>
                </a:moveTo>
                <a:cubicBezTo>
                  <a:pt x="33355" y="5125"/>
                  <a:pt x="33241" y="5188"/>
                  <a:pt x="33136" y="5251"/>
                </a:cubicBezTo>
                <a:cubicBezTo>
                  <a:pt x="32886" y="5370"/>
                  <a:pt x="32540" y="5573"/>
                  <a:pt x="32112" y="5811"/>
                </a:cubicBezTo>
                <a:cubicBezTo>
                  <a:pt x="31255" y="6311"/>
                  <a:pt x="30088" y="7025"/>
                  <a:pt x="28861" y="7894"/>
                </a:cubicBezTo>
                <a:cubicBezTo>
                  <a:pt x="27623" y="8763"/>
                  <a:pt x="26552" y="9609"/>
                  <a:pt x="25802" y="10252"/>
                </a:cubicBezTo>
                <a:cubicBezTo>
                  <a:pt x="25421" y="10573"/>
                  <a:pt x="25123" y="10835"/>
                  <a:pt x="24920" y="11026"/>
                </a:cubicBezTo>
                <a:cubicBezTo>
                  <a:pt x="24813" y="11109"/>
                  <a:pt x="24706" y="11216"/>
                  <a:pt x="24611" y="11323"/>
                </a:cubicBezTo>
                <a:cubicBezTo>
                  <a:pt x="24742" y="11240"/>
                  <a:pt x="24849" y="11157"/>
                  <a:pt x="24956" y="11061"/>
                </a:cubicBezTo>
                <a:lnTo>
                  <a:pt x="25861" y="10323"/>
                </a:lnTo>
                <a:cubicBezTo>
                  <a:pt x="26635" y="9704"/>
                  <a:pt x="27707" y="8871"/>
                  <a:pt x="28945" y="8001"/>
                </a:cubicBezTo>
                <a:cubicBezTo>
                  <a:pt x="30171" y="7144"/>
                  <a:pt x="31326" y="6418"/>
                  <a:pt x="32159" y="5906"/>
                </a:cubicBezTo>
                <a:lnTo>
                  <a:pt x="33148" y="5287"/>
                </a:lnTo>
                <a:cubicBezTo>
                  <a:pt x="33265" y="5223"/>
                  <a:pt x="33372" y="5159"/>
                  <a:pt x="33479" y="5078"/>
                </a:cubicBezTo>
                <a:close/>
                <a:moveTo>
                  <a:pt x="35836" y="11176"/>
                </a:moveTo>
                <a:cubicBezTo>
                  <a:pt x="35801" y="11176"/>
                  <a:pt x="35766" y="11177"/>
                  <a:pt x="35731" y="11180"/>
                </a:cubicBezTo>
                <a:cubicBezTo>
                  <a:pt x="35493" y="11180"/>
                  <a:pt x="35148" y="11204"/>
                  <a:pt x="34731" y="11240"/>
                </a:cubicBezTo>
                <a:cubicBezTo>
                  <a:pt x="33624" y="11335"/>
                  <a:pt x="32540" y="11526"/>
                  <a:pt x="31469" y="11800"/>
                </a:cubicBezTo>
                <a:cubicBezTo>
                  <a:pt x="30397" y="12062"/>
                  <a:pt x="29350" y="12419"/>
                  <a:pt x="28349" y="12859"/>
                </a:cubicBezTo>
                <a:cubicBezTo>
                  <a:pt x="27957" y="13026"/>
                  <a:pt x="27647" y="13181"/>
                  <a:pt x="27433" y="13288"/>
                </a:cubicBezTo>
                <a:cubicBezTo>
                  <a:pt x="27326" y="13335"/>
                  <a:pt x="27218" y="13407"/>
                  <a:pt x="27123" y="13478"/>
                </a:cubicBezTo>
                <a:cubicBezTo>
                  <a:pt x="27242" y="13443"/>
                  <a:pt x="27349" y="13395"/>
                  <a:pt x="27468" y="13347"/>
                </a:cubicBezTo>
                <a:cubicBezTo>
                  <a:pt x="27671" y="13240"/>
                  <a:pt x="27992" y="13109"/>
                  <a:pt x="28385" y="12954"/>
                </a:cubicBezTo>
                <a:cubicBezTo>
                  <a:pt x="30421" y="12133"/>
                  <a:pt x="32552" y="11597"/>
                  <a:pt x="34743" y="11347"/>
                </a:cubicBezTo>
                <a:cubicBezTo>
                  <a:pt x="35160" y="11300"/>
                  <a:pt x="35493" y="11264"/>
                  <a:pt x="35731" y="11240"/>
                </a:cubicBezTo>
                <a:cubicBezTo>
                  <a:pt x="35850" y="11240"/>
                  <a:pt x="35969" y="11216"/>
                  <a:pt x="36100" y="11192"/>
                </a:cubicBezTo>
                <a:cubicBezTo>
                  <a:pt x="36008" y="11184"/>
                  <a:pt x="35921" y="11176"/>
                  <a:pt x="35836" y="11176"/>
                </a:cubicBezTo>
                <a:close/>
                <a:moveTo>
                  <a:pt x="7635" y="13222"/>
                </a:moveTo>
                <a:cubicBezTo>
                  <a:pt x="6214" y="13222"/>
                  <a:pt x="4799" y="13375"/>
                  <a:pt x="3418" y="13693"/>
                </a:cubicBezTo>
                <a:cubicBezTo>
                  <a:pt x="2144" y="13990"/>
                  <a:pt x="1406" y="14312"/>
                  <a:pt x="1429" y="14383"/>
                </a:cubicBezTo>
                <a:cubicBezTo>
                  <a:pt x="1432" y="14392"/>
                  <a:pt x="1447" y="14396"/>
                  <a:pt x="1471" y="14396"/>
                </a:cubicBezTo>
                <a:cubicBezTo>
                  <a:pt x="1649" y="14396"/>
                  <a:pt x="2371" y="14189"/>
                  <a:pt x="3477" y="13990"/>
                </a:cubicBezTo>
                <a:cubicBezTo>
                  <a:pt x="4774" y="13765"/>
                  <a:pt x="6092" y="13658"/>
                  <a:pt x="7409" y="13658"/>
                </a:cubicBezTo>
                <a:cubicBezTo>
                  <a:pt x="7762" y="13658"/>
                  <a:pt x="8114" y="13666"/>
                  <a:pt x="8466" y="13681"/>
                </a:cubicBezTo>
                <a:cubicBezTo>
                  <a:pt x="10133" y="13740"/>
                  <a:pt x="11800" y="13967"/>
                  <a:pt x="13419" y="14359"/>
                </a:cubicBezTo>
                <a:cubicBezTo>
                  <a:pt x="14564" y="14643"/>
                  <a:pt x="15269" y="14926"/>
                  <a:pt x="15408" y="14926"/>
                </a:cubicBezTo>
                <a:cubicBezTo>
                  <a:pt x="15420" y="14926"/>
                  <a:pt x="15428" y="14924"/>
                  <a:pt x="15431" y="14919"/>
                </a:cubicBezTo>
                <a:cubicBezTo>
                  <a:pt x="15455" y="14871"/>
                  <a:pt x="14753" y="14455"/>
                  <a:pt x="13490" y="14074"/>
                </a:cubicBezTo>
                <a:cubicBezTo>
                  <a:pt x="11859" y="13586"/>
                  <a:pt x="10181" y="13300"/>
                  <a:pt x="8478" y="13240"/>
                </a:cubicBezTo>
                <a:cubicBezTo>
                  <a:pt x="8197" y="13228"/>
                  <a:pt x="7916" y="13222"/>
                  <a:pt x="7635" y="13222"/>
                </a:cubicBezTo>
                <a:close/>
                <a:moveTo>
                  <a:pt x="30028" y="1"/>
                </a:moveTo>
                <a:lnTo>
                  <a:pt x="30028" y="12"/>
                </a:lnTo>
                <a:cubicBezTo>
                  <a:pt x="29802" y="72"/>
                  <a:pt x="29588" y="179"/>
                  <a:pt x="29397" y="322"/>
                </a:cubicBezTo>
                <a:cubicBezTo>
                  <a:pt x="28838" y="667"/>
                  <a:pt x="28314" y="1072"/>
                  <a:pt x="27826" y="1513"/>
                </a:cubicBezTo>
                <a:cubicBezTo>
                  <a:pt x="26218" y="2965"/>
                  <a:pt x="24861" y="4680"/>
                  <a:pt x="23825" y="6585"/>
                </a:cubicBezTo>
                <a:cubicBezTo>
                  <a:pt x="22801" y="8478"/>
                  <a:pt x="21932" y="10454"/>
                  <a:pt x="21241" y="12490"/>
                </a:cubicBezTo>
                <a:cubicBezTo>
                  <a:pt x="20694" y="14050"/>
                  <a:pt x="20396" y="15026"/>
                  <a:pt x="20456" y="15050"/>
                </a:cubicBezTo>
                <a:cubicBezTo>
                  <a:pt x="20456" y="15050"/>
                  <a:pt x="20457" y="15050"/>
                  <a:pt x="20458" y="15050"/>
                </a:cubicBezTo>
                <a:cubicBezTo>
                  <a:pt x="20525" y="15050"/>
                  <a:pt x="20916" y="14114"/>
                  <a:pt x="21527" y="12609"/>
                </a:cubicBezTo>
                <a:cubicBezTo>
                  <a:pt x="22289" y="10609"/>
                  <a:pt x="23182" y="8680"/>
                  <a:pt x="24206" y="6799"/>
                </a:cubicBezTo>
                <a:cubicBezTo>
                  <a:pt x="25218" y="4930"/>
                  <a:pt x="26516" y="3227"/>
                  <a:pt x="28028" y="1739"/>
                </a:cubicBezTo>
                <a:cubicBezTo>
                  <a:pt x="29195" y="608"/>
                  <a:pt x="30076" y="72"/>
                  <a:pt x="30028" y="1"/>
                </a:cubicBezTo>
                <a:close/>
                <a:moveTo>
                  <a:pt x="14376" y="2606"/>
                </a:moveTo>
                <a:cubicBezTo>
                  <a:pt x="14374" y="2606"/>
                  <a:pt x="14373" y="2607"/>
                  <a:pt x="14372" y="2608"/>
                </a:cubicBezTo>
                <a:cubicBezTo>
                  <a:pt x="14252" y="2679"/>
                  <a:pt x="15955" y="5239"/>
                  <a:pt x="17443" y="8656"/>
                </a:cubicBezTo>
                <a:cubicBezTo>
                  <a:pt x="18926" y="12072"/>
                  <a:pt x="19534" y="15062"/>
                  <a:pt x="19668" y="15062"/>
                </a:cubicBezTo>
                <a:cubicBezTo>
                  <a:pt x="19669" y="15062"/>
                  <a:pt x="19669" y="15062"/>
                  <a:pt x="19670" y="15062"/>
                </a:cubicBezTo>
                <a:cubicBezTo>
                  <a:pt x="19729" y="15050"/>
                  <a:pt x="19646" y="14288"/>
                  <a:pt x="19372" y="13074"/>
                </a:cubicBezTo>
                <a:cubicBezTo>
                  <a:pt x="18622" y="9918"/>
                  <a:pt x="17348" y="6918"/>
                  <a:pt x="15586" y="4203"/>
                </a:cubicBezTo>
                <a:cubicBezTo>
                  <a:pt x="14927" y="3197"/>
                  <a:pt x="14436" y="2606"/>
                  <a:pt x="14376" y="2606"/>
                </a:cubicBezTo>
                <a:close/>
                <a:moveTo>
                  <a:pt x="14383" y="10752"/>
                </a:moveTo>
                <a:cubicBezTo>
                  <a:pt x="14372" y="10788"/>
                  <a:pt x="14669" y="10978"/>
                  <a:pt x="15145" y="11311"/>
                </a:cubicBezTo>
                <a:cubicBezTo>
                  <a:pt x="16384" y="12181"/>
                  <a:pt x="17491" y="13216"/>
                  <a:pt x="18432" y="14395"/>
                </a:cubicBezTo>
                <a:cubicBezTo>
                  <a:pt x="18622" y="14645"/>
                  <a:pt x="18813" y="14895"/>
                  <a:pt x="19027" y="15133"/>
                </a:cubicBezTo>
                <a:cubicBezTo>
                  <a:pt x="19003" y="15038"/>
                  <a:pt x="18955" y="14955"/>
                  <a:pt x="18908" y="14883"/>
                </a:cubicBezTo>
                <a:cubicBezTo>
                  <a:pt x="18813" y="14752"/>
                  <a:pt x="18682" y="14562"/>
                  <a:pt x="18515" y="14324"/>
                </a:cubicBezTo>
                <a:cubicBezTo>
                  <a:pt x="17610" y="13097"/>
                  <a:pt x="16479" y="12050"/>
                  <a:pt x="15205" y="11216"/>
                </a:cubicBezTo>
                <a:cubicBezTo>
                  <a:pt x="14955" y="11061"/>
                  <a:pt x="14753" y="10942"/>
                  <a:pt x="14610" y="10859"/>
                </a:cubicBezTo>
                <a:cubicBezTo>
                  <a:pt x="14538" y="10811"/>
                  <a:pt x="14455" y="10776"/>
                  <a:pt x="14383" y="10752"/>
                </a:cubicBezTo>
                <a:close/>
                <a:moveTo>
                  <a:pt x="6238" y="11077"/>
                </a:moveTo>
                <a:cubicBezTo>
                  <a:pt x="5223" y="11077"/>
                  <a:pt x="4620" y="11155"/>
                  <a:pt x="4620" y="11216"/>
                </a:cubicBezTo>
                <a:cubicBezTo>
                  <a:pt x="4632" y="11288"/>
                  <a:pt x="5454" y="11276"/>
                  <a:pt x="6799" y="11395"/>
                </a:cubicBezTo>
                <a:cubicBezTo>
                  <a:pt x="7466" y="11442"/>
                  <a:pt x="8264" y="11538"/>
                  <a:pt x="9133" y="11692"/>
                </a:cubicBezTo>
                <a:cubicBezTo>
                  <a:pt x="11026" y="12014"/>
                  <a:pt x="12871" y="12562"/>
                  <a:pt x="14633" y="13300"/>
                </a:cubicBezTo>
                <a:cubicBezTo>
                  <a:pt x="15455" y="13645"/>
                  <a:pt x="16169" y="13990"/>
                  <a:pt x="16765" y="14312"/>
                </a:cubicBezTo>
                <a:cubicBezTo>
                  <a:pt x="17886" y="14895"/>
                  <a:pt x="18575" y="15341"/>
                  <a:pt x="18681" y="15341"/>
                </a:cubicBezTo>
                <a:cubicBezTo>
                  <a:pt x="18687" y="15341"/>
                  <a:pt x="18691" y="15339"/>
                  <a:pt x="18694" y="15336"/>
                </a:cubicBezTo>
                <a:cubicBezTo>
                  <a:pt x="18717" y="15288"/>
                  <a:pt x="18074" y="14740"/>
                  <a:pt x="16919" y="14038"/>
                </a:cubicBezTo>
                <a:cubicBezTo>
                  <a:pt x="16241" y="13633"/>
                  <a:pt x="15526" y="13252"/>
                  <a:pt x="14800" y="12931"/>
                </a:cubicBezTo>
                <a:cubicBezTo>
                  <a:pt x="13907" y="12538"/>
                  <a:pt x="12990" y="12204"/>
                  <a:pt x="12062" y="11919"/>
                </a:cubicBezTo>
                <a:cubicBezTo>
                  <a:pt x="11121" y="11657"/>
                  <a:pt x="10157" y="11442"/>
                  <a:pt x="9192" y="11300"/>
                </a:cubicBezTo>
                <a:cubicBezTo>
                  <a:pt x="8407" y="11180"/>
                  <a:pt x="7609" y="11109"/>
                  <a:pt x="6811" y="11085"/>
                </a:cubicBezTo>
                <a:cubicBezTo>
                  <a:pt x="6608" y="11080"/>
                  <a:pt x="6417" y="11077"/>
                  <a:pt x="6238" y="11077"/>
                </a:cubicBezTo>
                <a:close/>
                <a:moveTo>
                  <a:pt x="34912" y="7999"/>
                </a:moveTo>
                <a:cubicBezTo>
                  <a:pt x="34681" y="7999"/>
                  <a:pt x="33894" y="8134"/>
                  <a:pt x="32755" y="8454"/>
                </a:cubicBezTo>
                <a:cubicBezTo>
                  <a:pt x="31969" y="8692"/>
                  <a:pt x="31195" y="8954"/>
                  <a:pt x="30445" y="9275"/>
                </a:cubicBezTo>
                <a:cubicBezTo>
                  <a:pt x="28588" y="10037"/>
                  <a:pt x="26837" y="11026"/>
                  <a:pt x="25230" y="12228"/>
                </a:cubicBezTo>
                <a:cubicBezTo>
                  <a:pt x="24575" y="12716"/>
                  <a:pt x="23956" y="13252"/>
                  <a:pt x="23361" y="13800"/>
                </a:cubicBezTo>
                <a:cubicBezTo>
                  <a:pt x="22337" y="14764"/>
                  <a:pt x="21777" y="15431"/>
                  <a:pt x="21837" y="15479"/>
                </a:cubicBezTo>
                <a:cubicBezTo>
                  <a:pt x="21839" y="15480"/>
                  <a:pt x="21842" y="15481"/>
                  <a:pt x="21846" y="15481"/>
                </a:cubicBezTo>
                <a:cubicBezTo>
                  <a:pt x="21942" y="15481"/>
                  <a:pt x="22542" y="14887"/>
                  <a:pt x="23563" y="14038"/>
                </a:cubicBezTo>
                <a:cubicBezTo>
                  <a:pt x="24087" y="13597"/>
                  <a:pt x="24718" y="13085"/>
                  <a:pt x="25480" y="12562"/>
                </a:cubicBezTo>
                <a:cubicBezTo>
                  <a:pt x="26230" y="12038"/>
                  <a:pt x="27064" y="11490"/>
                  <a:pt x="27980" y="10966"/>
                </a:cubicBezTo>
                <a:cubicBezTo>
                  <a:pt x="28838" y="10478"/>
                  <a:pt x="29719" y="10037"/>
                  <a:pt x="30624" y="9645"/>
                </a:cubicBezTo>
                <a:cubicBezTo>
                  <a:pt x="31457" y="9275"/>
                  <a:pt x="32219" y="8978"/>
                  <a:pt x="32874" y="8752"/>
                </a:cubicBezTo>
                <a:cubicBezTo>
                  <a:pt x="34172" y="8287"/>
                  <a:pt x="35005" y="8073"/>
                  <a:pt x="34993" y="8001"/>
                </a:cubicBezTo>
                <a:lnTo>
                  <a:pt x="34993" y="8001"/>
                </a:lnTo>
                <a:lnTo>
                  <a:pt x="34981" y="8013"/>
                </a:lnTo>
                <a:cubicBezTo>
                  <a:pt x="34979" y="8004"/>
                  <a:pt x="34956" y="7999"/>
                  <a:pt x="34912" y="7999"/>
                </a:cubicBezTo>
                <a:close/>
                <a:moveTo>
                  <a:pt x="4989" y="15098"/>
                </a:moveTo>
                <a:cubicBezTo>
                  <a:pt x="4656" y="15098"/>
                  <a:pt x="4489" y="15502"/>
                  <a:pt x="4727" y="15741"/>
                </a:cubicBezTo>
                <a:cubicBezTo>
                  <a:pt x="4805" y="15818"/>
                  <a:pt x="4900" y="15853"/>
                  <a:pt x="4993" y="15853"/>
                </a:cubicBezTo>
                <a:cubicBezTo>
                  <a:pt x="5186" y="15853"/>
                  <a:pt x="5370" y="15704"/>
                  <a:pt x="5370" y="15479"/>
                </a:cubicBezTo>
                <a:cubicBezTo>
                  <a:pt x="5370" y="15264"/>
                  <a:pt x="5192" y="15098"/>
                  <a:pt x="4989" y="15098"/>
                </a:cubicBezTo>
                <a:close/>
                <a:moveTo>
                  <a:pt x="40027" y="15205"/>
                </a:moveTo>
                <a:cubicBezTo>
                  <a:pt x="39692" y="15205"/>
                  <a:pt x="39533" y="15613"/>
                  <a:pt x="39768" y="15836"/>
                </a:cubicBezTo>
                <a:cubicBezTo>
                  <a:pt x="39845" y="15913"/>
                  <a:pt x="39940" y="15948"/>
                  <a:pt x="40033" y="15948"/>
                </a:cubicBezTo>
                <a:cubicBezTo>
                  <a:pt x="40226" y="15948"/>
                  <a:pt x="40411" y="15799"/>
                  <a:pt x="40411" y="15574"/>
                </a:cubicBezTo>
                <a:cubicBezTo>
                  <a:pt x="40411" y="15371"/>
                  <a:pt x="40244" y="15205"/>
                  <a:pt x="40041" y="15205"/>
                </a:cubicBezTo>
                <a:cubicBezTo>
                  <a:pt x="40037" y="15205"/>
                  <a:pt x="40032" y="15205"/>
                  <a:pt x="40027" y="15205"/>
                </a:cubicBezTo>
                <a:close/>
                <a:moveTo>
                  <a:pt x="11533" y="15558"/>
                </a:moveTo>
                <a:cubicBezTo>
                  <a:pt x="10785" y="15558"/>
                  <a:pt x="10035" y="15643"/>
                  <a:pt x="9299" y="15812"/>
                </a:cubicBezTo>
                <a:cubicBezTo>
                  <a:pt x="8668" y="15955"/>
                  <a:pt x="8311" y="16122"/>
                  <a:pt x="8311" y="16169"/>
                </a:cubicBezTo>
                <a:cubicBezTo>
                  <a:pt x="8317" y="16190"/>
                  <a:pt x="8362" y="16199"/>
                  <a:pt x="8441" y="16199"/>
                </a:cubicBezTo>
                <a:cubicBezTo>
                  <a:pt x="8820" y="16199"/>
                  <a:pt x="9987" y="15998"/>
                  <a:pt x="11420" y="15998"/>
                </a:cubicBezTo>
                <a:cubicBezTo>
                  <a:pt x="11541" y="15998"/>
                  <a:pt x="11663" y="15999"/>
                  <a:pt x="11788" y="16002"/>
                </a:cubicBezTo>
                <a:cubicBezTo>
                  <a:pt x="13483" y="16034"/>
                  <a:pt x="14861" y="16391"/>
                  <a:pt x="15183" y="16391"/>
                </a:cubicBezTo>
                <a:cubicBezTo>
                  <a:pt x="15225" y="16391"/>
                  <a:pt x="15248" y="16385"/>
                  <a:pt x="15253" y="16372"/>
                </a:cubicBezTo>
                <a:lnTo>
                  <a:pt x="15265" y="16372"/>
                </a:lnTo>
                <a:cubicBezTo>
                  <a:pt x="15276" y="16324"/>
                  <a:pt x="14919" y="16133"/>
                  <a:pt x="14300" y="15955"/>
                </a:cubicBezTo>
                <a:cubicBezTo>
                  <a:pt x="13401" y="15690"/>
                  <a:pt x="12468" y="15558"/>
                  <a:pt x="11533" y="15558"/>
                </a:cubicBezTo>
                <a:close/>
                <a:moveTo>
                  <a:pt x="32054" y="13285"/>
                </a:moveTo>
                <a:cubicBezTo>
                  <a:pt x="31958" y="13285"/>
                  <a:pt x="31858" y="13286"/>
                  <a:pt x="31755" y="13288"/>
                </a:cubicBezTo>
                <a:cubicBezTo>
                  <a:pt x="31052" y="13288"/>
                  <a:pt x="30362" y="13347"/>
                  <a:pt x="29671" y="13443"/>
                </a:cubicBezTo>
                <a:cubicBezTo>
                  <a:pt x="28826" y="13562"/>
                  <a:pt x="27992" y="13740"/>
                  <a:pt x="27171" y="13978"/>
                </a:cubicBezTo>
                <a:cubicBezTo>
                  <a:pt x="26349" y="14217"/>
                  <a:pt x="25552" y="14514"/>
                  <a:pt x="24766" y="14859"/>
                </a:cubicBezTo>
                <a:cubicBezTo>
                  <a:pt x="24135" y="15145"/>
                  <a:pt x="23516" y="15467"/>
                  <a:pt x="22932" y="15824"/>
                </a:cubicBezTo>
                <a:cubicBezTo>
                  <a:pt x="21920" y="16455"/>
                  <a:pt x="21372" y="16919"/>
                  <a:pt x="21396" y="16979"/>
                </a:cubicBezTo>
                <a:cubicBezTo>
                  <a:pt x="21399" y="16983"/>
                  <a:pt x="21404" y="16985"/>
                  <a:pt x="21412" y="16985"/>
                </a:cubicBezTo>
                <a:cubicBezTo>
                  <a:pt x="21518" y="16985"/>
                  <a:pt x="22111" y="16619"/>
                  <a:pt x="23075" y="16098"/>
                </a:cubicBezTo>
                <a:cubicBezTo>
                  <a:pt x="23575" y="15812"/>
                  <a:pt x="24206" y="15514"/>
                  <a:pt x="24920" y="15217"/>
                </a:cubicBezTo>
                <a:cubicBezTo>
                  <a:pt x="25682" y="14907"/>
                  <a:pt x="26468" y="14621"/>
                  <a:pt x="27278" y="14383"/>
                </a:cubicBezTo>
                <a:cubicBezTo>
                  <a:pt x="28076" y="14157"/>
                  <a:pt x="28885" y="13978"/>
                  <a:pt x="29707" y="13836"/>
                </a:cubicBezTo>
                <a:cubicBezTo>
                  <a:pt x="30469" y="13705"/>
                  <a:pt x="31147" y="13621"/>
                  <a:pt x="31731" y="13586"/>
                </a:cubicBezTo>
                <a:cubicBezTo>
                  <a:pt x="32898" y="13502"/>
                  <a:pt x="33624" y="13502"/>
                  <a:pt x="33624" y="13431"/>
                </a:cubicBezTo>
                <a:cubicBezTo>
                  <a:pt x="33635" y="13387"/>
                  <a:pt x="33033" y="13285"/>
                  <a:pt x="32054" y="13285"/>
                </a:cubicBezTo>
                <a:close/>
                <a:moveTo>
                  <a:pt x="30579" y="15180"/>
                </a:moveTo>
                <a:cubicBezTo>
                  <a:pt x="30315" y="15180"/>
                  <a:pt x="30052" y="15188"/>
                  <a:pt x="29790" y="15205"/>
                </a:cubicBezTo>
                <a:cubicBezTo>
                  <a:pt x="29171" y="15240"/>
                  <a:pt x="28564" y="15312"/>
                  <a:pt x="27968" y="15431"/>
                </a:cubicBezTo>
                <a:cubicBezTo>
                  <a:pt x="27718" y="15467"/>
                  <a:pt x="27492" y="15526"/>
                  <a:pt x="27290" y="15586"/>
                </a:cubicBezTo>
                <a:cubicBezTo>
                  <a:pt x="27076" y="15633"/>
                  <a:pt x="26909" y="15681"/>
                  <a:pt x="26778" y="15729"/>
                </a:cubicBezTo>
                <a:cubicBezTo>
                  <a:pt x="26623" y="15764"/>
                  <a:pt x="26480" y="15812"/>
                  <a:pt x="26349" y="15883"/>
                </a:cubicBezTo>
                <a:cubicBezTo>
                  <a:pt x="26492" y="15860"/>
                  <a:pt x="26647" y="15824"/>
                  <a:pt x="26790" y="15788"/>
                </a:cubicBezTo>
                <a:cubicBezTo>
                  <a:pt x="26933" y="15752"/>
                  <a:pt x="27099" y="15705"/>
                  <a:pt x="27302" y="15669"/>
                </a:cubicBezTo>
                <a:cubicBezTo>
                  <a:pt x="27504" y="15621"/>
                  <a:pt x="27730" y="15574"/>
                  <a:pt x="27992" y="15538"/>
                </a:cubicBezTo>
                <a:cubicBezTo>
                  <a:pt x="28588" y="15431"/>
                  <a:pt x="29195" y="15371"/>
                  <a:pt x="29790" y="15336"/>
                </a:cubicBezTo>
                <a:cubicBezTo>
                  <a:pt x="30017" y="15329"/>
                  <a:pt x="30244" y="15325"/>
                  <a:pt x="30471" y="15325"/>
                </a:cubicBezTo>
                <a:cubicBezTo>
                  <a:pt x="30993" y="15325"/>
                  <a:pt x="31514" y="15345"/>
                  <a:pt x="32029" y="15395"/>
                </a:cubicBezTo>
                <a:cubicBezTo>
                  <a:pt x="32767" y="15479"/>
                  <a:pt x="33493" y="15610"/>
                  <a:pt x="34219" y="15776"/>
                </a:cubicBezTo>
                <a:cubicBezTo>
                  <a:pt x="34803" y="15931"/>
                  <a:pt x="35374" y="16122"/>
                  <a:pt x="35946" y="16336"/>
                </a:cubicBezTo>
                <a:cubicBezTo>
                  <a:pt x="36184" y="16431"/>
                  <a:pt x="36410" y="16538"/>
                  <a:pt x="36589" y="16610"/>
                </a:cubicBezTo>
                <a:cubicBezTo>
                  <a:pt x="36779" y="16693"/>
                  <a:pt x="36946" y="16764"/>
                  <a:pt x="37077" y="16836"/>
                </a:cubicBezTo>
                <a:cubicBezTo>
                  <a:pt x="37208" y="16907"/>
                  <a:pt x="37339" y="16967"/>
                  <a:pt x="37482" y="17015"/>
                </a:cubicBezTo>
                <a:cubicBezTo>
                  <a:pt x="37363" y="16907"/>
                  <a:pt x="37220" y="16824"/>
                  <a:pt x="37089" y="16753"/>
                </a:cubicBezTo>
                <a:cubicBezTo>
                  <a:pt x="36934" y="16657"/>
                  <a:pt x="36767" y="16586"/>
                  <a:pt x="36612" y="16514"/>
                </a:cubicBezTo>
                <a:cubicBezTo>
                  <a:pt x="36410" y="16431"/>
                  <a:pt x="36208" y="16324"/>
                  <a:pt x="35969" y="16229"/>
                </a:cubicBezTo>
                <a:cubicBezTo>
                  <a:pt x="35398" y="16002"/>
                  <a:pt x="34826" y="15800"/>
                  <a:pt x="34231" y="15645"/>
                </a:cubicBezTo>
                <a:cubicBezTo>
                  <a:pt x="33505" y="15467"/>
                  <a:pt x="32767" y="15324"/>
                  <a:pt x="32029" y="15252"/>
                </a:cubicBezTo>
                <a:cubicBezTo>
                  <a:pt x="31544" y="15206"/>
                  <a:pt x="31060" y="15180"/>
                  <a:pt x="30579" y="15180"/>
                </a:cubicBezTo>
                <a:close/>
                <a:moveTo>
                  <a:pt x="35353" y="17752"/>
                </a:moveTo>
                <a:cubicBezTo>
                  <a:pt x="35348" y="17752"/>
                  <a:pt x="35343" y="17752"/>
                  <a:pt x="35338" y="17753"/>
                </a:cubicBezTo>
                <a:cubicBezTo>
                  <a:pt x="35255" y="17753"/>
                  <a:pt x="35184" y="17824"/>
                  <a:pt x="35184" y="17907"/>
                </a:cubicBezTo>
                <a:cubicBezTo>
                  <a:pt x="35184" y="18003"/>
                  <a:pt x="35263" y="18061"/>
                  <a:pt x="35344" y="18061"/>
                </a:cubicBezTo>
                <a:cubicBezTo>
                  <a:pt x="35385" y="18061"/>
                  <a:pt x="35426" y="18046"/>
                  <a:pt x="35458" y="18015"/>
                </a:cubicBezTo>
                <a:cubicBezTo>
                  <a:pt x="35550" y="17911"/>
                  <a:pt x="35486" y="17752"/>
                  <a:pt x="35353" y="17752"/>
                </a:cubicBezTo>
                <a:close/>
                <a:moveTo>
                  <a:pt x="26103" y="16964"/>
                </a:moveTo>
                <a:cubicBezTo>
                  <a:pt x="24994" y="16964"/>
                  <a:pt x="23883" y="17080"/>
                  <a:pt x="22789" y="17312"/>
                </a:cubicBezTo>
                <a:cubicBezTo>
                  <a:pt x="21849" y="17515"/>
                  <a:pt x="21301" y="17741"/>
                  <a:pt x="21313" y="17788"/>
                </a:cubicBezTo>
                <a:cubicBezTo>
                  <a:pt x="21317" y="17802"/>
                  <a:pt x="21345" y="17808"/>
                  <a:pt x="21397" y="17808"/>
                </a:cubicBezTo>
                <a:cubicBezTo>
                  <a:pt x="21816" y="17808"/>
                  <a:pt x="23747" y="17405"/>
                  <a:pt x="26154" y="17405"/>
                </a:cubicBezTo>
                <a:cubicBezTo>
                  <a:pt x="26270" y="17405"/>
                  <a:pt x="26386" y="17405"/>
                  <a:pt x="26504" y="17407"/>
                </a:cubicBezTo>
                <a:cubicBezTo>
                  <a:pt x="29148" y="17462"/>
                  <a:pt x="31260" y="18078"/>
                  <a:pt x="31627" y="18078"/>
                </a:cubicBezTo>
                <a:cubicBezTo>
                  <a:pt x="31660" y="18078"/>
                  <a:pt x="31679" y="18073"/>
                  <a:pt x="31683" y="18062"/>
                </a:cubicBezTo>
                <a:lnTo>
                  <a:pt x="31671" y="18062"/>
                </a:lnTo>
                <a:cubicBezTo>
                  <a:pt x="31695" y="18003"/>
                  <a:pt x="31147" y="17765"/>
                  <a:pt x="30231" y="17503"/>
                </a:cubicBezTo>
                <a:cubicBezTo>
                  <a:pt x="28880" y="17145"/>
                  <a:pt x="27493" y="16964"/>
                  <a:pt x="26103" y="16964"/>
                </a:cubicBezTo>
                <a:close/>
                <a:moveTo>
                  <a:pt x="32421" y="18943"/>
                </a:moveTo>
                <a:lnTo>
                  <a:pt x="32421" y="18943"/>
                </a:lnTo>
                <a:cubicBezTo>
                  <a:pt x="32981" y="19289"/>
                  <a:pt x="33564" y="19586"/>
                  <a:pt x="34160" y="19836"/>
                </a:cubicBezTo>
                <a:cubicBezTo>
                  <a:pt x="34743" y="20134"/>
                  <a:pt x="35350" y="20384"/>
                  <a:pt x="35969" y="20598"/>
                </a:cubicBezTo>
                <a:lnTo>
                  <a:pt x="35969" y="20586"/>
                </a:lnTo>
                <a:cubicBezTo>
                  <a:pt x="34826" y="19955"/>
                  <a:pt x="33648" y="19408"/>
                  <a:pt x="32421" y="18943"/>
                </a:cubicBezTo>
                <a:close/>
                <a:moveTo>
                  <a:pt x="12952" y="17152"/>
                </a:moveTo>
                <a:cubicBezTo>
                  <a:pt x="11534" y="17152"/>
                  <a:pt x="10118" y="17263"/>
                  <a:pt x="8716" y="17479"/>
                </a:cubicBezTo>
                <a:cubicBezTo>
                  <a:pt x="6537" y="17800"/>
                  <a:pt x="4418" y="18419"/>
                  <a:pt x="2418" y="19324"/>
                </a:cubicBezTo>
                <a:lnTo>
                  <a:pt x="1858" y="19574"/>
                </a:lnTo>
                <a:lnTo>
                  <a:pt x="1382" y="19824"/>
                </a:lnTo>
                <a:cubicBezTo>
                  <a:pt x="1120" y="19943"/>
                  <a:pt x="870" y="20086"/>
                  <a:pt x="632" y="20241"/>
                </a:cubicBezTo>
                <a:cubicBezTo>
                  <a:pt x="239" y="20479"/>
                  <a:pt x="1" y="20598"/>
                  <a:pt x="36" y="20658"/>
                </a:cubicBezTo>
                <a:cubicBezTo>
                  <a:pt x="38" y="20661"/>
                  <a:pt x="43" y="20663"/>
                  <a:pt x="50" y="20663"/>
                </a:cubicBezTo>
                <a:cubicBezTo>
                  <a:pt x="174" y="20663"/>
                  <a:pt x="1072" y="20184"/>
                  <a:pt x="2525" y="19610"/>
                </a:cubicBezTo>
                <a:cubicBezTo>
                  <a:pt x="4537" y="18800"/>
                  <a:pt x="6632" y="18229"/>
                  <a:pt x="8776" y="17907"/>
                </a:cubicBezTo>
                <a:cubicBezTo>
                  <a:pt x="10439" y="17658"/>
                  <a:pt x="12118" y="17530"/>
                  <a:pt x="13799" y="17530"/>
                </a:cubicBezTo>
                <a:cubicBezTo>
                  <a:pt x="14283" y="17530"/>
                  <a:pt x="14768" y="17541"/>
                  <a:pt x="15253" y="17562"/>
                </a:cubicBezTo>
                <a:cubicBezTo>
                  <a:pt x="16571" y="17619"/>
                  <a:pt x="17504" y="17714"/>
                  <a:pt x="17829" y="17714"/>
                </a:cubicBezTo>
                <a:cubicBezTo>
                  <a:pt x="17912" y="17714"/>
                  <a:pt x="17955" y="17708"/>
                  <a:pt x="17955" y="17693"/>
                </a:cubicBezTo>
                <a:cubicBezTo>
                  <a:pt x="17729" y="17586"/>
                  <a:pt x="17491" y="17526"/>
                  <a:pt x="17241" y="17515"/>
                </a:cubicBezTo>
                <a:cubicBezTo>
                  <a:pt x="16777" y="17419"/>
                  <a:pt x="16110" y="17336"/>
                  <a:pt x="15276" y="17253"/>
                </a:cubicBezTo>
                <a:cubicBezTo>
                  <a:pt x="14503" y="17185"/>
                  <a:pt x="13727" y="17152"/>
                  <a:pt x="12952" y="17152"/>
                </a:cubicBezTo>
                <a:close/>
                <a:moveTo>
                  <a:pt x="11722" y="18985"/>
                </a:moveTo>
                <a:cubicBezTo>
                  <a:pt x="11636" y="18985"/>
                  <a:pt x="11550" y="18991"/>
                  <a:pt x="11466" y="19003"/>
                </a:cubicBezTo>
                <a:lnTo>
                  <a:pt x="10907" y="19003"/>
                </a:lnTo>
                <a:lnTo>
                  <a:pt x="10169" y="19050"/>
                </a:lnTo>
                <a:cubicBezTo>
                  <a:pt x="8728" y="19158"/>
                  <a:pt x="7311" y="19443"/>
                  <a:pt x="5954" y="19908"/>
                </a:cubicBezTo>
                <a:cubicBezTo>
                  <a:pt x="4597" y="20384"/>
                  <a:pt x="3287" y="21015"/>
                  <a:pt x="2060" y="21777"/>
                </a:cubicBezTo>
                <a:cubicBezTo>
                  <a:pt x="1584" y="22063"/>
                  <a:pt x="1203" y="22313"/>
                  <a:pt x="941" y="22479"/>
                </a:cubicBezTo>
                <a:cubicBezTo>
                  <a:pt x="810" y="22563"/>
                  <a:pt x="679" y="22658"/>
                  <a:pt x="548" y="22753"/>
                </a:cubicBezTo>
                <a:cubicBezTo>
                  <a:pt x="691" y="22694"/>
                  <a:pt x="834" y="22622"/>
                  <a:pt x="977" y="22527"/>
                </a:cubicBezTo>
                <a:lnTo>
                  <a:pt x="2108" y="21872"/>
                </a:lnTo>
                <a:cubicBezTo>
                  <a:pt x="3346" y="21146"/>
                  <a:pt x="4656" y="20539"/>
                  <a:pt x="6001" y="20051"/>
                </a:cubicBezTo>
                <a:cubicBezTo>
                  <a:pt x="7359" y="19586"/>
                  <a:pt x="8764" y="19277"/>
                  <a:pt x="10192" y="19134"/>
                </a:cubicBezTo>
                <a:lnTo>
                  <a:pt x="10943" y="19062"/>
                </a:lnTo>
                <a:lnTo>
                  <a:pt x="11502" y="19039"/>
                </a:lnTo>
                <a:cubicBezTo>
                  <a:pt x="11657" y="19039"/>
                  <a:pt x="11812" y="19027"/>
                  <a:pt x="11978" y="19003"/>
                </a:cubicBezTo>
                <a:cubicBezTo>
                  <a:pt x="11895" y="18991"/>
                  <a:pt x="11809" y="18985"/>
                  <a:pt x="11722" y="18985"/>
                </a:cubicBezTo>
                <a:close/>
                <a:moveTo>
                  <a:pt x="23657" y="20601"/>
                </a:moveTo>
                <a:cubicBezTo>
                  <a:pt x="23608" y="20601"/>
                  <a:pt x="23557" y="20604"/>
                  <a:pt x="23504" y="20610"/>
                </a:cubicBezTo>
                <a:cubicBezTo>
                  <a:pt x="23504" y="20634"/>
                  <a:pt x="23932" y="20670"/>
                  <a:pt x="24623" y="20789"/>
                </a:cubicBezTo>
                <a:cubicBezTo>
                  <a:pt x="25504" y="20932"/>
                  <a:pt x="26385" y="21158"/>
                  <a:pt x="27230" y="21456"/>
                </a:cubicBezTo>
                <a:cubicBezTo>
                  <a:pt x="28088" y="21753"/>
                  <a:pt x="28909" y="22134"/>
                  <a:pt x="29695" y="22575"/>
                </a:cubicBezTo>
                <a:cubicBezTo>
                  <a:pt x="30274" y="22893"/>
                  <a:pt x="30626" y="23124"/>
                  <a:pt x="30678" y="23124"/>
                </a:cubicBezTo>
                <a:cubicBezTo>
                  <a:pt x="30680" y="23124"/>
                  <a:pt x="30682" y="23124"/>
                  <a:pt x="30683" y="23122"/>
                </a:cubicBezTo>
                <a:cubicBezTo>
                  <a:pt x="30612" y="23051"/>
                  <a:pt x="30528" y="22991"/>
                  <a:pt x="30445" y="22932"/>
                </a:cubicBezTo>
                <a:cubicBezTo>
                  <a:pt x="30290" y="22825"/>
                  <a:pt x="30052" y="22658"/>
                  <a:pt x="29754" y="22479"/>
                </a:cubicBezTo>
                <a:cubicBezTo>
                  <a:pt x="28981" y="22015"/>
                  <a:pt x="28147" y="21622"/>
                  <a:pt x="27290" y="21325"/>
                </a:cubicBezTo>
                <a:cubicBezTo>
                  <a:pt x="26433" y="21027"/>
                  <a:pt x="25540" y="20813"/>
                  <a:pt x="24635" y="20682"/>
                </a:cubicBezTo>
                <a:cubicBezTo>
                  <a:pt x="24361" y="20646"/>
                  <a:pt x="24087" y="20622"/>
                  <a:pt x="23801" y="20610"/>
                </a:cubicBezTo>
                <a:cubicBezTo>
                  <a:pt x="23754" y="20604"/>
                  <a:pt x="23706" y="20601"/>
                  <a:pt x="23657" y="20601"/>
                </a:cubicBezTo>
                <a:close/>
                <a:moveTo>
                  <a:pt x="15095" y="19375"/>
                </a:moveTo>
                <a:cubicBezTo>
                  <a:pt x="14800" y="19375"/>
                  <a:pt x="14250" y="19418"/>
                  <a:pt x="13526" y="19527"/>
                </a:cubicBezTo>
                <a:cubicBezTo>
                  <a:pt x="12074" y="19777"/>
                  <a:pt x="10657" y="20205"/>
                  <a:pt x="9299" y="20789"/>
                </a:cubicBezTo>
                <a:cubicBezTo>
                  <a:pt x="7954" y="21384"/>
                  <a:pt x="6668" y="22110"/>
                  <a:pt x="5466" y="22956"/>
                </a:cubicBezTo>
                <a:cubicBezTo>
                  <a:pt x="4549" y="23611"/>
                  <a:pt x="4025" y="24075"/>
                  <a:pt x="4061" y="24123"/>
                </a:cubicBezTo>
                <a:cubicBezTo>
                  <a:pt x="4063" y="24127"/>
                  <a:pt x="4068" y="24129"/>
                  <a:pt x="4076" y="24129"/>
                </a:cubicBezTo>
                <a:cubicBezTo>
                  <a:pt x="4179" y="24129"/>
                  <a:pt x="4745" y="23761"/>
                  <a:pt x="5632" y="23218"/>
                </a:cubicBezTo>
                <a:cubicBezTo>
                  <a:pt x="6859" y="22456"/>
                  <a:pt x="8145" y="21777"/>
                  <a:pt x="9478" y="21194"/>
                </a:cubicBezTo>
                <a:cubicBezTo>
                  <a:pt x="12586" y="19824"/>
                  <a:pt x="15372" y="19539"/>
                  <a:pt x="15348" y="19396"/>
                </a:cubicBezTo>
                <a:lnTo>
                  <a:pt x="15348" y="19396"/>
                </a:lnTo>
                <a:lnTo>
                  <a:pt x="15336" y="19408"/>
                </a:lnTo>
                <a:cubicBezTo>
                  <a:pt x="15336" y="19387"/>
                  <a:pt x="15252" y="19375"/>
                  <a:pt x="15095" y="19375"/>
                </a:cubicBezTo>
                <a:close/>
                <a:moveTo>
                  <a:pt x="19149" y="19905"/>
                </a:moveTo>
                <a:cubicBezTo>
                  <a:pt x="19024" y="19905"/>
                  <a:pt x="18336" y="20924"/>
                  <a:pt x="17920" y="22348"/>
                </a:cubicBezTo>
                <a:cubicBezTo>
                  <a:pt x="17491" y="23813"/>
                  <a:pt x="17527" y="25063"/>
                  <a:pt x="17646" y="25063"/>
                </a:cubicBezTo>
                <a:cubicBezTo>
                  <a:pt x="17646" y="25063"/>
                  <a:pt x="17647" y="25063"/>
                  <a:pt x="17648" y="25063"/>
                </a:cubicBezTo>
                <a:cubicBezTo>
                  <a:pt x="17766" y="25063"/>
                  <a:pt x="17922" y="23877"/>
                  <a:pt x="18336" y="22468"/>
                </a:cubicBezTo>
                <a:cubicBezTo>
                  <a:pt x="18753" y="21063"/>
                  <a:pt x="19253" y="19979"/>
                  <a:pt x="19158" y="19908"/>
                </a:cubicBezTo>
                <a:cubicBezTo>
                  <a:pt x="19155" y="19906"/>
                  <a:pt x="19152" y="19905"/>
                  <a:pt x="19149" y="19905"/>
                </a:cubicBezTo>
                <a:close/>
                <a:moveTo>
                  <a:pt x="22111" y="21801"/>
                </a:moveTo>
                <a:lnTo>
                  <a:pt x="22111" y="21801"/>
                </a:lnTo>
                <a:cubicBezTo>
                  <a:pt x="22730" y="22456"/>
                  <a:pt x="23385" y="23087"/>
                  <a:pt x="24075" y="23682"/>
                </a:cubicBezTo>
                <a:cubicBezTo>
                  <a:pt x="24730" y="24301"/>
                  <a:pt x="25421" y="24896"/>
                  <a:pt x="26135" y="25456"/>
                </a:cubicBezTo>
                <a:lnTo>
                  <a:pt x="26147" y="25444"/>
                </a:lnTo>
                <a:cubicBezTo>
                  <a:pt x="25516" y="24789"/>
                  <a:pt x="24861" y="24158"/>
                  <a:pt x="24170" y="23575"/>
                </a:cubicBezTo>
                <a:cubicBezTo>
                  <a:pt x="23516" y="22944"/>
                  <a:pt x="22825" y="22348"/>
                  <a:pt x="22111" y="21801"/>
                </a:cubicBezTo>
                <a:close/>
                <a:moveTo>
                  <a:pt x="22678" y="18844"/>
                </a:moveTo>
                <a:cubicBezTo>
                  <a:pt x="22469" y="18844"/>
                  <a:pt x="22263" y="18861"/>
                  <a:pt x="22051" y="18908"/>
                </a:cubicBezTo>
                <a:cubicBezTo>
                  <a:pt x="22051" y="18979"/>
                  <a:pt x="23194" y="19015"/>
                  <a:pt x="25016" y="19241"/>
                </a:cubicBezTo>
                <a:lnTo>
                  <a:pt x="25730" y="19336"/>
                </a:lnTo>
                <a:cubicBezTo>
                  <a:pt x="25980" y="19372"/>
                  <a:pt x="26218" y="19420"/>
                  <a:pt x="26492" y="19467"/>
                </a:cubicBezTo>
                <a:cubicBezTo>
                  <a:pt x="27028" y="19551"/>
                  <a:pt x="27587" y="19682"/>
                  <a:pt x="28183" y="19801"/>
                </a:cubicBezTo>
                <a:cubicBezTo>
                  <a:pt x="30755" y="20384"/>
                  <a:pt x="33231" y="21277"/>
                  <a:pt x="35588" y="22456"/>
                </a:cubicBezTo>
                <a:cubicBezTo>
                  <a:pt x="36124" y="22741"/>
                  <a:pt x="36636" y="22991"/>
                  <a:pt x="37101" y="23265"/>
                </a:cubicBezTo>
                <a:cubicBezTo>
                  <a:pt x="37327" y="23396"/>
                  <a:pt x="37565" y="23515"/>
                  <a:pt x="37779" y="23658"/>
                </a:cubicBezTo>
                <a:cubicBezTo>
                  <a:pt x="37982" y="23789"/>
                  <a:pt x="38196" y="23908"/>
                  <a:pt x="38386" y="24027"/>
                </a:cubicBezTo>
                <a:cubicBezTo>
                  <a:pt x="39885" y="24966"/>
                  <a:pt x="40780" y="25662"/>
                  <a:pt x="40879" y="25662"/>
                </a:cubicBezTo>
                <a:cubicBezTo>
                  <a:pt x="40883" y="25662"/>
                  <a:pt x="40885" y="25661"/>
                  <a:pt x="40887" y="25658"/>
                </a:cubicBezTo>
                <a:cubicBezTo>
                  <a:pt x="40911" y="25635"/>
                  <a:pt x="40696" y="25444"/>
                  <a:pt x="40315" y="25111"/>
                </a:cubicBezTo>
                <a:cubicBezTo>
                  <a:pt x="40113" y="24932"/>
                  <a:pt x="39875" y="24742"/>
                  <a:pt x="39577" y="24515"/>
                </a:cubicBezTo>
                <a:cubicBezTo>
                  <a:pt x="39279" y="24301"/>
                  <a:pt x="38946" y="24039"/>
                  <a:pt x="38565" y="23789"/>
                </a:cubicBezTo>
                <a:lnTo>
                  <a:pt x="37958" y="23384"/>
                </a:lnTo>
                <a:cubicBezTo>
                  <a:pt x="37744" y="23241"/>
                  <a:pt x="37517" y="23110"/>
                  <a:pt x="37291" y="22968"/>
                </a:cubicBezTo>
                <a:cubicBezTo>
                  <a:pt x="36791" y="22658"/>
                  <a:pt x="36291" y="22372"/>
                  <a:pt x="35767" y="22110"/>
                </a:cubicBezTo>
                <a:cubicBezTo>
                  <a:pt x="34588" y="21491"/>
                  <a:pt x="33362" y="20944"/>
                  <a:pt x="32112" y="20491"/>
                </a:cubicBezTo>
                <a:cubicBezTo>
                  <a:pt x="30850" y="20039"/>
                  <a:pt x="29576" y="19682"/>
                  <a:pt x="28266" y="19396"/>
                </a:cubicBezTo>
                <a:cubicBezTo>
                  <a:pt x="27671" y="19289"/>
                  <a:pt x="27099" y="19170"/>
                  <a:pt x="26552" y="19098"/>
                </a:cubicBezTo>
                <a:cubicBezTo>
                  <a:pt x="26290" y="19062"/>
                  <a:pt x="26028" y="19027"/>
                  <a:pt x="25778" y="19003"/>
                </a:cubicBezTo>
                <a:lnTo>
                  <a:pt x="25051" y="18920"/>
                </a:lnTo>
                <a:cubicBezTo>
                  <a:pt x="24635" y="18872"/>
                  <a:pt x="24218" y="18848"/>
                  <a:pt x="23801" y="18848"/>
                </a:cubicBezTo>
                <a:lnTo>
                  <a:pt x="22861" y="18848"/>
                </a:lnTo>
                <a:cubicBezTo>
                  <a:pt x="22799" y="18845"/>
                  <a:pt x="22738" y="18844"/>
                  <a:pt x="22678" y="18844"/>
                </a:cubicBezTo>
                <a:close/>
                <a:moveTo>
                  <a:pt x="30362" y="21420"/>
                </a:moveTo>
                <a:lnTo>
                  <a:pt x="30362" y="21420"/>
                </a:lnTo>
                <a:cubicBezTo>
                  <a:pt x="30362" y="21432"/>
                  <a:pt x="30695" y="21622"/>
                  <a:pt x="31195" y="21956"/>
                </a:cubicBezTo>
                <a:cubicBezTo>
                  <a:pt x="31862" y="22384"/>
                  <a:pt x="32481" y="22860"/>
                  <a:pt x="33076" y="23384"/>
                </a:cubicBezTo>
                <a:cubicBezTo>
                  <a:pt x="33660" y="23908"/>
                  <a:pt x="34207" y="24468"/>
                  <a:pt x="34707" y="25075"/>
                </a:cubicBezTo>
                <a:cubicBezTo>
                  <a:pt x="35100" y="25551"/>
                  <a:pt x="35315" y="25837"/>
                  <a:pt x="35338" y="25837"/>
                </a:cubicBezTo>
                <a:lnTo>
                  <a:pt x="35338" y="25825"/>
                </a:lnTo>
                <a:cubicBezTo>
                  <a:pt x="35303" y="25742"/>
                  <a:pt x="35255" y="25670"/>
                  <a:pt x="35196" y="25599"/>
                </a:cubicBezTo>
                <a:cubicBezTo>
                  <a:pt x="35112" y="25456"/>
                  <a:pt x="34969" y="25254"/>
                  <a:pt x="34779" y="25015"/>
                </a:cubicBezTo>
                <a:cubicBezTo>
                  <a:pt x="34291" y="24384"/>
                  <a:pt x="33755" y="23801"/>
                  <a:pt x="33160" y="23277"/>
                </a:cubicBezTo>
                <a:cubicBezTo>
                  <a:pt x="32564" y="22741"/>
                  <a:pt x="31921" y="22277"/>
                  <a:pt x="31243" y="21860"/>
                </a:cubicBezTo>
                <a:cubicBezTo>
                  <a:pt x="30981" y="21706"/>
                  <a:pt x="30755" y="21598"/>
                  <a:pt x="30612" y="21515"/>
                </a:cubicBezTo>
                <a:cubicBezTo>
                  <a:pt x="30528" y="21479"/>
                  <a:pt x="30445" y="21444"/>
                  <a:pt x="30362" y="21420"/>
                </a:cubicBezTo>
                <a:close/>
                <a:moveTo>
                  <a:pt x="8454" y="23170"/>
                </a:moveTo>
                <a:lnTo>
                  <a:pt x="8454" y="23170"/>
                </a:lnTo>
                <a:cubicBezTo>
                  <a:pt x="8371" y="23182"/>
                  <a:pt x="8299" y="23218"/>
                  <a:pt x="8228" y="23253"/>
                </a:cubicBezTo>
                <a:cubicBezTo>
                  <a:pt x="8061" y="23325"/>
                  <a:pt x="7847" y="23420"/>
                  <a:pt x="7573" y="23575"/>
                </a:cubicBezTo>
                <a:cubicBezTo>
                  <a:pt x="6871" y="23956"/>
                  <a:pt x="6204" y="24396"/>
                  <a:pt x="5585" y="24885"/>
                </a:cubicBezTo>
                <a:cubicBezTo>
                  <a:pt x="4954" y="25385"/>
                  <a:pt x="4370" y="25944"/>
                  <a:pt x="3835" y="26551"/>
                </a:cubicBezTo>
                <a:cubicBezTo>
                  <a:pt x="3632" y="26778"/>
                  <a:pt x="3477" y="26968"/>
                  <a:pt x="3382" y="27111"/>
                </a:cubicBezTo>
                <a:cubicBezTo>
                  <a:pt x="3323" y="27171"/>
                  <a:pt x="3275" y="27242"/>
                  <a:pt x="3227" y="27325"/>
                </a:cubicBezTo>
                <a:cubicBezTo>
                  <a:pt x="3228" y="27326"/>
                  <a:pt x="3228" y="27326"/>
                  <a:pt x="3229" y="27326"/>
                </a:cubicBezTo>
                <a:cubicBezTo>
                  <a:pt x="3261" y="27326"/>
                  <a:pt x="3498" y="27054"/>
                  <a:pt x="3906" y="26611"/>
                </a:cubicBezTo>
                <a:cubicBezTo>
                  <a:pt x="5001" y="25456"/>
                  <a:pt x="6240" y="24468"/>
                  <a:pt x="7621" y="23670"/>
                </a:cubicBezTo>
                <a:cubicBezTo>
                  <a:pt x="8121" y="23361"/>
                  <a:pt x="8454" y="23182"/>
                  <a:pt x="8454" y="23170"/>
                </a:cubicBezTo>
                <a:close/>
                <a:moveTo>
                  <a:pt x="20765" y="23063"/>
                </a:moveTo>
                <a:cubicBezTo>
                  <a:pt x="20765" y="23313"/>
                  <a:pt x="20801" y="23563"/>
                  <a:pt x="20872" y="23801"/>
                </a:cubicBezTo>
                <a:cubicBezTo>
                  <a:pt x="21122" y="24956"/>
                  <a:pt x="21551" y="26075"/>
                  <a:pt x="22158" y="27099"/>
                </a:cubicBezTo>
                <a:cubicBezTo>
                  <a:pt x="22265" y="27325"/>
                  <a:pt x="22408" y="27528"/>
                  <a:pt x="22563" y="27718"/>
                </a:cubicBezTo>
                <a:lnTo>
                  <a:pt x="22575" y="27706"/>
                </a:lnTo>
                <a:cubicBezTo>
                  <a:pt x="22480" y="27480"/>
                  <a:pt x="22373" y="27254"/>
                  <a:pt x="22253" y="27040"/>
                </a:cubicBezTo>
                <a:cubicBezTo>
                  <a:pt x="21980" y="26516"/>
                  <a:pt x="21742" y="25980"/>
                  <a:pt x="21527" y="25444"/>
                </a:cubicBezTo>
                <a:cubicBezTo>
                  <a:pt x="21301" y="24896"/>
                  <a:pt x="21122" y="24337"/>
                  <a:pt x="20968" y="23765"/>
                </a:cubicBezTo>
                <a:cubicBezTo>
                  <a:pt x="20920" y="23527"/>
                  <a:pt x="20849" y="23289"/>
                  <a:pt x="20765" y="23063"/>
                </a:cubicBezTo>
                <a:close/>
                <a:moveTo>
                  <a:pt x="22845" y="21602"/>
                </a:moveTo>
                <a:cubicBezTo>
                  <a:pt x="22825" y="21602"/>
                  <a:pt x="22814" y="21605"/>
                  <a:pt x="22813" y="21610"/>
                </a:cubicBezTo>
                <a:cubicBezTo>
                  <a:pt x="22777" y="21741"/>
                  <a:pt x="25575" y="22670"/>
                  <a:pt x="28647" y="24563"/>
                </a:cubicBezTo>
                <a:cubicBezTo>
                  <a:pt x="31664" y="26415"/>
                  <a:pt x="33712" y="28483"/>
                  <a:pt x="33889" y="28483"/>
                </a:cubicBezTo>
                <a:cubicBezTo>
                  <a:pt x="33893" y="28483"/>
                  <a:pt x="33896" y="28482"/>
                  <a:pt x="33898" y="28480"/>
                </a:cubicBezTo>
                <a:lnTo>
                  <a:pt x="33886" y="28480"/>
                </a:lnTo>
                <a:cubicBezTo>
                  <a:pt x="33922" y="28444"/>
                  <a:pt x="33457" y="27861"/>
                  <a:pt x="32576" y="27040"/>
                </a:cubicBezTo>
                <a:cubicBezTo>
                  <a:pt x="30290" y="24896"/>
                  <a:pt x="27599" y="23230"/>
                  <a:pt x="24670" y="22134"/>
                </a:cubicBezTo>
                <a:cubicBezTo>
                  <a:pt x="23681" y="21766"/>
                  <a:pt x="22998" y="21602"/>
                  <a:pt x="22845" y="21602"/>
                </a:cubicBezTo>
                <a:close/>
                <a:moveTo>
                  <a:pt x="29671" y="28218"/>
                </a:moveTo>
                <a:cubicBezTo>
                  <a:pt x="29385" y="28218"/>
                  <a:pt x="29254" y="28552"/>
                  <a:pt x="29457" y="28754"/>
                </a:cubicBezTo>
                <a:cubicBezTo>
                  <a:pt x="29517" y="28814"/>
                  <a:pt x="29593" y="28841"/>
                  <a:pt x="29668" y="28841"/>
                </a:cubicBezTo>
                <a:cubicBezTo>
                  <a:pt x="29830" y="28841"/>
                  <a:pt x="29989" y="28715"/>
                  <a:pt x="29981" y="28528"/>
                </a:cubicBezTo>
                <a:cubicBezTo>
                  <a:pt x="29981" y="28349"/>
                  <a:pt x="29838" y="28218"/>
                  <a:pt x="29671" y="28218"/>
                </a:cubicBezTo>
                <a:close/>
                <a:moveTo>
                  <a:pt x="3424" y="29467"/>
                </a:moveTo>
                <a:cubicBezTo>
                  <a:pt x="3418" y="29467"/>
                  <a:pt x="3412" y="29468"/>
                  <a:pt x="3406" y="29468"/>
                </a:cubicBezTo>
                <a:cubicBezTo>
                  <a:pt x="3275" y="29468"/>
                  <a:pt x="3203" y="29623"/>
                  <a:pt x="3299" y="29718"/>
                </a:cubicBezTo>
                <a:cubicBezTo>
                  <a:pt x="3327" y="29751"/>
                  <a:pt x="3365" y="29765"/>
                  <a:pt x="3402" y="29765"/>
                </a:cubicBezTo>
                <a:cubicBezTo>
                  <a:pt x="3476" y="29765"/>
                  <a:pt x="3549" y="29710"/>
                  <a:pt x="3549" y="29623"/>
                </a:cubicBezTo>
                <a:cubicBezTo>
                  <a:pt x="3560" y="29535"/>
                  <a:pt x="3499" y="29467"/>
                  <a:pt x="3424" y="29467"/>
                </a:cubicBezTo>
                <a:close/>
                <a:moveTo>
                  <a:pt x="16171" y="22345"/>
                </a:moveTo>
                <a:cubicBezTo>
                  <a:pt x="16020" y="22345"/>
                  <a:pt x="14496" y="23707"/>
                  <a:pt x="13050" y="25766"/>
                </a:cubicBezTo>
                <a:cubicBezTo>
                  <a:pt x="11562" y="27873"/>
                  <a:pt x="10776" y="29814"/>
                  <a:pt x="10895" y="29873"/>
                </a:cubicBezTo>
                <a:cubicBezTo>
                  <a:pt x="10897" y="29874"/>
                  <a:pt x="10899" y="29875"/>
                  <a:pt x="10902" y="29875"/>
                </a:cubicBezTo>
                <a:cubicBezTo>
                  <a:pt x="11056" y="29875"/>
                  <a:pt x="11989" y="28055"/>
                  <a:pt x="13407" y="26016"/>
                </a:cubicBezTo>
                <a:cubicBezTo>
                  <a:pt x="14848" y="23932"/>
                  <a:pt x="16277" y="22432"/>
                  <a:pt x="16181" y="22348"/>
                </a:cubicBezTo>
                <a:cubicBezTo>
                  <a:pt x="16179" y="22346"/>
                  <a:pt x="16176" y="22345"/>
                  <a:pt x="16171" y="22345"/>
                </a:cubicBezTo>
                <a:close/>
                <a:moveTo>
                  <a:pt x="16993" y="19771"/>
                </a:moveTo>
                <a:cubicBezTo>
                  <a:pt x="16849" y="19771"/>
                  <a:pt x="16007" y="20008"/>
                  <a:pt x="14776" y="20574"/>
                </a:cubicBezTo>
                <a:cubicBezTo>
                  <a:pt x="14002" y="20920"/>
                  <a:pt x="13240" y="21325"/>
                  <a:pt x="12502" y="21765"/>
                </a:cubicBezTo>
                <a:cubicBezTo>
                  <a:pt x="11609" y="22313"/>
                  <a:pt x="10740" y="22920"/>
                  <a:pt x="9931" y="23575"/>
                </a:cubicBezTo>
                <a:cubicBezTo>
                  <a:pt x="9109" y="24242"/>
                  <a:pt x="8347" y="24968"/>
                  <a:pt x="7633" y="25742"/>
                </a:cubicBezTo>
                <a:cubicBezTo>
                  <a:pt x="7311" y="26111"/>
                  <a:pt x="7025" y="26468"/>
                  <a:pt x="6763" y="26813"/>
                </a:cubicBezTo>
                <a:cubicBezTo>
                  <a:pt x="6490" y="27147"/>
                  <a:pt x="6275" y="27504"/>
                  <a:pt x="6061" y="27790"/>
                </a:cubicBezTo>
                <a:cubicBezTo>
                  <a:pt x="5870" y="28052"/>
                  <a:pt x="5704" y="28337"/>
                  <a:pt x="5549" y="28623"/>
                </a:cubicBezTo>
                <a:cubicBezTo>
                  <a:pt x="5418" y="28837"/>
                  <a:pt x="5311" y="29064"/>
                  <a:pt x="5204" y="29290"/>
                </a:cubicBezTo>
                <a:cubicBezTo>
                  <a:pt x="5037" y="29659"/>
                  <a:pt x="4954" y="29873"/>
                  <a:pt x="4989" y="29885"/>
                </a:cubicBezTo>
                <a:cubicBezTo>
                  <a:pt x="4991" y="29886"/>
                  <a:pt x="4993" y="29886"/>
                  <a:pt x="4994" y="29886"/>
                </a:cubicBezTo>
                <a:cubicBezTo>
                  <a:pt x="5079" y="29886"/>
                  <a:pt x="5495" y="29086"/>
                  <a:pt x="6311" y="27944"/>
                </a:cubicBezTo>
                <a:cubicBezTo>
                  <a:pt x="6525" y="27659"/>
                  <a:pt x="6775" y="27349"/>
                  <a:pt x="7037" y="27016"/>
                </a:cubicBezTo>
                <a:cubicBezTo>
                  <a:pt x="7299" y="26682"/>
                  <a:pt x="7609" y="26349"/>
                  <a:pt x="7930" y="26004"/>
                </a:cubicBezTo>
                <a:cubicBezTo>
                  <a:pt x="8645" y="25254"/>
                  <a:pt x="9395" y="24551"/>
                  <a:pt x="10204" y="23896"/>
                </a:cubicBezTo>
                <a:cubicBezTo>
                  <a:pt x="11002" y="23253"/>
                  <a:pt x="11847" y="22646"/>
                  <a:pt x="12717" y="22087"/>
                </a:cubicBezTo>
                <a:cubicBezTo>
                  <a:pt x="13526" y="21586"/>
                  <a:pt x="14276" y="21158"/>
                  <a:pt x="14919" y="20825"/>
                </a:cubicBezTo>
                <a:cubicBezTo>
                  <a:pt x="16205" y="20170"/>
                  <a:pt x="17039" y="19836"/>
                  <a:pt x="17015" y="19777"/>
                </a:cubicBezTo>
                <a:cubicBezTo>
                  <a:pt x="17014" y="19773"/>
                  <a:pt x="17006" y="19771"/>
                  <a:pt x="16993" y="19771"/>
                </a:cubicBezTo>
                <a:close/>
                <a:moveTo>
                  <a:pt x="23158" y="25516"/>
                </a:moveTo>
                <a:lnTo>
                  <a:pt x="23158" y="25516"/>
                </a:lnTo>
                <a:cubicBezTo>
                  <a:pt x="23289" y="25801"/>
                  <a:pt x="23432" y="26087"/>
                  <a:pt x="23611" y="26349"/>
                </a:cubicBezTo>
                <a:cubicBezTo>
                  <a:pt x="23897" y="26861"/>
                  <a:pt x="24325" y="27552"/>
                  <a:pt x="24813" y="28302"/>
                </a:cubicBezTo>
                <a:cubicBezTo>
                  <a:pt x="25301" y="29040"/>
                  <a:pt x="25778" y="29707"/>
                  <a:pt x="26123" y="30171"/>
                </a:cubicBezTo>
                <a:cubicBezTo>
                  <a:pt x="26302" y="30433"/>
                  <a:pt x="26504" y="30683"/>
                  <a:pt x="26718" y="30921"/>
                </a:cubicBezTo>
                <a:cubicBezTo>
                  <a:pt x="26564" y="30635"/>
                  <a:pt x="26397" y="30373"/>
                  <a:pt x="26206" y="30111"/>
                </a:cubicBezTo>
                <a:cubicBezTo>
                  <a:pt x="25873" y="29635"/>
                  <a:pt x="25432" y="28968"/>
                  <a:pt x="24932" y="28218"/>
                </a:cubicBezTo>
                <a:cubicBezTo>
                  <a:pt x="24432" y="27480"/>
                  <a:pt x="24004" y="26790"/>
                  <a:pt x="23694" y="26301"/>
                </a:cubicBezTo>
                <a:cubicBezTo>
                  <a:pt x="23539" y="26028"/>
                  <a:pt x="23361" y="25766"/>
                  <a:pt x="23158" y="25516"/>
                </a:cubicBezTo>
                <a:close/>
                <a:moveTo>
                  <a:pt x="16991" y="26551"/>
                </a:moveTo>
                <a:lnTo>
                  <a:pt x="16991" y="26551"/>
                </a:lnTo>
                <a:cubicBezTo>
                  <a:pt x="16848" y="26801"/>
                  <a:pt x="16729" y="27063"/>
                  <a:pt x="16658" y="27337"/>
                </a:cubicBezTo>
                <a:cubicBezTo>
                  <a:pt x="16205" y="28623"/>
                  <a:pt x="16003" y="29980"/>
                  <a:pt x="16062" y="31350"/>
                </a:cubicBezTo>
                <a:cubicBezTo>
                  <a:pt x="16062" y="31635"/>
                  <a:pt x="16086" y="31909"/>
                  <a:pt x="16157" y="32183"/>
                </a:cubicBezTo>
                <a:cubicBezTo>
                  <a:pt x="16169" y="31909"/>
                  <a:pt x="16169" y="31623"/>
                  <a:pt x="16157" y="31350"/>
                </a:cubicBezTo>
                <a:cubicBezTo>
                  <a:pt x="16157" y="29992"/>
                  <a:pt x="16360" y="28647"/>
                  <a:pt x="16753" y="27361"/>
                </a:cubicBezTo>
                <a:cubicBezTo>
                  <a:pt x="16848" y="27099"/>
                  <a:pt x="16919" y="26825"/>
                  <a:pt x="16991" y="26551"/>
                </a:cubicBezTo>
                <a:close/>
                <a:moveTo>
                  <a:pt x="27028" y="28909"/>
                </a:moveTo>
                <a:lnTo>
                  <a:pt x="27028" y="28909"/>
                </a:lnTo>
                <a:cubicBezTo>
                  <a:pt x="27147" y="29111"/>
                  <a:pt x="27278" y="29314"/>
                  <a:pt x="27433" y="29492"/>
                </a:cubicBezTo>
                <a:cubicBezTo>
                  <a:pt x="27683" y="29838"/>
                  <a:pt x="28040" y="30338"/>
                  <a:pt x="28433" y="30885"/>
                </a:cubicBezTo>
                <a:cubicBezTo>
                  <a:pt x="28814" y="31433"/>
                  <a:pt x="29147" y="31933"/>
                  <a:pt x="29385" y="32302"/>
                </a:cubicBezTo>
                <a:cubicBezTo>
                  <a:pt x="29504" y="32505"/>
                  <a:pt x="29647" y="32695"/>
                  <a:pt x="29802" y="32874"/>
                </a:cubicBezTo>
                <a:cubicBezTo>
                  <a:pt x="29719" y="32659"/>
                  <a:pt x="29612" y="32445"/>
                  <a:pt x="29481" y="32243"/>
                </a:cubicBezTo>
                <a:cubicBezTo>
                  <a:pt x="29254" y="31862"/>
                  <a:pt x="28933" y="31350"/>
                  <a:pt x="28552" y="30802"/>
                </a:cubicBezTo>
                <a:cubicBezTo>
                  <a:pt x="28159" y="30254"/>
                  <a:pt x="27790" y="29766"/>
                  <a:pt x="27516" y="29433"/>
                </a:cubicBezTo>
                <a:cubicBezTo>
                  <a:pt x="27373" y="29242"/>
                  <a:pt x="27218" y="29064"/>
                  <a:pt x="27028" y="28909"/>
                </a:cubicBezTo>
                <a:close/>
                <a:moveTo>
                  <a:pt x="19652" y="33003"/>
                </a:moveTo>
                <a:cubicBezTo>
                  <a:pt x="19576" y="33003"/>
                  <a:pt x="19516" y="33071"/>
                  <a:pt x="19527" y="33159"/>
                </a:cubicBezTo>
                <a:cubicBezTo>
                  <a:pt x="19527" y="33246"/>
                  <a:pt x="19600" y="33301"/>
                  <a:pt x="19673" y="33301"/>
                </a:cubicBezTo>
                <a:cubicBezTo>
                  <a:pt x="19711" y="33301"/>
                  <a:pt x="19749" y="33287"/>
                  <a:pt x="19777" y="33255"/>
                </a:cubicBezTo>
                <a:cubicBezTo>
                  <a:pt x="19872" y="33159"/>
                  <a:pt x="19801" y="33005"/>
                  <a:pt x="19670" y="33005"/>
                </a:cubicBezTo>
                <a:cubicBezTo>
                  <a:pt x="19664" y="33004"/>
                  <a:pt x="19658" y="33003"/>
                  <a:pt x="19652" y="33003"/>
                </a:cubicBezTo>
                <a:close/>
                <a:moveTo>
                  <a:pt x="18253" y="26016"/>
                </a:moveTo>
                <a:lnTo>
                  <a:pt x="18253" y="26016"/>
                </a:lnTo>
                <a:cubicBezTo>
                  <a:pt x="18205" y="26099"/>
                  <a:pt x="18182" y="26194"/>
                  <a:pt x="18158" y="26289"/>
                </a:cubicBezTo>
                <a:cubicBezTo>
                  <a:pt x="18110" y="26480"/>
                  <a:pt x="18051" y="26754"/>
                  <a:pt x="17991" y="27087"/>
                </a:cubicBezTo>
                <a:cubicBezTo>
                  <a:pt x="17848" y="27956"/>
                  <a:pt x="17765" y="28837"/>
                  <a:pt x="17753" y="29730"/>
                </a:cubicBezTo>
                <a:cubicBezTo>
                  <a:pt x="17741" y="30611"/>
                  <a:pt x="17801" y="31492"/>
                  <a:pt x="17932" y="32374"/>
                </a:cubicBezTo>
                <a:cubicBezTo>
                  <a:pt x="17991" y="32707"/>
                  <a:pt x="18039" y="32981"/>
                  <a:pt x="18086" y="33159"/>
                </a:cubicBezTo>
                <a:cubicBezTo>
                  <a:pt x="18098" y="33249"/>
                  <a:pt x="18119" y="33340"/>
                  <a:pt x="18162" y="33430"/>
                </a:cubicBezTo>
                <a:lnTo>
                  <a:pt x="18162" y="33430"/>
                </a:lnTo>
                <a:cubicBezTo>
                  <a:pt x="18167" y="33349"/>
                  <a:pt x="18104" y="32961"/>
                  <a:pt x="18051" y="32362"/>
                </a:cubicBezTo>
                <a:cubicBezTo>
                  <a:pt x="17943" y="31492"/>
                  <a:pt x="17884" y="30611"/>
                  <a:pt x="17896" y="29730"/>
                </a:cubicBezTo>
                <a:cubicBezTo>
                  <a:pt x="17908" y="28849"/>
                  <a:pt x="17979" y="27968"/>
                  <a:pt x="18098" y="27099"/>
                </a:cubicBezTo>
                <a:cubicBezTo>
                  <a:pt x="18193" y="26432"/>
                  <a:pt x="18277" y="26016"/>
                  <a:pt x="18253" y="26016"/>
                </a:cubicBezTo>
                <a:close/>
                <a:moveTo>
                  <a:pt x="18162" y="33430"/>
                </a:moveTo>
                <a:cubicBezTo>
                  <a:pt x="18162" y="33439"/>
                  <a:pt x="18160" y="33444"/>
                  <a:pt x="18158" y="33445"/>
                </a:cubicBezTo>
                <a:lnTo>
                  <a:pt x="18170" y="33445"/>
                </a:lnTo>
                <a:cubicBezTo>
                  <a:pt x="18167" y="33440"/>
                  <a:pt x="18165" y="33435"/>
                  <a:pt x="18162" y="33430"/>
                </a:cubicBezTo>
                <a:close/>
                <a:moveTo>
                  <a:pt x="15419" y="25206"/>
                </a:moveTo>
                <a:cubicBezTo>
                  <a:pt x="15348" y="25301"/>
                  <a:pt x="15288" y="25396"/>
                  <a:pt x="15241" y="25504"/>
                </a:cubicBezTo>
                <a:cubicBezTo>
                  <a:pt x="15134" y="25706"/>
                  <a:pt x="14991" y="25992"/>
                  <a:pt x="14812" y="26361"/>
                </a:cubicBezTo>
                <a:cubicBezTo>
                  <a:pt x="14372" y="27313"/>
                  <a:pt x="13991" y="28302"/>
                  <a:pt x="13705" y="29314"/>
                </a:cubicBezTo>
                <a:cubicBezTo>
                  <a:pt x="13407" y="30314"/>
                  <a:pt x="13193" y="31350"/>
                  <a:pt x="13062" y="32397"/>
                </a:cubicBezTo>
                <a:cubicBezTo>
                  <a:pt x="13014" y="32790"/>
                  <a:pt x="12979" y="33112"/>
                  <a:pt x="12967" y="33338"/>
                </a:cubicBezTo>
                <a:cubicBezTo>
                  <a:pt x="12955" y="33457"/>
                  <a:pt x="12955" y="33576"/>
                  <a:pt x="12967" y="33695"/>
                </a:cubicBezTo>
                <a:cubicBezTo>
                  <a:pt x="13002" y="33576"/>
                  <a:pt x="13026" y="33457"/>
                  <a:pt x="13038" y="33338"/>
                </a:cubicBezTo>
                <a:cubicBezTo>
                  <a:pt x="13062" y="33124"/>
                  <a:pt x="13109" y="32790"/>
                  <a:pt x="13169" y="32397"/>
                </a:cubicBezTo>
                <a:cubicBezTo>
                  <a:pt x="13336" y="31373"/>
                  <a:pt x="13562" y="30349"/>
                  <a:pt x="13848" y="29337"/>
                </a:cubicBezTo>
                <a:cubicBezTo>
                  <a:pt x="14133" y="28337"/>
                  <a:pt x="14491" y="27361"/>
                  <a:pt x="14907" y="26397"/>
                </a:cubicBezTo>
                <a:cubicBezTo>
                  <a:pt x="15062" y="26039"/>
                  <a:pt x="15193" y="25742"/>
                  <a:pt x="15288" y="25527"/>
                </a:cubicBezTo>
                <a:cubicBezTo>
                  <a:pt x="15348" y="25432"/>
                  <a:pt x="15384" y="25325"/>
                  <a:pt x="15419" y="25206"/>
                </a:cubicBezTo>
                <a:close/>
                <a:moveTo>
                  <a:pt x="20158" y="20277"/>
                </a:moveTo>
                <a:cubicBezTo>
                  <a:pt x="20087" y="20277"/>
                  <a:pt x="19932" y="21051"/>
                  <a:pt x="19813" y="22325"/>
                </a:cubicBezTo>
                <a:cubicBezTo>
                  <a:pt x="19515" y="25670"/>
                  <a:pt x="19801" y="29040"/>
                  <a:pt x="20646" y="32290"/>
                </a:cubicBezTo>
                <a:cubicBezTo>
                  <a:pt x="20965" y="33475"/>
                  <a:pt x="21251" y="34202"/>
                  <a:pt x="21317" y="34252"/>
                </a:cubicBezTo>
                <a:lnTo>
                  <a:pt x="21317" y="34252"/>
                </a:lnTo>
                <a:cubicBezTo>
                  <a:pt x="21363" y="34200"/>
                  <a:pt x="21187" y="33435"/>
                  <a:pt x="20932" y="32219"/>
                </a:cubicBezTo>
                <a:cubicBezTo>
                  <a:pt x="20610" y="30600"/>
                  <a:pt x="20372" y="28956"/>
                  <a:pt x="20229" y="27313"/>
                </a:cubicBezTo>
                <a:cubicBezTo>
                  <a:pt x="20098" y="25658"/>
                  <a:pt x="20063" y="24003"/>
                  <a:pt x="20122" y="22348"/>
                </a:cubicBezTo>
                <a:cubicBezTo>
                  <a:pt x="20158" y="21075"/>
                  <a:pt x="20218" y="20289"/>
                  <a:pt x="20158" y="20277"/>
                </a:cubicBezTo>
                <a:close/>
                <a:moveTo>
                  <a:pt x="21317" y="34252"/>
                </a:moveTo>
                <a:cubicBezTo>
                  <a:pt x="21316" y="34254"/>
                  <a:pt x="21314" y="34254"/>
                  <a:pt x="21313" y="34255"/>
                </a:cubicBezTo>
                <a:lnTo>
                  <a:pt x="21322" y="34255"/>
                </a:lnTo>
                <a:cubicBezTo>
                  <a:pt x="21321" y="34254"/>
                  <a:pt x="21319" y="34254"/>
                  <a:pt x="21317" y="34252"/>
                </a:cubicBezTo>
                <a:close/>
                <a:moveTo>
                  <a:pt x="21322" y="34255"/>
                </a:moveTo>
                <a:cubicBezTo>
                  <a:pt x="21323" y="34255"/>
                  <a:pt x="21323" y="34255"/>
                  <a:pt x="21324" y="34255"/>
                </a:cubicBezTo>
                <a:cubicBezTo>
                  <a:pt x="21324" y="34255"/>
                  <a:pt x="21324" y="34255"/>
                  <a:pt x="21325" y="34255"/>
                </a:cubicBezTo>
                <a:close/>
                <a:moveTo>
                  <a:pt x="17955" y="20003"/>
                </a:moveTo>
                <a:cubicBezTo>
                  <a:pt x="17896" y="20015"/>
                  <a:pt x="17836" y="20039"/>
                  <a:pt x="17789" y="20063"/>
                </a:cubicBezTo>
                <a:lnTo>
                  <a:pt x="17289" y="20324"/>
                </a:lnTo>
                <a:cubicBezTo>
                  <a:pt x="17062" y="20432"/>
                  <a:pt x="16800" y="20586"/>
                  <a:pt x="16503" y="20765"/>
                </a:cubicBezTo>
                <a:cubicBezTo>
                  <a:pt x="16205" y="20944"/>
                  <a:pt x="15860" y="21146"/>
                  <a:pt x="15503" y="21408"/>
                </a:cubicBezTo>
                <a:lnTo>
                  <a:pt x="14919" y="21789"/>
                </a:lnTo>
                <a:cubicBezTo>
                  <a:pt x="14729" y="21920"/>
                  <a:pt x="14538" y="22087"/>
                  <a:pt x="14324" y="22241"/>
                </a:cubicBezTo>
                <a:cubicBezTo>
                  <a:pt x="13907" y="22539"/>
                  <a:pt x="13490" y="22908"/>
                  <a:pt x="13050" y="23289"/>
                </a:cubicBezTo>
                <a:cubicBezTo>
                  <a:pt x="11133" y="24968"/>
                  <a:pt x="9502" y="26932"/>
                  <a:pt x="8204" y="29111"/>
                </a:cubicBezTo>
                <a:cubicBezTo>
                  <a:pt x="7918" y="29611"/>
                  <a:pt x="7633" y="30088"/>
                  <a:pt x="7406" y="30564"/>
                </a:cubicBezTo>
                <a:cubicBezTo>
                  <a:pt x="7299" y="30790"/>
                  <a:pt x="7168" y="31016"/>
                  <a:pt x="7073" y="31231"/>
                </a:cubicBezTo>
                <a:lnTo>
                  <a:pt x="6799" y="31862"/>
                </a:lnTo>
                <a:cubicBezTo>
                  <a:pt x="6609" y="32278"/>
                  <a:pt x="6478" y="32671"/>
                  <a:pt x="6347" y="32981"/>
                </a:cubicBezTo>
                <a:cubicBezTo>
                  <a:pt x="6228" y="33255"/>
                  <a:pt x="6132" y="33528"/>
                  <a:pt x="6049" y="33814"/>
                </a:cubicBezTo>
                <a:cubicBezTo>
                  <a:pt x="5978" y="34052"/>
                  <a:pt x="5930" y="34231"/>
                  <a:pt x="5882" y="34374"/>
                </a:cubicBezTo>
                <a:cubicBezTo>
                  <a:pt x="5859" y="34433"/>
                  <a:pt x="5847" y="34493"/>
                  <a:pt x="5835" y="34564"/>
                </a:cubicBezTo>
                <a:cubicBezTo>
                  <a:pt x="5870" y="34505"/>
                  <a:pt x="5894" y="34433"/>
                  <a:pt x="5918" y="34374"/>
                </a:cubicBezTo>
                <a:cubicBezTo>
                  <a:pt x="5954" y="34243"/>
                  <a:pt x="6025" y="34076"/>
                  <a:pt x="6109" y="33838"/>
                </a:cubicBezTo>
                <a:cubicBezTo>
                  <a:pt x="6180" y="33612"/>
                  <a:pt x="6287" y="33326"/>
                  <a:pt x="6418" y="33005"/>
                </a:cubicBezTo>
                <a:cubicBezTo>
                  <a:pt x="6549" y="32683"/>
                  <a:pt x="6692" y="32314"/>
                  <a:pt x="6883" y="31909"/>
                </a:cubicBezTo>
                <a:lnTo>
                  <a:pt x="7156" y="31290"/>
                </a:lnTo>
                <a:cubicBezTo>
                  <a:pt x="7264" y="31064"/>
                  <a:pt x="7383" y="30850"/>
                  <a:pt x="7502" y="30623"/>
                </a:cubicBezTo>
                <a:cubicBezTo>
                  <a:pt x="7728" y="30159"/>
                  <a:pt x="8014" y="29683"/>
                  <a:pt x="8311" y="29183"/>
                </a:cubicBezTo>
                <a:cubicBezTo>
                  <a:pt x="8966" y="28111"/>
                  <a:pt x="9692" y="27087"/>
                  <a:pt x="10502" y="26123"/>
                </a:cubicBezTo>
                <a:cubicBezTo>
                  <a:pt x="11312" y="25158"/>
                  <a:pt x="12181" y="24253"/>
                  <a:pt x="13121" y="23408"/>
                </a:cubicBezTo>
                <a:cubicBezTo>
                  <a:pt x="13550" y="23027"/>
                  <a:pt x="13979" y="22670"/>
                  <a:pt x="14395" y="22360"/>
                </a:cubicBezTo>
                <a:cubicBezTo>
                  <a:pt x="14598" y="22206"/>
                  <a:pt x="14788" y="22039"/>
                  <a:pt x="14991" y="21908"/>
                </a:cubicBezTo>
                <a:lnTo>
                  <a:pt x="15538" y="21503"/>
                </a:lnTo>
                <a:cubicBezTo>
                  <a:pt x="15896" y="21241"/>
                  <a:pt x="16241" y="21039"/>
                  <a:pt x="16527" y="20848"/>
                </a:cubicBezTo>
                <a:cubicBezTo>
                  <a:pt x="16824" y="20670"/>
                  <a:pt x="17086" y="20515"/>
                  <a:pt x="17300" y="20384"/>
                </a:cubicBezTo>
                <a:lnTo>
                  <a:pt x="17789" y="20110"/>
                </a:lnTo>
                <a:cubicBezTo>
                  <a:pt x="17848" y="20086"/>
                  <a:pt x="17896" y="20039"/>
                  <a:pt x="17955" y="20003"/>
                </a:cubicBezTo>
                <a:close/>
                <a:moveTo>
                  <a:pt x="11955" y="30838"/>
                </a:moveTo>
                <a:lnTo>
                  <a:pt x="11955" y="30838"/>
                </a:lnTo>
                <a:cubicBezTo>
                  <a:pt x="11812" y="31040"/>
                  <a:pt x="11681" y="31266"/>
                  <a:pt x="11585" y="31504"/>
                </a:cubicBezTo>
                <a:cubicBezTo>
                  <a:pt x="11050" y="32600"/>
                  <a:pt x="10704" y="33790"/>
                  <a:pt x="10573" y="35017"/>
                </a:cubicBezTo>
                <a:cubicBezTo>
                  <a:pt x="10538" y="35267"/>
                  <a:pt x="10526" y="35517"/>
                  <a:pt x="10550" y="35767"/>
                </a:cubicBezTo>
                <a:cubicBezTo>
                  <a:pt x="10609" y="35529"/>
                  <a:pt x="10657" y="35279"/>
                  <a:pt x="10681" y="35017"/>
                </a:cubicBezTo>
                <a:cubicBezTo>
                  <a:pt x="10776" y="34421"/>
                  <a:pt x="10907" y="33838"/>
                  <a:pt x="11074" y="33255"/>
                </a:cubicBezTo>
                <a:cubicBezTo>
                  <a:pt x="11240" y="32671"/>
                  <a:pt x="11443" y="32100"/>
                  <a:pt x="11681" y="31540"/>
                </a:cubicBezTo>
                <a:cubicBezTo>
                  <a:pt x="11788" y="31314"/>
                  <a:pt x="11883" y="31076"/>
                  <a:pt x="11955" y="30838"/>
                </a:cubicBezTo>
                <a:close/>
                <a:moveTo>
                  <a:pt x="14904" y="35730"/>
                </a:moveTo>
                <a:cubicBezTo>
                  <a:pt x="14897" y="35730"/>
                  <a:pt x="14890" y="35731"/>
                  <a:pt x="14884" y="35731"/>
                </a:cubicBezTo>
                <a:cubicBezTo>
                  <a:pt x="14550" y="35731"/>
                  <a:pt x="14383" y="36136"/>
                  <a:pt x="14622" y="36362"/>
                </a:cubicBezTo>
                <a:cubicBezTo>
                  <a:pt x="14699" y="36440"/>
                  <a:pt x="14794" y="36474"/>
                  <a:pt x="14887" y="36474"/>
                </a:cubicBezTo>
                <a:cubicBezTo>
                  <a:pt x="15080" y="36474"/>
                  <a:pt x="15265" y="36325"/>
                  <a:pt x="15265" y="36100"/>
                </a:cubicBezTo>
                <a:lnTo>
                  <a:pt x="15253" y="36100"/>
                </a:lnTo>
                <a:cubicBezTo>
                  <a:pt x="15253" y="35893"/>
                  <a:pt x="15097" y="35730"/>
                  <a:pt x="14904" y="357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27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27"/>
          <p:cNvSpPr txBox="1">
            <a:spLocks noGrp="1"/>
          </p:cNvSpPr>
          <p:nvPr>
            <p:ph type="body" idx="1"/>
          </p:nvPr>
        </p:nvSpPr>
        <p:spPr>
          <a:xfrm>
            <a:off x="1323325" y="2595300"/>
            <a:ext cx="26337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3" name="Google Shape;1203;p27"/>
          <p:cNvSpPr txBox="1">
            <a:spLocks noGrp="1"/>
          </p:cNvSpPr>
          <p:nvPr>
            <p:ph type="body" idx="2"/>
          </p:nvPr>
        </p:nvSpPr>
        <p:spPr>
          <a:xfrm>
            <a:off x="5187100" y="2595300"/>
            <a:ext cx="26337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4" name="Google Shape;1204;p27"/>
          <p:cNvSpPr txBox="1">
            <a:spLocks noGrp="1"/>
          </p:cNvSpPr>
          <p:nvPr>
            <p:ph type="title" idx="3"/>
          </p:nvPr>
        </p:nvSpPr>
        <p:spPr>
          <a:xfrm>
            <a:off x="1323325" y="2139900"/>
            <a:ext cx="263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05" name="Google Shape;1205;p27"/>
          <p:cNvSpPr txBox="1">
            <a:spLocks noGrp="1"/>
          </p:cNvSpPr>
          <p:nvPr>
            <p:ph type="title" idx="4"/>
          </p:nvPr>
        </p:nvSpPr>
        <p:spPr>
          <a:xfrm>
            <a:off x="5187100" y="2139900"/>
            <a:ext cx="263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10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28"/>
          <p:cNvGrpSpPr/>
          <p:nvPr/>
        </p:nvGrpSpPr>
        <p:grpSpPr>
          <a:xfrm>
            <a:off x="-26144" y="-1278575"/>
            <a:ext cx="10618375" cy="2661009"/>
            <a:chOff x="-26144" y="-1278575"/>
            <a:chExt cx="10618375" cy="2661009"/>
          </a:xfrm>
        </p:grpSpPr>
        <p:sp>
          <p:nvSpPr>
            <p:cNvPr id="1208" name="Google Shape;1208;p28"/>
            <p:cNvSpPr/>
            <p:nvPr/>
          </p:nvSpPr>
          <p:spPr>
            <a:xfrm>
              <a:off x="7923725" y="-471048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8"/>
            <p:cNvSpPr/>
            <p:nvPr/>
          </p:nvSpPr>
          <p:spPr>
            <a:xfrm rot="-8999971">
              <a:off x="8291203" y="-903258"/>
              <a:ext cx="1983742" cy="1800676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8"/>
            <p:cNvSpPr/>
            <p:nvPr/>
          </p:nvSpPr>
          <p:spPr>
            <a:xfrm rot="-8999971">
              <a:off x="7836028" y="-793558"/>
              <a:ext cx="1983742" cy="1800676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8"/>
            <p:cNvSpPr/>
            <p:nvPr/>
          </p:nvSpPr>
          <p:spPr>
            <a:xfrm flipH="1">
              <a:off x="396020" y="-192961"/>
              <a:ext cx="715791" cy="858787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2" name="Google Shape;1212;p28"/>
            <p:cNvGrpSpPr/>
            <p:nvPr/>
          </p:nvGrpSpPr>
          <p:grpSpPr>
            <a:xfrm flipH="1">
              <a:off x="92970" y="23328"/>
              <a:ext cx="966535" cy="981083"/>
              <a:chOff x="8011933" y="167791"/>
              <a:chExt cx="837335" cy="849938"/>
            </a:xfrm>
          </p:grpSpPr>
          <p:sp>
            <p:nvSpPr>
              <p:cNvPr id="1213" name="Google Shape;1213;p28"/>
              <p:cNvSpPr/>
              <p:nvPr/>
            </p:nvSpPr>
            <p:spPr>
              <a:xfrm rot="1984314">
                <a:off x="8304940" y="177724"/>
                <a:ext cx="60751" cy="720662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28826" extrusionOk="0">
                    <a:moveTo>
                      <a:pt x="1338" y="1"/>
                    </a:moveTo>
                    <a:cubicBezTo>
                      <a:pt x="1013" y="1"/>
                      <a:pt x="693" y="193"/>
                      <a:pt x="620" y="620"/>
                    </a:cubicBezTo>
                    <a:cubicBezTo>
                      <a:pt x="215" y="3013"/>
                      <a:pt x="72" y="5394"/>
                      <a:pt x="37" y="7764"/>
                    </a:cubicBezTo>
                    <a:cubicBezTo>
                      <a:pt x="1" y="10133"/>
                      <a:pt x="96" y="12502"/>
                      <a:pt x="263" y="14860"/>
                    </a:cubicBezTo>
                    <a:cubicBezTo>
                      <a:pt x="620" y="19575"/>
                      <a:pt x="1287" y="24266"/>
                      <a:pt x="2430" y="28826"/>
                    </a:cubicBezTo>
                    <a:cubicBezTo>
                      <a:pt x="1537" y="24206"/>
                      <a:pt x="1120" y="19515"/>
                      <a:pt x="1013" y="14824"/>
                    </a:cubicBezTo>
                    <a:cubicBezTo>
                      <a:pt x="965" y="12478"/>
                      <a:pt x="1001" y="10133"/>
                      <a:pt x="1156" y="7811"/>
                    </a:cubicBezTo>
                    <a:cubicBezTo>
                      <a:pt x="1311" y="5478"/>
                      <a:pt x="1572" y="3156"/>
                      <a:pt x="2084" y="929"/>
                    </a:cubicBezTo>
                    <a:lnTo>
                      <a:pt x="2084" y="906"/>
                    </a:lnTo>
                    <a:cubicBezTo>
                      <a:pt x="2084" y="894"/>
                      <a:pt x="2084" y="882"/>
                      <a:pt x="2084" y="870"/>
                    </a:cubicBezTo>
                    <a:cubicBezTo>
                      <a:pt x="2178" y="320"/>
                      <a:pt x="1755" y="1"/>
                      <a:pt x="1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8"/>
              <p:cNvSpPr/>
              <p:nvPr/>
            </p:nvSpPr>
            <p:spPr>
              <a:xfrm rot="1984314">
                <a:off x="8109973" y="438976"/>
                <a:ext cx="159178" cy="406582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6263" extrusionOk="0">
                    <a:moveTo>
                      <a:pt x="834" y="1"/>
                    </a:moveTo>
                    <a:cubicBezTo>
                      <a:pt x="420" y="1"/>
                      <a:pt x="1" y="312"/>
                      <a:pt x="80" y="856"/>
                    </a:cubicBezTo>
                    <a:cubicBezTo>
                      <a:pt x="318" y="2249"/>
                      <a:pt x="652" y="3630"/>
                      <a:pt x="1104" y="4975"/>
                    </a:cubicBezTo>
                    <a:cubicBezTo>
                      <a:pt x="1533" y="6309"/>
                      <a:pt x="2021" y="7607"/>
                      <a:pt x="2557" y="8893"/>
                    </a:cubicBezTo>
                    <a:cubicBezTo>
                      <a:pt x="3616" y="11452"/>
                      <a:pt x="4890" y="13917"/>
                      <a:pt x="6367" y="16263"/>
                    </a:cubicBezTo>
                    <a:cubicBezTo>
                      <a:pt x="5117" y="13810"/>
                      <a:pt x="4081" y="11262"/>
                      <a:pt x="3259" y="8631"/>
                    </a:cubicBezTo>
                    <a:cubicBezTo>
                      <a:pt x="2843" y="7333"/>
                      <a:pt x="2473" y="6011"/>
                      <a:pt x="2176" y="4690"/>
                    </a:cubicBezTo>
                    <a:cubicBezTo>
                      <a:pt x="1866" y="3380"/>
                      <a:pt x="1664" y="2047"/>
                      <a:pt x="1569" y="713"/>
                    </a:cubicBezTo>
                    <a:lnTo>
                      <a:pt x="1569" y="701"/>
                    </a:lnTo>
                    <a:cubicBezTo>
                      <a:pt x="1569" y="677"/>
                      <a:pt x="1557" y="654"/>
                      <a:pt x="1557" y="630"/>
                    </a:cubicBezTo>
                    <a:cubicBezTo>
                      <a:pt x="1488" y="197"/>
                      <a:pt x="1163" y="1"/>
                      <a:pt x="8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8"/>
              <p:cNvSpPr/>
              <p:nvPr/>
            </p:nvSpPr>
            <p:spPr>
              <a:xfrm rot="1984314">
                <a:off x="8354729" y="181291"/>
                <a:ext cx="293805" cy="822938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32917" extrusionOk="0">
                    <a:moveTo>
                      <a:pt x="10946" y="1"/>
                    </a:moveTo>
                    <a:cubicBezTo>
                      <a:pt x="10494" y="1"/>
                      <a:pt x="9980" y="252"/>
                      <a:pt x="9823" y="402"/>
                    </a:cubicBezTo>
                    <a:cubicBezTo>
                      <a:pt x="6525" y="3438"/>
                      <a:pt x="5441" y="5319"/>
                      <a:pt x="3465" y="9820"/>
                    </a:cubicBezTo>
                    <a:cubicBezTo>
                      <a:pt x="1405" y="14534"/>
                      <a:pt x="488" y="21797"/>
                      <a:pt x="953" y="27262"/>
                    </a:cubicBezTo>
                    <a:cubicBezTo>
                      <a:pt x="1119" y="29203"/>
                      <a:pt x="1584" y="31001"/>
                      <a:pt x="2191" y="32822"/>
                    </a:cubicBezTo>
                    <a:cubicBezTo>
                      <a:pt x="2211" y="32887"/>
                      <a:pt x="2231" y="32917"/>
                      <a:pt x="2244" y="32917"/>
                    </a:cubicBezTo>
                    <a:cubicBezTo>
                      <a:pt x="2262" y="32917"/>
                      <a:pt x="2266" y="32860"/>
                      <a:pt x="2239" y="32763"/>
                    </a:cubicBezTo>
                    <a:lnTo>
                      <a:pt x="2239" y="32620"/>
                    </a:lnTo>
                    <a:cubicBezTo>
                      <a:pt x="0" y="21488"/>
                      <a:pt x="4465" y="9427"/>
                      <a:pt x="8394" y="4605"/>
                    </a:cubicBezTo>
                    <a:cubicBezTo>
                      <a:pt x="9180" y="3640"/>
                      <a:pt x="10454" y="2402"/>
                      <a:pt x="11371" y="1569"/>
                    </a:cubicBezTo>
                    <a:cubicBezTo>
                      <a:pt x="11645" y="1271"/>
                      <a:pt x="11752" y="842"/>
                      <a:pt x="11645" y="449"/>
                    </a:cubicBezTo>
                    <a:cubicBezTo>
                      <a:pt x="11525" y="114"/>
                      <a:pt x="11249" y="1"/>
                      <a:pt x="109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6" name="Google Shape;1216;p28"/>
            <p:cNvSpPr/>
            <p:nvPr/>
          </p:nvSpPr>
          <p:spPr>
            <a:xfrm flipH="1">
              <a:off x="-26144" y="539688"/>
              <a:ext cx="570299" cy="508462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7" name="Google Shape;1217;p28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18" name="Google Shape;1218;p28"/>
          <p:cNvSpPr txBox="1">
            <a:spLocks noGrp="1"/>
          </p:cNvSpPr>
          <p:nvPr>
            <p:ph type="title" idx="2"/>
          </p:nvPr>
        </p:nvSpPr>
        <p:spPr>
          <a:xfrm>
            <a:off x="3405675" y="1439775"/>
            <a:ext cx="2332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19" name="Google Shape;1219;p28"/>
          <p:cNvSpPr txBox="1">
            <a:spLocks noGrp="1"/>
          </p:cNvSpPr>
          <p:nvPr>
            <p:ph type="title" idx="3"/>
          </p:nvPr>
        </p:nvSpPr>
        <p:spPr>
          <a:xfrm>
            <a:off x="3461263" y="1895175"/>
            <a:ext cx="2221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20" name="Google Shape;1220;p28"/>
          <p:cNvSpPr txBox="1">
            <a:spLocks noGrp="1"/>
          </p:cNvSpPr>
          <p:nvPr>
            <p:ph type="title" idx="4"/>
          </p:nvPr>
        </p:nvSpPr>
        <p:spPr>
          <a:xfrm>
            <a:off x="783300" y="1439775"/>
            <a:ext cx="2332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1" name="Google Shape;1221;p28"/>
          <p:cNvSpPr txBox="1">
            <a:spLocks noGrp="1"/>
          </p:cNvSpPr>
          <p:nvPr>
            <p:ph type="title" idx="5"/>
          </p:nvPr>
        </p:nvSpPr>
        <p:spPr>
          <a:xfrm>
            <a:off x="839000" y="1895175"/>
            <a:ext cx="2221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22" name="Google Shape;1222;p28"/>
          <p:cNvSpPr txBox="1">
            <a:spLocks noGrp="1"/>
          </p:cNvSpPr>
          <p:nvPr>
            <p:ph type="title" idx="6"/>
          </p:nvPr>
        </p:nvSpPr>
        <p:spPr>
          <a:xfrm>
            <a:off x="6027838" y="1439775"/>
            <a:ext cx="2332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3" name="Google Shape;1223;p28"/>
          <p:cNvSpPr txBox="1">
            <a:spLocks noGrp="1"/>
          </p:cNvSpPr>
          <p:nvPr>
            <p:ph type="title" idx="7"/>
          </p:nvPr>
        </p:nvSpPr>
        <p:spPr>
          <a:xfrm>
            <a:off x="6083450" y="1895175"/>
            <a:ext cx="2221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24" name="Google Shape;1224;p28"/>
          <p:cNvSpPr txBox="1">
            <a:spLocks noGrp="1"/>
          </p:cNvSpPr>
          <p:nvPr>
            <p:ph type="title" idx="8"/>
          </p:nvPr>
        </p:nvSpPr>
        <p:spPr>
          <a:xfrm>
            <a:off x="4716900" y="2939175"/>
            <a:ext cx="2332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5" name="Google Shape;1225;p28"/>
          <p:cNvSpPr txBox="1">
            <a:spLocks noGrp="1"/>
          </p:cNvSpPr>
          <p:nvPr>
            <p:ph type="title" idx="9"/>
          </p:nvPr>
        </p:nvSpPr>
        <p:spPr>
          <a:xfrm>
            <a:off x="4772488" y="3394575"/>
            <a:ext cx="2221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26" name="Google Shape;1226;p28"/>
          <p:cNvSpPr txBox="1">
            <a:spLocks noGrp="1"/>
          </p:cNvSpPr>
          <p:nvPr>
            <p:ph type="title" idx="13"/>
          </p:nvPr>
        </p:nvSpPr>
        <p:spPr>
          <a:xfrm>
            <a:off x="2094525" y="2939175"/>
            <a:ext cx="2332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7" name="Google Shape;1227;p28"/>
          <p:cNvSpPr txBox="1">
            <a:spLocks noGrp="1"/>
          </p:cNvSpPr>
          <p:nvPr>
            <p:ph type="title" idx="14"/>
          </p:nvPr>
        </p:nvSpPr>
        <p:spPr>
          <a:xfrm>
            <a:off x="2150175" y="3394575"/>
            <a:ext cx="2221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9"/>
          <p:cNvGrpSpPr/>
          <p:nvPr/>
        </p:nvGrpSpPr>
        <p:grpSpPr>
          <a:xfrm>
            <a:off x="-2081167" y="-1562904"/>
            <a:ext cx="11506350" cy="7258433"/>
            <a:chOff x="-2081167" y="-1562904"/>
            <a:chExt cx="11506350" cy="7258433"/>
          </a:xfrm>
        </p:grpSpPr>
        <p:sp>
          <p:nvSpPr>
            <p:cNvPr id="1230" name="Google Shape;1230;p29"/>
            <p:cNvSpPr/>
            <p:nvPr/>
          </p:nvSpPr>
          <p:spPr>
            <a:xfrm rot="2700000">
              <a:off x="-673558" y="4425091"/>
              <a:ext cx="922122" cy="1106455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 rot="-5400000">
              <a:off x="-273962" y="4269463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 rot="5400000">
              <a:off x="-357063" y="4104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7520900" y="-401301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8289135" y="539695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 rot="-5610293" flipH="1">
              <a:off x="8314477" y="4304573"/>
              <a:ext cx="983452" cy="1180045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6" name="Google Shape;1236;p29"/>
            <p:cNvGrpSpPr/>
            <p:nvPr/>
          </p:nvGrpSpPr>
          <p:grpSpPr>
            <a:xfrm rot="-1404914">
              <a:off x="-1998966" y="-548355"/>
              <a:ext cx="5424727" cy="1537861"/>
              <a:chOff x="-753175" y="253525"/>
              <a:chExt cx="3895450" cy="1104325"/>
            </a:xfrm>
          </p:grpSpPr>
          <p:sp>
            <p:nvSpPr>
              <p:cNvPr id="1237" name="Google Shape;1237;p29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9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9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9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9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9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9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9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9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9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9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9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9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9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9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9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9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9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9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9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9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9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9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9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9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9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9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9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9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9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9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9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29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29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29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29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29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29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29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29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29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29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29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29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29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29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29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9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9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9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29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29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29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29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29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29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29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29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29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29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29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29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29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29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29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29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29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29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29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29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29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29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29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29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29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29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29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29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29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29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29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29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29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8" name="Google Shape;1328;p29"/>
            <p:cNvSpPr/>
            <p:nvPr/>
          </p:nvSpPr>
          <p:spPr>
            <a:xfrm>
              <a:off x="29235" y="4261095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9" name="Google Shape;1329;p29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1"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" name="Google Shape;1331;p30"/>
          <p:cNvGrpSpPr/>
          <p:nvPr/>
        </p:nvGrpSpPr>
        <p:grpSpPr>
          <a:xfrm>
            <a:off x="-208775" y="-218086"/>
            <a:ext cx="9762267" cy="5726962"/>
            <a:chOff x="-208775" y="-218086"/>
            <a:chExt cx="9762267" cy="5726962"/>
          </a:xfrm>
        </p:grpSpPr>
        <p:sp>
          <p:nvSpPr>
            <p:cNvPr id="1332" name="Google Shape;1332;p30"/>
            <p:cNvSpPr/>
            <p:nvPr/>
          </p:nvSpPr>
          <p:spPr>
            <a:xfrm>
              <a:off x="-208775" y="4222675"/>
              <a:ext cx="922171" cy="1106514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3" name="Google Shape;1333;p30"/>
            <p:cNvGrpSpPr/>
            <p:nvPr/>
          </p:nvGrpSpPr>
          <p:grpSpPr>
            <a:xfrm>
              <a:off x="-133246" y="3733951"/>
              <a:ext cx="1748690" cy="1774924"/>
              <a:chOff x="8011933" y="167791"/>
              <a:chExt cx="837335" cy="849938"/>
            </a:xfrm>
          </p:grpSpPr>
          <p:sp>
            <p:nvSpPr>
              <p:cNvPr id="1334" name="Google Shape;1334;p30"/>
              <p:cNvSpPr/>
              <p:nvPr/>
            </p:nvSpPr>
            <p:spPr>
              <a:xfrm rot="1984314">
                <a:off x="8304940" y="177724"/>
                <a:ext cx="60751" cy="720662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28826" extrusionOk="0">
                    <a:moveTo>
                      <a:pt x="1338" y="1"/>
                    </a:moveTo>
                    <a:cubicBezTo>
                      <a:pt x="1013" y="1"/>
                      <a:pt x="693" y="193"/>
                      <a:pt x="620" y="620"/>
                    </a:cubicBezTo>
                    <a:cubicBezTo>
                      <a:pt x="215" y="3013"/>
                      <a:pt x="72" y="5394"/>
                      <a:pt x="37" y="7764"/>
                    </a:cubicBezTo>
                    <a:cubicBezTo>
                      <a:pt x="1" y="10133"/>
                      <a:pt x="96" y="12502"/>
                      <a:pt x="263" y="14860"/>
                    </a:cubicBezTo>
                    <a:cubicBezTo>
                      <a:pt x="620" y="19575"/>
                      <a:pt x="1287" y="24266"/>
                      <a:pt x="2430" y="28826"/>
                    </a:cubicBezTo>
                    <a:cubicBezTo>
                      <a:pt x="1537" y="24206"/>
                      <a:pt x="1120" y="19515"/>
                      <a:pt x="1013" y="14824"/>
                    </a:cubicBezTo>
                    <a:cubicBezTo>
                      <a:pt x="965" y="12478"/>
                      <a:pt x="1001" y="10133"/>
                      <a:pt x="1156" y="7811"/>
                    </a:cubicBezTo>
                    <a:cubicBezTo>
                      <a:pt x="1311" y="5478"/>
                      <a:pt x="1572" y="3156"/>
                      <a:pt x="2084" y="929"/>
                    </a:cubicBezTo>
                    <a:lnTo>
                      <a:pt x="2084" y="906"/>
                    </a:lnTo>
                    <a:cubicBezTo>
                      <a:pt x="2084" y="894"/>
                      <a:pt x="2084" y="882"/>
                      <a:pt x="2084" y="870"/>
                    </a:cubicBezTo>
                    <a:cubicBezTo>
                      <a:pt x="2178" y="320"/>
                      <a:pt x="1755" y="1"/>
                      <a:pt x="1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0"/>
              <p:cNvSpPr/>
              <p:nvPr/>
            </p:nvSpPr>
            <p:spPr>
              <a:xfrm rot="1984314">
                <a:off x="8109973" y="438976"/>
                <a:ext cx="159178" cy="406582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6263" extrusionOk="0">
                    <a:moveTo>
                      <a:pt x="834" y="1"/>
                    </a:moveTo>
                    <a:cubicBezTo>
                      <a:pt x="420" y="1"/>
                      <a:pt x="1" y="312"/>
                      <a:pt x="80" y="856"/>
                    </a:cubicBezTo>
                    <a:cubicBezTo>
                      <a:pt x="318" y="2249"/>
                      <a:pt x="652" y="3630"/>
                      <a:pt x="1104" y="4975"/>
                    </a:cubicBezTo>
                    <a:cubicBezTo>
                      <a:pt x="1533" y="6309"/>
                      <a:pt x="2021" y="7607"/>
                      <a:pt x="2557" y="8893"/>
                    </a:cubicBezTo>
                    <a:cubicBezTo>
                      <a:pt x="3616" y="11452"/>
                      <a:pt x="4890" y="13917"/>
                      <a:pt x="6367" y="16263"/>
                    </a:cubicBezTo>
                    <a:cubicBezTo>
                      <a:pt x="5117" y="13810"/>
                      <a:pt x="4081" y="11262"/>
                      <a:pt x="3259" y="8631"/>
                    </a:cubicBezTo>
                    <a:cubicBezTo>
                      <a:pt x="2843" y="7333"/>
                      <a:pt x="2473" y="6011"/>
                      <a:pt x="2176" y="4690"/>
                    </a:cubicBezTo>
                    <a:cubicBezTo>
                      <a:pt x="1866" y="3380"/>
                      <a:pt x="1664" y="2047"/>
                      <a:pt x="1569" y="713"/>
                    </a:cubicBezTo>
                    <a:lnTo>
                      <a:pt x="1569" y="701"/>
                    </a:lnTo>
                    <a:cubicBezTo>
                      <a:pt x="1569" y="677"/>
                      <a:pt x="1557" y="654"/>
                      <a:pt x="1557" y="630"/>
                    </a:cubicBezTo>
                    <a:cubicBezTo>
                      <a:pt x="1488" y="197"/>
                      <a:pt x="1163" y="1"/>
                      <a:pt x="8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0"/>
              <p:cNvSpPr/>
              <p:nvPr/>
            </p:nvSpPr>
            <p:spPr>
              <a:xfrm rot="1984314">
                <a:off x="8354729" y="181291"/>
                <a:ext cx="293805" cy="822938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32917" extrusionOk="0">
                    <a:moveTo>
                      <a:pt x="10946" y="1"/>
                    </a:moveTo>
                    <a:cubicBezTo>
                      <a:pt x="10494" y="1"/>
                      <a:pt x="9980" y="252"/>
                      <a:pt x="9823" y="402"/>
                    </a:cubicBezTo>
                    <a:cubicBezTo>
                      <a:pt x="6525" y="3438"/>
                      <a:pt x="5441" y="5319"/>
                      <a:pt x="3465" y="9820"/>
                    </a:cubicBezTo>
                    <a:cubicBezTo>
                      <a:pt x="1405" y="14534"/>
                      <a:pt x="488" y="21797"/>
                      <a:pt x="953" y="27262"/>
                    </a:cubicBezTo>
                    <a:cubicBezTo>
                      <a:pt x="1119" y="29203"/>
                      <a:pt x="1584" y="31001"/>
                      <a:pt x="2191" y="32822"/>
                    </a:cubicBezTo>
                    <a:cubicBezTo>
                      <a:pt x="2211" y="32887"/>
                      <a:pt x="2231" y="32917"/>
                      <a:pt x="2244" y="32917"/>
                    </a:cubicBezTo>
                    <a:cubicBezTo>
                      <a:pt x="2262" y="32917"/>
                      <a:pt x="2266" y="32860"/>
                      <a:pt x="2239" y="32763"/>
                    </a:cubicBezTo>
                    <a:lnTo>
                      <a:pt x="2239" y="32620"/>
                    </a:lnTo>
                    <a:cubicBezTo>
                      <a:pt x="0" y="21488"/>
                      <a:pt x="4465" y="9427"/>
                      <a:pt x="8394" y="4605"/>
                    </a:cubicBezTo>
                    <a:cubicBezTo>
                      <a:pt x="9180" y="3640"/>
                      <a:pt x="10454" y="2402"/>
                      <a:pt x="11371" y="1569"/>
                    </a:cubicBezTo>
                    <a:cubicBezTo>
                      <a:pt x="11645" y="1271"/>
                      <a:pt x="11752" y="842"/>
                      <a:pt x="11645" y="449"/>
                    </a:cubicBezTo>
                    <a:cubicBezTo>
                      <a:pt x="11525" y="114"/>
                      <a:pt x="11249" y="1"/>
                      <a:pt x="109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7" name="Google Shape;1337;p30"/>
            <p:cNvSpPr/>
            <p:nvPr/>
          </p:nvSpPr>
          <p:spPr>
            <a:xfrm>
              <a:off x="7974210" y="-218086"/>
              <a:ext cx="1579282" cy="1485124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7307714" y="333349"/>
              <a:ext cx="1099296" cy="949158"/>
            </a:xfrm>
            <a:custGeom>
              <a:avLst/>
              <a:gdLst/>
              <a:ahLst/>
              <a:cxnLst/>
              <a:rect l="l" t="t" r="r" b="b"/>
              <a:pathLst>
                <a:path w="24909" h="21507" extrusionOk="0">
                  <a:moveTo>
                    <a:pt x="10013" y="1398"/>
                  </a:moveTo>
                  <a:cubicBezTo>
                    <a:pt x="9963" y="1398"/>
                    <a:pt x="9912" y="1425"/>
                    <a:pt x="9918" y="1478"/>
                  </a:cubicBezTo>
                  <a:cubicBezTo>
                    <a:pt x="9924" y="1532"/>
                    <a:pt x="9969" y="1559"/>
                    <a:pt x="10013" y="1559"/>
                  </a:cubicBezTo>
                  <a:cubicBezTo>
                    <a:pt x="10058" y="1559"/>
                    <a:pt x="10103" y="1532"/>
                    <a:pt x="10109" y="1478"/>
                  </a:cubicBezTo>
                  <a:cubicBezTo>
                    <a:pt x="10115" y="1425"/>
                    <a:pt x="10064" y="1398"/>
                    <a:pt x="10013" y="1398"/>
                  </a:cubicBezTo>
                  <a:close/>
                  <a:moveTo>
                    <a:pt x="4703" y="1478"/>
                  </a:moveTo>
                  <a:cubicBezTo>
                    <a:pt x="4489" y="1478"/>
                    <a:pt x="4394" y="1728"/>
                    <a:pt x="4537" y="1871"/>
                  </a:cubicBezTo>
                  <a:cubicBezTo>
                    <a:pt x="4584" y="1918"/>
                    <a:pt x="4643" y="1940"/>
                    <a:pt x="4701" y="1940"/>
                  </a:cubicBezTo>
                  <a:cubicBezTo>
                    <a:pt x="4819" y="1940"/>
                    <a:pt x="4933" y="1852"/>
                    <a:pt x="4941" y="1717"/>
                  </a:cubicBezTo>
                  <a:cubicBezTo>
                    <a:pt x="4941" y="1586"/>
                    <a:pt x="4834" y="1478"/>
                    <a:pt x="4703" y="1478"/>
                  </a:cubicBezTo>
                  <a:close/>
                  <a:moveTo>
                    <a:pt x="17562" y="1478"/>
                  </a:moveTo>
                  <a:cubicBezTo>
                    <a:pt x="17348" y="1478"/>
                    <a:pt x="17241" y="1728"/>
                    <a:pt x="17395" y="1883"/>
                  </a:cubicBezTo>
                  <a:cubicBezTo>
                    <a:pt x="17441" y="1928"/>
                    <a:pt x="17498" y="1949"/>
                    <a:pt x="17555" y="1949"/>
                  </a:cubicBezTo>
                  <a:cubicBezTo>
                    <a:pt x="17678" y="1949"/>
                    <a:pt x="17800" y="1855"/>
                    <a:pt x="17800" y="1717"/>
                  </a:cubicBezTo>
                  <a:cubicBezTo>
                    <a:pt x="17800" y="1586"/>
                    <a:pt x="17693" y="1478"/>
                    <a:pt x="17562" y="1478"/>
                  </a:cubicBezTo>
                  <a:close/>
                  <a:moveTo>
                    <a:pt x="21396" y="2776"/>
                  </a:moveTo>
                  <a:cubicBezTo>
                    <a:pt x="21278" y="2776"/>
                    <a:pt x="21396" y="2922"/>
                    <a:pt x="21458" y="2922"/>
                  </a:cubicBezTo>
                  <a:cubicBezTo>
                    <a:pt x="21477" y="2922"/>
                    <a:pt x="21491" y="2908"/>
                    <a:pt x="21491" y="2871"/>
                  </a:cubicBezTo>
                  <a:cubicBezTo>
                    <a:pt x="21491" y="2812"/>
                    <a:pt x="21443" y="2776"/>
                    <a:pt x="21396" y="2776"/>
                  </a:cubicBezTo>
                  <a:close/>
                  <a:moveTo>
                    <a:pt x="16390" y="4252"/>
                  </a:moveTo>
                  <a:cubicBezTo>
                    <a:pt x="16388" y="4252"/>
                    <a:pt x="16386" y="4252"/>
                    <a:pt x="16384" y="4253"/>
                  </a:cubicBezTo>
                  <a:lnTo>
                    <a:pt x="16395" y="4253"/>
                  </a:lnTo>
                  <a:cubicBezTo>
                    <a:pt x="16394" y="4252"/>
                    <a:pt x="16392" y="4252"/>
                    <a:pt x="16390" y="4252"/>
                  </a:cubicBezTo>
                  <a:close/>
                  <a:moveTo>
                    <a:pt x="16383" y="4253"/>
                  </a:moveTo>
                  <a:cubicBezTo>
                    <a:pt x="16383" y="4253"/>
                    <a:pt x="16383" y="4253"/>
                    <a:pt x="16384" y="4253"/>
                  </a:cubicBezTo>
                  <a:lnTo>
                    <a:pt x="16384" y="4253"/>
                  </a:lnTo>
                  <a:cubicBezTo>
                    <a:pt x="16384" y="4253"/>
                    <a:pt x="16384" y="4253"/>
                    <a:pt x="16384" y="4253"/>
                  </a:cubicBezTo>
                  <a:close/>
                  <a:moveTo>
                    <a:pt x="4560" y="5598"/>
                  </a:moveTo>
                  <a:cubicBezTo>
                    <a:pt x="4501" y="5598"/>
                    <a:pt x="4465" y="5634"/>
                    <a:pt x="4465" y="5693"/>
                  </a:cubicBezTo>
                  <a:cubicBezTo>
                    <a:pt x="4465" y="5741"/>
                    <a:pt x="4501" y="5788"/>
                    <a:pt x="4560" y="5788"/>
                  </a:cubicBezTo>
                  <a:cubicBezTo>
                    <a:pt x="4608" y="5788"/>
                    <a:pt x="4656" y="5741"/>
                    <a:pt x="4656" y="5693"/>
                  </a:cubicBezTo>
                  <a:cubicBezTo>
                    <a:pt x="4656" y="5634"/>
                    <a:pt x="4608" y="5598"/>
                    <a:pt x="4560" y="5598"/>
                  </a:cubicBezTo>
                  <a:close/>
                  <a:moveTo>
                    <a:pt x="12740" y="859"/>
                  </a:moveTo>
                  <a:cubicBezTo>
                    <a:pt x="12657" y="871"/>
                    <a:pt x="12609" y="2014"/>
                    <a:pt x="12633" y="3419"/>
                  </a:cubicBezTo>
                  <a:cubicBezTo>
                    <a:pt x="12669" y="4836"/>
                    <a:pt x="12764" y="5967"/>
                    <a:pt x="12847" y="5967"/>
                  </a:cubicBezTo>
                  <a:cubicBezTo>
                    <a:pt x="12931" y="5967"/>
                    <a:pt x="12978" y="4824"/>
                    <a:pt x="12942" y="3419"/>
                  </a:cubicBezTo>
                  <a:cubicBezTo>
                    <a:pt x="12919" y="2002"/>
                    <a:pt x="12823" y="859"/>
                    <a:pt x="12740" y="859"/>
                  </a:cubicBezTo>
                  <a:close/>
                  <a:moveTo>
                    <a:pt x="15690" y="1133"/>
                  </a:moveTo>
                  <a:cubicBezTo>
                    <a:pt x="15602" y="1133"/>
                    <a:pt x="15248" y="2219"/>
                    <a:pt x="14871" y="3562"/>
                  </a:cubicBezTo>
                  <a:cubicBezTo>
                    <a:pt x="14502" y="4919"/>
                    <a:pt x="14276" y="6038"/>
                    <a:pt x="14359" y="6062"/>
                  </a:cubicBezTo>
                  <a:cubicBezTo>
                    <a:pt x="14360" y="6063"/>
                    <a:pt x="14361" y="6063"/>
                    <a:pt x="14362" y="6063"/>
                  </a:cubicBezTo>
                  <a:cubicBezTo>
                    <a:pt x="14439" y="6063"/>
                    <a:pt x="14816" y="4976"/>
                    <a:pt x="15181" y="3633"/>
                  </a:cubicBezTo>
                  <a:cubicBezTo>
                    <a:pt x="15550" y="2276"/>
                    <a:pt x="15776" y="1157"/>
                    <a:pt x="15693" y="1133"/>
                  </a:cubicBezTo>
                  <a:cubicBezTo>
                    <a:pt x="15692" y="1133"/>
                    <a:pt x="15691" y="1133"/>
                    <a:pt x="15690" y="1133"/>
                  </a:cubicBezTo>
                  <a:close/>
                  <a:moveTo>
                    <a:pt x="7256" y="1"/>
                  </a:moveTo>
                  <a:cubicBezTo>
                    <a:pt x="7254" y="1"/>
                    <a:pt x="7253" y="1"/>
                    <a:pt x="7251" y="2"/>
                  </a:cubicBezTo>
                  <a:cubicBezTo>
                    <a:pt x="7168" y="38"/>
                    <a:pt x="7870" y="1455"/>
                    <a:pt x="8799" y="3193"/>
                  </a:cubicBezTo>
                  <a:cubicBezTo>
                    <a:pt x="9712" y="4902"/>
                    <a:pt x="10521" y="6254"/>
                    <a:pt x="10616" y="6254"/>
                  </a:cubicBezTo>
                  <a:cubicBezTo>
                    <a:pt x="10618" y="6254"/>
                    <a:pt x="10619" y="6254"/>
                    <a:pt x="10621" y="6253"/>
                  </a:cubicBezTo>
                  <a:cubicBezTo>
                    <a:pt x="10692" y="6217"/>
                    <a:pt x="10002" y="4788"/>
                    <a:pt x="9073" y="3062"/>
                  </a:cubicBezTo>
                  <a:cubicBezTo>
                    <a:pt x="8160" y="1353"/>
                    <a:pt x="7362" y="1"/>
                    <a:pt x="7256" y="1"/>
                  </a:cubicBezTo>
                  <a:close/>
                  <a:moveTo>
                    <a:pt x="238" y="6943"/>
                  </a:moveTo>
                  <a:cubicBezTo>
                    <a:pt x="107" y="6943"/>
                    <a:pt x="0" y="7050"/>
                    <a:pt x="0" y="7181"/>
                  </a:cubicBezTo>
                  <a:cubicBezTo>
                    <a:pt x="0" y="7301"/>
                    <a:pt x="107" y="7408"/>
                    <a:pt x="238" y="7408"/>
                  </a:cubicBezTo>
                  <a:cubicBezTo>
                    <a:pt x="369" y="7408"/>
                    <a:pt x="477" y="7301"/>
                    <a:pt x="477" y="7170"/>
                  </a:cubicBezTo>
                  <a:cubicBezTo>
                    <a:pt x="477" y="7050"/>
                    <a:pt x="369" y="6943"/>
                    <a:pt x="238" y="6943"/>
                  </a:cubicBezTo>
                  <a:close/>
                  <a:moveTo>
                    <a:pt x="5640" y="3762"/>
                  </a:moveTo>
                  <a:cubicBezTo>
                    <a:pt x="5636" y="3762"/>
                    <a:pt x="5634" y="3763"/>
                    <a:pt x="5632" y="3764"/>
                  </a:cubicBezTo>
                  <a:cubicBezTo>
                    <a:pt x="5572" y="3824"/>
                    <a:pt x="6489" y="4681"/>
                    <a:pt x="7644" y="5717"/>
                  </a:cubicBezTo>
                  <a:cubicBezTo>
                    <a:pt x="8748" y="6717"/>
                    <a:pt x="9663" y="7518"/>
                    <a:pt x="9778" y="7518"/>
                  </a:cubicBezTo>
                  <a:cubicBezTo>
                    <a:pt x="9782" y="7518"/>
                    <a:pt x="9785" y="7517"/>
                    <a:pt x="9787" y="7515"/>
                  </a:cubicBezTo>
                  <a:cubicBezTo>
                    <a:pt x="9835" y="7455"/>
                    <a:pt x="8990" y="6539"/>
                    <a:pt x="7847" y="5503"/>
                  </a:cubicBezTo>
                  <a:cubicBezTo>
                    <a:pt x="6727" y="4487"/>
                    <a:pt x="5753" y="3762"/>
                    <a:pt x="5640" y="3762"/>
                  </a:cubicBezTo>
                  <a:close/>
                  <a:moveTo>
                    <a:pt x="19681" y="3903"/>
                  </a:moveTo>
                  <a:cubicBezTo>
                    <a:pt x="19557" y="3903"/>
                    <a:pt x="18710" y="4644"/>
                    <a:pt x="17776" y="5657"/>
                  </a:cubicBezTo>
                  <a:cubicBezTo>
                    <a:pt x="16800" y="6705"/>
                    <a:pt x="16133" y="7658"/>
                    <a:pt x="16205" y="7705"/>
                  </a:cubicBezTo>
                  <a:cubicBezTo>
                    <a:pt x="16206" y="7707"/>
                    <a:pt x="16209" y="7707"/>
                    <a:pt x="16211" y="7707"/>
                  </a:cubicBezTo>
                  <a:cubicBezTo>
                    <a:pt x="16307" y="7707"/>
                    <a:pt x="17064" y="6891"/>
                    <a:pt x="18003" y="5860"/>
                  </a:cubicBezTo>
                  <a:cubicBezTo>
                    <a:pt x="18955" y="4812"/>
                    <a:pt x="19753" y="3979"/>
                    <a:pt x="19693" y="3919"/>
                  </a:cubicBezTo>
                  <a:lnTo>
                    <a:pt x="19693" y="3907"/>
                  </a:lnTo>
                  <a:cubicBezTo>
                    <a:pt x="19691" y="3904"/>
                    <a:pt x="19687" y="3903"/>
                    <a:pt x="19681" y="3903"/>
                  </a:cubicBezTo>
                  <a:close/>
                  <a:moveTo>
                    <a:pt x="10718" y="3717"/>
                  </a:moveTo>
                  <a:cubicBezTo>
                    <a:pt x="10717" y="3717"/>
                    <a:pt x="10717" y="3717"/>
                    <a:pt x="10716" y="3717"/>
                  </a:cubicBezTo>
                  <a:cubicBezTo>
                    <a:pt x="10633" y="3741"/>
                    <a:pt x="10883" y="4741"/>
                    <a:pt x="11276" y="5943"/>
                  </a:cubicBezTo>
                  <a:cubicBezTo>
                    <a:pt x="11664" y="7143"/>
                    <a:pt x="12040" y="8087"/>
                    <a:pt x="12130" y="8087"/>
                  </a:cubicBezTo>
                  <a:cubicBezTo>
                    <a:pt x="12131" y="8087"/>
                    <a:pt x="12132" y="8087"/>
                    <a:pt x="12133" y="8086"/>
                  </a:cubicBezTo>
                  <a:cubicBezTo>
                    <a:pt x="12216" y="8063"/>
                    <a:pt x="11966" y="7062"/>
                    <a:pt x="11573" y="5860"/>
                  </a:cubicBezTo>
                  <a:cubicBezTo>
                    <a:pt x="11183" y="4665"/>
                    <a:pt x="10816" y="3717"/>
                    <a:pt x="10718" y="3717"/>
                  </a:cubicBezTo>
                  <a:close/>
                  <a:moveTo>
                    <a:pt x="23622" y="5317"/>
                  </a:moveTo>
                  <a:cubicBezTo>
                    <a:pt x="23429" y="5317"/>
                    <a:pt x="22117" y="5759"/>
                    <a:pt x="20598" y="6491"/>
                  </a:cubicBezTo>
                  <a:cubicBezTo>
                    <a:pt x="18967" y="7277"/>
                    <a:pt x="17753" y="8086"/>
                    <a:pt x="17788" y="8158"/>
                  </a:cubicBezTo>
                  <a:cubicBezTo>
                    <a:pt x="17791" y="8161"/>
                    <a:pt x="17796" y="8163"/>
                    <a:pt x="17804" y="8163"/>
                  </a:cubicBezTo>
                  <a:cubicBezTo>
                    <a:pt x="17962" y="8163"/>
                    <a:pt x="19200" y="7512"/>
                    <a:pt x="20729" y="6765"/>
                  </a:cubicBezTo>
                  <a:cubicBezTo>
                    <a:pt x="22348" y="5991"/>
                    <a:pt x="23682" y="5407"/>
                    <a:pt x="23646" y="5324"/>
                  </a:cubicBezTo>
                  <a:cubicBezTo>
                    <a:pt x="23644" y="5319"/>
                    <a:pt x="23636" y="5317"/>
                    <a:pt x="23622" y="5317"/>
                  </a:cubicBezTo>
                  <a:close/>
                  <a:moveTo>
                    <a:pt x="16384" y="4253"/>
                  </a:moveTo>
                  <a:cubicBezTo>
                    <a:pt x="16272" y="4289"/>
                    <a:pt x="15778" y="5179"/>
                    <a:pt x="15240" y="6300"/>
                  </a:cubicBezTo>
                  <a:cubicBezTo>
                    <a:pt x="14681" y="7455"/>
                    <a:pt x="14300" y="8432"/>
                    <a:pt x="14371" y="8467"/>
                  </a:cubicBezTo>
                  <a:cubicBezTo>
                    <a:pt x="14373" y="8468"/>
                    <a:pt x="14374" y="8468"/>
                    <a:pt x="14376" y="8468"/>
                  </a:cubicBezTo>
                  <a:cubicBezTo>
                    <a:pt x="14474" y="8468"/>
                    <a:pt x="14977" y="7564"/>
                    <a:pt x="15514" y="6431"/>
                  </a:cubicBezTo>
                  <a:cubicBezTo>
                    <a:pt x="16073" y="5266"/>
                    <a:pt x="16466" y="4302"/>
                    <a:pt x="16384" y="4253"/>
                  </a:cubicBezTo>
                  <a:close/>
                  <a:moveTo>
                    <a:pt x="22027" y="8717"/>
                  </a:moveTo>
                  <a:cubicBezTo>
                    <a:pt x="21979" y="8717"/>
                    <a:pt x="21932" y="8765"/>
                    <a:pt x="21932" y="8813"/>
                  </a:cubicBezTo>
                  <a:cubicBezTo>
                    <a:pt x="21932" y="8872"/>
                    <a:pt x="21967" y="8908"/>
                    <a:pt x="22027" y="8920"/>
                  </a:cubicBezTo>
                  <a:cubicBezTo>
                    <a:pt x="22086" y="8908"/>
                    <a:pt x="22122" y="8872"/>
                    <a:pt x="22122" y="8813"/>
                  </a:cubicBezTo>
                  <a:cubicBezTo>
                    <a:pt x="22122" y="8765"/>
                    <a:pt x="22086" y="8717"/>
                    <a:pt x="22027" y="8717"/>
                  </a:cubicBezTo>
                  <a:close/>
                  <a:moveTo>
                    <a:pt x="6211" y="7156"/>
                  </a:moveTo>
                  <a:cubicBezTo>
                    <a:pt x="6187" y="7156"/>
                    <a:pt x="6172" y="7160"/>
                    <a:pt x="6168" y="7170"/>
                  </a:cubicBezTo>
                  <a:cubicBezTo>
                    <a:pt x="6144" y="7253"/>
                    <a:pt x="6977" y="7670"/>
                    <a:pt x="7989" y="8217"/>
                  </a:cubicBezTo>
                  <a:cubicBezTo>
                    <a:pt x="8930" y="8715"/>
                    <a:pt x="9696" y="9142"/>
                    <a:pt x="9838" y="9142"/>
                  </a:cubicBezTo>
                  <a:cubicBezTo>
                    <a:pt x="9848" y="9142"/>
                    <a:pt x="9855" y="9139"/>
                    <a:pt x="9859" y="9134"/>
                  </a:cubicBezTo>
                  <a:lnTo>
                    <a:pt x="9847" y="9134"/>
                  </a:lnTo>
                  <a:cubicBezTo>
                    <a:pt x="9894" y="9075"/>
                    <a:pt x="9156" y="8479"/>
                    <a:pt x="8132" y="7932"/>
                  </a:cubicBezTo>
                  <a:cubicBezTo>
                    <a:pt x="7223" y="7445"/>
                    <a:pt x="6407" y="7156"/>
                    <a:pt x="6211" y="7156"/>
                  </a:cubicBezTo>
                  <a:close/>
                  <a:moveTo>
                    <a:pt x="13800" y="6610"/>
                  </a:moveTo>
                  <a:cubicBezTo>
                    <a:pt x="13728" y="6610"/>
                    <a:pt x="13585" y="7193"/>
                    <a:pt x="13454" y="7908"/>
                  </a:cubicBezTo>
                  <a:cubicBezTo>
                    <a:pt x="13323" y="8622"/>
                    <a:pt x="13228" y="9217"/>
                    <a:pt x="13312" y="9241"/>
                  </a:cubicBezTo>
                  <a:cubicBezTo>
                    <a:pt x="13313" y="9242"/>
                    <a:pt x="13315" y="9242"/>
                    <a:pt x="13316" y="9242"/>
                  </a:cubicBezTo>
                  <a:cubicBezTo>
                    <a:pt x="13393" y="9242"/>
                    <a:pt x="13624" y="8690"/>
                    <a:pt x="13764" y="7967"/>
                  </a:cubicBezTo>
                  <a:cubicBezTo>
                    <a:pt x="13907" y="7229"/>
                    <a:pt x="13883" y="6622"/>
                    <a:pt x="13800" y="6622"/>
                  </a:cubicBezTo>
                  <a:lnTo>
                    <a:pt x="13800" y="6610"/>
                  </a:lnTo>
                  <a:close/>
                  <a:moveTo>
                    <a:pt x="1694" y="7626"/>
                  </a:moveTo>
                  <a:cubicBezTo>
                    <a:pt x="1678" y="7626"/>
                    <a:pt x="1669" y="7628"/>
                    <a:pt x="1667" y="7634"/>
                  </a:cubicBezTo>
                  <a:cubicBezTo>
                    <a:pt x="1631" y="7705"/>
                    <a:pt x="2882" y="8265"/>
                    <a:pt x="4489" y="8753"/>
                  </a:cubicBezTo>
                  <a:cubicBezTo>
                    <a:pt x="5869" y="9162"/>
                    <a:pt x="7065" y="9378"/>
                    <a:pt x="7383" y="9378"/>
                  </a:cubicBezTo>
                  <a:cubicBezTo>
                    <a:pt x="7435" y="9378"/>
                    <a:pt x="7464" y="9372"/>
                    <a:pt x="7466" y="9360"/>
                  </a:cubicBezTo>
                  <a:cubicBezTo>
                    <a:pt x="7477" y="9277"/>
                    <a:pt x="6168" y="8932"/>
                    <a:pt x="4572" y="8455"/>
                  </a:cubicBezTo>
                  <a:cubicBezTo>
                    <a:pt x="3098" y="8015"/>
                    <a:pt x="1887" y="7626"/>
                    <a:pt x="1694" y="7626"/>
                  </a:cubicBezTo>
                  <a:close/>
                  <a:moveTo>
                    <a:pt x="16644" y="8341"/>
                  </a:moveTo>
                  <a:cubicBezTo>
                    <a:pt x="16495" y="8341"/>
                    <a:pt x="16042" y="8527"/>
                    <a:pt x="15538" y="8789"/>
                  </a:cubicBezTo>
                  <a:cubicBezTo>
                    <a:pt x="14943" y="9110"/>
                    <a:pt x="14478" y="9420"/>
                    <a:pt x="14526" y="9491"/>
                  </a:cubicBezTo>
                  <a:cubicBezTo>
                    <a:pt x="14534" y="9505"/>
                    <a:pt x="14553" y="9511"/>
                    <a:pt x="14582" y="9511"/>
                  </a:cubicBezTo>
                  <a:cubicBezTo>
                    <a:pt x="14738" y="9511"/>
                    <a:pt x="15180" y="9333"/>
                    <a:pt x="15681" y="9063"/>
                  </a:cubicBezTo>
                  <a:cubicBezTo>
                    <a:pt x="16276" y="8753"/>
                    <a:pt x="16729" y="8444"/>
                    <a:pt x="16693" y="8360"/>
                  </a:cubicBezTo>
                  <a:cubicBezTo>
                    <a:pt x="16687" y="8347"/>
                    <a:pt x="16670" y="8341"/>
                    <a:pt x="16644" y="8341"/>
                  </a:cubicBezTo>
                  <a:close/>
                  <a:moveTo>
                    <a:pt x="10709" y="6990"/>
                  </a:moveTo>
                  <a:cubicBezTo>
                    <a:pt x="10707" y="6990"/>
                    <a:pt x="10705" y="6990"/>
                    <a:pt x="10704" y="6991"/>
                  </a:cubicBezTo>
                  <a:cubicBezTo>
                    <a:pt x="10633" y="7015"/>
                    <a:pt x="10775" y="7658"/>
                    <a:pt x="11085" y="8396"/>
                  </a:cubicBezTo>
                  <a:cubicBezTo>
                    <a:pt x="11382" y="9116"/>
                    <a:pt x="11734" y="9649"/>
                    <a:pt x="11825" y="9649"/>
                  </a:cubicBezTo>
                  <a:cubicBezTo>
                    <a:pt x="11829" y="9649"/>
                    <a:pt x="11832" y="9648"/>
                    <a:pt x="11835" y="9646"/>
                  </a:cubicBezTo>
                  <a:cubicBezTo>
                    <a:pt x="11907" y="9610"/>
                    <a:pt x="11680" y="9015"/>
                    <a:pt x="11371" y="8277"/>
                  </a:cubicBezTo>
                  <a:cubicBezTo>
                    <a:pt x="11056" y="7565"/>
                    <a:pt x="10786" y="6990"/>
                    <a:pt x="10709" y="6990"/>
                  </a:cubicBezTo>
                  <a:close/>
                  <a:moveTo>
                    <a:pt x="19807" y="8786"/>
                  </a:moveTo>
                  <a:cubicBezTo>
                    <a:pt x="19562" y="8786"/>
                    <a:pt x="18947" y="8897"/>
                    <a:pt x="18229" y="9075"/>
                  </a:cubicBezTo>
                  <a:cubicBezTo>
                    <a:pt x="17312" y="9301"/>
                    <a:pt x="16586" y="9551"/>
                    <a:pt x="16610" y="9634"/>
                  </a:cubicBezTo>
                  <a:cubicBezTo>
                    <a:pt x="16615" y="9652"/>
                    <a:pt x="16655" y="9661"/>
                    <a:pt x="16723" y="9661"/>
                  </a:cubicBezTo>
                  <a:cubicBezTo>
                    <a:pt x="16971" y="9661"/>
                    <a:pt x="17594" y="9549"/>
                    <a:pt x="18312" y="9372"/>
                  </a:cubicBezTo>
                  <a:cubicBezTo>
                    <a:pt x="19217" y="9146"/>
                    <a:pt x="19943" y="8896"/>
                    <a:pt x="19931" y="8813"/>
                  </a:cubicBezTo>
                  <a:lnTo>
                    <a:pt x="19919" y="8813"/>
                  </a:lnTo>
                  <a:cubicBezTo>
                    <a:pt x="19914" y="8795"/>
                    <a:pt x="19875" y="8786"/>
                    <a:pt x="19807" y="8786"/>
                  </a:cubicBezTo>
                  <a:close/>
                  <a:moveTo>
                    <a:pt x="8657" y="9904"/>
                  </a:moveTo>
                  <a:cubicBezTo>
                    <a:pt x="8610" y="9904"/>
                    <a:pt x="8581" y="9913"/>
                    <a:pt x="8573" y="9932"/>
                  </a:cubicBezTo>
                  <a:cubicBezTo>
                    <a:pt x="8537" y="10003"/>
                    <a:pt x="8942" y="10253"/>
                    <a:pt x="9502" y="10396"/>
                  </a:cubicBezTo>
                  <a:cubicBezTo>
                    <a:pt x="9781" y="10474"/>
                    <a:pt x="10040" y="10503"/>
                    <a:pt x="10229" y="10503"/>
                  </a:cubicBezTo>
                  <a:cubicBezTo>
                    <a:pt x="10418" y="10503"/>
                    <a:pt x="10537" y="10474"/>
                    <a:pt x="10537" y="10432"/>
                  </a:cubicBezTo>
                  <a:cubicBezTo>
                    <a:pt x="10549" y="10349"/>
                    <a:pt x="10109" y="10241"/>
                    <a:pt x="9573" y="10098"/>
                  </a:cubicBezTo>
                  <a:cubicBezTo>
                    <a:pt x="9161" y="9998"/>
                    <a:pt x="8812" y="9904"/>
                    <a:pt x="8657" y="9904"/>
                  </a:cubicBezTo>
                  <a:close/>
                  <a:moveTo>
                    <a:pt x="18483" y="10576"/>
                  </a:moveTo>
                  <a:cubicBezTo>
                    <a:pt x="18149" y="10576"/>
                    <a:pt x="17948" y="10588"/>
                    <a:pt x="17943" y="10622"/>
                  </a:cubicBezTo>
                  <a:cubicBezTo>
                    <a:pt x="17943" y="10706"/>
                    <a:pt x="19110" y="10884"/>
                    <a:pt x="20562" y="10932"/>
                  </a:cubicBezTo>
                  <a:cubicBezTo>
                    <a:pt x="20856" y="10944"/>
                    <a:pt x="21138" y="10949"/>
                    <a:pt x="21401" y="10949"/>
                  </a:cubicBezTo>
                  <a:cubicBezTo>
                    <a:pt x="22443" y="10949"/>
                    <a:pt x="23194" y="10867"/>
                    <a:pt x="23194" y="10801"/>
                  </a:cubicBezTo>
                  <a:lnTo>
                    <a:pt x="23182" y="10801"/>
                  </a:lnTo>
                  <a:cubicBezTo>
                    <a:pt x="23182" y="10706"/>
                    <a:pt x="22015" y="10658"/>
                    <a:pt x="20574" y="10622"/>
                  </a:cubicBezTo>
                  <a:cubicBezTo>
                    <a:pt x="19724" y="10601"/>
                    <a:pt x="18965" y="10576"/>
                    <a:pt x="18483" y="10576"/>
                  </a:cubicBezTo>
                  <a:close/>
                  <a:moveTo>
                    <a:pt x="6102" y="10704"/>
                  </a:moveTo>
                  <a:cubicBezTo>
                    <a:pt x="5980" y="10704"/>
                    <a:pt x="5855" y="10705"/>
                    <a:pt x="5727" y="10706"/>
                  </a:cubicBezTo>
                  <a:cubicBezTo>
                    <a:pt x="4477" y="10730"/>
                    <a:pt x="3453" y="10801"/>
                    <a:pt x="3453" y="10896"/>
                  </a:cubicBezTo>
                  <a:cubicBezTo>
                    <a:pt x="3453" y="10971"/>
                    <a:pt x="4279" y="11017"/>
                    <a:pt x="5361" y="11017"/>
                  </a:cubicBezTo>
                  <a:cubicBezTo>
                    <a:pt x="5484" y="11017"/>
                    <a:pt x="5610" y="11016"/>
                    <a:pt x="5739" y="11015"/>
                  </a:cubicBezTo>
                  <a:cubicBezTo>
                    <a:pt x="6989" y="11003"/>
                    <a:pt x="8013" y="10920"/>
                    <a:pt x="8013" y="10837"/>
                  </a:cubicBezTo>
                  <a:cubicBezTo>
                    <a:pt x="8013" y="10751"/>
                    <a:pt x="7186" y="10704"/>
                    <a:pt x="6102" y="10704"/>
                  </a:cubicBezTo>
                  <a:close/>
                  <a:moveTo>
                    <a:pt x="1385" y="11443"/>
                  </a:moveTo>
                  <a:cubicBezTo>
                    <a:pt x="1289" y="11443"/>
                    <a:pt x="1289" y="11635"/>
                    <a:pt x="1385" y="11635"/>
                  </a:cubicBezTo>
                  <a:cubicBezTo>
                    <a:pt x="1388" y="11635"/>
                    <a:pt x="1390" y="11635"/>
                    <a:pt x="1393" y="11634"/>
                  </a:cubicBezTo>
                  <a:cubicBezTo>
                    <a:pt x="1441" y="11634"/>
                    <a:pt x="1489" y="11587"/>
                    <a:pt x="1489" y="11539"/>
                  </a:cubicBezTo>
                  <a:cubicBezTo>
                    <a:pt x="1489" y="11480"/>
                    <a:pt x="1441" y="11444"/>
                    <a:pt x="1393" y="11444"/>
                  </a:cubicBezTo>
                  <a:cubicBezTo>
                    <a:pt x="1390" y="11444"/>
                    <a:pt x="1388" y="11443"/>
                    <a:pt x="1385" y="11443"/>
                  </a:cubicBezTo>
                  <a:close/>
                  <a:moveTo>
                    <a:pt x="14806" y="10971"/>
                  </a:moveTo>
                  <a:cubicBezTo>
                    <a:pt x="14739" y="10971"/>
                    <a:pt x="14699" y="10982"/>
                    <a:pt x="14693" y="11003"/>
                  </a:cubicBezTo>
                  <a:cubicBezTo>
                    <a:pt x="14657" y="11087"/>
                    <a:pt x="15169" y="11301"/>
                    <a:pt x="15812" y="11503"/>
                  </a:cubicBezTo>
                  <a:cubicBezTo>
                    <a:pt x="16288" y="11653"/>
                    <a:pt x="16712" y="11738"/>
                    <a:pt x="16909" y="11738"/>
                  </a:cubicBezTo>
                  <a:cubicBezTo>
                    <a:pt x="16979" y="11738"/>
                    <a:pt x="17020" y="11727"/>
                    <a:pt x="17026" y="11706"/>
                  </a:cubicBezTo>
                  <a:cubicBezTo>
                    <a:pt x="17062" y="11622"/>
                    <a:pt x="16562" y="11408"/>
                    <a:pt x="15907" y="11206"/>
                  </a:cubicBezTo>
                  <a:cubicBezTo>
                    <a:pt x="15413" y="11056"/>
                    <a:pt x="14998" y="10971"/>
                    <a:pt x="14806" y="10971"/>
                  </a:cubicBezTo>
                  <a:close/>
                  <a:moveTo>
                    <a:pt x="24670" y="11468"/>
                  </a:moveTo>
                  <a:cubicBezTo>
                    <a:pt x="24468" y="11468"/>
                    <a:pt x="24361" y="11718"/>
                    <a:pt x="24503" y="11873"/>
                  </a:cubicBezTo>
                  <a:cubicBezTo>
                    <a:pt x="24549" y="11918"/>
                    <a:pt x="24605" y="11938"/>
                    <a:pt x="24660" y="11938"/>
                  </a:cubicBezTo>
                  <a:cubicBezTo>
                    <a:pt x="24781" y="11938"/>
                    <a:pt x="24900" y="11844"/>
                    <a:pt x="24908" y="11706"/>
                  </a:cubicBezTo>
                  <a:cubicBezTo>
                    <a:pt x="24908" y="11575"/>
                    <a:pt x="24801" y="11468"/>
                    <a:pt x="24670" y="11468"/>
                  </a:cubicBezTo>
                  <a:close/>
                  <a:moveTo>
                    <a:pt x="9067" y="11809"/>
                  </a:moveTo>
                  <a:cubicBezTo>
                    <a:pt x="8852" y="11809"/>
                    <a:pt x="8038" y="12049"/>
                    <a:pt x="7061" y="12361"/>
                  </a:cubicBezTo>
                  <a:cubicBezTo>
                    <a:pt x="5942" y="12730"/>
                    <a:pt x="5037" y="13027"/>
                    <a:pt x="5060" y="13111"/>
                  </a:cubicBezTo>
                  <a:cubicBezTo>
                    <a:pt x="5062" y="13124"/>
                    <a:pt x="5088" y="13130"/>
                    <a:pt x="5133" y="13130"/>
                  </a:cubicBezTo>
                  <a:cubicBezTo>
                    <a:pt x="5377" y="13130"/>
                    <a:pt x="6203" y="12949"/>
                    <a:pt x="7156" y="12658"/>
                  </a:cubicBezTo>
                  <a:cubicBezTo>
                    <a:pt x="8287" y="12313"/>
                    <a:pt x="9144" y="11908"/>
                    <a:pt x="9121" y="11825"/>
                  </a:cubicBezTo>
                  <a:cubicBezTo>
                    <a:pt x="9116" y="11814"/>
                    <a:pt x="9098" y="11809"/>
                    <a:pt x="9067" y="11809"/>
                  </a:cubicBezTo>
                  <a:close/>
                  <a:moveTo>
                    <a:pt x="11247" y="11624"/>
                  </a:moveTo>
                  <a:cubicBezTo>
                    <a:pt x="11117" y="11624"/>
                    <a:pt x="10594" y="11916"/>
                    <a:pt x="10013" y="12325"/>
                  </a:cubicBezTo>
                  <a:cubicBezTo>
                    <a:pt x="9359" y="12777"/>
                    <a:pt x="8859" y="13194"/>
                    <a:pt x="8918" y="13277"/>
                  </a:cubicBezTo>
                  <a:cubicBezTo>
                    <a:pt x="8923" y="13284"/>
                    <a:pt x="8932" y="13288"/>
                    <a:pt x="8946" y="13288"/>
                  </a:cubicBezTo>
                  <a:cubicBezTo>
                    <a:pt x="9077" y="13288"/>
                    <a:pt x="9601" y="12996"/>
                    <a:pt x="10192" y="12587"/>
                  </a:cubicBezTo>
                  <a:cubicBezTo>
                    <a:pt x="10835" y="12134"/>
                    <a:pt x="11323" y="11706"/>
                    <a:pt x="11276" y="11634"/>
                  </a:cubicBezTo>
                  <a:cubicBezTo>
                    <a:pt x="11271" y="11627"/>
                    <a:pt x="11261" y="11624"/>
                    <a:pt x="11247" y="11624"/>
                  </a:cubicBezTo>
                  <a:close/>
                  <a:moveTo>
                    <a:pt x="3727" y="13468"/>
                  </a:moveTo>
                  <a:cubicBezTo>
                    <a:pt x="3513" y="13468"/>
                    <a:pt x="3406" y="13730"/>
                    <a:pt x="3560" y="13873"/>
                  </a:cubicBezTo>
                  <a:cubicBezTo>
                    <a:pt x="3609" y="13918"/>
                    <a:pt x="3668" y="13938"/>
                    <a:pt x="3725" y="13938"/>
                  </a:cubicBezTo>
                  <a:cubicBezTo>
                    <a:pt x="3848" y="13938"/>
                    <a:pt x="3965" y="13844"/>
                    <a:pt x="3965" y="13706"/>
                  </a:cubicBezTo>
                  <a:lnTo>
                    <a:pt x="3953" y="13706"/>
                  </a:lnTo>
                  <a:cubicBezTo>
                    <a:pt x="3953" y="13575"/>
                    <a:pt x="3846" y="13468"/>
                    <a:pt x="3727" y="13468"/>
                  </a:cubicBezTo>
                  <a:close/>
                  <a:moveTo>
                    <a:pt x="18286" y="12362"/>
                  </a:moveTo>
                  <a:cubicBezTo>
                    <a:pt x="18221" y="12362"/>
                    <a:pt x="18185" y="12369"/>
                    <a:pt x="18181" y="12384"/>
                  </a:cubicBezTo>
                  <a:cubicBezTo>
                    <a:pt x="18157" y="12468"/>
                    <a:pt x="19467" y="12825"/>
                    <a:pt x="21074" y="13242"/>
                  </a:cubicBezTo>
                  <a:cubicBezTo>
                    <a:pt x="22527" y="13618"/>
                    <a:pt x="23737" y="13956"/>
                    <a:pt x="23982" y="13956"/>
                  </a:cubicBezTo>
                  <a:cubicBezTo>
                    <a:pt x="24008" y="13956"/>
                    <a:pt x="24024" y="13952"/>
                    <a:pt x="24027" y="13944"/>
                  </a:cubicBezTo>
                  <a:lnTo>
                    <a:pt x="24015" y="13920"/>
                  </a:lnTo>
                  <a:cubicBezTo>
                    <a:pt x="24039" y="13849"/>
                    <a:pt x="22777" y="13361"/>
                    <a:pt x="21158" y="12932"/>
                  </a:cubicBezTo>
                  <a:cubicBezTo>
                    <a:pt x="19794" y="12571"/>
                    <a:pt x="18633" y="12362"/>
                    <a:pt x="18286" y="12362"/>
                  </a:cubicBezTo>
                  <a:close/>
                  <a:moveTo>
                    <a:pt x="16230" y="12744"/>
                  </a:moveTo>
                  <a:cubicBezTo>
                    <a:pt x="16218" y="12744"/>
                    <a:pt x="16209" y="12747"/>
                    <a:pt x="16205" y="12754"/>
                  </a:cubicBezTo>
                  <a:cubicBezTo>
                    <a:pt x="16145" y="12813"/>
                    <a:pt x="16610" y="13266"/>
                    <a:pt x="17276" y="13682"/>
                  </a:cubicBezTo>
                  <a:cubicBezTo>
                    <a:pt x="17855" y="14033"/>
                    <a:pt x="18397" y="14232"/>
                    <a:pt x="18554" y="14232"/>
                  </a:cubicBezTo>
                  <a:cubicBezTo>
                    <a:pt x="18578" y="14232"/>
                    <a:pt x="18593" y="14228"/>
                    <a:pt x="18598" y="14218"/>
                  </a:cubicBezTo>
                  <a:lnTo>
                    <a:pt x="18586" y="14206"/>
                  </a:lnTo>
                  <a:cubicBezTo>
                    <a:pt x="18634" y="14123"/>
                    <a:pt x="18086" y="13813"/>
                    <a:pt x="17443" y="13408"/>
                  </a:cubicBezTo>
                  <a:cubicBezTo>
                    <a:pt x="16848" y="13052"/>
                    <a:pt x="16352" y="12744"/>
                    <a:pt x="16230" y="12744"/>
                  </a:cubicBezTo>
                  <a:close/>
                  <a:moveTo>
                    <a:pt x="13862" y="12464"/>
                  </a:moveTo>
                  <a:cubicBezTo>
                    <a:pt x="13856" y="12464"/>
                    <a:pt x="13851" y="12465"/>
                    <a:pt x="13847" y="12468"/>
                  </a:cubicBezTo>
                  <a:cubicBezTo>
                    <a:pt x="13788" y="12527"/>
                    <a:pt x="14026" y="12980"/>
                    <a:pt x="14395" y="13504"/>
                  </a:cubicBezTo>
                  <a:cubicBezTo>
                    <a:pt x="14743" y="13998"/>
                    <a:pt x="15070" y="14365"/>
                    <a:pt x="15166" y="14365"/>
                  </a:cubicBezTo>
                  <a:cubicBezTo>
                    <a:pt x="15172" y="14365"/>
                    <a:pt x="15177" y="14364"/>
                    <a:pt x="15181" y="14361"/>
                  </a:cubicBezTo>
                  <a:lnTo>
                    <a:pt x="15181" y="14349"/>
                  </a:lnTo>
                  <a:cubicBezTo>
                    <a:pt x="15252" y="14301"/>
                    <a:pt x="15014" y="13849"/>
                    <a:pt x="14645" y="13325"/>
                  </a:cubicBezTo>
                  <a:cubicBezTo>
                    <a:pt x="14297" y="12831"/>
                    <a:pt x="13959" y="12464"/>
                    <a:pt x="13862" y="12464"/>
                  </a:cubicBezTo>
                  <a:close/>
                  <a:moveTo>
                    <a:pt x="19919" y="14849"/>
                  </a:moveTo>
                  <a:cubicBezTo>
                    <a:pt x="19717" y="14849"/>
                    <a:pt x="19610" y="15099"/>
                    <a:pt x="19765" y="15254"/>
                  </a:cubicBezTo>
                  <a:cubicBezTo>
                    <a:pt x="19810" y="15299"/>
                    <a:pt x="19866" y="15319"/>
                    <a:pt x="19922" y="15319"/>
                  </a:cubicBezTo>
                  <a:cubicBezTo>
                    <a:pt x="20045" y="15319"/>
                    <a:pt x="20166" y="15222"/>
                    <a:pt x="20158" y="15075"/>
                  </a:cubicBezTo>
                  <a:cubicBezTo>
                    <a:pt x="20158" y="14956"/>
                    <a:pt x="20050" y="14849"/>
                    <a:pt x="19919" y="14849"/>
                  </a:cubicBezTo>
                  <a:close/>
                  <a:moveTo>
                    <a:pt x="12416" y="12706"/>
                  </a:moveTo>
                  <a:cubicBezTo>
                    <a:pt x="12332" y="12706"/>
                    <a:pt x="12155" y="13285"/>
                    <a:pt x="12014" y="14016"/>
                  </a:cubicBezTo>
                  <a:cubicBezTo>
                    <a:pt x="11871" y="14742"/>
                    <a:pt x="11835" y="15373"/>
                    <a:pt x="11918" y="15373"/>
                  </a:cubicBezTo>
                  <a:lnTo>
                    <a:pt x="11907" y="15349"/>
                  </a:lnTo>
                  <a:lnTo>
                    <a:pt x="11907" y="15349"/>
                  </a:lnTo>
                  <a:cubicBezTo>
                    <a:pt x="11908" y="15350"/>
                    <a:pt x="11910" y="15350"/>
                    <a:pt x="11912" y="15350"/>
                  </a:cubicBezTo>
                  <a:cubicBezTo>
                    <a:pt x="11998" y="15350"/>
                    <a:pt x="12183" y="14787"/>
                    <a:pt x="12323" y="14075"/>
                  </a:cubicBezTo>
                  <a:cubicBezTo>
                    <a:pt x="12466" y="13337"/>
                    <a:pt x="12502" y="12718"/>
                    <a:pt x="12419" y="12706"/>
                  </a:cubicBezTo>
                  <a:cubicBezTo>
                    <a:pt x="12418" y="12706"/>
                    <a:pt x="12417" y="12706"/>
                    <a:pt x="12416" y="12706"/>
                  </a:cubicBezTo>
                  <a:close/>
                  <a:moveTo>
                    <a:pt x="7731" y="14014"/>
                  </a:moveTo>
                  <a:cubicBezTo>
                    <a:pt x="7504" y="14014"/>
                    <a:pt x="6420" y="14317"/>
                    <a:pt x="5156" y="14837"/>
                  </a:cubicBezTo>
                  <a:cubicBezTo>
                    <a:pt x="3751" y="15432"/>
                    <a:pt x="2679" y="16052"/>
                    <a:pt x="2727" y="16135"/>
                  </a:cubicBezTo>
                  <a:cubicBezTo>
                    <a:pt x="2730" y="16140"/>
                    <a:pt x="2737" y="16142"/>
                    <a:pt x="2749" y="16142"/>
                  </a:cubicBezTo>
                  <a:cubicBezTo>
                    <a:pt x="2918" y="16142"/>
                    <a:pt x="3971" y="15669"/>
                    <a:pt x="5275" y="15123"/>
                  </a:cubicBezTo>
                  <a:cubicBezTo>
                    <a:pt x="6668" y="14551"/>
                    <a:pt x="7811" y="14111"/>
                    <a:pt x="7775" y="14028"/>
                  </a:cubicBezTo>
                  <a:cubicBezTo>
                    <a:pt x="7774" y="14019"/>
                    <a:pt x="7759" y="14014"/>
                    <a:pt x="7731" y="14014"/>
                  </a:cubicBezTo>
                  <a:close/>
                  <a:moveTo>
                    <a:pt x="10983" y="14038"/>
                  </a:moveTo>
                  <a:cubicBezTo>
                    <a:pt x="10886" y="14038"/>
                    <a:pt x="10467" y="14753"/>
                    <a:pt x="10037" y="15683"/>
                  </a:cubicBezTo>
                  <a:cubicBezTo>
                    <a:pt x="9597" y="16635"/>
                    <a:pt x="9299" y="17433"/>
                    <a:pt x="9382" y="17468"/>
                  </a:cubicBezTo>
                  <a:cubicBezTo>
                    <a:pt x="9385" y="17470"/>
                    <a:pt x="9387" y="17471"/>
                    <a:pt x="9390" y="17471"/>
                  </a:cubicBezTo>
                  <a:cubicBezTo>
                    <a:pt x="9480" y="17471"/>
                    <a:pt x="9896" y="16749"/>
                    <a:pt x="10323" y="15825"/>
                  </a:cubicBezTo>
                  <a:cubicBezTo>
                    <a:pt x="10764" y="14873"/>
                    <a:pt x="11061" y="14075"/>
                    <a:pt x="10990" y="14039"/>
                  </a:cubicBezTo>
                  <a:cubicBezTo>
                    <a:pt x="10988" y="14039"/>
                    <a:pt x="10986" y="14038"/>
                    <a:pt x="10983" y="14038"/>
                  </a:cubicBezTo>
                  <a:close/>
                  <a:moveTo>
                    <a:pt x="9156" y="14619"/>
                  </a:moveTo>
                  <a:cubicBezTo>
                    <a:pt x="9032" y="14619"/>
                    <a:pt x="8208" y="15221"/>
                    <a:pt x="7287" y="16040"/>
                  </a:cubicBezTo>
                  <a:cubicBezTo>
                    <a:pt x="6334" y="16897"/>
                    <a:pt x="5632" y="17695"/>
                    <a:pt x="5703" y="17754"/>
                  </a:cubicBezTo>
                  <a:cubicBezTo>
                    <a:pt x="5706" y="17757"/>
                    <a:pt x="5709" y="17758"/>
                    <a:pt x="5714" y="17758"/>
                  </a:cubicBezTo>
                  <a:cubicBezTo>
                    <a:pt x="5826" y="17758"/>
                    <a:pt x="6576" y="17089"/>
                    <a:pt x="7501" y="16266"/>
                  </a:cubicBezTo>
                  <a:cubicBezTo>
                    <a:pt x="8454" y="15409"/>
                    <a:pt x="9216" y="14694"/>
                    <a:pt x="9168" y="14635"/>
                  </a:cubicBezTo>
                  <a:lnTo>
                    <a:pt x="9168" y="14623"/>
                  </a:lnTo>
                  <a:cubicBezTo>
                    <a:pt x="9165" y="14620"/>
                    <a:pt x="9161" y="14619"/>
                    <a:pt x="9156" y="14619"/>
                  </a:cubicBezTo>
                  <a:close/>
                  <a:moveTo>
                    <a:pt x="13683" y="14313"/>
                  </a:moveTo>
                  <a:cubicBezTo>
                    <a:pt x="13682" y="14313"/>
                    <a:pt x="13682" y="14313"/>
                    <a:pt x="13681" y="14313"/>
                  </a:cubicBezTo>
                  <a:cubicBezTo>
                    <a:pt x="13597" y="14337"/>
                    <a:pt x="13788" y="15290"/>
                    <a:pt x="14085" y="16445"/>
                  </a:cubicBezTo>
                  <a:cubicBezTo>
                    <a:pt x="14391" y="17585"/>
                    <a:pt x="14708" y="18493"/>
                    <a:pt x="14796" y="18493"/>
                  </a:cubicBezTo>
                  <a:cubicBezTo>
                    <a:pt x="14798" y="18493"/>
                    <a:pt x="14799" y="18493"/>
                    <a:pt x="14800" y="18492"/>
                  </a:cubicBezTo>
                  <a:lnTo>
                    <a:pt x="14800" y="18480"/>
                  </a:lnTo>
                  <a:cubicBezTo>
                    <a:pt x="14871" y="18457"/>
                    <a:pt x="14693" y="17516"/>
                    <a:pt x="14383" y="16361"/>
                  </a:cubicBezTo>
                  <a:cubicBezTo>
                    <a:pt x="14089" y="15221"/>
                    <a:pt x="13761" y="14313"/>
                    <a:pt x="13683" y="14313"/>
                  </a:cubicBezTo>
                  <a:close/>
                  <a:moveTo>
                    <a:pt x="8926" y="18146"/>
                  </a:moveTo>
                  <a:cubicBezTo>
                    <a:pt x="8920" y="18146"/>
                    <a:pt x="8913" y="18146"/>
                    <a:pt x="8906" y="18147"/>
                  </a:cubicBezTo>
                  <a:cubicBezTo>
                    <a:pt x="8704" y="18147"/>
                    <a:pt x="8597" y="18397"/>
                    <a:pt x="8751" y="18552"/>
                  </a:cubicBezTo>
                  <a:cubicBezTo>
                    <a:pt x="8796" y="18597"/>
                    <a:pt x="8853" y="18617"/>
                    <a:pt x="8909" y="18617"/>
                  </a:cubicBezTo>
                  <a:cubicBezTo>
                    <a:pt x="9033" y="18617"/>
                    <a:pt x="9156" y="18520"/>
                    <a:pt x="9156" y="18373"/>
                  </a:cubicBezTo>
                  <a:cubicBezTo>
                    <a:pt x="9145" y="18249"/>
                    <a:pt x="9048" y="18146"/>
                    <a:pt x="8926" y="18146"/>
                  </a:cubicBezTo>
                  <a:close/>
                  <a:moveTo>
                    <a:pt x="16368" y="14382"/>
                  </a:moveTo>
                  <a:cubicBezTo>
                    <a:pt x="16364" y="14382"/>
                    <a:pt x="16361" y="14383"/>
                    <a:pt x="16360" y="14385"/>
                  </a:cubicBezTo>
                  <a:cubicBezTo>
                    <a:pt x="16300" y="14432"/>
                    <a:pt x="17098" y="15432"/>
                    <a:pt x="18145" y="16611"/>
                  </a:cubicBezTo>
                  <a:cubicBezTo>
                    <a:pt x="19167" y="17749"/>
                    <a:pt x="20052" y="18637"/>
                    <a:pt x="20151" y="18637"/>
                  </a:cubicBezTo>
                  <a:cubicBezTo>
                    <a:pt x="20154" y="18637"/>
                    <a:pt x="20156" y="18636"/>
                    <a:pt x="20158" y="18635"/>
                  </a:cubicBezTo>
                  <a:lnTo>
                    <a:pt x="20158" y="18623"/>
                  </a:lnTo>
                  <a:cubicBezTo>
                    <a:pt x="20217" y="18564"/>
                    <a:pt x="19419" y="17576"/>
                    <a:pt x="18372" y="16409"/>
                  </a:cubicBezTo>
                  <a:cubicBezTo>
                    <a:pt x="17357" y="15267"/>
                    <a:pt x="16476" y="14382"/>
                    <a:pt x="16368" y="14382"/>
                  </a:cubicBezTo>
                  <a:close/>
                  <a:moveTo>
                    <a:pt x="18704" y="18624"/>
                  </a:moveTo>
                  <a:cubicBezTo>
                    <a:pt x="18650" y="18624"/>
                    <a:pt x="18596" y="18664"/>
                    <a:pt x="18610" y="18731"/>
                  </a:cubicBezTo>
                  <a:cubicBezTo>
                    <a:pt x="18610" y="18742"/>
                    <a:pt x="18610" y="18754"/>
                    <a:pt x="18610" y="18766"/>
                  </a:cubicBezTo>
                  <a:cubicBezTo>
                    <a:pt x="18620" y="18823"/>
                    <a:pt x="18662" y="18848"/>
                    <a:pt x="18704" y="18848"/>
                  </a:cubicBezTo>
                  <a:cubicBezTo>
                    <a:pt x="18758" y="18848"/>
                    <a:pt x="18814" y="18805"/>
                    <a:pt x="18800" y="18731"/>
                  </a:cubicBezTo>
                  <a:cubicBezTo>
                    <a:pt x="18800" y="18731"/>
                    <a:pt x="18800" y="18719"/>
                    <a:pt x="18800" y="18707"/>
                  </a:cubicBezTo>
                  <a:cubicBezTo>
                    <a:pt x="18790" y="18649"/>
                    <a:pt x="18747" y="18624"/>
                    <a:pt x="18704" y="18624"/>
                  </a:cubicBezTo>
                  <a:close/>
                  <a:moveTo>
                    <a:pt x="12704" y="15706"/>
                  </a:moveTo>
                  <a:cubicBezTo>
                    <a:pt x="12621" y="15706"/>
                    <a:pt x="12561" y="16814"/>
                    <a:pt x="12573" y="18207"/>
                  </a:cubicBezTo>
                  <a:cubicBezTo>
                    <a:pt x="12585" y="19600"/>
                    <a:pt x="12669" y="20707"/>
                    <a:pt x="12764" y="20707"/>
                  </a:cubicBezTo>
                  <a:lnTo>
                    <a:pt x="12752" y="20695"/>
                  </a:lnTo>
                  <a:cubicBezTo>
                    <a:pt x="12835" y="20695"/>
                    <a:pt x="12895" y="19600"/>
                    <a:pt x="12883" y="18207"/>
                  </a:cubicBezTo>
                  <a:cubicBezTo>
                    <a:pt x="12871" y="16814"/>
                    <a:pt x="12788" y="15706"/>
                    <a:pt x="12704" y="15706"/>
                  </a:cubicBezTo>
                  <a:close/>
                  <a:moveTo>
                    <a:pt x="11237" y="16289"/>
                  </a:moveTo>
                  <a:cubicBezTo>
                    <a:pt x="11149" y="16289"/>
                    <a:pt x="10808" y="17400"/>
                    <a:pt x="10466" y="18802"/>
                  </a:cubicBezTo>
                  <a:cubicBezTo>
                    <a:pt x="10133" y="20207"/>
                    <a:pt x="9930" y="21362"/>
                    <a:pt x="10013" y="21386"/>
                  </a:cubicBezTo>
                  <a:cubicBezTo>
                    <a:pt x="10014" y="21386"/>
                    <a:pt x="10014" y="21386"/>
                    <a:pt x="10015" y="21386"/>
                  </a:cubicBezTo>
                  <a:cubicBezTo>
                    <a:pt x="10101" y="21386"/>
                    <a:pt x="10444" y="20283"/>
                    <a:pt x="10775" y="18885"/>
                  </a:cubicBezTo>
                  <a:cubicBezTo>
                    <a:pt x="11109" y="17468"/>
                    <a:pt x="11323" y="16325"/>
                    <a:pt x="11240" y="16290"/>
                  </a:cubicBezTo>
                  <a:cubicBezTo>
                    <a:pt x="11239" y="16289"/>
                    <a:pt x="11238" y="16289"/>
                    <a:pt x="11237" y="16289"/>
                  </a:cubicBezTo>
                  <a:close/>
                  <a:moveTo>
                    <a:pt x="16185" y="16194"/>
                  </a:moveTo>
                  <a:cubicBezTo>
                    <a:pt x="16183" y="16194"/>
                    <a:pt x="16182" y="16194"/>
                    <a:pt x="16181" y="16194"/>
                  </a:cubicBezTo>
                  <a:cubicBezTo>
                    <a:pt x="16098" y="16230"/>
                    <a:pt x="16514" y="17480"/>
                    <a:pt x="17217" y="18957"/>
                  </a:cubicBezTo>
                  <a:cubicBezTo>
                    <a:pt x="17917" y="20391"/>
                    <a:pt x="18605" y="21506"/>
                    <a:pt x="18700" y="21506"/>
                  </a:cubicBezTo>
                  <a:cubicBezTo>
                    <a:pt x="18702" y="21506"/>
                    <a:pt x="18704" y="21506"/>
                    <a:pt x="18705" y="21505"/>
                  </a:cubicBezTo>
                  <a:lnTo>
                    <a:pt x="18705" y="21481"/>
                  </a:lnTo>
                  <a:cubicBezTo>
                    <a:pt x="18776" y="21433"/>
                    <a:pt x="18205" y="20290"/>
                    <a:pt x="17503" y="18826"/>
                  </a:cubicBezTo>
                  <a:cubicBezTo>
                    <a:pt x="16822" y="17383"/>
                    <a:pt x="16280" y="16194"/>
                    <a:pt x="16185" y="16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7630737" y="-66897"/>
              <a:ext cx="776286" cy="692113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0" name="Google Shape;1340;p30"/>
          <p:cNvSpPr txBox="1">
            <a:spLocks noGrp="1"/>
          </p:cNvSpPr>
          <p:nvPr>
            <p:ph type="title"/>
          </p:nvPr>
        </p:nvSpPr>
        <p:spPr>
          <a:xfrm>
            <a:off x="4435500" y="1206300"/>
            <a:ext cx="365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1" name="Google Shape;1341;p30"/>
          <p:cNvSpPr txBox="1">
            <a:spLocks noGrp="1"/>
          </p:cNvSpPr>
          <p:nvPr>
            <p:ph type="title" idx="2"/>
          </p:nvPr>
        </p:nvSpPr>
        <p:spPr>
          <a:xfrm>
            <a:off x="4435500" y="1585500"/>
            <a:ext cx="36507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42" name="Google Shape;1342;p30"/>
          <p:cNvSpPr txBox="1">
            <a:spLocks noGrp="1"/>
          </p:cNvSpPr>
          <p:nvPr>
            <p:ph type="title" idx="3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30"/>
          <p:cNvSpPr txBox="1">
            <a:spLocks noGrp="1"/>
          </p:cNvSpPr>
          <p:nvPr>
            <p:ph type="title" idx="4"/>
          </p:nvPr>
        </p:nvSpPr>
        <p:spPr>
          <a:xfrm>
            <a:off x="4435500" y="2262600"/>
            <a:ext cx="365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4" name="Google Shape;1344;p30"/>
          <p:cNvSpPr txBox="1">
            <a:spLocks noGrp="1"/>
          </p:cNvSpPr>
          <p:nvPr>
            <p:ph type="title" idx="5"/>
          </p:nvPr>
        </p:nvSpPr>
        <p:spPr>
          <a:xfrm>
            <a:off x="4435500" y="2641800"/>
            <a:ext cx="36507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45" name="Google Shape;1345;p30"/>
          <p:cNvSpPr txBox="1">
            <a:spLocks noGrp="1"/>
          </p:cNvSpPr>
          <p:nvPr>
            <p:ph type="title" idx="6"/>
          </p:nvPr>
        </p:nvSpPr>
        <p:spPr>
          <a:xfrm>
            <a:off x="4435500" y="3318900"/>
            <a:ext cx="365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6" name="Google Shape;1346;p30"/>
          <p:cNvSpPr txBox="1">
            <a:spLocks noGrp="1"/>
          </p:cNvSpPr>
          <p:nvPr>
            <p:ph type="title" idx="7"/>
          </p:nvPr>
        </p:nvSpPr>
        <p:spPr>
          <a:xfrm>
            <a:off x="4435500" y="3698100"/>
            <a:ext cx="36507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7_1_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oogle Shape;1348;p31"/>
          <p:cNvGrpSpPr/>
          <p:nvPr/>
        </p:nvGrpSpPr>
        <p:grpSpPr>
          <a:xfrm>
            <a:off x="-2081167" y="-1562904"/>
            <a:ext cx="11506350" cy="7258433"/>
            <a:chOff x="-2081167" y="-1562904"/>
            <a:chExt cx="11506350" cy="7258433"/>
          </a:xfrm>
        </p:grpSpPr>
        <p:sp>
          <p:nvSpPr>
            <p:cNvPr id="1349" name="Google Shape;1349;p31"/>
            <p:cNvSpPr/>
            <p:nvPr/>
          </p:nvSpPr>
          <p:spPr>
            <a:xfrm rot="2700000">
              <a:off x="-673558" y="4425091"/>
              <a:ext cx="922122" cy="1106455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1"/>
            <p:cNvSpPr/>
            <p:nvPr/>
          </p:nvSpPr>
          <p:spPr>
            <a:xfrm rot="-5400000">
              <a:off x="-273962" y="4269463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1"/>
            <p:cNvSpPr/>
            <p:nvPr/>
          </p:nvSpPr>
          <p:spPr>
            <a:xfrm rot="5400000">
              <a:off x="-357063" y="4104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1"/>
            <p:cNvSpPr/>
            <p:nvPr/>
          </p:nvSpPr>
          <p:spPr>
            <a:xfrm>
              <a:off x="7520900" y="-401301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1"/>
            <p:cNvSpPr/>
            <p:nvPr/>
          </p:nvSpPr>
          <p:spPr>
            <a:xfrm>
              <a:off x="8289135" y="539695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 rot="-5610293" flipH="1">
              <a:off x="8314477" y="4304573"/>
              <a:ext cx="983452" cy="1180045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5" name="Google Shape;1355;p31"/>
            <p:cNvGrpSpPr/>
            <p:nvPr/>
          </p:nvGrpSpPr>
          <p:grpSpPr>
            <a:xfrm rot="-1404914">
              <a:off x="-1998966" y="-548355"/>
              <a:ext cx="5424727" cy="1537861"/>
              <a:chOff x="-753175" y="253525"/>
              <a:chExt cx="3895450" cy="1104325"/>
            </a:xfrm>
          </p:grpSpPr>
          <p:sp>
            <p:nvSpPr>
              <p:cNvPr id="1356" name="Google Shape;1356;p31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1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1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1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1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1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1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1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1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1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1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1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1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1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1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1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1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1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1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1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1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1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1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1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1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1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1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1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1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1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1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1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1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1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1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1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1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1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1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1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1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1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1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1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1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1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1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1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1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1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1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1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1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1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1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1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1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1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1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1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1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1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1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1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31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31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1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1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1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7" name="Google Shape;1447;p31"/>
            <p:cNvSpPr/>
            <p:nvPr/>
          </p:nvSpPr>
          <p:spPr>
            <a:xfrm>
              <a:off x="29235" y="4261095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31"/>
          <p:cNvSpPr txBox="1">
            <a:spLocks noGrp="1"/>
          </p:cNvSpPr>
          <p:nvPr>
            <p:ph type="title" idx="2"/>
          </p:nvPr>
        </p:nvSpPr>
        <p:spPr>
          <a:xfrm>
            <a:off x="1063654" y="1282450"/>
            <a:ext cx="27612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50" name="Google Shape;1450;p31"/>
          <p:cNvSpPr txBox="1">
            <a:spLocks noGrp="1"/>
          </p:cNvSpPr>
          <p:nvPr>
            <p:ph type="title" idx="3"/>
          </p:nvPr>
        </p:nvSpPr>
        <p:spPr>
          <a:xfrm>
            <a:off x="1063575" y="1737850"/>
            <a:ext cx="27612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51" name="Google Shape;1451;p31"/>
          <p:cNvSpPr txBox="1">
            <a:spLocks noGrp="1"/>
          </p:cNvSpPr>
          <p:nvPr>
            <p:ph type="title" idx="4"/>
          </p:nvPr>
        </p:nvSpPr>
        <p:spPr>
          <a:xfrm>
            <a:off x="1063654" y="2455075"/>
            <a:ext cx="27612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52" name="Google Shape;1452;p31"/>
          <p:cNvSpPr txBox="1">
            <a:spLocks noGrp="1"/>
          </p:cNvSpPr>
          <p:nvPr>
            <p:ph type="title" idx="5"/>
          </p:nvPr>
        </p:nvSpPr>
        <p:spPr>
          <a:xfrm>
            <a:off x="1063575" y="2910475"/>
            <a:ext cx="27612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53" name="Google Shape;1453;p31"/>
          <p:cNvSpPr txBox="1">
            <a:spLocks noGrp="1"/>
          </p:cNvSpPr>
          <p:nvPr>
            <p:ph type="title" idx="6"/>
          </p:nvPr>
        </p:nvSpPr>
        <p:spPr>
          <a:xfrm>
            <a:off x="1063654" y="3206575"/>
            <a:ext cx="27612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54" name="Google Shape;1454;p31"/>
          <p:cNvSpPr txBox="1">
            <a:spLocks noGrp="1"/>
          </p:cNvSpPr>
          <p:nvPr>
            <p:ph type="title" idx="7"/>
          </p:nvPr>
        </p:nvSpPr>
        <p:spPr>
          <a:xfrm>
            <a:off x="1063575" y="3661975"/>
            <a:ext cx="27612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Google Shape;1456;p32"/>
          <p:cNvGrpSpPr/>
          <p:nvPr/>
        </p:nvGrpSpPr>
        <p:grpSpPr>
          <a:xfrm>
            <a:off x="-106877" y="-196699"/>
            <a:ext cx="885724" cy="1475409"/>
            <a:chOff x="-106877" y="-196699"/>
            <a:chExt cx="885724" cy="1475409"/>
          </a:xfrm>
        </p:grpSpPr>
        <p:sp>
          <p:nvSpPr>
            <p:cNvPr id="1457" name="Google Shape;1457;p32"/>
            <p:cNvSpPr/>
            <p:nvPr/>
          </p:nvSpPr>
          <p:spPr>
            <a:xfrm>
              <a:off x="-106873" y="-196699"/>
              <a:ext cx="885720" cy="1062776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 rot="2700089">
              <a:off x="41685" y="626492"/>
              <a:ext cx="415161" cy="592157"/>
            </a:xfrm>
            <a:custGeom>
              <a:avLst/>
              <a:gdLst/>
              <a:ahLst/>
              <a:cxnLst/>
              <a:rect l="l" t="t" r="r" b="b"/>
              <a:pathLst>
                <a:path w="6085" h="8679" extrusionOk="0">
                  <a:moveTo>
                    <a:pt x="3474" y="3345"/>
                  </a:moveTo>
                  <a:cubicBezTo>
                    <a:pt x="3763" y="3345"/>
                    <a:pt x="4051" y="3434"/>
                    <a:pt x="4299" y="3606"/>
                  </a:cubicBezTo>
                  <a:cubicBezTo>
                    <a:pt x="4752" y="3940"/>
                    <a:pt x="4990" y="4523"/>
                    <a:pt x="4930" y="5166"/>
                  </a:cubicBezTo>
                  <a:cubicBezTo>
                    <a:pt x="4894" y="5619"/>
                    <a:pt x="4609" y="6023"/>
                    <a:pt x="4180" y="6190"/>
                  </a:cubicBezTo>
                  <a:cubicBezTo>
                    <a:pt x="4041" y="6240"/>
                    <a:pt x="3897" y="6264"/>
                    <a:pt x="3754" y="6264"/>
                  </a:cubicBezTo>
                  <a:cubicBezTo>
                    <a:pt x="3418" y="6264"/>
                    <a:pt x="3089" y="6131"/>
                    <a:pt x="2847" y="5880"/>
                  </a:cubicBezTo>
                  <a:cubicBezTo>
                    <a:pt x="2263" y="5380"/>
                    <a:pt x="2025" y="4583"/>
                    <a:pt x="2251" y="3856"/>
                  </a:cubicBezTo>
                  <a:cubicBezTo>
                    <a:pt x="2251" y="3833"/>
                    <a:pt x="2263" y="3821"/>
                    <a:pt x="2263" y="3797"/>
                  </a:cubicBezTo>
                  <a:cubicBezTo>
                    <a:pt x="2454" y="3678"/>
                    <a:pt x="2656" y="3571"/>
                    <a:pt x="2858" y="3487"/>
                  </a:cubicBezTo>
                  <a:cubicBezTo>
                    <a:pt x="3054" y="3392"/>
                    <a:pt x="3264" y="3345"/>
                    <a:pt x="3474" y="3345"/>
                  </a:cubicBezTo>
                  <a:close/>
                  <a:moveTo>
                    <a:pt x="5751" y="1"/>
                  </a:moveTo>
                  <a:cubicBezTo>
                    <a:pt x="5729" y="1"/>
                    <a:pt x="5705" y="4"/>
                    <a:pt x="5680" y="11"/>
                  </a:cubicBezTo>
                  <a:cubicBezTo>
                    <a:pt x="4263" y="368"/>
                    <a:pt x="2418" y="1856"/>
                    <a:pt x="1858" y="3499"/>
                  </a:cubicBezTo>
                  <a:cubicBezTo>
                    <a:pt x="1120" y="4035"/>
                    <a:pt x="584" y="4821"/>
                    <a:pt x="346" y="5714"/>
                  </a:cubicBezTo>
                  <a:cubicBezTo>
                    <a:pt x="1" y="6952"/>
                    <a:pt x="203" y="8190"/>
                    <a:pt x="465" y="8571"/>
                  </a:cubicBezTo>
                  <a:cubicBezTo>
                    <a:pt x="513" y="8643"/>
                    <a:pt x="584" y="8678"/>
                    <a:pt x="668" y="8678"/>
                  </a:cubicBezTo>
                  <a:cubicBezTo>
                    <a:pt x="715" y="8678"/>
                    <a:pt x="775" y="8667"/>
                    <a:pt x="822" y="8631"/>
                  </a:cubicBezTo>
                  <a:cubicBezTo>
                    <a:pt x="930" y="8559"/>
                    <a:pt x="953" y="8405"/>
                    <a:pt x="870" y="8297"/>
                  </a:cubicBezTo>
                  <a:cubicBezTo>
                    <a:pt x="692" y="8047"/>
                    <a:pt x="501" y="6952"/>
                    <a:pt x="822" y="5845"/>
                  </a:cubicBezTo>
                  <a:cubicBezTo>
                    <a:pt x="977" y="5249"/>
                    <a:pt x="1287" y="4702"/>
                    <a:pt x="1715" y="4261"/>
                  </a:cubicBezTo>
                  <a:lnTo>
                    <a:pt x="1715" y="4261"/>
                  </a:lnTo>
                  <a:cubicBezTo>
                    <a:pt x="1656" y="5011"/>
                    <a:pt x="1954" y="5738"/>
                    <a:pt x="2525" y="6238"/>
                  </a:cubicBezTo>
                  <a:cubicBezTo>
                    <a:pt x="2859" y="6563"/>
                    <a:pt x="3304" y="6743"/>
                    <a:pt x="3758" y="6743"/>
                  </a:cubicBezTo>
                  <a:cubicBezTo>
                    <a:pt x="3951" y="6743"/>
                    <a:pt x="4146" y="6710"/>
                    <a:pt x="4335" y="6642"/>
                  </a:cubicBezTo>
                  <a:cubicBezTo>
                    <a:pt x="4942" y="6416"/>
                    <a:pt x="5359" y="5857"/>
                    <a:pt x="5394" y="5214"/>
                  </a:cubicBezTo>
                  <a:cubicBezTo>
                    <a:pt x="5466" y="4392"/>
                    <a:pt x="5168" y="3654"/>
                    <a:pt x="4573" y="3225"/>
                  </a:cubicBezTo>
                  <a:cubicBezTo>
                    <a:pt x="4245" y="2988"/>
                    <a:pt x="3860" y="2869"/>
                    <a:pt x="3472" y="2869"/>
                  </a:cubicBezTo>
                  <a:cubicBezTo>
                    <a:pt x="3199" y="2869"/>
                    <a:pt x="2924" y="2929"/>
                    <a:pt x="2668" y="3047"/>
                  </a:cubicBezTo>
                  <a:lnTo>
                    <a:pt x="2561" y="3094"/>
                  </a:lnTo>
                  <a:cubicBezTo>
                    <a:pt x="3239" y="1856"/>
                    <a:pt x="4668" y="761"/>
                    <a:pt x="5799" y="475"/>
                  </a:cubicBezTo>
                  <a:cubicBezTo>
                    <a:pt x="6084" y="409"/>
                    <a:pt x="6006" y="1"/>
                    <a:pt x="5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9" name="Google Shape;1459;p32"/>
          <p:cNvSpPr txBox="1">
            <a:spLocks noGrp="1"/>
          </p:cNvSpPr>
          <p:nvPr>
            <p:ph type="title"/>
          </p:nvPr>
        </p:nvSpPr>
        <p:spPr>
          <a:xfrm>
            <a:off x="660425" y="1332962"/>
            <a:ext cx="4045200" cy="1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9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0" name="Google Shape;1460;p32"/>
          <p:cNvSpPr txBox="1">
            <a:spLocks noGrp="1"/>
          </p:cNvSpPr>
          <p:nvPr>
            <p:ph type="subTitle" idx="1"/>
          </p:nvPr>
        </p:nvSpPr>
        <p:spPr>
          <a:xfrm>
            <a:off x="706800" y="2817850"/>
            <a:ext cx="39525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oogle Shape;1462;p33"/>
          <p:cNvGrpSpPr/>
          <p:nvPr/>
        </p:nvGrpSpPr>
        <p:grpSpPr>
          <a:xfrm>
            <a:off x="-916350" y="-1562904"/>
            <a:ext cx="11877224" cy="7281817"/>
            <a:chOff x="-916350" y="-1562904"/>
            <a:chExt cx="11877224" cy="7281817"/>
          </a:xfrm>
        </p:grpSpPr>
        <p:sp>
          <p:nvSpPr>
            <p:cNvPr id="1463" name="Google Shape;1463;p33"/>
            <p:cNvSpPr/>
            <p:nvPr/>
          </p:nvSpPr>
          <p:spPr>
            <a:xfrm>
              <a:off x="7569325" y="-101186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7701726" y="-49805"/>
              <a:ext cx="575043" cy="540758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-916350" y="3354449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6" name="Google Shape;1466;p33"/>
            <p:cNvGrpSpPr/>
            <p:nvPr/>
          </p:nvGrpSpPr>
          <p:grpSpPr>
            <a:xfrm>
              <a:off x="-133246" y="3733951"/>
              <a:ext cx="1748690" cy="1774924"/>
              <a:chOff x="8011933" y="167791"/>
              <a:chExt cx="837335" cy="849938"/>
            </a:xfrm>
          </p:grpSpPr>
          <p:sp>
            <p:nvSpPr>
              <p:cNvPr id="1467" name="Google Shape;1467;p33"/>
              <p:cNvSpPr/>
              <p:nvPr/>
            </p:nvSpPr>
            <p:spPr>
              <a:xfrm rot="1984314">
                <a:off x="8304940" y="177724"/>
                <a:ext cx="60751" cy="720662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28826" extrusionOk="0">
                    <a:moveTo>
                      <a:pt x="1338" y="1"/>
                    </a:moveTo>
                    <a:cubicBezTo>
                      <a:pt x="1013" y="1"/>
                      <a:pt x="693" y="193"/>
                      <a:pt x="620" y="620"/>
                    </a:cubicBezTo>
                    <a:cubicBezTo>
                      <a:pt x="215" y="3013"/>
                      <a:pt x="72" y="5394"/>
                      <a:pt x="37" y="7764"/>
                    </a:cubicBezTo>
                    <a:cubicBezTo>
                      <a:pt x="1" y="10133"/>
                      <a:pt x="96" y="12502"/>
                      <a:pt x="263" y="14860"/>
                    </a:cubicBezTo>
                    <a:cubicBezTo>
                      <a:pt x="620" y="19575"/>
                      <a:pt x="1287" y="24266"/>
                      <a:pt x="2430" y="28826"/>
                    </a:cubicBezTo>
                    <a:cubicBezTo>
                      <a:pt x="1537" y="24206"/>
                      <a:pt x="1120" y="19515"/>
                      <a:pt x="1013" y="14824"/>
                    </a:cubicBezTo>
                    <a:cubicBezTo>
                      <a:pt x="965" y="12478"/>
                      <a:pt x="1001" y="10133"/>
                      <a:pt x="1156" y="7811"/>
                    </a:cubicBezTo>
                    <a:cubicBezTo>
                      <a:pt x="1311" y="5478"/>
                      <a:pt x="1572" y="3156"/>
                      <a:pt x="2084" y="929"/>
                    </a:cubicBezTo>
                    <a:lnTo>
                      <a:pt x="2084" y="906"/>
                    </a:lnTo>
                    <a:cubicBezTo>
                      <a:pt x="2084" y="894"/>
                      <a:pt x="2084" y="882"/>
                      <a:pt x="2084" y="870"/>
                    </a:cubicBezTo>
                    <a:cubicBezTo>
                      <a:pt x="2178" y="320"/>
                      <a:pt x="1755" y="1"/>
                      <a:pt x="1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3"/>
              <p:cNvSpPr/>
              <p:nvPr/>
            </p:nvSpPr>
            <p:spPr>
              <a:xfrm rot="1984314">
                <a:off x="8109973" y="438976"/>
                <a:ext cx="159178" cy="406582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6263" extrusionOk="0">
                    <a:moveTo>
                      <a:pt x="834" y="1"/>
                    </a:moveTo>
                    <a:cubicBezTo>
                      <a:pt x="420" y="1"/>
                      <a:pt x="1" y="312"/>
                      <a:pt x="80" y="856"/>
                    </a:cubicBezTo>
                    <a:cubicBezTo>
                      <a:pt x="318" y="2249"/>
                      <a:pt x="652" y="3630"/>
                      <a:pt x="1104" y="4975"/>
                    </a:cubicBezTo>
                    <a:cubicBezTo>
                      <a:pt x="1533" y="6309"/>
                      <a:pt x="2021" y="7607"/>
                      <a:pt x="2557" y="8893"/>
                    </a:cubicBezTo>
                    <a:cubicBezTo>
                      <a:pt x="3616" y="11452"/>
                      <a:pt x="4890" y="13917"/>
                      <a:pt x="6367" y="16263"/>
                    </a:cubicBezTo>
                    <a:cubicBezTo>
                      <a:pt x="5117" y="13810"/>
                      <a:pt x="4081" y="11262"/>
                      <a:pt x="3259" y="8631"/>
                    </a:cubicBezTo>
                    <a:cubicBezTo>
                      <a:pt x="2843" y="7333"/>
                      <a:pt x="2473" y="6011"/>
                      <a:pt x="2176" y="4690"/>
                    </a:cubicBezTo>
                    <a:cubicBezTo>
                      <a:pt x="1866" y="3380"/>
                      <a:pt x="1664" y="2047"/>
                      <a:pt x="1569" y="713"/>
                    </a:cubicBezTo>
                    <a:lnTo>
                      <a:pt x="1569" y="701"/>
                    </a:lnTo>
                    <a:cubicBezTo>
                      <a:pt x="1569" y="677"/>
                      <a:pt x="1557" y="654"/>
                      <a:pt x="1557" y="630"/>
                    </a:cubicBezTo>
                    <a:cubicBezTo>
                      <a:pt x="1488" y="197"/>
                      <a:pt x="1163" y="1"/>
                      <a:pt x="8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3"/>
              <p:cNvSpPr/>
              <p:nvPr/>
            </p:nvSpPr>
            <p:spPr>
              <a:xfrm rot="1984314">
                <a:off x="8354729" y="181291"/>
                <a:ext cx="293805" cy="822938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32917" extrusionOk="0">
                    <a:moveTo>
                      <a:pt x="10946" y="1"/>
                    </a:moveTo>
                    <a:cubicBezTo>
                      <a:pt x="10494" y="1"/>
                      <a:pt x="9980" y="252"/>
                      <a:pt x="9823" y="402"/>
                    </a:cubicBezTo>
                    <a:cubicBezTo>
                      <a:pt x="6525" y="3438"/>
                      <a:pt x="5441" y="5319"/>
                      <a:pt x="3465" y="9820"/>
                    </a:cubicBezTo>
                    <a:cubicBezTo>
                      <a:pt x="1405" y="14534"/>
                      <a:pt x="488" y="21797"/>
                      <a:pt x="953" y="27262"/>
                    </a:cubicBezTo>
                    <a:cubicBezTo>
                      <a:pt x="1119" y="29203"/>
                      <a:pt x="1584" y="31001"/>
                      <a:pt x="2191" y="32822"/>
                    </a:cubicBezTo>
                    <a:cubicBezTo>
                      <a:pt x="2211" y="32887"/>
                      <a:pt x="2231" y="32917"/>
                      <a:pt x="2244" y="32917"/>
                    </a:cubicBezTo>
                    <a:cubicBezTo>
                      <a:pt x="2262" y="32917"/>
                      <a:pt x="2266" y="32860"/>
                      <a:pt x="2239" y="32763"/>
                    </a:cubicBezTo>
                    <a:lnTo>
                      <a:pt x="2239" y="32620"/>
                    </a:lnTo>
                    <a:cubicBezTo>
                      <a:pt x="0" y="21488"/>
                      <a:pt x="4465" y="9427"/>
                      <a:pt x="8394" y="4605"/>
                    </a:cubicBezTo>
                    <a:cubicBezTo>
                      <a:pt x="9180" y="3640"/>
                      <a:pt x="10454" y="2402"/>
                      <a:pt x="11371" y="1569"/>
                    </a:cubicBezTo>
                    <a:cubicBezTo>
                      <a:pt x="11645" y="1271"/>
                      <a:pt x="11752" y="842"/>
                      <a:pt x="11645" y="449"/>
                    </a:cubicBezTo>
                    <a:cubicBezTo>
                      <a:pt x="11525" y="114"/>
                      <a:pt x="11249" y="1"/>
                      <a:pt x="109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0" name="Google Shape;1470;p33"/>
            <p:cNvSpPr/>
            <p:nvPr/>
          </p:nvSpPr>
          <p:spPr>
            <a:xfrm>
              <a:off x="8189425" y="4222675"/>
              <a:ext cx="922171" cy="1106514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3"/>
            <p:cNvSpPr/>
            <p:nvPr/>
          </p:nvSpPr>
          <p:spPr>
            <a:xfrm rot="10800000">
              <a:off x="8189425" y="422267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8092450" y="4468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3" name="Google Shape;1473;p33"/>
            <p:cNvGrpSpPr/>
            <p:nvPr/>
          </p:nvGrpSpPr>
          <p:grpSpPr>
            <a:xfrm rot="1404914" flipH="1">
              <a:off x="5453946" y="-548355"/>
              <a:ext cx="5424727" cy="1537861"/>
              <a:chOff x="-753175" y="253525"/>
              <a:chExt cx="3895450" cy="1104325"/>
            </a:xfrm>
          </p:grpSpPr>
          <p:sp>
            <p:nvSpPr>
              <p:cNvPr id="1474" name="Google Shape;1474;p33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3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3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3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3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3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3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3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3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3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3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3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3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3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3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3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3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3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3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3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3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3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3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3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3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3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3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3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3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3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3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3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33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33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3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3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3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33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33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33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3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3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3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33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33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33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33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33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33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33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33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33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33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33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33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33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33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33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33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33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3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33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33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33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3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33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33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3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33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33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3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33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33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33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33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33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33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33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3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33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33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65" name="Google Shape;1565;p33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33"/>
          <p:cNvSpPr txBox="1">
            <a:spLocks noGrp="1"/>
          </p:cNvSpPr>
          <p:nvPr>
            <p:ph type="title" idx="2"/>
          </p:nvPr>
        </p:nvSpPr>
        <p:spPr>
          <a:xfrm>
            <a:off x="3955364" y="1607250"/>
            <a:ext cx="1233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67" name="Google Shape;1567;p33"/>
          <p:cNvSpPr txBox="1">
            <a:spLocks noGrp="1"/>
          </p:cNvSpPr>
          <p:nvPr>
            <p:ph type="title" idx="3"/>
          </p:nvPr>
        </p:nvSpPr>
        <p:spPr>
          <a:xfrm>
            <a:off x="3255313" y="2062650"/>
            <a:ext cx="26334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68" name="Google Shape;1568;p33"/>
          <p:cNvSpPr txBox="1">
            <a:spLocks noGrp="1"/>
          </p:cNvSpPr>
          <p:nvPr>
            <p:ph type="title" idx="4"/>
          </p:nvPr>
        </p:nvSpPr>
        <p:spPr>
          <a:xfrm>
            <a:off x="3391362" y="2518050"/>
            <a:ext cx="23613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69" name="Google Shape;1569;p33"/>
          <p:cNvSpPr txBox="1">
            <a:spLocks noGrp="1"/>
          </p:cNvSpPr>
          <p:nvPr>
            <p:ph type="title" idx="5"/>
          </p:nvPr>
        </p:nvSpPr>
        <p:spPr>
          <a:xfrm>
            <a:off x="1206280" y="1607250"/>
            <a:ext cx="1233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70" name="Google Shape;1570;p33"/>
          <p:cNvSpPr txBox="1">
            <a:spLocks noGrp="1"/>
          </p:cNvSpPr>
          <p:nvPr>
            <p:ph type="title" idx="6"/>
          </p:nvPr>
        </p:nvSpPr>
        <p:spPr>
          <a:xfrm>
            <a:off x="506125" y="2062650"/>
            <a:ext cx="263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1" name="Google Shape;1571;p33"/>
          <p:cNvSpPr txBox="1">
            <a:spLocks noGrp="1"/>
          </p:cNvSpPr>
          <p:nvPr>
            <p:ph type="title" idx="7"/>
          </p:nvPr>
        </p:nvSpPr>
        <p:spPr>
          <a:xfrm>
            <a:off x="642250" y="2518050"/>
            <a:ext cx="23613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72" name="Google Shape;1572;p33"/>
          <p:cNvSpPr txBox="1">
            <a:spLocks noGrp="1"/>
          </p:cNvSpPr>
          <p:nvPr>
            <p:ph type="title" idx="8"/>
          </p:nvPr>
        </p:nvSpPr>
        <p:spPr>
          <a:xfrm>
            <a:off x="6704447" y="1607250"/>
            <a:ext cx="1233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73" name="Google Shape;1573;p33"/>
          <p:cNvSpPr txBox="1">
            <a:spLocks noGrp="1"/>
          </p:cNvSpPr>
          <p:nvPr>
            <p:ph type="title" idx="9"/>
          </p:nvPr>
        </p:nvSpPr>
        <p:spPr>
          <a:xfrm>
            <a:off x="6004325" y="2062650"/>
            <a:ext cx="26334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4" name="Google Shape;1574;p33"/>
          <p:cNvSpPr txBox="1">
            <a:spLocks noGrp="1"/>
          </p:cNvSpPr>
          <p:nvPr>
            <p:ph type="title" idx="13"/>
          </p:nvPr>
        </p:nvSpPr>
        <p:spPr>
          <a:xfrm>
            <a:off x="6140438" y="2518050"/>
            <a:ext cx="23613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_2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34"/>
          <p:cNvGrpSpPr/>
          <p:nvPr/>
        </p:nvGrpSpPr>
        <p:grpSpPr>
          <a:xfrm>
            <a:off x="-916350" y="-1706604"/>
            <a:ext cx="11967049" cy="7425517"/>
            <a:chOff x="-916350" y="-1706604"/>
            <a:chExt cx="11967049" cy="7425517"/>
          </a:xfrm>
        </p:grpSpPr>
        <p:sp>
          <p:nvSpPr>
            <p:cNvPr id="1577" name="Google Shape;1577;p34"/>
            <p:cNvSpPr/>
            <p:nvPr/>
          </p:nvSpPr>
          <p:spPr>
            <a:xfrm>
              <a:off x="7569325" y="-101186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7701726" y="-49805"/>
              <a:ext cx="575043" cy="540758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-916350" y="3354449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8189425" y="4222675"/>
              <a:ext cx="922171" cy="1106514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4"/>
            <p:cNvSpPr/>
            <p:nvPr/>
          </p:nvSpPr>
          <p:spPr>
            <a:xfrm rot="10800000">
              <a:off x="8189425" y="422267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8092450" y="4468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83" name="Google Shape;1583;p34"/>
            <p:cNvGrpSpPr/>
            <p:nvPr/>
          </p:nvGrpSpPr>
          <p:grpSpPr>
            <a:xfrm rot="1404914" flipH="1">
              <a:off x="5543771" y="-692055"/>
              <a:ext cx="5424727" cy="1537861"/>
              <a:chOff x="-753175" y="253525"/>
              <a:chExt cx="3895450" cy="1104325"/>
            </a:xfrm>
          </p:grpSpPr>
          <p:sp>
            <p:nvSpPr>
              <p:cNvPr id="1584" name="Google Shape;1584;p34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4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34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34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34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34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34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34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34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34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34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34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34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34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34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34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34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34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34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34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34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34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34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34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4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34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34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34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34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34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34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34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4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34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34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4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34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34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4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34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34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34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34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34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34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34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34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34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34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34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34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34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34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34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34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34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34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34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34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34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34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34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34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34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34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34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34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34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34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34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34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34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34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34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34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34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34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34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34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34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34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75" name="Google Shape;1675;p34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34"/>
          <p:cNvSpPr txBox="1">
            <a:spLocks noGrp="1"/>
          </p:cNvSpPr>
          <p:nvPr>
            <p:ph type="title" idx="2"/>
          </p:nvPr>
        </p:nvSpPr>
        <p:spPr>
          <a:xfrm>
            <a:off x="3968839" y="1795600"/>
            <a:ext cx="1233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77" name="Google Shape;1677;p34"/>
          <p:cNvSpPr txBox="1">
            <a:spLocks noGrp="1"/>
          </p:cNvSpPr>
          <p:nvPr>
            <p:ph type="title" idx="3"/>
          </p:nvPr>
        </p:nvSpPr>
        <p:spPr>
          <a:xfrm>
            <a:off x="3526975" y="2697400"/>
            <a:ext cx="2089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78" name="Google Shape;1678;p34"/>
          <p:cNvSpPr txBox="1">
            <a:spLocks noGrp="1"/>
          </p:cNvSpPr>
          <p:nvPr>
            <p:ph type="title" idx="4"/>
          </p:nvPr>
        </p:nvSpPr>
        <p:spPr>
          <a:xfrm>
            <a:off x="3526986" y="3152800"/>
            <a:ext cx="20898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79" name="Google Shape;1679;p34"/>
          <p:cNvSpPr txBox="1">
            <a:spLocks noGrp="1"/>
          </p:cNvSpPr>
          <p:nvPr>
            <p:ph type="title" idx="5"/>
          </p:nvPr>
        </p:nvSpPr>
        <p:spPr>
          <a:xfrm>
            <a:off x="1270830" y="1795600"/>
            <a:ext cx="1233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0" name="Google Shape;1680;p34"/>
          <p:cNvSpPr txBox="1">
            <a:spLocks noGrp="1"/>
          </p:cNvSpPr>
          <p:nvPr>
            <p:ph type="title" idx="6"/>
          </p:nvPr>
        </p:nvSpPr>
        <p:spPr>
          <a:xfrm>
            <a:off x="842604" y="2697400"/>
            <a:ext cx="2089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81" name="Google Shape;1681;p34"/>
          <p:cNvSpPr txBox="1">
            <a:spLocks noGrp="1"/>
          </p:cNvSpPr>
          <p:nvPr>
            <p:ph type="title" idx="7"/>
          </p:nvPr>
        </p:nvSpPr>
        <p:spPr>
          <a:xfrm>
            <a:off x="842550" y="3152800"/>
            <a:ext cx="20898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82" name="Google Shape;1682;p34"/>
          <p:cNvSpPr txBox="1">
            <a:spLocks noGrp="1"/>
          </p:cNvSpPr>
          <p:nvPr>
            <p:ph type="title" idx="8"/>
          </p:nvPr>
        </p:nvSpPr>
        <p:spPr>
          <a:xfrm>
            <a:off x="6639722" y="1795600"/>
            <a:ext cx="1233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3" name="Google Shape;1683;p34"/>
          <p:cNvSpPr txBox="1">
            <a:spLocks noGrp="1"/>
          </p:cNvSpPr>
          <p:nvPr>
            <p:ph type="title" idx="9"/>
          </p:nvPr>
        </p:nvSpPr>
        <p:spPr>
          <a:xfrm>
            <a:off x="6211362" y="2697400"/>
            <a:ext cx="2089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84" name="Google Shape;1684;p34"/>
          <p:cNvSpPr txBox="1">
            <a:spLocks noGrp="1"/>
          </p:cNvSpPr>
          <p:nvPr>
            <p:ph type="title" idx="13"/>
          </p:nvPr>
        </p:nvSpPr>
        <p:spPr>
          <a:xfrm>
            <a:off x="6211426" y="3152800"/>
            <a:ext cx="20898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6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6"/>
          <p:cNvSpPr/>
          <p:nvPr/>
        </p:nvSpPr>
        <p:spPr>
          <a:xfrm>
            <a:off x="-35050" y="46016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6"/>
          <p:cNvSpPr/>
          <p:nvPr/>
        </p:nvSpPr>
        <p:spPr>
          <a:xfrm>
            <a:off x="-35050" y="46936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6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6"/>
          <p:cNvSpPr/>
          <p:nvPr/>
        </p:nvSpPr>
        <p:spPr>
          <a:xfrm>
            <a:off x="968742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6"/>
          <p:cNvSpPr/>
          <p:nvPr/>
        </p:nvSpPr>
        <p:spPr>
          <a:xfrm>
            <a:off x="41007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6"/>
          <p:cNvSpPr/>
          <p:nvPr/>
        </p:nvSpPr>
        <p:spPr>
          <a:xfrm>
            <a:off x="1665197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6"/>
          <p:cNvSpPr/>
          <p:nvPr/>
        </p:nvSpPr>
        <p:spPr>
          <a:xfrm>
            <a:off x="361036" y="10649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6"/>
          <p:cNvSpPr/>
          <p:nvPr/>
        </p:nvSpPr>
        <p:spPr>
          <a:xfrm>
            <a:off x="8346051" y="27163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6"/>
          <p:cNvSpPr/>
          <p:nvPr/>
        </p:nvSpPr>
        <p:spPr>
          <a:xfrm>
            <a:off x="8751261" y="21449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6"/>
          <p:cNvSpPr/>
          <p:nvPr/>
        </p:nvSpPr>
        <p:spPr>
          <a:xfrm>
            <a:off x="8850717" y="35478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6"/>
          <p:cNvSpPr/>
          <p:nvPr/>
        </p:nvSpPr>
        <p:spPr>
          <a:xfrm>
            <a:off x="8217740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6"/>
          <p:cNvSpPr/>
          <p:nvPr/>
        </p:nvSpPr>
        <p:spPr>
          <a:xfrm>
            <a:off x="225498" y="295784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6"/>
          <p:cNvSpPr/>
          <p:nvPr/>
        </p:nvSpPr>
        <p:spPr>
          <a:xfrm>
            <a:off x="8698791" y="2947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6"/>
          <p:cNvSpPr/>
          <p:nvPr/>
        </p:nvSpPr>
        <p:spPr>
          <a:xfrm>
            <a:off x="7734925" y="-107853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6"/>
          <p:cNvSpPr/>
          <p:nvPr/>
        </p:nvSpPr>
        <p:spPr>
          <a:xfrm>
            <a:off x="694815" y="25191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2_1"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6" name="Google Shape;1686;p35"/>
          <p:cNvGrpSpPr/>
          <p:nvPr/>
        </p:nvGrpSpPr>
        <p:grpSpPr>
          <a:xfrm>
            <a:off x="-1091385" y="-1278575"/>
            <a:ext cx="11683616" cy="6974111"/>
            <a:chOff x="-1091385" y="-1278575"/>
            <a:chExt cx="11683616" cy="6974111"/>
          </a:xfrm>
        </p:grpSpPr>
        <p:grpSp>
          <p:nvGrpSpPr>
            <p:cNvPr id="1687" name="Google Shape;1687;p35"/>
            <p:cNvGrpSpPr/>
            <p:nvPr/>
          </p:nvGrpSpPr>
          <p:grpSpPr>
            <a:xfrm>
              <a:off x="-26144" y="-1278575"/>
              <a:ext cx="10618375" cy="2661009"/>
              <a:chOff x="-26144" y="-1278575"/>
              <a:chExt cx="10618375" cy="2661009"/>
            </a:xfrm>
          </p:grpSpPr>
          <p:sp>
            <p:nvSpPr>
              <p:cNvPr id="1688" name="Google Shape;1688;p35"/>
              <p:cNvSpPr/>
              <p:nvPr/>
            </p:nvSpPr>
            <p:spPr>
              <a:xfrm>
                <a:off x="7923725" y="-471048"/>
                <a:ext cx="1870655" cy="1667911"/>
              </a:xfrm>
              <a:custGeom>
                <a:avLst/>
                <a:gdLst/>
                <a:ahLst/>
                <a:cxnLst/>
                <a:rect l="l" t="t" r="r" b="b"/>
                <a:pathLst>
                  <a:path w="40911" h="36475" extrusionOk="0">
                    <a:moveTo>
                      <a:pt x="24266" y="584"/>
                    </a:moveTo>
                    <a:cubicBezTo>
                      <a:pt x="24263" y="592"/>
                      <a:pt x="24260" y="599"/>
                      <a:pt x="24258" y="607"/>
                    </a:cubicBezTo>
                    <a:lnTo>
                      <a:pt x="24258" y="607"/>
                    </a:lnTo>
                    <a:cubicBezTo>
                      <a:pt x="24264" y="599"/>
                      <a:pt x="24271" y="592"/>
                      <a:pt x="24278" y="584"/>
                    </a:cubicBezTo>
                    <a:close/>
                    <a:moveTo>
                      <a:pt x="12967" y="1215"/>
                    </a:moveTo>
                    <a:cubicBezTo>
                      <a:pt x="12633" y="1215"/>
                      <a:pt x="12467" y="1620"/>
                      <a:pt x="12705" y="1858"/>
                    </a:cubicBezTo>
                    <a:cubicBezTo>
                      <a:pt x="12780" y="1930"/>
                      <a:pt x="12872" y="1962"/>
                      <a:pt x="12963" y="1962"/>
                    </a:cubicBezTo>
                    <a:cubicBezTo>
                      <a:pt x="13159" y="1962"/>
                      <a:pt x="13348" y="1812"/>
                      <a:pt x="13348" y="1584"/>
                    </a:cubicBezTo>
                    <a:lnTo>
                      <a:pt x="13336" y="1584"/>
                    </a:lnTo>
                    <a:cubicBezTo>
                      <a:pt x="13336" y="1370"/>
                      <a:pt x="13169" y="1215"/>
                      <a:pt x="12967" y="1215"/>
                    </a:cubicBezTo>
                    <a:close/>
                    <a:moveTo>
                      <a:pt x="20301" y="2001"/>
                    </a:moveTo>
                    <a:cubicBezTo>
                      <a:pt x="20206" y="2001"/>
                      <a:pt x="20134" y="2072"/>
                      <a:pt x="20134" y="2156"/>
                    </a:cubicBezTo>
                    <a:cubicBezTo>
                      <a:pt x="20134" y="2254"/>
                      <a:pt x="20218" y="2318"/>
                      <a:pt x="20302" y="2318"/>
                    </a:cubicBezTo>
                    <a:cubicBezTo>
                      <a:pt x="20340" y="2318"/>
                      <a:pt x="20378" y="2304"/>
                      <a:pt x="20408" y="2275"/>
                    </a:cubicBezTo>
                    <a:cubicBezTo>
                      <a:pt x="20503" y="2167"/>
                      <a:pt x="20432" y="2001"/>
                      <a:pt x="20301" y="2001"/>
                    </a:cubicBezTo>
                    <a:close/>
                    <a:moveTo>
                      <a:pt x="29183" y="3811"/>
                    </a:moveTo>
                    <a:lnTo>
                      <a:pt x="29183" y="3814"/>
                    </a:lnTo>
                    <a:lnTo>
                      <a:pt x="29183" y="3814"/>
                    </a:lnTo>
                    <a:cubicBezTo>
                      <a:pt x="29183" y="3812"/>
                      <a:pt x="29183" y="3811"/>
                      <a:pt x="29183" y="3811"/>
                    </a:cubicBezTo>
                    <a:close/>
                    <a:moveTo>
                      <a:pt x="29183" y="3814"/>
                    </a:moveTo>
                    <a:cubicBezTo>
                      <a:pt x="29182" y="3816"/>
                      <a:pt x="29181" y="3819"/>
                      <a:pt x="29179" y="3823"/>
                    </a:cubicBezTo>
                    <a:lnTo>
                      <a:pt x="29179" y="3823"/>
                    </a:lnTo>
                    <a:cubicBezTo>
                      <a:pt x="29180" y="3822"/>
                      <a:pt x="29181" y="3822"/>
                      <a:pt x="29181" y="3822"/>
                    </a:cubicBezTo>
                    <a:cubicBezTo>
                      <a:pt x="29182" y="3822"/>
                      <a:pt x="29183" y="3822"/>
                      <a:pt x="29183" y="3822"/>
                    </a:cubicBezTo>
                    <a:lnTo>
                      <a:pt x="29183" y="3814"/>
                    </a:lnTo>
                    <a:close/>
                    <a:moveTo>
                      <a:pt x="33517" y="5049"/>
                    </a:moveTo>
                    <a:cubicBezTo>
                      <a:pt x="33504" y="5059"/>
                      <a:pt x="33491" y="5069"/>
                      <a:pt x="33479" y="5078"/>
                    </a:cubicBezTo>
                    <a:lnTo>
                      <a:pt x="33479" y="5078"/>
                    </a:lnTo>
                    <a:cubicBezTo>
                      <a:pt x="33495" y="5072"/>
                      <a:pt x="33512" y="5066"/>
                      <a:pt x="33529" y="5061"/>
                    </a:cubicBezTo>
                    <a:lnTo>
                      <a:pt x="33517" y="5049"/>
                    </a:lnTo>
                    <a:close/>
                    <a:moveTo>
                      <a:pt x="8168" y="4834"/>
                    </a:moveTo>
                    <a:cubicBezTo>
                      <a:pt x="8073" y="4834"/>
                      <a:pt x="8002" y="4894"/>
                      <a:pt x="8014" y="4977"/>
                    </a:cubicBezTo>
                    <a:cubicBezTo>
                      <a:pt x="8014" y="5067"/>
                      <a:pt x="8086" y="5128"/>
                      <a:pt x="8162" y="5128"/>
                    </a:cubicBezTo>
                    <a:cubicBezTo>
                      <a:pt x="8197" y="5128"/>
                      <a:pt x="8233" y="5115"/>
                      <a:pt x="8264" y="5084"/>
                    </a:cubicBezTo>
                    <a:cubicBezTo>
                      <a:pt x="8359" y="5001"/>
                      <a:pt x="8299" y="4834"/>
                      <a:pt x="8168" y="4834"/>
                    </a:cubicBezTo>
                    <a:close/>
                    <a:moveTo>
                      <a:pt x="24258" y="607"/>
                    </a:moveTo>
                    <a:cubicBezTo>
                      <a:pt x="24183" y="695"/>
                      <a:pt x="24118" y="782"/>
                      <a:pt x="24063" y="870"/>
                    </a:cubicBezTo>
                    <a:cubicBezTo>
                      <a:pt x="23932" y="1060"/>
                      <a:pt x="23766" y="1358"/>
                      <a:pt x="23575" y="1715"/>
                    </a:cubicBezTo>
                    <a:cubicBezTo>
                      <a:pt x="23063" y="2656"/>
                      <a:pt x="22634" y="3632"/>
                      <a:pt x="22289" y="4644"/>
                    </a:cubicBezTo>
                    <a:cubicBezTo>
                      <a:pt x="21944" y="5656"/>
                      <a:pt x="21682" y="6704"/>
                      <a:pt x="21515" y="7751"/>
                    </a:cubicBezTo>
                    <a:cubicBezTo>
                      <a:pt x="21444" y="8156"/>
                      <a:pt x="21408" y="8490"/>
                      <a:pt x="21384" y="8716"/>
                    </a:cubicBezTo>
                    <a:cubicBezTo>
                      <a:pt x="21372" y="8835"/>
                      <a:pt x="21361" y="8954"/>
                      <a:pt x="21372" y="9073"/>
                    </a:cubicBezTo>
                    <a:cubicBezTo>
                      <a:pt x="21408" y="8954"/>
                      <a:pt x="21432" y="8847"/>
                      <a:pt x="21444" y="8728"/>
                    </a:cubicBezTo>
                    <a:cubicBezTo>
                      <a:pt x="21480" y="8502"/>
                      <a:pt x="21539" y="8168"/>
                      <a:pt x="21611" y="7775"/>
                    </a:cubicBezTo>
                    <a:cubicBezTo>
                      <a:pt x="22015" y="5680"/>
                      <a:pt x="22694" y="3656"/>
                      <a:pt x="23658" y="1763"/>
                    </a:cubicBezTo>
                    <a:cubicBezTo>
                      <a:pt x="23849" y="1394"/>
                      <a:pt x="24004" y="1096"/>
                      <a:pt x="24111" y="905"/>
                    </a:cubicBezTo>
                    <a:cubicBezTo>
                      <a:pt x="24166" y="806"/>
                      <a:pt x="24221" y="706"/>
                      <a:pt x="24258" y="607"/>
                    </a:cubicBezTo>
                    <a:close/>
                    <a:moveTo>
                      <a:pt x="11788" y="4858"/>
                    </a:moveTo>
                    <a:lnTo>
                      <a:pt x="11788" y="4858"/>
                    </a:lnTo>
                    <a:cubicBezTo>
                      <a:pt x="12002" y="5096"/>
                      <a:pt x="12228" y="5311"/>
                      <a:pt x="12467" y="5513"/>
                    </a:cubicBezTo>
                    <a:cubicBezTo>
                      <a:pt x="12895" y="5906"/>
                      <a:pt x="13490" y="6454"/>
                      <a:pt x="14086" y="7085"/>
                    </a:cubicBezTo>
                    <a:cubicBezTo>
                      <a:pt x="14693" y="7716"/>
                      <a:pt x="15217" y="8311"/>
                      <a:pt x="15586" y="8752"/>
                    </a:cubicBezTo>
                    <a:cubicBezTo>
                      <a:pt x="15776" y="9002"/>
                      <a:pt x="15979" y="9240"/>
                      <a:pt x="16205" y="9454"/>
                    </a:cubicBezTo>
                    <a:cubicBezTo>
                      <a:pt x="16169" y="9383"/>
                      <a:pt x="16122" y="9299"/>
                      <a:pt x="16074" y="9240"/>
                    </a:cubicBezTo>
                    <a:cubicBezTo>
                      <a:pt x="15979" y="9109"/>
                      <a:pt x="15848" y="8906"/>
                      <a:pt x="15669" y="8680"/>
                    </a:cubicBezTo>
                    <a:cubicBezTo>
                      <a:pt x="14753" y="7478"/>
                      <a:pt x="13705" y="6382"/>
                      <a:pt x="12550" y="5418"/>
                    </a:cubicBezTo>
                    <a:cubicBezTo>
                      <a:pt x="12324" y="5239"/>
                      <a:pt x="12133" y="5084"/>
                      <a:pt x="12002" y="4989"/>
                    </a:cubicBezTo>
                    <a:cubicBezTo>
                      <a:pt x="11943" y="4942"/>
                      <a:pt x="11871" y="4894"/>
                      <a:pt x="11788" y="4858"/>
                    </a:cubicBezTo>
                    <a:close/>
                    <a:moveTo>
                      <a:pt x="29179" y="3823"/>
                    </a:moveTo>
                    <a:lnTo>
                      <a:pt x="29179" y="3823"/>
                    </a:lnTo>
                    <a:cubicBezTo>
                      <a:pt x="29095" y="3860"/>
                      <a:pt x="27870" y="5261"/>
                      <a:pt x="26397" y="7001"/>
                    </a:cubicBezTo>
                    <a:cubicBezTo>
                      <a:pt x="24885" y="8799"/>
                      <a:pt x="23694" y="10276"/>
                      <a:pt x="23718" y="10299"/>
                    </a:cubicBezTo>
                    <a:cubicBezTo>
                      <a:pt x="23718" y="10300"/>
                      <a:pt x="23718" y="10300"/>
                      <a:pt x="23719" y="10300"/>
                    </a:cubicBezTo>
                    <a:cubicBezTo>
                      <a:pt x="23762" y="10300"/>
                      <a:pt x="25004" y="8880"/>
                      <a:pt x="26504" y="7097"/>
                    </a:cubicBezTo>
                    <a:cubicBezTo>
                      <a:pt x="27936" y="5391"/>
                      <a:pt x="29097" y="3968"/>
                      <a:pt x="29179" y="3823"/>
                    </a:cubicBezTo>
                    <a:close/>
                    <a:moveTo>
                      <a:pt x="10691" y="6676"/>
                    </a:moveTo>
                    <a:cubicBezTo>
                      <a:pt x="10666" y="6676"/>
                      <a:pt x="10650" y="6681"/>
                      <a:pt x="10645" y="6692"/>
                    </a:cubicBezTo>
                    <a:cubicBezTo>
                      <a:pt x="10585" y="6811"/>
                      <a:pt x="11895" y="7537"/>
                      <a:pt x="13395" y="8573"/>
                    </a:cubicBezTo>
                    <a:cubicBezTo>
                      <a:pt x="14837" y="9568"/>
                      <a:pt x="15915" y="10530"/>
                      <a:pt x="16072" y="10530"/>
                    </a:cubicBezTo>
                    <a:cubicBezTo>
                      <a:pt x="16078" y="10530"/>
                      <a:pt x="16083" y="10529"/>
                      <a:pt x="16086" y="10526"/>
                    </a:cubicBezTo>
                    <a:lnTo>
                      <a:pt x="16074" y="10526"/>
                    </a:lnTo>
                    <a:cubicBezTo>
                      <a:pt x="16157" y="10454"/>
                      <a:pt x="15169" y="9311"/>
                      <a:pt x="13645" y="8228"/>
                    </a:cubicBezTo>
                    <a:cubicBezTo>
                      <a:pt x="12254" y="7239"/>
                      <a:pt x="10952" y="6676"/>
                      <a:pt x="10691" y="6676"/>
                    </a:cubicBezTo>
                    <a:close/>
                    <a:moveTo>
                      <a:pt x="17241" y="2025"/>
                    </a:moveTo>
                    <a:lnTo>
                      <a:pt x="17241" y="2025"/>
                    </a:lnTo>
                    <a:cubicBezTo>
                      <a:pt x="17277" y="2144"/>
                      <a:pt x="17312" y="2263"/>
                      <a:pt x="17372" y="2358"/>
                    </a:cubicBezTo>
                    <a:cubicBezTo>
                      <a:pt x="17467" y="2572"/>
                      <a:pt x="17598" y="2882"/>
                      <a:pt x="17753" y="3251"/>
                    </a:cubicBezTo>
                    <a:cubicBezTo>
                      <a:pt x="18563" y="5227"/>
                      <a:pt x="19158" y="7287"/>
                      <a:pt x="19527" y="9395"/>
                    </a:cubicBezTo>
                    <a:cubicBezTo>
                      <a:pt x="19598" y="9799"/>
                      <a:pt x="19646" y="10121"/>
                      <a:pt x="19682" y="10347"/>
                    </a:cubicBezTo>
                    <a:cubicBezTo>
                      <a:pt x="19706" y="10466"/>
                      <a:pt x="19717" y="10585"/>
                      <a:pt x="19753" y="10704"/>
                    </a:cubicBezTo>
                    <a:lnTo>
                      <a:pt x="19765" y="10704"/>
                    </a:lnTo>
                    <a:cubicBezTo>
                      <a:pt x="19765" y="10585"/>
                      <a:pt x="19765" y="10466"/>
                      <a:pt x="19741" y="10347"/>
                    </a:cubicBezTo>
                    <a:cubicBezTo>
                      <a:pt x="19729" y="10121"/>
                      <a:pt x="19682" y="9787"/>
                      <a:pt x="19634" y="9371"/>
                    </a:cubicBezTo>
                    <a:cubicBezTo>
                      <a:pt x="19313" y="7251"/>
                      <a:pt x="18717" y="5180"/>
                      <a:pt x="17848" y="3215"/>
                    </a:cubicBezTo>
                    <a:cubicBezTo>
                      <a:pt x="17681" y="2846"/>
                      <a:pt x="17527" y="2537"/>
                      <a:pt x="17420" y="2334"/>
                    </a:cubicBezTo>
                    <a:cubicBezTo>
                      <a:pt x="17372" y="2227"/>
                      <a:pt x="17312" y="2132"/>
                      <a:pt x="17241" y="2025"/>
                    </a:cubicBezTo>
                    <a:close/>
                    <a:moveTo>
                      <a:pt x="13871" y="11169"/>
                    </a:moveTo>
                    <a:lnTo>
                      <a:pt x="13866" y="11174"/>
                    </a:lnTo>
                    <a:lnTo>
                      <a:pt x="13866" y="11174"/>
                    </a:lnTo>
                    <a:cubicBezTo>
                      <a:pt x="13868" y="11173"/>
                      <a:pt x="13870" y="11171"/>
                      <a:pt x="13871" y="11169"/>
                    </a:cubicBezTo>
                    <a:close/>
                    <a:moveTo>
                      <a:pt x="4506" y="7987"/>
                    </a:moveTo>
                    <a:cubicBezTo>
                      <a:pt x="4353" y="7987"/>
                      <a:pt x="4268" y="8001"/>
                      <a:pt x="4263" y="8025"/>
                    </a:cubicBezTo>
                    <a:cubicBezTo>
                      <a:pt x="4251" y="8156"/>
                      <a:pt x="6502" y="8513"/>
                      <a:pt x="9145" y="9383"/>
                    </a:cubicBezTo>
                    <a:cubicBezTo>
                      <a:pt x="11649" y="10195"/>
                      <a:pt x="13597" y="11178"/>
                      <a:pt x="13846" y="11178"/>
                    </a:cubicBezTo>
                    <a:cubicBezTo>
                      <a:pt x="13852" y="11178"/>
                      <a:pt x="13857" y="11177"/>
                      <a:pt x="13861" y="11176"/>
                    </a:cubicBezTo>
                    <a:lnTo>
                      <a:pt x="13861" y="11176"/>
                    </a:lnTo>
                    <a:cubicBezTo>
                      <a:pt x="13868" y="11053"/>
                      <a:pt x="11920" y="9835"/>
                      <a:pt x="9276" y="8966"/>
                    </a:cubicBezTo>
                    <a:cubicBezTo>
                      <a:pt x="7092" y="8241"/>
                      <a:pt x="5166" y="7987"/>
                      <a:pt x="4506" y="7987"/>
                    </a:cubicBezTo>
                    <a:close/>
                    <a:moveTo>
                      <a:pt x="13866" y="11174"/>
                    </a:moveTo>
                    <a:lnTo>
                      <a:pt x="13866" y="11174"/>
                    </a:lnTo>
                    <a:cubicBezTo>
                      <a:pt x="13864" y="11175"/>
                      <a:pt x="13863" y="11176"/>
                      <a:pt x="13861" y="11176"/>
                    </a:cubicBezTo>
                    <a:lnTo>
                      <a:pt x="13861" y="11176"/>
                    </a:lnTo>
                    <a:cubicBezTo>
                      <a:pt x="13861" y="11178"/>
                      <a:pt x="13860" y="11179"/>
                      <a:pt x="13860" y="11180"/>
                    </a:cubicBezTo>
                    <a:lnTo>
                      <a:pt x="13866" y="11174"/>
                    </a:lnTo>
                    <a:close/>
                    <a:moveTo>
                      <a:pt x="33479" y="5078"/>
                    </a:moveTo>
                    <a:cubicBezTo>
                      <a:pt x="33355" y="5125"/>
                      <a:pt x="33241" y="5188"/>
                      <a:pt x="33136" y="5251"/>
                    </a:cubicBezTo>
                    <a:cubicBezTo>
                      <a:pt x="32886" y="5370"/>
                      <a:pt x="32540" y="5573"/>
                      <a:pt x="32112" y="5811"/>
                    </a:cubicBezTo>
                    <a:cubicBezTo>
                      <a:pt x="31255" y="6311"/>
                      <a:pt x="30088" y="7025"/>
                      <a:pt x="28861" y="7894"/>
                    </a:cubicBezTo>
                    <a:cubicBezTo>
                      <a:pt x="27623" y="8763"/>
                      <a:pt x="26552" y="9609"/>
                      <a:pt x="25802" y="10252"/>
                    </a:cubicBezTo>
                    <a:cubicBezTo>
                      <a:pt x="25421" y="10573"/>
                      <a:pt x="25123" y="10835"/>
                      <a:pt x="24920" y="11026"/>
                    </a:cubicBezTo>
                    <a:cubicBezTo>
                      <a:pt x="24813" y="11109"/>
                      <a:pt x="24706" y="11216"/>
                      <a:pt x="24611" y="11323"/>
                    </a:cubicBezTo>
                    <a:cubicBezTo>
                      <a:pt x="24742" y="11240"/>
                      <a:pt x="24849" y="11157"/>
                      <a:pt x="24956" y="11061"/>
                    </a:cubicBezTo>
                    <a:lnTo>
                      <a:pt x="25861" y="10323"/>
                    </a:lnTo>
                    <a:cubicBezTo>
                      <a:pt x="26635" y="9704"/>
                      <a:pt x="27707" y="8871"/>
                      <a:pt x="28945" y="8001"/>
                    </a:cubicBezTo>
                    <a:cubicBezTo>
                      <a:pt x="30171" y="7144"/>
                      <a:pt x="31326" y="6418"/>
                      <a:pt x="32159" y="5906"/>
                    </a:cubicBezTo>
                    <a:lnTo>
                      <a:pt x="33148" y="5287"/>
                    </a:lnTo>
                    <a:cubicBezTo>
                      <a:pt x="33265" y="5223"/>
                      <a:pt x="33372" y="5159"/>
                      <a:pt x="33479" y="5078"/>
                    </a:cubicBezTo>
                    <a:close/>
                    <a:moveTo>
                      <a:pt x="35836" y="11176"/>
                    </a:moveTo>
                    <a:cubicBezTo>
                      <a:pt x="35801" y="11176"/>
                      <a:pt x="35766" y="11177"/>
                      <a:pt x="35731" y="11180"/>
                    </a:cubicBezTo>
                    <a:cubicBezTo>
                      <a:pt x="35493" y="11180"/>
                      <a:pt x="35148" y="11204"/>
                      <a:pt x="34731" y="11240"/>
                    </a:cubicBezTo>
                    <a:cubicBezTo>
                      <a:pt x="33624" y="11335"/>
                      <a:pt x="32540" y="11526"/>
                      <a:pt x="31469" y="11800"/>
                    </a:cubicBezTo>
                    <a:cubicBezTo>
                      <a:pt x="30397" y="12062"/>
                      <a:pt x="29350" y="12419"/>
                      <a:pt x="28349" y="12859"/>
                    </a:cubicBezTo>
                    <a:cubicBezTo>
                      <a:pt x="27957" y="13026"/>
                      <a:pt x="27647" y="13181"/>
                      <a:pt x="27433" y="13288"/>
                    </a:cubicBezTo>
                    <a:cubicBezTo>
                      <a:pt x="27326" y="13335"/>
                      <a:pt x="27218" y="13407"/>
                      <a:pt x="27123" y="13478"/>
                    </a:cubicBezTo>
                    <a:cubicBezTo>
                      <a:pt x="27242" y="13443"/>
                      <a:pt x="27349" y="13395"/>
                      <a:pt x="27468" y="13347"/>
                    </a:cubicBezTo>
                    <a:cubicBezTo>
                      <a:pt x="27671" y="13240"/>
                      <a:pt x="27992" y="13109"/>
                      <a:pt x="28385" y="12954"/>
                    </a:cubicBezTo>
                    <a:cubicBezTo>
                      <a:pt x="30421" y="12133"/>
                      <a:pt x="32552" y="11597"/>
                      <a:pt x="34743" y="11347"/>
                    </a:cubicBezTo>
                    <a:cubicBezTo>
                      <a:pt x="35160" y="11300"/>
                      <a:pt x="35493" y="11264"/>
                      <a:pt x="35731" y="11240"/>
                    </a:cubicBezTo>
                    <a:cubicBezTo>
                      <a:pt x="35850" y="11240"/>
                      <a:pt x="35969" y="11216"/>
                      <a:pt x="36100" y="11192"/>
                    </a:cubicBezTo>
                    <a:cubicBezTo>
                      <a:pt x="36008" y="11184"/>
                      <a:pt x="35921" y="11176"/>
                      <a:pt x="35836" y="11176"/>
                    </a:cubicBezTo>
                    <a:close/>
                    <a:moveTo>
                      <a:pt x="7635" y="13222"/>
                    </a:moveTo>
                    <a:cubicBezTo>
                      <a:pt x="6214" y="13222"/>
                      <a:pt x="4799" y="13375"/>
                      <a:pt x="3418" y="13693"/>
                    </a:cubicBezTo>
                    <a:cubicBezTo>
                      <a:pt x="2144" y="13990"/>
                      <a:pt x="1406" y="14312"/>
                      <a:pt x="1429" y="14383"/>
                    </a:cubicBezTo>
                    <a:cubicBezTo>
                      <a:pt x="1432" y="14392"/>
                      <a:pt x="1447" y="14396"/>
                      <a:pt x="1471" y="14396"/>
                    </a:cubicBezTo>
                    <a:cubicBezTo>
                      <a:pt x="1649" y="14396"/>
                      <a:pt x="2371" y="14189"/>
                      <a:pt x="3477" y="13990"/>
                    </a:cubicBezTo>
                    <a:cubicBezTo>
                      <a:pt x="4774" y="13765"/>
                      <a:pt x="6092" y="13658"/>
                      <a:pt x="7409" y="13658"/>
                    </a:cubicBezTo>
                    <a:cubicBezTo>
                      <a:pt x="7762" y="13658"/>
                      <a:pt x="8114" y="13666"/>
                      <a:pt x="8466" y="13681"/>
                    </a:cubicBezTo>
                    <a:cubicBezTo>
                      <a:pt x="10133" y="13740"/>
                      <a:pt x="11800" y="13967"/>
                      <a:pt x="13419" y="14359"/>
                    </a:cubicBezTo>
                    <a:cubicBezTo>
                      <a:pt x="14564" y="14643"/>
                      <a:pt x="15269" y="14926"/>
                      <a:pt x="15408" y="14926"/>
                    </a:cubicBezTo>
                    <a:cubicBezTo>
                      <a:pt x="15420" y="14926"/>
                      <a:pt x="15428" y="14924"/>
                      <a:pt x="15431" y="14919"/>
                    </a:cubicBezTo>
                    <a:cubicBezTo>
                      <a:pt x="15455" y="14871"/>
                      <a:pt x="14753" y="14455"/>
                      <a:pt x="13490" y="14074"/>
                    </a:cubicBezTo>
                    <a:cubicBezTo>
                      <a:pt x="11859" y="13586"/>
                      <a:pt x="10181" y="13300"/>
                      <a:pt x="8478" y="13240"/>
                    </a:cubicBezTo>
                    <a:cubicBezTo>
                      <a:pt x="8197" y="13228"/>
                      <a:pt x="7916" y="13222"/>
                      <a:pt x="7635" y="13222"/>
                    </a:cubicBezTo>
                    <a:close/>
                    <a:moveTo>
                      <a:pt x="30028" y="1"/>
                    </a:moveTo>
                    <a:lnTo>
                      <a:pt x="30028" y="12"/>
                    </a:lnTo>
                    <a:cubicBezTo>
                      <a:pt x="29802" y="72"/>
                      <a:pt x="29588" y="179"/>
                      <a:pt x="29397" y="322"/>
                    </a:cubicBezTo>
                    <a:cubicBezTo>
                      <a:pt x="28838" y="667"/>
                      <a:pt x="28314" y="1072"/>
                      <a:pt x="27826" y="1513"/>
                    </a:cubicBezTo>
                    <a:cubicBezTo>
                      <a:pt x="26218" y="2965"/>
                      <a:pt x="24861" y="4680"/>
                      <a:pt x="23825" y="6585"/>
                    </a:cubicBezTo>
                    <a:cubicBezTo>
                      <a:pt x="22801" y="8478"/>
                      <a:pt x="21932" y="10454"/>
                      <a:pt x="21241" y="12490"/>
                    </a:cubicBezTo>
                    <a:cubicBezTo>
                      <a:pt x="20694" y="14050"/>
                      <a:pt x="20396" y="15026"/>
                      <a:pt x="20456" y="15050"/>
                    </a:cubicBezTo>
                    <a:cubicBezTo>
                      <a:pt x="20456" y="15050"/>
                      <a:pt x="20457" y="15050"/>
                      <a:pt x="20458" y="15050"/>
                    </a:cubicBezTo>
                    <a:cubicBezTo>
                      <a:pt x="20525" y="15050"/>
                      <a:pt x="20916" y="14114"/>
                      <a:pt x="21527" y="12609"/>
                    </a:cubicBezTo>
                    <a:cubicBezTo>
                      <a:pt x="22289" y="10609"/>
                      <a:pt x="23182" y="8680"/>
                      <a:pt x="24206" y="6799"/>
                    </a:cubicBezTo>
                    <a:cubicBezTo>
                      <a:pt x="25218" y="4930"/>
                      <a:pt x="26516" y="3227"/>
                      <a:pt x="28028" y="1739"/>
                    </a:cubicBezTo>
                    <a:cubicBezTo>
                      <a:pt x="29195" y="608"/>
                      <a:pt x="30076" y="72"/>
                      <a:pt x="30028" y="1"/>
                    </a:cubicBezTo>
                    <a:close/>
                    <a:moveTo>
                      <a:pt x="14376" y="2606"/>
                    </a:moveTo>
                    <a:cubicBezTo>
                      <a:pt x="14374" y="2606"/>
                      <a:pt x="14373" y="2607"/>
                      <a:pt x="14372" y="2608"/>
                    </a:cubicBezTo>
                    <a:cubicBezTo>
                      <a:pt x="14252" y="2679"/>
                      <a:pt x="15955" y="5239"/>
                      <a:pt x="17443" y="8656"/>
                    </a:cubicBezTo>
                    <a:cubicBezTo>
                      <a:pt x="18926" y="12072"/>
                      <a:pt x="19534" y="15062"/>
                      <a:pt x="19668" y="15062"/>
                    </a:cubicBezTo>
                    <a:cubicBezTo>
                      <a:pt x="19669" y="15062"/>
                      <a:pt x="19669" y="15062"/>
                      <a:pt x="19670" y="15062"/>
                    </a:cubicBezTo>
                    <a:cubicBezTo>
                      <a:pt x="19729" y="15050"/>
                      <a:pt x="19646" y="14288"/>
                      <a:pt x="19372" y="13074"/>
                    </a:cubicBezTo>
                    <a:cubicBezTo>
                      <a:pt x="18622" y="9918"/>
                      <a:pt x="17348" y="6918"/>
                      <a:pt x="15586" y="4203"/>
                    </a:cubicBezTo>
                    <a:cubicBezTo>
                      <a:pt x="14927" y="3197"/>
                      <a:pt x="14436" y="2606"/>
                      <a:pt x="14376" y="2606"/>
                    </a:cubicBezTo>
                    <a:close/>
                    <a:moveTo>
                      <a:pt x="14383" y="10752"/>
                    </a:moveTo>
                    <a:cubicBezTo>
                      <a:pt x="14372" y="10788"/>
                      <a:pt x="14669" y="10978"/>
                      <a:pt x="15145" y="11311"/>
                    </a:cubicBezTo>
                    <a:cubicBezTo>
                      <a:pt x="16384" y="12181"/>
                      <a:pt x="17491" y="13216"/>
                      <a:pt x="18432" y="14395"/>
                    </a:cubicBezTo>
                    <a:cubicBezTo>
                      <a:pt x="18622" y="14645"/>
                      <a:pt x="18813" y="14895"/>
                      <a:pt x="19027" y="15133"/>
                    </a:cubicBezTo>
                    <a:cubicBezTo>
                      <a:pt x="19003" y="15038"/>
                      <a:pt x="18955" y="14955"/>
                      <a:pt x="18908" y="14883"/>
                    </a:cubicBezTo>
                    <a:cubicBezTo>
                      <a:pt x="18813" y="14752"/>
                      <a:pt x="18682" y="14562"/>
                      <a:pt x="18515" y="14324"/>
                    </a:cubicBezTo>
                    <a:cubicBezTo>
                      <a:pt x="17610" y="13097"/>
                      <a:pt x="16479" y="12050"/>
                      <a:pt x="15205" y="11216"/>
                    </a:cubicBezTo>
                    <a:cubicBezTo>
                      <a:pt x="14955" y="11061"/>
                      <a:pt x="14753" y="10942"/>
                      <a:pt x="14610" y="10859"/>
                    </a:cubicBezTo>
                    <a:cubicBezTo>
                      <a:pt x="14538" y="10811"/>
                      <a:pt x="14455" y="10776"/>
                      <a:pt x="14383" y="10752"/>
                    </a:cubicBezTo>
                    <a:close/>
                    <a:moveTo>
                      <a:pt x="6238" y="11077"/>
                    </a:moveTo>
                    <a:cubicBezTo>
                      <a:pt x="5223" y="11077"/>
                      <a:pt x="4620" y="11155"/>
                      <a:pt x="4620" y="11216"/>
                    </a:cubicBezTo>
                    <a:cubicBezTo>
                      <a:pt x="4632" y="11288"/>
                      <a:pt x="5454" y="11276"/>
                      <a:pt x="6799" y="11395"/>
                    </a:cubicBezTo>
                    <a:cubicBezTo>
                      <a:pt x="7466" y="11442"/>
                      <a:pt x="8264" y="11538"/>
                      <a:pt x="9133" y="11692"/>
                    </a:cubicBezTo>
                    <a:cubicBezTo>
                      <a:pt x="11026" y="12014"/>
                      <a:pt x="12871" y="12562"/>
                      <a:pt x="14633" y="13300"/>
                    </a:cubicBezTo>
                    <a:cubicBezTo>
                      <a:pt x="15455" y="13645"/>
                      <a:pt x="16169" y="13990"/>
                      <a:pt x="16765" y="14312"/>
                    </a:cubicBezTo>
                    <a:cubicBezTo>
                      <a:pt x="17886" y="14895"/>
                      <a:pt x="18575" y="15341"/>
                      <a:pt x="18681" y="15341"/>
                    </a:cubicBezTo>
                    <a:cubicBezTo>
                      <a:pt x="18687" y="15341"/>
                      <a:pt x="18691" y="15339"/>
                      <a:pt x="18694" y="15336"/>
                    </a:cubicBezTo>
                    <a:cubicBezTo>
                      <a:pt x="18717" y="15288"/>
                      <a:pt x="18074" y="14740"/>
                      <a:pt x="16919" y="14038"/>
                    </a:cubicBezTo>
                    <a:cubicBezTo>
                      <a:pt x="16241" y="13633"/>
                      <a:pt x="15526" y="13252"/>
                      <a:pt x="14800" y="12931"/>
                    </a:cubicBezTo>
                    <a:cubicBezTo>
                      <a:pt x="13907" y="12538"/>
                      <a:pt x="12990" y="12204"/>
                      <a:pt x="12062" y="11919"/>
                    </a:cubicBezTo>
                    <a:cubicBezTo>
                      <a:pt x="11121" y="11657"/>
                      <a:pt x="10157" y="11442"/>
                      <a:pt x="9192" y="11300"/>
                    </a:cubicBezTo>
                    <a:cubicBezTo>
                      <a:pt x="8407" y="11180"/>
                      <a:pt x="7609" y="11109"/>
                      <a:pt x="6811" y="11085"/>
                    </a:cubicBezTo>
                    <a:cubicBezTo>
                      <a:pt x="6608" y="11080"/>
                      <a:pt x="6417" y="11077"/>
                      <a:pt x="6238" y="11077"/>
                    </a:cubicBezTo>
                    <a:close/>
                    <a:moveTo>
                      <a:pt x="34912" y="7999"/>
                    </a:moveTo>
                    <a:cubicBezTo>
                      <a:pt x="34681" y="7999"/>
                      <a:pt x="33894" y="8134"/>
                      <a:pt x="32755" y="8454"/>
                    </a:cubicBezTo>
                    <a:cubicBezTo>
                      <a:pt x="31969" y="8692"/>
                      <a:pt x="31195" y="8954"/>
                      <a:pt x="30445" y="9275"/>
                    </a:cubicBezTo>
                    <a:cubicBezTo>
                      <a:pt x="28588" y="10037"/>
                      <a:pt x="26837" y="11026"/>
                      <a:pt x="25230" y="12228"/>
                    </a:cubicBezTo>
                    <a:cubicBezTo>
                      <a:pt x="24575" y="12716"/>
                      <a:pt x="23956" y="13252"/>
                      <a:pt x="23361" y="13800"/>
                    </a:cubicBezTo>
                    <a:cubicBezTo>
                      <a:pt x="22337" y="14764"/>
                      <a:pt x="21777" y="15431"/>
                      <a:pt x="21837" y="15479"/>
                    </a:cubicBezTo>
                    <a:cubicBezTo>
                      <a:pt x="21839" y="15480"/>
                      <a:pt x="21842" y="15481"/>
                      <a:pt x="21846" y="15481"/>
                    </a:cubicBezTo>
                    <a:cubicBezTo>
                      <a:pt x="21942" y="15481"/>
                      <a:pt x="22542" y="14887"/>
                      <a:pt x="23563" y="14038"/>
                    </a:cubicBezTo>
                    <a:cubicBezTo>
                      <a:pt x="24087" y="13597"/>
                      <a:pt x="24718" y="13085"/>
                      <a:pt x="25480" y="12562"/>
                    </a:cubicBezTo>
                    <a:cubicBezTo>
                      <a:pt x="26230" y="12038"/>
                      <a:pt x="27064" y="11490"/>
                      <a:pt x="27980" y="10966"/>
                    </a:cubicBezTo>
                    <a:cubicBezTo>
                      <a:pt x="28838" y="10478"/>
                      <a:pt x="29719" y="10037"/>
                      <a:pt x="30624" y="9645"/>
                    </a:cubicBezTo>
                    <a:cubicBezTo>
                      <a:pt x="31457" y="9275"/>
                      <a:pt x="32219" y="8978"/>
                      <a:pt x="32874" y="8752"/>
                    </a:cubicBezTo>
                    <a:cubicBezTo>
                      <a:pt x="34172" y="8287"/>
                      <a:pt x="35005" y="8073"/>
                      <a:pt x="34993" y="8001"/>
                    </a:cubicBezTo>
                    <a:lnTo>
                      <a:pt x="34993" y="8001"/>
                    </a:lnTo>
                    <a:lnTo>
                      <a:pt x="34981" y="8013"/>
                    </a:lnTo>
                    <a:cubicBezTo>
                      <a:pt x="34979" y="8004"/>
                      <a:pt x="34956" y="7999"/>
                      <a:pt x="34912" y="7999"/>
                    </a:cubicBezTo>
                    <a:close/>
                    <a:moveTo>
                      <a:pt x="4989" y="15098"/>
                    </a:moveTo>
                    <a:cubicBezTo>
                      <a:pt x="4656" y="15098"/>
                      <a:pt x="4489" y="15502"/>
                      <a:pt x="4727" y="15741"/>
                    </a:cubicBezTo>
                    <a:cubicBezTo>
                      <a:pt x="4805" y="15818"/>
                      <a:pt x="4900" y="15853"/>
                      <a:pt x="4993" y="15853"/>
                    </a:cubicBezTo>
                    <a:cubicBezTo>
                      <a:pt x="5186" y="15853"/>
                      <a:pt x="5370" y="15704"/>
                      <a:pt x="5370" y="15479"/>
                    </a:cubicBezTo>
                    <a:cubicBezTo>
                      <a:pt x="5370" y="15264"/>
                      <a:pt x="5192" y="15098"/>
                      <a:pt x="4989" y="15098"/>
                    </a:cubicBezTo>
                    <a:close/>
                    <a:moveTo>
                      <a:pt x="40027" y="15205"/>
                    </a:moveTo>
                    <a:cubicBezTo>
                      <a:pt x="39692" y="15205"/>
                      <a:pt x="39533" y="15613"/>
                      <a:pt x="39768" y="15836"/>
                    </a:cubicBezTo>
                    <a:cubicBezTo>
                      <a:pt x="39845" y="15913"/>
                      <a:pt x="39940" y="15948"/>
                      <a:pt x="40033" y="15948"/>
                    </a:cubicBezTo>
                    <a:cubicBezTo>
                      <a:pt x="40226" y="15948"/>
                      <a:pt x="40411" y="15799"/>
                      <a:pt x="40411" y="15574"/>
                    </a:cubicBezTo>
                    <a:cubicBezTo>
                      <a:pt x="40411" y="15371"/>
                      <a:pt x="40244" y="15205"/>
                      <a:pt x="40041" y="15205"/>
                    </a:cubicBezTo>
                    <a:cubicBezTo>
                      <a:pt x="40037" y="15205"/>
                      <a:pt x="40032" y="15205"/>
                      <a:pt x="40027" y="15205"/>
                    </a:cubicBezTo>
                    <a:close/>
                    <a:moveTo>
                      <a:pt x="11533" y="15558"/>
                    </a:moveTo>
                    <a:cubicBezTo>
                      <a:pt x="10785" y="15558"/>
                      <a:pt x="10035" y="15643"/>
                      <a:pt x="9299" y="15812"/>
                    </a:cubicBezTo>
                    <a:cubicBezTo>
                      <a:pt x="8668" y="15955"/>
                      <a:pt x="8311" y="16122"/>
                      <a:pt x="8311" y="16169"/>
                    </a:cubicBezTo>
                    <a:cubicBezTo>
                      <a:pt x="8317" y="16190"/>
                      <a:pt x="8362" y="16199"/>
                      <a:pt x="8441" y="16199"/>
                    </a:cubicBezTo>
                    <a:cubicBezTo>
                      <a:pt x="8820" y="16199"/>
                      <a:pt x="9987" y="15998"/>
                      <a:pt x="11420" y="15998"/>
                    </a:cubicBezTo>
                    <a:cubicBezTo>
                      <a:pt x="11541" y="15998"/>
                      <a:pt x="11663" y="15999"/>
                      <a:pt x="11788" y="16002"/>
                    </a:cubicBezTo>
                    <a:cubicBezTo>
                      <a:pt x="13483" y="16034"/>
                      <a:pt x="14861" y="16391"/>
                      <a:pt x="15183" y="16391"/>
                    </a:cubicBezTo>
                    <a:cubicBezTo>
                      <a:pt x="15225" y="16391"/>
                      <a:pt x="15248" y="16385"/>
                      <a:pt x="15253" y="16372"/>
                    </a:cubicBezTo>
                    <a:lnTo>
                      <a:pt x="15265" y="16372"/>
                    </a:lnTo>
                    <a:cubicBezTo>
                      <a:pt x="15276" y="16324"/>
                      <a:pt x="14919" y="16133"/>
                      <a:pt x="14300" y="15955"/>
                    </a:cubicBezTo>
                    <a:cubicBezTo>
                      <a:pt x="13401" y="15690"/>
                      <a:pt x="12468" y="15558"/>
                      <a:pt x="11533" y="15558"/>
                    </a:cubicBezTo>
                    <a:close/>
                    <a:moveTo>
                      <a:pt x="32054" y="13285"/>
                    </a:moveTo>
                    <a:cubicBezTo>
                      <a:pt x="31958" y="13285"/>
                      <a:pt x="31858" y="13286"/>
                      <a:pt x="31755" y="13288"/>
                    </a:cubicBezTo>
                    <a:cubicBezTo>
                      <a:pt x="31052" y="13288"/>
                      <a:pt x="30362" y="13347"/>
                      <a:pt x="29671" y="13443"/>
                    </a:cubicBezTo>
                    <a:cubicBezTo>
                      <a:pt x="28826" y="13562"/>
                      <a:pt x="27992" y="13740"/>
                      <a:pt x="27171" y="13978"/>
                    </a:cubicBezTo>
                    <a:cubicBezTo>
                      <a:pt x="26349" y="14217"/>
                      <a:pt x="25552" y="14514"/>
                      <a:pt x="24766" y="14859"/>
                    </a:cubicBezTo>
                    <a:cubicBezTo>
                      <a:pt x="24135" y="15145"/>
                      <a:pt x="23516" y="15467"/>
                      <a:pt x="22932" y="15824"/>
                    </a:cubicBezTo>
                    <a:cubicBezTo>
                      <a:pt x="21920" y="16455"/>
                      <a:pt x="21372" y="16919"/>
                      <a:pt x="21396" y="16979"/>
                    </a:cubicBezTo>
                    <a:cubicBezTo>
                      <a:pt x="21399" y="16983"/>
                      <a:pt x="21404" y="16985"/>
                      <a:pt x="21412" y="16985"/>
                    </a:cubicBezTo>
                    <a:cubicBezTo>
                      <a:pt x="21518" y="16985"/>
                      <a:pt x="22111" y="16619"/>
                      <a:pt x="23075" y="16098"/>
                    </a:cubicBezTo>
                    <a:cubicBezTo>
                      <a:pt x="23575" y="15812"/>
                      <a:pt x="24206" y="15514"/>
                      <a:pt x="24920" y="15217"/>
                    </a:cubicBezTo>
                    <a:cubicBezTo>
                      <a:pt x="25682" y="14907"/>
                      <a:pt x="26468" y="14621"/>
                      <a:pt x="27278" y="14383"/>
                    </a:cubicBezTo>
                    <a:cubicBezTo>
                      <a:pt x="28076" y="14157"/>
                      <a:pt x="28885" y="13978"/>
                      <a:pt x="29707" y="13836"/>
                    </a:cubicBezTo>
                    <a:cubicBezTo>
                      <a:pt x="30469" y="13705"/>
                      <a:pt x="31147" y="13621"/>
                      <a:pt x="31731" y="13586"/>
                    </a:cubicBezTo>
                    <a:cubicBezTo>
                      <a:pt x="32898" y="13502"/>
                      <a:pt x="33624" y="13502"/>
                      <a:pt x="33624" y="13431"/>
                    </a:cubicBezTo>
                    <a:cubicBezTo>
                      <a:pt x="33635" y="13387"/>
                      <a:pt x="33033" y="13285"/>
                      <a:pt x="32054" y="13285"/>
                    </a:cubicBezTo>
                    <a:close/>
                    <a:moveTo>
                      <a:pt x="30579" y="15180"/>
                    </a:moveTo>
                    <a:cubicBezTo>
                      <a:pt x="30315" y="15180"/>
                      <a:pt x="30052" y="15188"/>
                      <a:pt x="29790" y="15205"/>
                    </a:cubicBezTo>
                    <a:cubicBezTo>
                      <a:pt x="29171" y="15240"/>
                      <a:pt x="28564" y="15312"/>
                      <a:pt x="27968" y="15431"/>
                    </a:cubicBezTo>
                    <a:cubicBezTo>
                      <a:pt x="27718" y="15467"/>
                      <a:pt x="27492" y="15526"/>
                      <a:pt x="27290" y="15586"/>
                    </a:cubicBezTo>
                    <a:cubicBezTo>
                      <a:pt x="27076" y="15633"/>
                      <a:pt x="26909" y="15681"/>
                      <a:pt x="26778" y="15729"/>
                    </a:cubicBezTo>
                    <a:cubicBezTo>
                      <a:pt x="26623" y="15764"/>
                      <a:pt x="26480" y="15812"/>
                      <a:pt x="26349" y="15883"/>
                    </a:cubicBezTo>
                    <a:cubicBezTo>
                      <a:pt x="26492" y="15860"/>
                      <a:pt x="26647" y="15824"/>
                      <a:pt x="26790" y="15788"/>
                    </a:cubicBezTo>
                    <a:cubicBezTo>
                      <a:pt x="26933" y="15752"/>
                      <a:pt x="27099" y="15705"/>
                      <a:pt x="27302" y="15669"/>
                    </a:cubicBezTo>
                    <a:cubicBezTo>
                      <a:pt x="27504" y="15621"/>
                      <a:pt x="27730" y="15574"/>
                      <a:pt x="27992" y="15538"/>
                    </a:cubicBezTo>
                    <a:cubicBezTo>
                      <a:pt x="28588" y="15431"/>
                      <a:pt x="29195" y="15371"/>
                      <a:pt x="29790" y="15336"/>
                    </a:cubicBezTo>
                    <a:cubicBezTo>
                      <a:pt x="30017" y="15329"/>
                      <a:pt x="30244" y="15325"/>
                      <a:pt x="30471" y="15325"/>
                    </a:cubicBezTo>
                    <a:cubicBezTo>
                      <a:pt x="30993" y="15325"/>
                      <a:pt x="31514" y="15345"/>
                      <a:pt x="32029" y="15395"/>
                    </a:cubicBezTo>
                    <a:cubicBezTo>
                      <a:pt x="32767" y="15479"/>
                      <a:pt x="33493" y="15610"/>
                      <a:pt x="34219" y="15776"/>
                    </a:cubicBezTo>
                    <a:cubicBezTo>
                      <a:pt x="34803" y="15931"/>
                      <a:pt x="35374" y="16122"/>
                      <a:pt x="35946" y="16336"/>
                    </a:cubicBezTo>
                    <a:cubicBezTo>
                      <a:pt x="36184" y="16431"/>
                      <a:pt x="36410" y="16538"/>
                      <a:pt x="36589" y="16610"/>
                    </a:cubicBezTo>
                    <a:cubicBezTo>
                      <a:pt x="36779" y="16693"/>
                      <a:pt x="36946" y="16764"/>
                      <a:pt x="37077" y="16836"/>
                    </a:cubicBezTo>
                    <a:cubicBezTo>
                      <a:pt x="37208" y="16907"/>
                      <a:pt x="37339" y="16967"/>
                      <a:pt x="37482" y="17015"/>
                    </a:cubicBezTo>
                    <a:cubicBezTo>
                      <a:pt x="37363" y="16907"/>
                      <a:pt x="37220" y="16824"/>
                      <a:pt x="37089" y="16753"/>
                    </a:cubicBezTo>
                    <a:cubicBezTo>
                      <a:pt x="36934" y="16657"/>
                      <a:pt x="36767" y="16586"/>
                      <a:pt x="36612" y="16514"/>
                    </a:cubicBezTo>
                    <a:cubicBezTo>
                      <a:pt x="36410" y="16431"/>
                      <a:pt x="36208" y="16324"/>
                      <a:pt x="35969" y="16229"/>
                    </a:cubicBezTo>
                    <a:cubicBezTo>
                      <a:pt x="35398" y="16002"/>
                      <a:pt x="34826" y="15800"/>
                      <a:pt x="34231" y="15645"/>
                    </a:cubicBezTo>
                    <a:cubicBezTo>
                      <a:pt x="33505" y="15467"/>
                      <a:pt x="32767" y="15324"/>
                      <a:pt x="32029" y="15252"/>
                    </a:cubicBezTo>
                    <a:cubicBezTo>
                      <a:pt x="31544" y="15206"/>
                      <a:pt x="31060" y="15180"/>
                      <a:pt x="30579" y="15180"/>
                    </a:cubicBezTo>
                    <a:close/>
                    <a:moveTo>
                      <a:pt x="35353" y="17752"/>
                    </a:moveTo>
                    <a:cubicBezTo>
                      <a:pt x="35348" y="17752"/>
                      <a:pt x="35343" y="17752"/>
                      <a:pt x="35338" y="17753"/>
                    </a:cubicBezTo>
                    <a:cubicBezTo>
                      <a:pt x="35255" y="17753"/>
                      <a:pt x="35184" y="17824"/>
                      <a:pt x="35184" y="17907"/>
                    </a:cubicBezTo>
                    <a:cubicBezTo>
                      <a:pt x="35184" y="18003"/>
                      <a:pt x="35263" y="18061"/>
                      <a:pt x="35344" y="18061"/>
                    </a:cubicBezTo>
                    <a:cubicBezTo>
                      <a:pt x="35385" y="18061"/>
                      <a:pt x="35426" y="18046"/>
                      <a:pt x="35458" y="18015"/>
                    </a:cubicBezTo>
                    <a:cubicBezTo>
                      <a:pt x="35550" y="17911"/>
                      <a:pt x="35486" y="17752"/>
                      <a:pt x="35353" y="17752"/>
                    </a:cubicBezTo>
                    <a:close/>
                    <a:moveTo>
                      <a:pt x="26103" y="16964"/>
                    </a:moveTo>
                    <a:cubicBezTo>
                      <a:pt x="24994" y="16964"/>
                      <a:pt x="23883" y="17080"/>
                      <a:pt x="22789" y="17312"/>
                    </a:cubicBezTo>
                    <a:cubicBezTo>
                      <a:pt x="21849" y="17515"/>
                      <a:pt x="21301" y="17741"/>
                      <a:pt x="21313" y="17788"/>
                    </a:cubicBezTo>
                    <a:cubicBezTo>
                      <a:pt x="21317" y="17802"/>
                      <a:pt x="21345" y="17808"/>
                      <a:pt x="21397" y="17808"/>
                    </a:cubicBezTo>
                    <a:cubicBezTo>
                      <a:pt x="21816" y="17808"/>
                      <a:pt x="23747" y="17405"/>
                      <a:pt x="26154" y="17405"/>
                    </a:cubicBezTo>
                    <a:cubicBezTo>
                      <a:pt x="26270" y="17405"/>
                      <a:pt x="26386" y="17405"/>
                      <a:pt x="26504" y="17407"/>
                    </a:cubicBezTo>
                    <a:cubicBezTo>
                      <a:pt x="29148" y="17462"/>
                      <a:pt x="31260" y="18078"/>
                      <a:pt x="31627" y="18078"/>
                    </a:cubicBezTo>
                    <a:cubicBezTo>
                      <a:pt x="31660" y="18078"/>
                      <a:pt x="31679" y="18073"/>
                      <a:pt x="31683" y="18062"/>
                    </a:cubicBezTo>
                    <a:lnTo>
                      <a:pt x="31671" y="18062"/>
                    </a:lnTo>
                    <a:cubicBezTo>
                      <a:pt x="31695" y="18003"/>
                      <a:pt x="31147" y="17765"/>
                      <a:pt x="30231" y="17503"/>
                    </a:cubicBezTo>
                    <a:cubicBezTo>
                      <a:pt x="28880" y="17145"/>
                      <a:pt x="27493" y="16964"/>
                      <a:pt x="26103" y="16964"/>
                    </a:cubicBezTo>
                    <a:close/>
                    <a:moveTo>
                      <a:pt x="32421" y="18943"/>
                    </a:moveTo>
                    <a:lnTo>
                      <a:pt x="32421" y="18943"/>
                    </a:lnTo>
                    <a:cubicBezTo>
                      <a:pt x="32981" y="19289"/>
                      <a:pt x="33564" y="19586"/>
                      <a:pt x="34160" y="19836"/>
                    </a:cubicBezTo>
                    <a:cubicBezTo>
                      <a:pt x="34743" y="20134"/>
                      <a:pt x="35350" y="20384"/>
                      <a:pt x="35969" y="20598"/>
                    </a:cubicBezTo>
                    <a:lnTo>
                      <a:pt x="35969" y="20586"/>
                    </a:lnTo>
                    <a:cubicBezTo>
                      <a:pt x="34826" y="19955"/>
                      <a:pt x="33648" y="19408"/>
                      <a:pt x="32421" y="18943"/>
                    </a:cubicBezTo>
                    <a:close/>
                    <a:moveTo>
                      <a:pt x="12952" y="17152"/>
                    </a:moveTo>
                    <a:cubicBezTo>
                      <a:pt x="11534" y="17152"/>
                      <a:pt x="10118" y="17263"/>
                      <a:pt x="8716" y="17479"/>
                    </a:cubicBezTo>
                    <a:cubicBezTo>
                      <a:pt x="6537" y="17800"/>
                      <a:pt x="4418" y="18419"/>
                      <a:pt x="2418" y="19324"/>
                    </a:cubicBezTo>
                    <a:lnTo>
                      <a:pt x="1858" y="19574"/>
                    </a:lnTo>
                    <a:lnTo>
                      <a:pt x="1382" y="19824"/>
                    </a:lnTo>
                    <a:cubicBezTo>
                      <a:pt x="1120" y="19943"/>
                      <a:pt x="870" y="20086"/>
                      <a:pt x="632" y="20241"/>
                    </a:cubicBezTo>
                    <a:cubicBezTo>
                      <a:pt x="239" y="20479"/>
                      <a:pt x="1" y="20598"/>
                      <a:pt x="36" y="20658"/>
                    </a:cubicBezTo>
                    <a:cubicBezTo>
                      <a:pt x="38" y="20661"/>
                      <a:pt x="43" y="20663"/>
                      <a:pt x="50" y="20663"/>
                    </a:cubicBezTo>
                    <a:cubicBezTo>
                      <a:pt x="174" y="20663"/>
                      <a:pt x="1072" y="20184"/>
                      <a:pt x="2525" y="19610"/>
                    </a:cubicBezTo>
                    <a:cubicBezTo>
                      <a:pt x="4537" y="18800"/>
                      <a:pt x="6632" y="18229"/>
                      <a:pt x="8776" y="17907"/>
                    </a:cubicBezTo>
                    <a:cubicBezTo>
                      <a:pt x="10439" y="17658"/>
                      <a:pt x="12118" y="17530"/>
                      <a:pt x="13799" y="17530"/>
                    </a:cubicBezTo>
                    <a:cubicBezTo>
                      <a:pt x="14283" y="17530"/>
                      <a:pt x="14768" y="17541"/>
                      <a:pt x="15253" y="17562"/>
                    </a:cubicBezTo>
                    <a:cubicBezTo>
                      <a:pt x="16571" y="17619"/>
                      <a:pt x="17504" y="17714"/>
                      <a:pt x="17829" y="17714"/>
                    </a:cubicBezTo>
                    <a:cubicBezTo>
                      <a:pt x="17912" y="17714"/>
                      <a:pt x="17955" y="17708"/>
                      <a:pt x="17955" y="17693"/>
                    </a:cubicBezTo>
                    <a:cubicBezTo>
                      <a:pt x="17729" y="17586"/>
                      <a:pt x="17491" y="17526"/>
                      <a:pt x="17241" y="17515"/>
                    </a:cubicBezTo>
                    <a:cubicBezTo>
                      <a:pt x="16777" y="17419"/>
                      <a:pt x="16110" y="17336"/>
                      <a:pt x="15276" y="17253"/>
                    </a:cubicBezTo>
                    <a:cubicBezTo>
                      <a:pt x="14503" y="17185"/>
                      <a:pt x="13727" y="17152"/>
                      <a:pt x="12952" y="17152"/>
                    </a:cubicBezTo>
                    <a:close/>
                    <a:moveTo>
                      <a:pt x="11722" y="18985"/>
                    </a:moveTo>
                    <a:cubicBezTo>
                      <a:pt x="11636" y="18985"/>
                      <a:pt x="11550" y="18991"/>
                      <a:pt x="11466" y="19003"/>
                    </a:cubicBezTo>
                    <a:lnTo>
                      <a:pt x="10907" y="19003"/>
                    </a:lnTo>
                    <a:lnTo>
                      <a:pt x="10169" y="19050"/>
                    </a:lnTo>
                    <a:cubicBezTo>
                      <a:pt x="8728" y="19158"/>
                      <a:pt x="7311" y="19443"/>
                      <a:pt x="5954" y="19908"/>
                    </a:cubicBezTo>
                    <a:cubicBezTo>
                      <a:pt x="4597" y="20384"/>
                      <a:pt x="3287" y="21015"/>
                      <a:pt x="2060" y="21777"/>
                    </a:cubicBezTo>
                    <a:cubicBezTo>
                      <a:pt x="1584" y="22063"/>
                      <a:pt x="1203" y="22313"/>
                      <a:pt x="941" y="22479"/>
                    </a:cubicBezTo>
                    <a:cubicBezTo>
                      <a:pt x="810" y="22563"/>
                      <a:pt x="679" y="22658"/>
                      <a:pt x="548" y="22753"/>
                    </a:cubicBezTo>
                    <a:cubicBezTo>
                      <a:pt x="691" y="22694"/>
                      <a:pt x="834" y="22622"/>
                      <a:pt x="977" y="22527"/>
                    </a:cubicBezTo>
                    <a:lnTo>
                      <a:pt x="2108" y="21872"/>
                    </a:lnTo>
                    <a:cubicBezTo>
                      <a:pt x="3346" y="21146"/>
                      <a:pt x="4656" y="20539"/>
                      <a:pt x="6001" y="20051"/>
                    </a:cubicBezTo>
                    <a:cubicBezTo>
                      <a:pt x="7359" y="19586"/>
                      <a:pt x="8764" y="19277"/>
                      <a:pt x="10192" y="19134"/>
                    </a:cubicBezTo>
                    <a:lnTo>
                      <a:pt x="10943" y="19062"/>
                    </a:lnTo>
                    <a:lnTo>
                      <a:pt x="11502" y="19039"/>
                    </a:lnTo>
                    <a:cubicBezTo>
                      <a:pt x="11657" y="19039"/>
                      <a:pt x="11812" y="19027"/>
                      <a:pt x="11978" y="19003"/>
                    </a:cubicBezTo>
                    <a:cubicBezTo>
                      <a:pt x="11895" y="18991"/>
                      <a:pt x="11809" y="18985"/>
                      <a:pt x="11722" y="18985"/>
                    </a:cubicBezTo>
                    <a:close/>
                    <a:moveTo>
                      <a:pt x="23657" y="20601"/>
                    </a:moveTo>
                    <a:cubicBezTo>
                      <a:pt x="23608" y="20601"/>
                      <a:pt x="23557" y="20604"/>
                      <a:pt x="23504" y="20610"/>
                    </a:cubicBezTo>
                    <a:cubicBezTo>
                      <a:pt x="23504" y="20634"/>
                      <a:pt x="23932" y="20670"/>
                      <a:pt x="24623" y="20789"/>
                    </a:cubicBezTo>
                    <a:cubicBezTo>
                      <a:pt x="25504" y="20932"/>
                      <a:pt x="26385" y="21158"/>
                      <a:pt x="27230" y="21456"/>
                    </a:cubicBezTo>
                    <a:cubicBezTo>
                      <a:pt x="28088" y="21753"/>
                      <a:pt x="28909" y="22134"/>
                      <a:pt x="29695" y="22575"/>
                    </a:cubicBezTo>
                    <a:cubicBezTo>
                      <a:pt x="30274" y="22893"/>
                      <a:pt x="30626" y="23124"/>
                      <a:pt x="30678" y="23124"/>
                    </a:cubicBezTo>
                    <a:cubicBezTo>
                      <a:pt x="30680" y="23124"/>
                      <a:pt x="30682" y="23124"/>
                      <a:pt x="30683" y="23122"/>
                    </a:cubicBezTo>
                    <a:cubicBezTo>
                      <a:pt x="30612" y="23051"/>
                      <a:pt x="30528" y="22991"/>
                      <a:pt x="30445" y="22932"/>
                    </a:cubicBezTo>
                    <a:cubicBezTo>
                      <a:pt x="30290" y="22825"/>
                      <a:pt x="30052" y="22658"/>
                      <a:pt x="29754" y="22479"/>
                    </a:cubicBezTo>
                    <a:cubicBezTo>
                      <a:pt x="28981" y="22015"/>
                      <a:pt x="28147" y="21622"/>
                      <a:pt x="27290" y="21325"/>
                    </a:cubicBezTo>
                    <a:cubicBezTo>
                      <a:pt x="26433" y="21027"/>
                      <a:pt x="25540" y="20813"/>
                      <a:pt x="24635" y="20682"/>
                    </a:cubicBezTo>
                    <a:cubicBezTo>
                      <a:pt x="24361" y="20646"/>
                      <a:pt x="24087" y="20622"/>
                      <a:pt x="23801" y="20610"/>
                    </a:cubicBezTo>
                    <a:cubicBezTo>
                      <a:pt x="23754" y="20604"/>
                      <a:pt x="23706" y="20601"/>
                      <a:pt x="23657" y="20601"/>
                    </a:cubicBezTo>
                    <a:close/>
                    <a:moveTo>
                      <a:pt x="15095" y="19375"/>
                    </a:moveTo>
                    <a:cubicBezTo>
                      <a:pt x="14800" y="19375"/>
                      <a:pt x="14250" y="19418"/>
                      <a:pt x="13526" y="19527"/>
                    </a:cubicBezTo>
                    <a:cubicBezTo>
                      <a:pt x="12074" y="19777"/>
                      <a:pt x="10657" y="20205"/>
                      <a:pt x="9299" y="20789"/>
                    </a:cubicBezTo>
                    <a:cubicBezTo>
                      <a:pt x="7954" y="21384"/>
                      <a:pt x="6668" y="22110"/>
                      <a:pt x="5466" y="22956"/>
                    </a:cubicBezTo>
                    <a:cubicBezTo>
                      <a:pt x="4549" y="23611"/>
                      <a:pt x="4025" y="24075"/>
                      <a:pt x="4061" y="24123"/>
                    </a:cubicBezTo>
                    <a:cubicBezTo>
                      <a:pt x="4063" y="24127"/>
                      <a:pt x="4068" y="24129"/>
                      <a:pt x="4076" y="24129"/>
                    </a:cubicBezTo>
                    <a:cubicBezTo>
                      <a:pt x="4179" y="24129"/>
                      <a:pt x="4745" y="23761"/>
                      <a:pt x="5632" y="23218"/>
                    </a:cubicBezTo>
                    <a:cubicBezTo>
                      <a:pt x="6859" y="22456"/>
                      <a:pt x="8145" y="21777"/>
                      <a:pt x="9478" y="21194"/>
                    </a:cubicBezTo>
                    <a:cubicBezTo>
                      <a:pt x="12586" y="19824"/>
                      <a:pt x="15372" y="19539"/>
                      <a:pt x="15348" y="19396"/>
                    </a:cubicBezTo>
                    <a:lnTo>
                      <a:pt x="15348" y="19396"/>
                    </a:lnTo>
                    <a:lnTo>
                      <a:pt x="15336" y="19408"/>
                    </a:lnTo>
                    <a:cubicBezTo>
                      <a:pt x="15336" y="19387"/>
                      <a:pt x="15252" y="19375"/>
                      <a:pt x="15095" y="19375"/>
                    </a:cubicBezTo>
                    <a:close/>
                    <a:moveTo>
                      <a:pt x="19149" y="19905"/>
                    </a:moveTo>
                    <a:cubicBezTo>
                      <a:pt x="19024" y="19905"/>
                      <a:pt x="18336" y="20924"/>
                      <a:pt x="17920" y="22348"/>
                    </a:cubicBezTo>
                    <a:cubicBezTo>
                      <a:pt x="17491" y="23813"/>
                      <a:pt x="17527" y="25063"/>
                      <a:pt x="17646" y="25063"/>
                    </a:cubicBezTo>
                    <a:cubicBezTo>
                      <a:pt x="17646" y="25063"/>
                      <a:pt x="17647" y="25063"/>
                      <a:pt x="17648" y="25063"/>
                    </a:cubicBezTo>
                    <a:cubicBezTo>
                      <a:pt x="17766" y="25063"/>
                      <a:pt x="17922" y="23877"/>
                      <a:pt x="18336" y="22468"/>
                    </a:cubicBezTo>
                    <a:cubicBezTo>
                      <a:pt x="18753" y="21063"/>
                      <a:pt x="19253" y="19979"/>
                      <a:pt x="19158" y="19908"/>
                    </a:cubicBezTo>
                    <a:cubicBezTo>
                      <a:pt x="19155" y="19906"/>
                      <a:pt x="19152" y="19905"/>
                      <a:pt x="19149" y="19905"/>
                    </a:cubicBezTo>
                    <a:close/>
                    <a:moveTo>
                      <a:pt x="22111" y="21801"/>
                    </a:moveTo>
                    <a:lnTo>
                      <a:pt x="22111" y="21801"/>
                    </a:lnTo>
                    <a:cubicBezTo>
                      <a:pt x="22730" y="22456"/>
                      <a:pt x="23385" y="23087"/>
                      <a:pt x="24075" y="23682"/>
                    </a:cubicBezTo>
                    <a:cubicBezTo>
                      <a:pt x="24730" y="24301"/>
                      <a:pt x="25421" y="24896"/>
                      <a:pt x="26135" y="25456"/>
                    </a:cubicBezTo>
                    <a:lnTo>
                      <a:pt x="26147" y="25444"/>
                    </a:lnTo>
                    <a:cubicBezTo>
                      <a:pt x="25516" y="24789"/>
                      <a:pt x="24861" y="24158"/>
                      <a:pt x="24170" y="23575"/>
                    </a:cubicBezTo>
                    <a:cubicBezTo>
                      <a:pt x="23516" y="22944"/>
                      <a:pt x="22825" y="22348"/>
                      <a:pt x="22111" y="21801"/>
                    </a:cubicBezTo>
                    <a:close/>
                    <a:moveTo>
                      <a:pt x="22678" y="18844"/>
                    </a:moveTo>
                    <a:cubicBezTo>
                      <a:pt x="22469" y="18844"/>
                      <a:pt x="22263" y="18861"/>
                      <a:pt x="22051" y="18908"/>
                    </a:cubicBezTo>
                    <a:cubicBezTo>
                      <a:pt x="22051" y="18979"/>
                      <a:pt x="23194" y="19015"/>
                      <a:pt x="25016" y="19241"/>
                    </a:cubicBezTo>
                    <a:lnTo>
                      <a:pt x="25730" y="19336"/>
                    </a:lnTo>
                    <a:cubicBezTo>
                      <a:pt x="25980" y="19372"/>
                      <a:pt x="26218" y="19420"/>
                      <a:pt x="26492" y="19467"/>
                    </a:cubicBezTo>
                    <a:cubicBezTo>
                      <a:pt x="27028" y="19551"/>
                      <a:pt x="27587" y="19682"/>
                      <a:pt x="28183" y="19801"/>
                    </a:cubicBezTo>
                    <a:cubicBezTo>
                      <a:pt x="30755" y="20384"/>
                      <a:pt x="33231" y="21277"/>
                      <a:pt x="35588" y="22456"/>
                    </a:cubicBezTo>
                    <a:cubicBezTo>
                      <a:pt x="36124" y="22741"/>
                      <a:pt x="36636" y="22991"/>
                      <a:pt x="37101" y="23265"/>
                    </a:cubicBezTo>
                    <a:cubicBezTo>
                      <a:pt x="37327" y="23396"/>
                      <a:pt x="37565" y="23515"/>
                      <a:pt x="37779" y="23658"/>
                    </a:cubicBezTo>
                    <a:cubicBezTo>
                      <a:pt x="37982" y="23789"/>
                      <a:pt x="38196" y="23908"/>
                      <a:pt x="38386" y="24027"/>
                    </a:cubicBezTo>
                    <a:cubicBezTo>
                      <a:pt x="39885" y="24966"/>
                      <a:pt x="40780" y="25662"/>
                      <a:pt x="40879" y="25662"/>
                    </a:cubicBezTo>
                    <a:cubicBezTo>
                      <a:pt x="40883" y="25662"/>
                      <a:pt x="40885" y="25661"/>
                      <a:pt x="40887" y="25658"/>
                    </a:cubicBezTo>
                    <a:cubicBezTo>
                      <a:pt x="40911" y="25635"/>
                      <a:pt x="40696" y="25444"/>
                      <a:pt x="40315" y="25111"/>
                    </a:cubicBezTo>
                    <a:cubicBezTo>
                      <a:pt x="40113" y="24932"/>
                      <a:pt x="39875" y="24742"/>
                      <a:pt x="39577" y="24515"/>
                    </a:cubicBezTo>
                    <a:cubicBezTo>
                      <a:pt x="39279" y="24301"/>
                      <a:pt x="38946" y="24039"/>
                      <a:pt x="38565" y="23789"/>
                    </a:cubicBezTo>
                    <a:lnTo>
                      <a:pt x="37958" y="23384"/>
                    </a:lnTo>
                    <a:cubicBezTo>
                      <a:pt x="37744" y="23241"/>
                      <a:pt x="37517" y="23110"/>
                      <a:pt x="37291" y="22968"/>
                    </a:cubicBezTo>
                    <a:cubicBezTo>
                      <a:pt x="36791" y="22658"/>
                      <a:pt x="36291" y="22372"/>
                      <a:pt x="35767" y="22110"/>
                    </a:cubicBezTo>
                    <a:cubicBezTo>
                      <a:pt x="34588" y="21491"/>
                      <a:pt x="33362" y="20944"/>
                      <a:pt x="32112" y="20491"/>
                    </a:cubicBezTo>
                    <a:cubicBezTo>
                      <a:pt x="30850" y="20039"/>
                      <a:pt x="29576" y="19682"/>
                      <a:pt x="28266" y="19396"/>
                    </a:cubicBezTo>
                    <a:cubicBezTo>
                      <a:pt x="27671" y="19289"/>
                      <a:pt x="27099" y="19170"/>
                      <a:pt x="26552" y="19098"/>
                    </a:cubicBezTo>
                    <a:cubicBezTo>
                      <a:pt x="26290" y="19062"/>
                      <a:pt x="26028" y="19027"/>
                      <a:pt x="25778" y="19003"/>
                    </a:cubicBezTo>
                    <a:lnTo>
                      <a:pt x="25051" y="18920"/>
                    </a:lnTo>
                    <a:cubicBezTo>
                      <a:pt x="24635" y="18872"/>
                      <a:pt x="24218" y="18848"/>
                      <a:pt x="23801" y="18848"/>
                    </a:cubicBezTo>
                    <a:lnTo>
                      <a:pt x="22861" y="18848"/>
                    </a:lnTo>
                    <a:cubicBezTo>
                      <a:pt x="22799" y="18845"/>
                      <a:pt x="22738" y="18844"/>
                      <a:pt x="22678" y="18844"/>
                    </a:cubicBezTo>
                    <a:close/>
                    <a:moveTo>
                      <a:pt x="30362" y="21420"/>
                    </a:moveTo>
                    <a:lnTo>
                      <a:pt x="30362" y="21420"/>
                    </a:lnTo>
                    <a:cubicBezTo>
                      <a:pt x="30362" y="21432"/>
                      <a:pt x="30695" y="21622"/>
                      <a:pt x="31195" y="21956"/>
                    </a:cubicBezTo>
                    <a:cubicBezTo>
                      <a:pt x="31862" y="22384"/>
                      <a:pt x="32481" y="22860"/>
                      <a:pt x="33076" y="23384"/>
                    </a:cubicBezTo>
                    <a:cubicBezTo>
                      <a:pt x="33660" y="23908"/>
                      <a:pt x="34207" y="24468"/>
                      <a:pt x="34707" y="25075"/>
                    </a:cubicBezTo>
                    <a:cubicBezTo>
                      <a:pt x="35100" y="25551"/>
                      <a:pt x="35315" y="25837"/>
                      <a:pt x="35338" y="25837"/>
                    </a:cubicBezTo>
                    <a:lnTo>
                      <a:pt x="35338" y="25825"/>
                    </a:lnTo>
                    <a:cubicBezTo>
                      <a:pt x="35303" y="25742"/>
                      <a:pt x="35255" y="25670"/>
                      <a:pt x="35196" y="25599"/>
                    </a:cubicBezTo>
                    <a:cubicBezTo>
                      <a:pt x="35112" y="25456"/>
                      <a:pt x="34969" y="25254"/>
                      <a:pt x="34779" y="25015"/>
                    </a:cubicBezTo>
                    <a:cubicBezTo>
                      <a:pt x="34291" y="24384"/>
                      <a:pt x="33755" y="23801"/>
                      <a:pt x="33160" y="23277"/>
                    </a:cubicBezTo>
                    <a:cubicBezTo>
                      <a:pt x="32564" y="22741"/>
                      <a:pt x="31921" y="22277"/>
                      <a:pt x="31243" y="21860"/>
                    </a:cubicBezTo>
                    <a:cubicBezTo>
                      <a:pt x="30981" y="21706"/>
                      <a:pt x="30755" y="21598"/>
                      <a:pt x="30612" y="21515"/>
                    </a:cubicBezTo>
                    <a:cubicBezTo>
                      <a:pt x="30528" y="21479"/>
                      <a:pt x="30445" y="21444"/>
                      <a:pt x="30362" y="21420"/>
                    </a:cubicBezTo>
                    <a:close/>
                    <a:moveTo>
                      <a:pt x="8454" y="23170"/>
                    </a:moveTo>
                    <a:lnTo>
                      <a:pt x="8454" y="23170"/>
                    </a:lnTo>
                    <a:cubicBezTo>
                      <a:pt x="8371" y="23182"/>
                      <a:pt x="8299" y="23218"/>
                      <a:pt x="8228" y="23253"/>
                    </a:cubicBezTo>
                    <a:cubicBezTo>
                      <a:pt x="8061" y="23325"/>
                      <a:pt x="7847" y="23420"/>
                      <a:pt x="7573" y="23575"/>
                    </a:cubicBezTo>
                    <a:cubicBezTo>
                      <a:pt x="6871" y="23956"/>
                      <a:pt x="6204" y="24396"/>
                      <a:pt x="5585" y="24885"/>
                    </a:cubicBezTo>
                    <a:cubicBezTo>
                      <a:pt x="4954" y="25385"/>
                      <a:pt x="4370" y="25944"/>
                      <a:pt x="3835" y="26551"/>
                    </a:cubicBezTo>
                    <a:cubicBezTo>
                      <a:pt x="3632" y="26778"/>
                      <a:pt x="3477" y="26968"/>
                      <a:pt x="3382" y="27111"/>
                    </a:cubicBezTo>
                    <a:cubicBezTo>
                      <a:pt x="3323" y="27171"/>
                      <a:pt x="3275" y="27242"/>
                      <a:pt x="3227" y="27325"/>
                    </a:cubicBezTo>
                    <a:cubicBezTo>
                      <a:pt x="3228" y="27326"/>
                      <a:pt x="3228" y="27326"/>
                      <a:pt x="3229" y="27326"/>
                    </a:cubicBezTo>
                    <a:cubicBezTo>
                      <a:pt x="3261" y="27326"/>
                      <a:pt x="3498" y="27054"/>
                      <a:pt x="3906" y="26611"/>
                    </a:cubicBezTo>
                    <a:cubicBezTo>
                      <a:pt x="5001" y="25456"/>
                      <a:pt x="6240" y="24468"/>
                      <a:pt x="7621" y="23670"/>
                    </a:cubicBezTo>
                    <a:cubicBezTo>
                      <a:pt x="8121" y="23361"/>
                      <a:pt x="8454" y="23182"/>
                      <a:pt x="8454" y="23170"/>
                    </a:cubicBezTo>
                    <a:close/>
                    <a:moveTo>
                      <a:pt x="20765" y="23063"/>
                    </a:moveTo>
                    <a:cubicBezTo>
                      <a:pt x="20765" y="23313"/>
                      <a:pt x="20801" y="23563"/>
                      <a:pt x="20872" y="23801"/>
                    </a:cubicBezTo>
                    <a:cubicBezTo>
                      <a:pt x="21122" y="24956"/>
                      <a:pt x="21551" y="26075"/>
                      <a:pt x="22158" y="27099"/>
                    </a:cubicBezTo>
                    <a:cubicBezTo>
                      <a:pt x="22265" y="27325"/>
                      <a:pt x="22408" y="27528"/>
                      <a:pt x="22563" y="27718"/>
                    </a:cubicBezTo>
                    <a:lnTo>
                      <a:pt x="22575" y="27706"/>
                    </a:lnTo>
                    <a:cubicBezTo>
                      <a:pt x="22480" y="27480"/>
                      <a:pt x="22373" y="27254"/>
                      <a:pt x="22253" y="27040"/>
                    </a:cubicBezTo>
                    <a:cubicBezTo>
                      <a:pt x="21980" y="26516"/>
                      <a:pt x="21742" y="25980"/>
                      <a:pt x="21527" y="25444"/>
                    </a:cubicBezTo>
                    <a:cubicBezTo>
                      <a:pt x="21301" y="24896"/>
                      <a:pt x="21122" y="24337"/>
                      <a:pt x="20968" y="23765"/>
                    </a:cubicBezTo>
                    <a:cubicBezTo>
                      <a:pt x="20920" y="23527"/>
                      <a:pt x="20849" y="23289"/>
                      <a:pt x="20765" y="23063"/>
                    </a:cubicBezTo>
                    <a:close/>
                    <a:moveTo>
                      <a:pt x="22845" y="21602"/>
                    </a:moveTo>
                    <a:cubicBezTo>
                      <a:pt x="22825" y="21602"/>
                      <a:pt x="22814" y="21605"/>
                      <a:pt x="22813" y="21610"/>
                    </a:cubicBezTo>
                    <a:cubicBezTo>
                      <a:pt x="22777" y="21741"/>
                      <a:pt x="25575" y="22670"/>
                      <a:pt x="28647" y="24563"/>
                    </a:cubicBezTo>
                    <a:cubicBezTo>
                      <a:pt x="31664" y="26415"/>
                      <a:pt x="33712" y="28483"/>
                      <a:pt x="33889" y="28483"/>
                    </a:cubicBezTo>
                    <a:cubicBezTo>
                      <a:pt x="33893" y="28483"/>
                      <a:pt x="33896" y="28482"/>
                      <a:pt x="33898" y="28480"/>
                    </a:cubicBezTo>
                    <a:lnTo>
                      <a:pt x="33886" y="28480"/>
                    </a:lnTo>
                    <a:cubicBezTo>
                      <a:pt x="33922" y="28444"/>
                      <a:pt x="33457" y="27861"/>
                      <a:pt x="32576" y="27040"/>
                    </a:cubicBezTo>
                    <a:cubicBezTo>
                      <a:pt x="30290" y="24896"/>
                      <a:pt x="27599" y="23230"/>
                      <a:pt x="24670" y="22134"/>
                    </a:cubicBezTo>
                    <a:cubicBezTo>
                      <a:pt x="23681" y="21766"/>
                      <a:pt x="22998" y="21602"/>
                      <a:pt x="22845" y="21602"/>
                    </a:cubicBezTo>
                    <a:close/>
                    <a:moveTo>
                      <a:pt x="29671" y="28218"/>
                    </a:moveTo>
                    <a:cubicBezTo>
                      <a:pt x="29385" y="28218"/>
                      <a:pt x="29254" y="28552"/>
                      <a:pt x="29457" y="28754"/>
                    </a:cubicBezTo>
                    <a:cubicBezTo>
                      <a:pt x="29517" y="28814"/>
                      <a:pt x="29593" y="28841"/>
                      <a:pt x="29668" y="28841"/>
                    </a:cubicBezTo>
                    <a:cubicBezTo>
                      <a:pt x="29830" y="28841"/>
                      <a:pt x="29989" y="28715"/>
                      <a:pt x="29981" y="28528"/>
                    </a:cubicBezTo>
                    <a:cubicBezTo>
                      <a:pt x="29981" y="28349"/>
                      <a:pt x="29838" y="28218"/>
                      <a:pt x="29671" y="28218"/>
                    </a:cubicBezTo>
                    <a:close/>
                    <a:moveTo>
                      <a:pt x="3424" y="29467"/>
                    </a:moveTo>
                    <a:cubicBezTo>
                      <a:pt x="3418" y="29467"/>
                      <a:pt x="3412" y="29468"/>
                      <a:pt x="3406" y="29468"/>
                    </a:cubicBezTo>
                    <a:cubicBezTo>
                      <a:pt x="3275" y="29468"/>
                      <a:pt x="3203" y="29623"/>
                      <a:pt x="3299" y="29718"/>
                    </a:cubicBezTo>
                    <a:cubicBezTo>
                      <a:pt x="3327" y="29751"/>
                      <a:pt x="3365" y="29765"/>
                      <a:pt x="3402" y="29765"/>
                    </a:cubicBezTo>
                    <a:cubicBezTo>
                      <a:pt x="3476" y="29765"/>
                      <a:pt x="3549" y="29710"/>
                      <a:pt x="3549" y="29623"/>
                    </a:cubicBezTo>
                    <a:cubicBezTo>
                      <a:pt x="3560" y="29535"/>
                      <a:pt x="3499" y="29467"/>
                      <a:pt x="3424" y="29467"/>
                    </a:cubicBezTo>
                    <a:close/>
                    <a:moveTo>
                      <a:pt x="16171" y="22345"/>
                    </a:moveTo>
                    <a:cubicBezTo>
                      <a:pt x="16020" y="22345"/>
                      <a:pt x="14496" y="23707"/>
                      <a:pt x="13050" y="25766"/>
                    </a:cubicBezTo>
                    <a:cubicBezTo>
                      <a:pt x="11562" y="27873"/>
                      <a:pt x="10776" y="29814"/>
                      <a:pt x="10895" y="29873"/>
                    </a:cubicBezTo>
                    <a:cubicBezTo>
                      <a:pt x="10897" y="29874"/>
                      <a:pt x="10899" y="29875"/>
                      <a:pt x="10902" y="29875"/>
                    </a:cubicBezTo>
                    <a:cubicBezTo>
                      <a:pt x="11056" y="29875"/>
                      <a:pt x="11989" y="28055"/>
                      <a:pt x="13407" y="26016"/>
                    </a:cubicBezTo>
                    <a:cubicBezTo>
                      <a:pt x="14848" y="23932"/>
                      <a:pt x="16277" y="22432"/>
                      <a:pt x="16181" y="22348"/>
                    </a:cubicBezTo>
                    <a:cubicBezTo>
                      <a:pt x="16179" y="22346"/>
                      <a:pt x="16176" y="22345"/>
                      <a:pt x="16171" y="22345"/>
                    </a:cubicBezTo>
                    <a:close/>
                    <a:moveTo>
                      <a:pt x="16993" y="19771"/>
                    </a:moveTo>
                    <a:cubicBezTo>
                      <a:pt x="16849" y="19771"/>
                      <a:pt x="16007" y="20008"/>
                      <a:pt x="14776" y="20574"/>
                    </a:cubicBezTo>
                    <a:cubicBezTo>
                      <a:pt x="14002" y="20920"/>
                      <a:pt x="13240" y="21325"/>
                      <a:pt x="12502" y="21765"/>
                    </a:cubicBezTo>
                    <a:cubicBezTo>
                      <a:pt x="11609" y="22313"/>
                      <a:pt x="10740" y="22920"/>
                      <a:pt x="9931" y="23575"/>
                    </a:cubicBezTo>
                    <a:cubicBezTo>
                      <a:pt x="9109" y="24242"/>
                      <a:pt x="8347" y="24968"/>
                      <a:pt x="7633" y="25742"/>
                    </a:cubicBezTo>
                    <a:cubicBezTo>
                      <a:pt x="7311" y="26111"/>
                      <a:pt x="7025" y="26468"/>
                      <a:pt x="6763" y="26813"/>
                    </a:cubicBezTo>
                    <a:cubicBezTo>
                      <a:pt x="6490" y="27147"/>
                      <a:pt x="6275" y="27504"/>
                      <a:pt x="6061" y="27790"/>
                    </a:cubicBezTo>
                    <a:cubicBezTo>
                      <a:pt x="5870" y="28052"/>
                      <a:pt x="5704" y="28337"/>
                      <a:pt x="5549" y="28623"/>
                    </a:cubicBezTo>
                    <a:cubicBezTo>
                      <a:pt x="5418" y="28837"/>
                      <a:pt x="5311" y="29064"/>
                      <a:pt x="5204" y="29290"/>
                    </a:cubicBezTo>
                    <a:cubicBezTo>
                      <a:pt x="5037" y="29659"/>
                      <a:pt x="4954" y="29873"/>
                      <a:pt x="4989" y="29885"/>
                    </a:cubicBezTo>
                    <a:cubicBezTo>
                      <a:pt x="4991" y="29886"/>
                      <a:pt x="4993" y="29886"/>
                      <a:pt x="4994" y="29886"/>
                    </a:cubicBezTo>
                    <a:cubicBezTo>
                      <a:pt x="5079" y="29886"/>
                      <a:pt x="5495" y="29086"/>
                      <a:pt x="6311" y="27944"/>
                    </a:cubicBezTo>
                    <a:cubicBezTo>
                      <a:pt x="6525" y="27659"/>
                      <a:pt x="6775" y="27349"/>
                      <a:pt x="7037" y="27016"/>
                    </a:cubicBezTo>
                    <a:cubicBezTo>
                      <a:pt x="7299" y="26682"/>
                      <a:pt x="7609" y="26349"/>
                      <a:pt x="7930" y="26004"/>
                    </a:cubicBezTo>
                    <a:cubicBezTo>
                      <a:pt x="8645" y="25254"/>
                      <a:pt x="9395" y="24551"/>
                      <a:pt x="10204" y="23896"/>
                    </a:cubicBezTo>
                    <a:cubicBezTo>
                      <a:pt x="11002" y="23253"/>
                      <a:pt x="11847" y="22646"/>
                      <a:pt x="12717" y="22087"/>
                    </a:cubicBezTo>
                    <a:cubicBezTo>
                      <a:pt x="13526" y="21586"/>
                      <a:pt x="14276" y="21158"/>
                      <a:pt x="14919" y="20825"/>
                    </a:cubicBezTo>
                    <a:cubicBezTo>
                      <a:pt x="16205" y="20170"/>
                      <a:pt x="17039" y="19836"/>
                      <a:pt x="17015" y="19777"/>
                    </a:cubicBezTo>
                    <a:cubicBezTo>
                      <a:pt x="17014" y="19773"/>
                      <a:pt x="17006" y="19771"/>
                      <a:pt x="16993" y="19771"/>
                    </a:cubicBezTo>
                    <a:close/>
                    <a:moveTo>
                      <a:pt x="23158" y="25516"/>
                    </a:moveTo>
                    <a:lnTo>
                      <a:pt x="23158" y="25516"/>
                    </a:lnTo>
                    <a:cubicBezTo>
                      <a:pt x="23289" y="25801"/>
                      <a:pt x="23432" y="26087"/>
                      <a:pt x="23611" y="26349"/>
                    </a:cubicBezTo>
                    <a:cubicBezTo>
                      <a:pt x="23897" y="26861"/>
                      <a:pt x="24325" y="27552"/>
                      <a:pt x="24813" y="28302"/>
                    </a:cubicBezTo>
                    <a:cubicBezTo>
                      <a:pt x="25301" y="29040"/>
                      <a:pt x="25778" y="29707"/>
                      <a:pt x="26123" y="30171"/>
                    </a:cubicBezTo>
                    <a:cubicBezTo>
                      <a:pt x="26302" y="30433"/>
                      <a:pt x="26504" y="30683"/>
                      <a:pt x="26718" y="30921"/>
                    </a:cubicBezTo>
                    <a:cubicBezTo>
                      <a:pt x="26564" y="30635"/>
                      <a:pt x="26397" y="30373"/>
                      <a:pt x="26206" y="30111"/>
                    </a:cubicBezTo>
                    <a:cubicBezTo>
                      <a:pt x="25873" y="29635"/>
                      <a:pt x="25432" y="28968"/>
                      <a:pt x="24932" y="28218"/>
                    </a:cubicBezTo>
                    <a:cubicBezTo>
                      <a:pt x="24432" y="27480"/>
                      <a:pt x="24004" y="26790"/>
                      <a:pt x="23694" y="26301"/>
                    </a:cubicBezTo>
                    <a:cubicBezTo>
                      <a:pt x="23539" y="26028"/>
                      <a:pt x="23361" y="25766"/>
                      <a:pt x="23158" y="25516"/>
                    </a:cubicBezTo>
                    <a:close/>
                    <a:moveTo>
                      <a:pt x="16991" y="26551"/>
                    </a:moveTo>
                    <a:lnTo>
                      <a:pt x="16991" y="26551"/>
                    </a:lnTo>
                    <a:cubicBezTo>
                      <a:pt x="16848" y="26801"/>
                      <a:pt x="16729" y="27063"/>
                      <a:pt x="16658" y="27337"/>
                    </a:cubicBezTo>
                    <a:cubicBezTo>
                      <a:pt x="16205" y="28623"/>
                      <a:pt x="16003" y="29980"/>
                      <a:pt x="16062" y="31350"/>
                    </a:cubicBezTo>
                    <a:cubicBezTo>
                      <a:pt x="16062" y="31635"/>
                      <a:pt x="16086" y="31909"/>
                      <a:pt x="16157" y="32183"/>
                    </a:cubicBezTo>
                    <a:cubicBezTo>
                      <a:pt x="16169" y="31909"/>
                      <a:pt x="16169" y="31623"/>
                      <a:pt x="16157" y="31350"/>
                    </a:cubicBezTo>
                    <a:cubicBezTo>
                      <a:pt x="16157" y="29992"/>
                      <a:pt x="16360" y="28647"/>
                      <a:pt x="16753" y="27361"/>
                    </a:cubicBezTo>
                    <a:cubicBezTo>
                      <a:pt x="16848" y="27099"/>
                      <a:pt x="16919" y="26825"/>
                      <a:pt x="16991" y="26551"/>
                    </a:cubicBezTo>
                    <a:close/>
                    <a:moveTo>
                      <a:pt x="27028" y="28909"/>
                    </a:moveTo>
                    <a:lnTo>
                      <a:pt x="27028" y="28909"/>
                    </a:lnTo>
                    <a:cubicBezTo>
                      <a:pt x="27147" y="29111"/>
                      <a:pt x="27278" y="29314"/>
                      <a:pt x="27433" y="29492"/>
                    </a:cubicBezTo>
                    <a:cubicBezTo>
                      <a:pt x="27683" y="29838"/>
                      <a:pt x="28040" y="30338"/>
                      <a:pt x="28433" y="30885"/>
                    </a:cubicBezTo>
                    <a:cubicBezTo>
                      <a:pt x="28814" y="31433"/>
                      <a:pt x="29147" y="31933"/>
                      <a:pt x="29385" y="32302"/>
                    </a:cubicBezTo>
                    <a:cubicBezTo>
                      <a:pt x="29504" y="32505"/>
                      <a:pt x="29647" y="32695"/>
                      <a:pt x="29802" y="32874"/>
                    </a:cubicBezTo>
                    <a:cubicBezTo>
                      <a:pt x="29719" y="32659"/>
                      <a:pt x="29612" y="32445"/>
                      <a:pt x="29481" y="32243"/>
                    </a:cubicBezTo>
                    <a:cubicBezTo>
                      <a:pt x="29254" y="31862"/>
                      <a:pt x="28933" y="31350"/>
                      <a:pt x="28552" y="30802"/>
                    </a:cubicBezTo>
                    <a:cubicBezTo>
                      <a:pt x="28159" y="30254"/>
                      <a:pt x="27790" y="29766"/>
                      <a:pt x="27516" y="29433"/>
                    </a:cubicBezTo>
                    <a:cubicBezTo>
                      <a:pt x="27373" y="29242"/>
                      <a:pt x="27218" y="29064"/>
                      <a:pt x="27028" y="28909"/>
                    </a:cubicBezTo>
                    <a:close/>
                    <a:moveTo>
                      <a:pt x="19652" y="33003"/>
                    </a:moveTo>
                    <a:cubicBezTo>
                      <a:pt x="19576" y="33003"/>
                      <a:pt x="19516" y="33071"/>
                      <a:pt x="19527" y="33159"/>
                    </a:cubicBezTo>
                    <a:cubicBezTo>
                      <a:pt x="19527" y="33246"/>
                      <a:pt x="19600" y="33301"/>
                      <a:pt x="19673" y="33301"/>
                    </a:cubicBezTo>
                    <a:cubicBezTo>
                      <a:pt x="19711" y="33301"/>
                      <a:pt x="19749" y="33287"/>
                      <a:pt x="19777" y="33255"/>
                    </a:cubicBezTo>
                    <a:cubicBezTo>
                      <a:pt x="19872" y="33159"/>
                      <a:pt x="19801" y="33005"/>
                      <a:pt x="19670" y="33005"/>
                    </a:cubicBezTo>
                    <a:cubicBezTo>
                      <a:pt x="19664" y="33004"/>
                      <a:pt x="19658" y="33003"/>
                      <a:pt x="19652" y="33003"/>
                    </a:cubicBezTo>
                    <a:close/>
                    <a:moveTo>
                      <a:pt x="18253" y="26016"/>
                    </a:moveTo>
                    <a:lnTo>
                      <a:pt x="18253" y="26016"/>
                    </a:lnTo>
                    <a:cubicBezTo>
                      <a:pt x="18205" y="26099"/>
                      <a:pt x="18182" y="26194"/>
                      <a:pt x="18158" y="26289"/>
                    </a:cubicBezTo>
                    <a:cubicBezTo>
                      <a:pt x="18110" y="26480"/>
                      <a:pt x="18051" y="26754"/>
                      <a:pt x="17991" y="27087"/>
                    </a:cubicBezTo>
                    <a:cubicBezTo>
                      <a:pt x="17848" y="27956"/>
                      <a:pt x="17765" y="28837"/>
                      <a:pt x="17753" y="29730"/>
                    </a:cubicBezTo>
                    <a:cubicBezTo>
                      <a:pt x="17741" y="30611"/>
                      <a:pt x="17801" y="31492"/>
                      <a:pt x="17932" y="32374"/>
                    </a:cubicBezTo>
                    <a:cubicBezTo>
                      <a:pt x="17991" y="32707"/>
                      <a:pt x="18039" y="32981"/>
                      <a:pt x="18086" y="33159"/>
                    </a:cubicBezTo>
                    <a:cubicBezTo>
                      <a:pt x="18098" y="33249"/>
                      <a:pt x="18119" y="33340"/>
                      <a:pt x="18162" y="33430"/>
                    </a:cubicBezTo>
                    <a:lnTo>
                      <a:pt x="18162" y="33430"/>
                    </a:lnTo>
                    <a:cubicBezTo>
                      <a:pt x="18167" y="33349"/>
                      <a:pt x="18104" y="32961"/>
                      <a:pt x="18051" y="32362"/>
                    </a:cubicBezTo>
                    <a:cubicBezTo>
                      <a:pt x="17943" y="31492"/>
                      <a:pt x="17884" y="30611"/>
                      <a:pt x="17896" y="29730"/>
                    </a:cubicBezTo>
                    <a:cubicBezTo>
                      <a:pt x="17908" y="28849"/>
                      <a:pt x="17979" y="27968"/>
                      <a:pt x="18098" y="27099"/>
                    </a:cubicBezTo>
                    <a:cubicBezTo>
                      <a:pt x="18193" y="26432"/>
                      <a:pt x="18277" y="26016"/>
                      <a:pt x="18253" y="26016"/>
                    </a:cubicBezTo>
                    <a:close/>
                    <a:moveTo>
                      <a:pt x="18162" y="33430"/>
                    </a:moveTo>
                    <a:cubicBezTo>
                      <a:pt x="18162" y="33439"/>
                      <a:pt x="18160" y="33444"/>
                      <a:pt x="18158" y="33445"/>
                    </a:cubicBezTo>
                    <a:lnTo>
                      <a:pt x="18170" y="33445"/>
                    </a:lnTo>
                    <a:cubicBezTo>
                      <a:pt x="18167" y="33440"/>
                      <a:pt x="18165" y="33435"/>
                      <a:pt x="18162" y="33430"/>
                    </a:cubicBezTo>
                    <a:close/>
                    <a:moveTo>
                      <a:pt x="15419" y="25206"/>
                    </a:moveTo>
                    <a:cubicBezTo>
                      <a:pt x="15348" y="25301"/>
                      <a:pt x="15288" y="25396"/>
                      <a:pt x="15241" y="25504"/>
                    </a:cubicBezTo>
                    <a:cubicBezTo>
                      <a:pt x="15134" y="25706"/>
                      <a:pt x="14991" y="25992"/>
                      <a:pt x="14812" y="26361"/>
                    </a:cubicBezTo>
                    <a:cubicBezTo>
                      <a:pt x="14372" y="27313"/>
                      <a:pt x="13991" y="28302"/>
                      <a:pt x="13705" y="29314"/>
                    </a:cubicBezTo>
                    <a:cubicBezTo>
                      <a:pt x="13407" y="30314"/>
                      <a:pt x="13193" y="31350"/>
                      <a:pt x="13062" y="32397"/>
                    </a:cubicBezTo>
                    <a:cubicBezTo>
                      <a:pt x="13014" y="32790"/>
                      <a:pt x="12979" y="33112"/>
                      <a:pt x="12967" y="33338"/>
                    </a:cubicBezTo>
                    <a:cubicBezTo>
                      <a:pt x="12955" y="33457"/>
                      <a:pt x="12955" y="33576"/>
                      <a:pt x="12967" y="33695"/>
                    </a:cubicBezTo>
                    <a:cubicBezTo>
                      <a:pt x="13002" y="33576"/>
                      <a:pt x="13026" y="33457"/>
                      <a:pt x="13038" y="33338"/>
                    </a:cubicBezTo>
                    <a:cubicBezTo>
                      <a:pt x="13062" y="33124"/>
                      <a:pt x="13109" y="32790"/>
                      <a:pt x="13169" y="32397"/>
                    </a:cubicBezTo>
                    <a:cubicBezTo>
                      <a:pt x="13336" y="31373"/>
                      <a:pt x="13562" y="30349"/>
                      <a:pt x="13848" y="29337"/>
                    </a:cubicBezTo>
                    <a:cubicBezTo>
                      <a:pt x="14133" y="28337"/>
                      <a:pt x="14491" y="27361"/>
                      <a:pt x="14907" y="26397"/>
                    </a:cubicBezTo>
                    <a:cubicBezTo>
                      <a:pt x="15062" y="26039"/>
                      <a:pt x="15193" y="25742"/>
                      <a:pt x="15288" y="25527"/>
                    </a:cubicBezTo>
                    <a:cubicBezTo>
                      <a:pt x="15348" y="25432"/>
                      <a:pt x="15384" y="25325"/>
                      <a:pt x="15419" y="25206"/>
                    </a:cubicBezTo>
                    <a:close/>
                    <a:moveTo>
                      <a:pt x="20158" y="20277"/>
                    </a:moveTo>
                    <a:cubicBezTo>
                      <a:pt x="20087" y="20277"/>
                      <a:pt x="19932" y="21051"/>
                      <a:pt x="19813" y="22325"/>
                    </a:cubicBezTo>
                    <a:cubicBezTo>
                      <a:pt x="19515" y="25670"/>
                      <a:pt x="19801" y="29040"/>
                      <a:pt x="20646" y="32290"/>
                    </a:cubicBezTo>
                    <a:cubicBezTo>
                      <a:pt x="20965" y="33475"/>
                      <a:pt x="21251" y="34202"/>
                      <a:pt x="21317" y="34252"/>
                    </a:cubicBezTo>
                    <a:lnTo>
                      <a:pt x="21317" y="34252"/>
                    </a:lnTo>
                    <a:cubicBezTo>
                      <a:pt x="21363" y="34200"/>
                      <a:pt x="21187" y="33435"/>
                      <a:pt x="20932" y="32219"/>
                    </a:cubicBezTo>
                    <a:cubicBezTo>
                      <a:pt x="20610" y="30600"/>
                      <a:pt x="20372" y="28956"/>
                      <a:pt x="20229" y="27313"/>
                    </a:cubicBezTo>
                    <a:cubicBezTo>
                      <a:pt x="20098" y="25658"/>
                      <a:pt x="20063" y="24003"/>
                      <a:pt x="20122" y="22348"/>
                    </a:cubicBezTo>
                    <a:cubicBezTo>
                      <a:pt x="20158" y="21075"/>
                      <a:pt x="20218" y="20289"/>
                      <a:pt x="20158" y="20277"/>
                    </a:cubicBezTo>
                    <a:close/>
                    <a:moveTo>
                      <a:pt x="21317" y="34252"/>
                    </a:moveTo>
                    <a:cubicBezTo>
                      <a:pt x="21316" y="34254"/>
                      <a:pt x="21314" y="34254"/>
                      <a:pt x="21313" y="34255"/>
                    </a:cubicBezTo>
                    <a:lnTo>
                      <a:pt x="21322" y="34255"/>
                    </a:lnTo>
                    <a:cubicBezTo>
                      <a:pt x="21321" y="34254"/>
                      <a:pt x="21319" y="34254"/>
                      <a:pt x="21317" y="34252"/>
                    </a:cubicBezTo>
                    <a:close/>
                    <a:moveTo>
                      <a:pt x="21322" y="34255"/>
                    </a:moveTo>
                    <a:cubicBezTo>
                      <a:pt x="21323" y="34255"/>
                      <a:pt x="21323" y="34255"/>
                      <a:pt x="21324" y="34255"/>
                    </a:cubicBezTo>
                    <a:cubicBezTo>
                      <a:pt x="21324" y="34255"/>
                      <a:pt x="21324" y="34255"/>
                      <a:pt x="21325" y="34255"/>
                    </a:cubicBezTo>
                    <a:close/>
                    <a:moveTo>
                      <a:pt x="17955" y="20003"/>
                    </a:moveTo>
                    <a:cubicBezTo>
                      <a:pt x="17896" y="20015"/>
                      <a:pt x="17836" y="20039"/>
                      <a:pt x="17789" y="20063"/>
                    </a:cubicBezTo>
                    <a:lnTo>
                      <a:pt x="17289" y="20324"/>
                    </a:lnTo>
                    <a:cubicBezTo>
                      <a:pt x="17062" y="20432"/>
                      <a:pt x="16800" y="20586"/>
                      <a:pt x="16503" y="20765"/>
                    </a:cubicBezTo>
                    <a:cubicBezTo>
                      <a:pt x="16205" y="20944"/>
                      <a:pt x="15860" y="21146"/>
                      <a:pt x="15503" y="21408"/>
                    </a:cubicBezTo>
                    <a:lnTo>
                      <a:pt x="14919" y="21789"/>
                    </a:lnTo>
                    <a:cubicBezTo>
                      <a:pt x="14729" y="21920"/>
                      <a:pt x="14538" y="22087"/>
                      <a:pt x="14324" y="22241"/>
                    </a:cubicBezTo>
                    <a:cubicBezTo>
                      <a:pt x="13907" y="22539"/>
                      <a:pt x="13490" y="22908"/>
                      <a:pt x="13050" y="23289"/>
                    </a:cubicBezTo>
                    <a:cubicBezTo>
                      <a:pt x="11133" y="24968"/>
                      <a:pt x="9502" y="26932"/>
                      <a:pt x="8204" y="29111"/>
                    </a:cubicBezTo>
                    <a:cubicBezTo>
                      <a:pt x="7918" y="29611"/>
                      <a:pt x="7633" y="30088"/>
                      <a:pt x="7406" y="30564"/>
                    </a:cubicBezTo>
                    <a:cubicBezTo>
                      <a:pt x="7299" y="30790"/>
                      <a:pt x="7168" y="31016"/>
                      <a:pt x="7073" y="31231"/>
                    </a:cubicBezTo>
                    <a:lnTo>
                      <a:pt x="6799" y="31862"/>
                    </a:lnTo>
                    <a:cubicBezTo>
                      <a:pt x="6609" y="32278"/>
                      <a:pt x="6478" y="32671"/>
                      <a:pt x="6347" y="32981"/>
                    </a:cubicBezTo>
                    <a:cubicBezTo>
                      <a:pt x="6228" y="33255"/>
                      <a:pt x="6132" y="33528"/>
                      <a:pt x="6049" y="33814"/>
                    </a:cubicBezTo>
                    <a:cubicBezTo>
                      <a:pt x="5978" y="34052"/>
                      <a:pt x="5930" y="34231"/>
                      <a:pt x="5882" y="34374"/>
                    </a:cubicBezTo>
                    <a:cubicBezTo>
                      <a:pt x="5859" y="34433"/>
                      <a:pt x="5847" y="34493"/>
                      <a:pt x="5835" y="34564"/>
                    </a:cubicBezTo>
                    <a:cubicBezTo>
                      <a:pt x="5870" y="34505"/>
                      <a:pt x="5894" y="34433"/>
                      <a:pt x="5918" y="34374"/>
                    </a:cubicBezTo>
                    <a:cubicBezTo>
                      <a:pt x="5954" y="34243"/>
                      <a:pt x="6025" y="34076"/>
                      <a:pt x="6109" y="33838"/>
                    </a:cubicBezTo>
                    <a:cubicBezTo>
                      <a:pt x="6180" y="33612"/>
                      <a:pt x="6287" y="33326"/>
                      <a:pt x="6418" y="33005"/>
                    </a:cubicBezTo>
                    <a:cubicBezTo>
                      <a:pt x="6549" y="32683"/>
                      <a:pt x="6692" y="32314"/>
                      <a:pt x="6883" y="31909"/>
                    </a:cubicBezTo>
                    <a:lnTo>
                      <a:pt x="7156" y="31290"/>
                    </a:lnTo>
                    <a:cubicBezTo>
                      <a:pt x="7264" y="31064"/>
                      <a:pt x="7383" y="30850"/>
                      <a:pt x="7502" y="30623"/>
                    </a:cubicBezTo>
                    <a:cubicBezTo>
                      <a:pt x="7728" y="30159"/>
                      <a:pt x="8014" y="29683"/>
                      <a:pt x="8311" y="29183"/>
                    </a:cubicBezTo>
                    <a:cubicBezTo>
                      <a:pt x="8966" y="28111"/>
                      <a:pt x="9692" y="27087"/>
                      <a:pt x="10502" y="26123"/>
                    </a:cubicBezTo>
                    <a:cubicBezTo>
                      <a:pt x="11312" y="25158"/>
                      <a:pt x="12181" y="24253"/>
                      <a:pt x="13121" y="23408"/>
                    </a:cubicBezTo>
                    <a:cubicBezTo>
                      <a:pt x="13550" y="23027"/>
                      <a:pt x="13979" y="22670"/>
                      <a:pt x="14395" y="22360"/>
                    </a:cubicBezTo>
                    <a:cubicBezTo>
                      <a:pt x="14598" y="22206"/>
                      <a:pt x="14788" y="22039"/>
                      <a:pt x="14991" y="21908"/>
                    </a:cubicBezTo>
                    <a:lnTo>
                      <a:pt x="15538" y="21503"/>
                    </a:lnTo>
                    <a:cubicBezTo>
                      <a:pt x="15896" y="21241"/>
                      <a:pt x="16241" y="21039"/>
                      <a:pt x="16527" y="20848"/>
                    </a:cubicBezTo>
                    <a:cubicBezTo>
                      <a:pt x="16824" y="20670"/>
                      <a:pt x="17086" y="20515"/>
                      <a:pt x="17300" y="20384"/>
                    </a:cubicBezTo>
                    <a:lnTo>
                      <a:pt x="17789" y="20110"/>
                    </a:lnTo>
                    <a:cubicBezTo>
                      <a:pt x="17848" y="20086"/>
                      <a:pt x="17896" y="20039"/>
                      <a:pt x="17955" y="20003"/>
                    </a:cubicBezTo>
                    <a:close/>
                    <a:moveTo>
                      <a:pt x="11955" y="30838"/>
                    </a:moveTo>
                    <a:lnTo>
                      <a:pt x="11955" y="30838"/>
                    </a:lnTo>
                    <a:cubicBezTo>
                      <a:pt x="11812" y="31040"/>
                      <a:pt x="11681" y="31266"/>
                      <a:pt x="11585" y="31504"/>
                    </a:cubicBezTo>
                    <a:cubicBezTo>
                      <a:pt x="11050" y="32600"/>
                      <a:pt x="10704" y="33790"/>
                      <a:pt x="10573" y="35017"/>
                    </a:cubicBezTo>
                    <a:cubicBezTo>
                      <a:pt x="10538" y="35267"/>
                      <a:pt x="10526" y="35517"/>
                      <a:pt x="10550" y="35767"/>
                    </a:cubicBezTo>
                    <a:cubicBezTo>
                      <a:pt x="10609" y="35529"/>
                      <a:pt x="10657" y="35279"/>
                      <a:pt x="10681" y="35017"/>
                    </a:cubicBezTo>
                    <a:cubicBezTo>
                      <a:pt x="10776" y="34421"/>
                      <a:pt x="10907" y="33838"/>
                      <a:pt x="11074" y="33255"/>
                    </a:cubicBezTo>
                    <a:cubicBezTo>
                      <a:pt x="11240" y="32671"/>
                      <a:pt x="11443" y="32100"/>
                      <a:pt x="11681" y="31540"/>
                    </a:cubicBezTo>
                    <a:cubicBezTo>
                      <a:pt x="11788" y="31314"/>
                      <a:pt x="11883" y="31076"/>
                      <a:pt x="11955" y="30838"/>
                    </a:cubicBezTo>
                    <a:close/>
                    <a:moveTo>
                      <a:pt x="14904" y="35730"/>
                    </a:moveTo>
                    <a:cubicBezTo>
                      <a:pt x="14897" y="35730"/>
                      <a:pt x="14890" y="35731"/>
                      <a:pt x="14884" y="35731"/>
                    </a:cubicBezTo>
                    <a:cubicBezTo>
                      <a:pt x="14550" y="35731"/>
                      <a:pt x="14383" y="36136"/>
                      <a:pt x="14622" y="36362"/>
                    </a:cubicBezTo>
                    <a:cubicBezTo>
                      <a:pt x="14699" y="36440"/>
                      <a:pt x="14794" y="36474"/>
                      <a:pt x="14887" y="36474"/>
                    </a:cubicBezTo>
                    <a:cubicBezTo>
                      <a:pt x="15080" y="36474"/>
                      <a:pt x="15265" y="36325"/>
                      <a:pt x="15265" y="36100"/>
                    </a:cubicBezTo>
                    <a:lnTo>
                      <a:pt x="15253" y="36100"/>
                    </a:lnTo>
                    <a:cubicBezTo>
                      <a:pt x="15253" y="35893"/>
                      <a:pt x="15097" y="35730"/>
                      <a:pt x="14904" y="35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 rot="-8999971">
                <a:off x="8291203" y="-903258"/>
                <a:ext cx="1983742" cy="1800676"/>
              </a:xfrm>
              <a:custGeom>
                <a:avLst/>
                <a:gdLst/>
                <a:ahLst/>
                <a:cxnLst/>
                <a:rect l="l" t="t" r="r" b="b"/>
                <a:pathLst>
                  <a:path w="37851" h="34358" extrusionOk="0">
                    <a:moveTo>
                      <a:pt x="19181" y="0"/>
                    </a:moveTo>
                    <a:cubicBezTo>
                      <a:pt x="18943" y="0"/>
                      <a:pt x="18824" y="298"/>
                      <a:pt x="18991" y="465"/>
                    </a:cubicBezTo>
                    <a:cubicBezTo>
                      <a:pt x="19046" y="513"/>
                      <a:pt x="19112" y="534"/>
                      <a:pt x="19176" y="534"/>
                    </a:cubicBezTo>
                    <a:cubicBezTo>
                      <a:pt x="19318" y="534"/>
                      <a:pt x="19452" y="427"/>
                      <a:pt x="19443" y="262"/>
                    </a:cubicBezTo>
                    <a:cubicBezTo>
                      <a:pt x="19443" y="108"/>
                      <a:pt x="19324" y="0"/>
                      <a:pt x="19181" y="0"/>
                    </a:cubicBezTo>
                    <a:close/>
                    <a:moveTo>
                      <a:pt x="16892" y="1035"/>
                    </a:moveTo>
                    <a:cubicBezTo>
                      <a:pt x="16886" y="1035"/>
                      <a:pt x="16879" y="1035"/>
                      <a:pt x="16872" y="1036"/>
                    </a:cubicBezTo>
                    <a:lnTo>
                      <a:pt x="16884" y="1036"/>
                    </a:lnTo>
                    <a:cubicBezTo>
                      <a:pt x="16800" y="1036"/>
                      <a:pt x="16741" y="1096"/>
                      <a:pt x="16741" y="1179"/>
                    </a:cubicBezTo>
                    <a:cubicBezTo>
                      <a:pt x="16741" y="1262"/>
                      <a:pt x="16800" y="1334"/>
                      <a:pt x="16884" y="1334"/>
                    </a:cubicBezTo>
                    <a:cubicBezTo>
                      <a:pt x="16967" y="1334"/>
                      <a:pt x="17038" y="1262"/>
                      <a:pt x="17038" y="1179"/>
                    </a:cubicBezTo>
                    <a:cubicBezTo>
                      <a:pt x="17038" y="1102"/>
                      <a:pt x="16977" y="1035"/>
                      <a:pt x="16892" y="1035"/>
                    </a:cubicBezTo>
                    <a:close/>
                    <a:moveTo>
                      <a:pt x="30957" y="1036"/>
                    </a:moveTo>
                    <a:cubicBezTo>
                      <a:pt x="30873" y="1036"/>
                      <a:pt x="30814" y="1108"/>
                      <a:pt x="30814" y="1191"/>
                    </a:cubicBezTo>
                    <a:cubicBezTo>
                      <a:pt x="30814" y="1274"/>
                      <a:pt x="30873" y="1334"/>
                      <a:pt x="30957" y="1334"/>
                    </a:cubicBezTo>
                    <a:cubicBezTo>
                      <a:pt x="31159" y="1334"/>
                      <a:pt x="31147" y="1036"/>
                      <a:pt x="30957" y="1036"/>
                    </a:cubicBezTo>
                    <a:close/>
                    <a:moveTo>
                      <a:pt x="21206" y="1167"/>
                    </a:moveTo>
                    <a:cubicBezTo>
                      <a:pt x="21075" y="1167"/>
                      <a:pt x="21003" y="1322"/>
                      <a:pt x="21098" y="1417"/>
                    </a:cubicBezTo>
                    <a:cubicBezTo>
                      <a:pt x="21130" y="1449"/>
                      <a:pt x="21168" y="1464"/>
                      <a:pt x="21206" y="1464"/>
                    </a:cubicBezTo>
                    <a:cubicBezTo>
                      <a:pt x="21280" y="1464"/>
                      <a:pt x="21348" y="1405"/>
                      <a:pt x="21348" y="1310"/>
                    </a:cubicBezTo>
                    <a:cubicBezTo>
                      <a:pt x="21348" y="1227"/>
                      <a:pt x="21289" y="1167"/>
                      <a:pt x="21206" y="1167"/>
                    </a:cubicBezTo>
                    <a:close/>
                    <a:moveTo>
                      <a:pt x="30536" y="2190"/>
                    </a:moveTo>
                    <a:cubicBezTo>
                      <a:pt x="30529" y="2190"/>
                      <a:pt x="30523" y="2191"/>
                      <a:pt x="30516" y="2191"/>
                    </a:cubicBezTo>
                    <a:lnTo>
                      <a:pt x="30528" y="2191"/>
                    </a:lnTo>
                    <a:cubicBezTo>
                      <a:pt x="30290" y="2203"/>
                      <a:pt x="30171" y="2489"/>
                      <a:pt x="30350" y="2656"/>
                    </a:cubicBezTo>
                    <a:cubicBezTo>
                      <a:pt x="30401" y="2703"/>
                      <a:pt x="30464" y="2725"/>
                      <a:pt x="30526" y="2725"/>
                    </a:cubicBezTo>
                    <a:cubicBezTo>
                      <a:pt x="30665" y="2725"/>
                      <a:pt x="30798" y="2617"/>
                      <a:pt x="30790" y="2453"/>
                    </a:cubicBezTo>
                    <a:cubicBezTo>
                      <a:pt x="30790" y="2305"/>
                      <a:pt x="30671" y="2190"/>
                      <a:pt x="30536" y="2190"/>
                    </a:cubicBezTo>
                    <a:close/>
                    <a:moveTo>
                      <a:pt x="32600" y="3513"/>
                    </a:moveTo>
                    <a:cubicBezTo>
                      <a:pt x="32397" y="3513"/>
                      <a:pt x="32397" y="3810"/>
                      <a:pt x="32600" y="3810"/>
                    </a:cubicBezTo>
                    <a:cubicBezTo>
                      <a:pt x="32790" y="3810"/>
                      <a:pt x="32790" y="3513"/>
                      <a:pt x="32600" y="3513"/>
                    </a:cubicBezTo>
                    <a:close/>
                    <a:moveTo>
                      <a:pt x="17725" y="3345"/>
                    </a:moveTo>
                    <a:cubicBezTo>
                      <a:pt x="17718" y="3345"/>
                      <a:pt x="17712" y="3346"/>
                      <a:pt x="17705" y="3346"/>
                    </a:cubicBezTo>
                    <a:cubicBezTo>
                      <a:pt x="17467" y="3346"/>
                      <a:pt x="17348" y="3632"/>
                      <a:pt x="17526" y="3799"/>
                    </a:cubicBezTo>
                    <a:cubicBezTo>
                      <a:pt x="17578" y="3850"/>
                      <a:pt x="17642" y="3873"/>
                      <a:pt x="17704" y="3873"/>
                    </a:cubicBezTo>
                    <a:cubicBezTo>
                      <a:pt x="17843" y="3873"/>
                      <a:pt x="17979" y="3760"/>
                      <a:pt x="17979" y="3596"/>
                    </a:cubicBezTo>
                    <a:cubicBezTo>
                      <a:pt x="17968" y="3460"/>
                      <a:pt x="17859" y="3345"/>
                      <a:pt x="17725" y="3345"/>
                    </a:cubicBezTo>
                    <a:close/>
                    <a:moveTo>
                      <a:pt x="32155" y="5488"/>
                    </a:moveTo>
                    <a:cubicBezTo>
                      <a:pt x="32149" y="5488"/>
                      <a:pt x="32142" y="5489"/>
                      <a:pt x="32135" y="5489"/>
                    </a:cubicBezTo>
                    <a:cubicBezTo>
                      <a:pt x="31897" y="5489"/>
                      <a:pt x="31790" y="5775"/>
                      <a:pt x="31957" y="5942"/>
                    </a:cubicBezTo>
                    <a:cubicBezTo>
                      <a:pt x="32013" y="5994"/>
                      <a:pt x="32079" y="6017"/>
                      <a:pt x="32144" y="6017"/>
                    </a:cubicBezTo>
                    <a:cubicBezTo>
                      <a:pt x="32285" y="6017"/>
                      <a:pt x="32417" y="5906"/>
                      <a:pt x="32409" y="5751"/>
                    </a:cubicBezTo>
                    <a:cubicBezTo>
                      <a:pt x="32409" y="5604"/>
                      <a:pt x="32290" y="5488"/>
                      <a:pt x="32155" y="5488"/>
                    </a:cubicBezTo>
                    <a:close/>
                    <a:moveTo>
                      <a:pt x="7557" y="5703"/>
                    </a:moveTo>
                    <a:cubicBezTo>
                      <a:pt x="7550" y="5703"/>
                      <a:pt x="7544" y="5703"/>
                      <a:pt x="7537" y="5704"/>
                    </a:cubicBezTo>
                    <a:cubicBezTo>
                      <a:pt x="7299" y="5704"/>
                      <a:pt x="7180" y="5989"/>
                      <a:pt x="7359" y="6156"/>
                    </a:cubicBezTo>
                    <a:cubicBezTo>
                      <a:pt x="7410" y="6208"/>
                      <a:pt x="7474" y="6231"/>
                      <a:pt x="7536" y="6231"/>
                    </a:cubicBezTo>
                    <a:cubicBezTo>
                      <a:pt x="7675" y="6231"/>
                      <a:pt x="7811" y="6118"/>
                      <a:pt x="7811" y="5954"/>
                    </a:cubicBezTo>
                    <a:cubicBezTo>
                      <a:pt x="7800" y="5817"/>
                      <a:pt x="7691" y="5703"/>
                      <a:pt x="7557" y="5703"/>
                    </a:cubicBezTo>
                    <a:close/>
                    <a:moveTo>
                      <a:pt x="17098" y="5870"/>
                    </a:moveTo>
                    <a:cubicBezTo>
                      <a:pt x="16681" y="5882"/>
                      <a:pt x="16479" y="6394"/>
                      <a:pt x="16788" y="6692"/>
                    </a:cubicBezTo>
                    <a:cubicBezTo>
                      <a:pt x="16882" y="6781"/>
                      <a:pt x="16996" y="6822"/>
                      <a:pt x="17109" y="6822"/>
                    </a:cubicBezTo>
                    <a:cubicBezTo>
                      <a:pt x="17356" y="6822"/>
                      <a:pt x="17594" y="6629"/>
                      <a:pt x="17586" y="6335"/>
                    </a:cubicBezTo>
                    <a:cubicBezTo>
                      <a:pt x="17574" y="6073"/>
                      <a:pt x="17360" y="5870"/>
                      <a:pt x="17098" y="5870"/>
                    </a:cubicBezTo>
                    <a:close/>
                    <a:moveTo>
                      <a:pt x="34106" y="6881"/>
                    </a:moveTo>
                    <a:cubicBezTo>
                      <a:pt x="34100" y="6881"/>
                      <a:pt x="34094" y="6881"/>
                      <a:pt x="34088" y="6882"/>
                    </a:cubicBezTo>
                    <a:lnTo>
                      <a:pt x="34100" y="6882"/>
                    </a:lnTo>
                    <a:cubicBezTo>
                      <a:pt x="33957" y="6882"/>
                      <a:pt x="33898" y="7037"/>
                      <a:pt x="33993" y="7132"/>
                    </a:cubicBezTo>
                    <a:cubicBezTo>
                      <a:pt x="34023" y="7163"/>
                      <a:pt x="34059" y="7176"/>
                      <a:pt x="34095" y="7176"/>
                    </a:cubicBezTo>
                    <a:cubicBezTo>
                      <a:pt x="34171" y="7176"/>
                      <a:pt x="34243" y="7114"/>
                      <a:pt x="34243" y="7025"/>
                    </a:cubicBezTo>
                    <a:cubicBezTo>
                      <a:pt x="34243" y="6948"/>
                      <a:pt x="34182" y="6881"/>
                      <a:pt x="34106" y="6881"/>
                    </a:cubicBezTo>
                    <a:close/>
                    <a:moveTo>
                      <a:pt x="5227" y="7228"/>
                    </a:moveTo>
                    <a:cubicBezTo>
                      <a:pt x="5073" y="7228"/>
                      <a:pt x="5001" y="7430"/>
                      <a:pt x="5108" y="7537"/>
                    </a:cubicBezTo>
                    <a:cubicBezTo>
                      <a:pt x="5145" y="7570"/>
                      <a:pt x="5189" y="7585"/>
                      <a:pt x="5232" y="7585"/>
                    </a:cubicBezTo>
                    <a:cubicBezTo>
                      <a:pt x="5326" y="7585"/>
                      <a:pt x="5414" y="7513"/>
                      <a:pt x="5406" y="7406"/>
                    </a:cubicBezTo>
                    <a:cubicBezTo>
                      <a:pt x="5406" y="7311"/>
                      <a:pt x="5334" y="7228"/>
                      <a:pt x="5239" y="7228"/>
                    </a:cubicBezTo>
                    <a:close/>
                    <a:moveTo>
                      <a:pt x="10883" y="11240"/>
                    </a:moveTo>
                    <a:cubicBezTo>
                      <a:pt x="10799" y="11240"/>
                      <a:pt x="10740" y="11299"/>
                      <a:pt x="10740" y="11383"/>
                    </a:cubicBezTo>
                    <a:cubicBezTo>
                      <a:pt x="10740" y="11478"/>
                      <a:pt x="10809" y="11536"/>
                      <a:pt x="10883" y="11536"/>
                    </a:cubicBezTo>
                    <a:cubicBezTo>
                      <a:pt x="10920" y="11536"/>
                      <a:pt x="10958" y="11522"/>
                      <a:pt x="10990" y="11490"/>
                    </a:cubicBezTo>
                    <a:cubicBezTo>
                      <a:pt x="11085" y="11395"/>
                      <a:pt x="11014" y="11240"/>
                      <a:pt x="10883" y="11240"/>
                    </a:cubicBezTo>
                    <a:close/>
                    <a:moveTo>
                      <a:pt x="36014" y="11549"/>
                    </a:moveTo>
                    <a:cubicBezTo>
                      <a:pt x="36007" y="11549"/>
                      <a:pt x="36000" y="11549"/>
                      <a:pt x="35993" y="11549"/>
                    </a:cubicBezTo>
                    <a:lnTo>
                      <a:pt x="36005" y="11549"/>
                    </a:lnTo>
                    <a:cubicBezTo>
                      <a:pt x="35767" y="11561"/>
                      <a:pt x="35660" y="11847"/>
                      <a:pt x="35826" y="12014"/>
                    </a:cubicBezTo>
                    <a:cubicBezTo>
                      <a:pt x="35882" y="12066"/>
                      <a:pt x="35948" y="12089"/>
                      <a:pt x="36012" y="12089"/>
                    </a:cubicBezTo>
                    <a:cubicBezTo>
                      <a:pt x="36154" y="12089"/>
                      <a:pt x="36287" y="11975"/>
                      <a:pt x="36279" y="11811"/>
                    </a:cubicBezTo>
                    <a:cubicBezTo>
                      <a:pt x="36279" y="11664"/>
                      <a:pt x="36160" y="11549"/>
                      <a:pt x="36014" y="11549"/>
                    </a:cubicBezTo>
                    <a:close/>
                    <a:moveTo>
                      <a:pt x="34529" y="12847"/>
                    </a:moveTo>
                    <a:cubicBezTo>
                      <a:pt x="34531" y="12847"/>
                      <a:pt x="34532" y="12847"/>
                      <a:pt x="34534" y="12847"/>
                    </a:cubicBezTo>
                    <a:lnTo>
                      <a:pt x="34534" y="12847"/>
                    </a:lnTo>
                    <a:cubicBezTo>
                      <a:pt x="34536" y="12847"/>
                      <a:pt x="34538" y="12847"/>
                      <a:pt x="34541" y="12847"/>
                    </a:cubicBezTo>
                    <a:close/>
                    <a:moveTo>
                      <a:pt x="34534" y="12847"/>
                    </a:moveTo>
                    <a:lnTo>
                      <a:pt x="34534" y="12847"/>
                    </a:lnTo>
                    <a:cubicBezTo>
                      <a:pt x="34396" y="12852"/>
                      <a:pt x="34339" y="13003"/>
                      <a:pt x="34433" y="13097"/>
                    </a:cubicBezTo>
                    <a:cubicBezTo>
                      <a:pt x="34464" y="13128"/>
                      <a:pt x="34500" y="13141"/>
                      <a:pt x="34535" y="13141"/>
                    </a:cubicBezTo>
                    <a:cubicBezTo>
                      <a:pt x="34611" y="13141"/>
                      <a:pt x="34683" y="13079"/>
                      <a:pt x="34683" y="12990"/>
                    </a:cubicBezTo>
                    <a:cubicBezTo>
                      <a:pt x="34683" y="12909"/>
                      <a:pt x="34615" y="12850"/>
                      <a:pt x="34534" y="12847"/>
                    </a:cubicBezTo>
                    <a:close/>
                    <a:moveTo>
                      <a:pt x="37231" y="13740"/>
                    </a:moveTo>
                    <a:cubicBezTo>
                      <a:pt x="37233" y="13740"/>
                      <a:pt x="37235" y="13740"/>
                      <a:pt x="37237" y="13740"/>
                    </a:cubicBezTo>
                    <a:lnTo>
                      <a:pt x="37237" y="13740"/>
                    </a:lnTo>
                    <a:cubicBezTo>
                      <a:pt x="37239" y="13740"/>
                      <a:pt x="37241" y="13740"/>
                      <a:pt x="37243" y="13740"/>
                    </a:cubicBezTo>
                    <a:close/>
                    <a:moveTo>
                      <a:pt x="393" y="13383"/>
                    </a:moveTo>
                    <a:cubicBezTo>
                      <a:pt x="131" y="13383"/>
                      <a:pt x="0" y="13693"/>
                      <a:pt x="179" y="13883"/>
                    </a:cubicBezTo>
                    <a:cubicBezTo>
                      <a:pt x="242" y="13946"/>
                      <a:pt x="318" y="13974"/>
                      <a:pt x="393" y="13974"/>
                    </a:cubicBezTo>
                    <a:cubicBezTo>
                      <a:pt x="546" y="13974"/>
                      <a:pt x="691" y="13857"/>
                      <a:pt x="691" y="13681"/>
                    </a:cubicBezTo>
                    <a:cubicBezTo>
                      <a:pt x="691" y="13514"/>
                      <a:pt x="560" y="13383"/>
                      <a:pt x="393" y="13383"/>
                    </a:cubicBezTo>
                    <a:close/>
                    <a:moveTo>
                      <a:pt x="37237" y="13740"/>
                    </a:moveTo>
                    <a:lnTo>
                      <a:pt x="37237" y="13740"/>
                    </a:lnTo>
                    <a:cubicBezTo>
                      <a:pt x="37099" y="13745"/>
                      <a:pt x="37042" y="13896"/>
                      <a:pt x="37136" y="13990"/>
                    </a:cubicBezTo>
                    <a:cubicBezTo>
                      <a:pt x="37166" y="14021"/>
                      <a:pt x="37203" y="14034"/>
                      <a:pt x="37238" y="14034"/>
                    </a:cubicBezTo>
                    <a:cubicBezTo>
                      <a:pt x="37314" y="14034"/>
                      <a:pt x="37386" y="13972"/>
                      <a:pt x="37386" y="13883"/>
                    </a:cubicBezTo>
                    <a:cubicBezTo>
                      <a:pt x="37386" y="13802"/>
                      <a:pt x="37318" y="13743"/>
                      <a:pt x="37237" y="13740"/>
                    </a:cubicBezTo>
                    <a:close/>
                    <a:moveTo>
                      <a:pt x="5573" y="13966"/>
                    </a:moveTo>
                    <a:cubicBezTo>
                      <a:pt x="5489" y="13966"/>
                      <a:pt x="5430" y="14026"/>
                      <a:pt x="5430" y="14109"/>
                    </a:cubicBezTo>
                    <a:cubicBezTo>
                      <a:pt x="5430" y="14199"/>
                      <a:pt x="5502" y="14260"/>
                      <a:pt x="5578" y="14260"/>
                    </a:cubicBezTo>
                    <a:cubicBezTo>
                      <a:pt x="5613" y="14260"/>
                      <a:pt x="5649" y="14247"/>
                      <a:pt x="5680" y="14216"/>
                    </a:cubicBezTo>
                    <a:cubicBezTo>
                      <a:pt x="5775" y="14121"/>
                      <a:pt x="5715" y="13966"/>
                      <a:pt x="5573" y="13966"/>
                    </a:cubicBezTo>
                    <a:close/>
                    <a:moveTo>
                      <a:pt x="36550" y="17966"/>
                    </a:moveTo>
                    <a:cubicBezTo>
                      <a:pt x="36543" y="17966"/>
                      <a:pt x="36536" y="17966"/>
                      <a:pt x="36529" y="17967"/>
                    </a:cubicBezTo>
                    <a:lnTo>
                      <a:pt x="36541" y="17967"/>
                    </a:lnTo>
                    <a:cubicBezTo>
                      <a:pt x="36303" y="17979"/>
                      <a:pt x="36195" y="18265"/>
                      <a:pt x="36362" y="18431"/>
                    </a:cubicBezTo>
                    <a:cubicBezTo>
                      <a:pt x="36417" y="18479"/>
                      <a:pt x="36483" y="18501"/>
                      <a:pt x="36547" y="18501"/>
                    </a:cubicBezTo>
                    <a:cubicBezTo>
                      <a:pt x="36689" y="18501"/>
                      <a:pt x="36823" y="18393"/>
                      <a:pt x="36815" y="18229"/>
                    </a:cubicBezTo>
                    <a:cubicBezTo>
                      <a:pt x="36815" y="18081"/>
                      <a:pt x="36695" y="17966"/>
                      <a:pt x="36550" y="17966"/>
                    </a:cubicBezTo>
                    <a:close/>
                    <a:moveTo>
                      <a:pt x="3251" y="19455"/>
                    </a:moveTo>
                    <a:cubicBezTo>
                      <a:pt x="3168" y="19455"/>
                      <a:pt x="3108" y="19527"/>
                      <a:pt x="3108" y="19598"/>
                    </a:cubicBezTo>
                    <a:cubicBezTo>
                      <a:pt x="3108" y="19693"/>
                      <a:pt x="3177" y="19752"/>
                      <a:pt x="3251" y="19752"/>
                    </a:cubicBezTo>
                    <a:cubicBezTo>
                      <a:pt x="3288" y="19752"/>
                      <a:pt x="3326" y="19737"/>
                      <a:pt x="3358" y="19705"/>
                    </a:cubicBezTo>
                    <a:cubicBezTo>
                      <a:pt x="3453" y="19610"/>
                      <a:pt x="3394" y="19455"/>
                      <a:pt x="3251" y="19455"/>
                    </a:cubicBezTo>
                    <a:close/>
                    <a:moveTo>
                      <a:pt x="37446" y="19562"/>
                    </a:moveTo>
                    <a:cubicBezTo>
                      <a:pt x="37315" y="19562"/>
                      <a:pt x="37243" y="19717"/>
                      <a:pt x="37338" y="19812"/>
                    </a:cubicBezTo>
                    <a:cubicBezTo>
                      <a:pt x="37370" y="19844"/>
                      <a:pt x="37409" y="19859"/>
                      <a:pt x="37446" y="19859"/>
                    </a:cubicBezTo>
                    <a:cubicBezTo>
                      <a:pt x="37520" y="19859"/>
                      <a:pt x="37589" y="19800"/>
                      <a:pt x="37589" y="19705"/>
                    </a:cubicBezTo>
                    <a:cubicBezTo>
                      <a:pt x="37600" y="19622"/>
                      <a:pt x="37529" y="19562"/>
                      <a:pt x="37446" y="19562"/>
                    </a:cubicBezTo>
                    <a:close/>
                    <a:moveTo>
                      <a:pt x="35648" y="23658"/>
                    </a:moveTo>
                    <a:cubicBezTo>
                      <a:pt x="35410" y="23658"/>
                      <a:pt x="35303" y="23956"/>
                      <a:pt x="35469" y="24111"/>
                    </a:cubicBezTo>
                    <a:cubicBezTo>
                      <a:pt x="35527" y="24164"/>
                      <a:pt x="35594" y="24188"/>
                      <a:pt x="35659" y="24188"/>
                    </a:cubicBezTo>
                    <a:cubicBezTo>
                      <a:pt x="35796" y="24188"/>
                      <a:pt x="35922" y="24082"/>
                      <a:pt x="35922" y="23920"/>
                    </a:cubicBezTo>
                    <a:cubicBezTo>
                      <a:pt x="35911" y="23779"/>
                      <a:pt x="35810" y="23667"/>
                      <a:pt x="35675" y="23667"/>
                    </a:cubicBezTo>
                    <a:cubicBezTo>
                      <a:pt x="35662" y="23667"/>
                      <a:pt x="35649" y="23668"/>
                      <a:pt x="35636" y="23670"/>
                    </a:cubicBezTo>
                    <a:lnTo>
                      <a:pt x="35648" y="23658"/>
                    </a:lnTo>
                    <a:close/>
                    <a:moveTo>
                      <a:pt x="37696" y="24122"/>
                    </a:moveTo>
                    <a:cubicBezTo>
                      <a:pt x="37497" y="24134"/>
                      <a:pt x="37505" y="24420"/>
                      <a:pt x="37696" y="24420"/>
                    </a:cubicBezTo>
                    <a:cubicBezTo>
                      <a:pt x="37700" y="24420"/>
                      <a:pt x="37704" y="24420"/>
                      <a:pt x="37708" y="24420"/>
                    </a:cubicBezTo>
                    <a:cubicBezTo>
                      <a:pt x="37791" y="24420"/>
                      <a:pt x="37850" y="24361"/>
                      <a:pt x="37850" y="24277"/>
                    </a:cubicBezTo>
                    <a:cubicBezTo>
                      <a:pt x="37850" y="24182"/>
                      <a:pt x="37779" y="24122"/>
                      <a:pt x="37696" y="24122"/>
                    </a:cubicBezTo>
                    <a:close/>
                    <a:moveTo>
                      <a:pt x="29369" y="24193"/>
                    </a:moveTo>
                    <a:cubicBezTo>
                      <a:pt x="29363" y="24193"/>
                      <a:pt x="29356" y="24193"/>
                      <a:pt x="29349" y="24194"/>
                    </a:cubicBezTo>
                    <a:lnTo>
                      <a:pt x="29361" y="24194"/>
                    </a:lnTo>
                    <a:cubicBezTo>
                      <a:pt x="29123" y="24194"/>
                      <a:pt x="29016" y="24492"/>
                      <a:pt x="29183" y="24646"/>
                    </a:cubicBezTo>
                    <a:cubicBezTo>
                      <a:pt x="29239" y="24699"/>
                      <a:pt x="29304" y="24722"/>
                      <a:pt x="29367" y="24722"/>
                    </a:cubicBezTo>
                    <a:cubicBezTo>
                      <a:pt x="29506" y="24722"/>
                      <a:pt x="29635" y="24611"/>
                      <a:pt x="29635" y="24456"/>
                    </a:cubicBezTo>
                    <a:cubicBezTo>
                      <a:pt x="29635" y="24308"/>
                      <a:pt x="29505" y="24193"/>
                      <a:pt x="29369" y="24193"/>
                    </a:cubicBezTo>
                    <a:close/>
                    <a:moveTo>
                      <a:pt x="18664" y="24538"/>
                    </a:moveTo>
                    <a:cubicBezTo>
                      <a:pt x="18658" y="24538"/>
                      <a:pt x="18652" y="24538"/>
                      <a:pt x="18646" y="24539"/>
                    </a:cubicBezTo>
                    <a:lnTo>
                      <a:pt x="18658" y="24539"/>
                    </a:lnTo>
                    <a:cubicBezTo>
                      <a:pt x="18455" y="24539"/>
                      <a:pt x="18467" y="24837"/>
                      <a:pt x="18658" y="24837"/>
                    </a:cubicBezTo>
                    <a:cubicBezTo>
                      <a:pt x="18741" y="24837"/>
                      <a:pt x="18812" y="24765"/>
                      <a:pt x="18812" y="24682"/>
                    </a:cubicBezTo>
                    <a:cubicBezTo>
                      <a:pt x="18812" y="24605"/>
                      <a:pt x="18741" y="24538"/>
                      <a:pt x="18664" y="24538"/>
                    </a:cubicBezTo>
                    <a:close/>
                    <a:moveTo>
                      <a:pt x="9918" y="25039"/>
                    </a:moveTo>
                    <a:cubicBezTo>
                      <a:pt x="9680" y="25051"/>
                      <a:pt x="9573" y="25337"/>
                      <a:pt x="9740" y="25504"/>
                    </a:cubicBezTo>
                    <a:cubicBezTo>
                      <a:pt x="9791" y="25552"/>
                      <a:pt x="9854" y="25573"/>
                      <a:pt x="9917" y="25573"/>
                    </a:cubicBezTo>
                    <a:cubicBezTo>
                      <a:pt x="10056" y="25573"/>
                      <a:pt x="10192" y="25466"/>
                      <a:pt x="10192" y="25301"/>
                    </a:cubicBezTo>
                    <a:cubicBezTo>
                      <a:pt x="10192" y="25158"/>
                      <a:pt x="10061" y="25039"/>
                      <a:pt x="9918" y="25039"/>
                    </a:cubicBezTo>
                    <a:close/>
                    <a:moveTo>
                      <a:pt x="31028" y="25527"/>
                    </a:moveTo>
                    <a:cubicBezTo>
                      <a:pt x="30945" y="25527"/>
                      <a:pt x="30873" y="25599"/>
                      <a:pt x="30873" y="25682"/>
                    </a:cubicBezTo>
                    <a:cubicBezTo>
                      <a:pt x="30873" y="25772"/>
                      <a:pt x="30951" y="25828"/>
                      <a:pt x="31031" y="25828"/>
                    </a:cubicBezTo>
                    <a:cubicBezTo>
                      <a:pt x="31068" y="25828"/>
                      <a:pt x="31105" y="25816"/>
                      <a:pt x="31135" y="25789"/>
                    </a:cubicBezTo>
                    <a:cubicBezTo>
                      <a:pt x="31219" y="25694"/>
                      <a:pt x="31159" y="25527"/>
                      <a:pt x="31028" y="25527"/>
                    </a:cubicBezTo>
                    <a:close/>
                    <a:moveTo>
                      <a:pt x="19539" y="26527"/>
                    </a:moveTo>
                    <a:cubicBezTo>
                      <a:pt x="19181" y="26527"/>
                      <a:pt x="19185" y="27065"/>
                      <a:pt x="19529" y="27065"/>
                    </a:cubicBezTo>
                    <a:cubicBezTo>
                      <a:pt x="19540" y="27065"/>
                      <a:pt x="19551" y="27064"/>
                      <a:pt x="19562" y="27063"/>
                    </a:cubicBezTo>
                    <a:cubicBezTo>
                      <a:pt x="19896" y="27028"/>
                      <a:pt x="19884" y="26551"/>
                      <a:pt x="19551" y="26528"/>
                    </a:cubicBezTo>
                    <a:cubicBezTo>
                      <a:pt x="19547" y="26527"/>
                      <a:pt x="19543" y="26527"/>
                      <a:pt x="19539" y="26527"/>
                    </a:cubicBezTo>
                    <a:close/>
                    <a:moveTo>
                      <a:pt x="10359" y="26849"/>
                    </a:moveTo>
                    <a:cubicBezTo>
                      <a:pt x="10157" y="26849"/>
                      <a:pt x="10157" y="27147"/>
                      <a:pt x="10359" y="27147"/>
                    </a:cubicBezTo>
                    <a:cubicBezTo>
                      <a:pt x="10442" y="27147"/>
                      <a:pt x="10502" y="27087"/>
                      <a:pt x="10502" y="27004"/>
                    </a:cubicBezTo>
                    <a:cubicBezTo>
                      <a:pt x="10502" y="26920"/>
                      <a:pt x="10442" y="26849"/>
                      <a:pt x="10359" y="26849"/>
                    </a:cubicBezTo>
                    <a:close/>
                    <a:moveTo>
                      <a:pt x="22694" y="26682"/>
                    </a:moveTo>
                    <a:cubicBezTo>
                      <a:pt x="22456" y="26682"/>
                      <a:pt x="22337" y="26980"/>
                      <a:pt x="22515" y="27135"/>
                    </a:cubicBezTo>
                    <a:cubicBezTo>
                      <a:pt x="22569" y="27188"/>
                      <a:pt x="22635" y="27212"/>
                      <a:pt x="22700" y="27212"/>
                    </a:cubicBezTo>
                    <a:cubicBezTo>
                      <a:pt x="22836" y="27212"/>
                      <a:pt x="22968" y="27106"/>
                      <a:pt x="22968" y="26944"/>
                    </a:cubicBezTo>
                    <a:cubicBezTo>
                      <a:pt x="22956" y="26789"/>
                      <a:pt x="22837" y="26682"/>
                      <a:pt x="22694" y="26682"/>
                    </a:cubicBezTo>
                    <a:close/>
                    <a:moveTo>
                      <a:pt x="23396" y="28373"/>
                    </a:moveTo>
                    <a:cubicBezTo>
                      <a:pt x="23313" y="28373"/>
                      <a:pt x="23241" y="28444"/>
                      <a:pt x="23241" y="28528"/>
                    </a:cubicBezTo>
                    <a:cubicBezTo>
                      <a:pt x="23241" y="28617"/>
                      <a:pt x="23319" y="28673"/>
                      <a:pt x="23399" y="28673"/>
                    </a:cubicBezTo>
                    <a:cubicBezTo>
                      <a:pt x="23436" y="28673"/>
                      <a:pt x="23473" y="28661"/>
                      <a:pt x="23503" y="28635"/>
                    </a:cubicBezTo>
                    <a:cubicBezTo>
                      <a:pt x="23587" y="28540"/>
                      <a:pt x="23527" y="28373"/>
                      <a:pt x="23396" y="28373"/>
                    </a:cubicBezTo>
                    <a:close/>
                    <a:moveTo>
                      <a:pt x="27655" y="28563"/>
                    </a:moveTo>
                    <a:cubicBezTo>
                      <a:pt x="27648" y="28563"/>
                      <a:pt x="27641" y="28563"/>
                      <a:pt x="27635" y="28563"/>
                    </a:cubicBezTo>
                    <a:cubicBezTo>
                      <a:pt x="27397" y="28563"/>
                      <a:pt x="27278" y="28861"/>
                      <a:pt x="27456" y="29016"/>
                    </a:cubicBezTo>
                    <a:cubicBezTo>
                      <a:pt x="27509" y="29068"/>
                      <a:pt x="27572" y="29091"/>
                      <a:pt x="27635" y="29091"/>
                    </a:cubicBezTo>
                    <a:cubicBezTo>
                      <a:pt x="27773" y="29091"/>
                      <a:pt x="27905" y="28981"/>
                      <a:pt x="27897" y="28825"/>
                    </a:cubicBezTo>
                    <a:cubicBezTo>
                      <a:pt x="27897" y="28678"/>
                      <a:pt x="27789" y="28563"/>
                      <a:pt x="27655" y="28563"/>
                    </a:cubicBezTo>
                    <a:close/>
                    <a:moveTo>
                      <a:pt x="28302" y="30397"/>
                    </a:moveTo>
                    <a:cubicBezTo>
                      <a:pt x="28171" y="30397"/>
                      <a:pt x="28111" y="30552"/>
                      <a:pt x="28194" y="30647"/>
                    </a:cubicBezTo>
                    <a:cubicBezTo>
                      <a:pt x="28225" y="30677"/>
                      <a:pt x="28262" y="30691"/>
                      <a:pt x="28299" y="30691"/>
                    </a:cubicBezTo>
                    <a:cubicBezTo>
                      <a:pt x="28379" y="30691"/>
                      <a:pt x="28456" y="30629"/>
                      <a:pt x="28456" y="30540"/>
                    </a:cubicBezTo>
                    <a:cubicBezTo>
                      <a:pt x="28456" y="30457"/>
                      <a:pt x="28385" y="30397"/>
                      <a:pt x="28302" y="30397"/>
                    </a:cubicBezTo>
                    <a:close/>
                    <a:moveTo>
                      <a:pt x="15403" y="30170"/>
                    </a:moveTo>
                    <a:cubicBezTo>
                      <a:pt x="15397" y="30170"/>
                      <a:pt x="15390" y="30170"/>
                      <a:pt x="15383" y="30171"/>
                    </a:cubicBezTo>
                    <a:cubicBezTo>
                      <a:pt x="15145" y="30171"/>
                      <a:pt x="15038" y="30468"/>
                      <a:pt x="15205" y="30623"/>
                    </a:cubicBezTo>
                    <a:cubicBezTo>
                      <a:pt x="15262" y="30677"/>
                      <a:pt x="15330" y="30701"/>
                      <a:pt x="15395" y="30701"/>
                    </a:cubicBezTo>
                    <a:cubicBezTo>
                      <a:pt x="15531" y="30701"/>
                      <a:pt x="15657" y="30594"/>
                      <a:pt x="15657" y="30433"/>
                    </a:cubicBezTo>
                    <a:cubicBezTo>
                      <a:pt x="15657" y="30285"/>
                      <a:pt x="15538" y="30170"/>
                      <a:pt x="15403" y="30170"/>
                    </a:cubicBezTo>
                    <a:close/>
                    <a:moveTo>
                      <a:pt x="17914" y="33146"/>
                    </a:moveTo>
                    <a:cubicBezTo>
                      <a:pt x="17908" y="33146"/>
                      <a:pt x="17902" y="33146"/>
                      <a:pt x="17896" y="33147"/>
                    </a:cubicBezTo>
                    <a:lnTo>
                      <a:pt x="17907" y="33147"/>
                    </a:lnTo>
                    <a:cubicBezTo>
                      <a:pt x="17777" y="33147"/>
                      <a:pt x="17705" y="33302"/>
                      <a:pt x="17800" y="33397"/>
                    </a:cubicBezTo>
                    <a:cubicBezTo>
                      <a:pt x="17831" y="33428"/>
                      <a:pt x="17868" y="33441"/>
                      <a:pt x="17905" y="33441"/>
                    </a:cubicBezTo>
                    <a:cubicBezTo>
                      <a:pt x="17985" y="33441"/>
                      <a:pt x="18062" y="33380"/>
                      <a:pt x="18062" y="33290"/>
                    </a:cubicBezTo>
                    <a:cubicBezTo>
                      <a:pt x="18062" y="33213"/>
                      <a:pt x="17991" y="33146"/>
                      <a:pt x="17914" y="33146"/>
                    </a:cubicBezTo>
                    <a:close/>
                    <a:moveTo>
                      <a:pt x="15562" y="34064"/>
                    </a:moveTo>
                    <a:cubicBezTo>
                      <a:pt x="15479" y="34064"/>
                      <a:pt x="15407" y="34124"/>
                      <a:pt x="15407" y="34207"/>
                    </a:cubicBezTo>
                    <a:cubicBezTo>
                      <a:pt x="15407" y="34296"/>
                      <a:pt x="15485" y="34358"/>
                      <a:pt x="15564" y="34358"/>
                    </a:cubicBezTo>
                    <a:cubicBezTo>
                      <a:pt x="15601" y="34358"/>
                      <a:pt x="15639" y="34344"/>
                      <a:pt x="15669" y="34314"/>
                    </a:cubicBezTo>
                    <a:cubicBezTo>
                      <a:pt x="15752" y="34219"/>
                      <a:pt x="15693" y="34064"/>
                      <a:pt x="15562" y="340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 rot="-8999971">
                <a:off x="7836028" y="-793558"/>
                <a:ext cx="1983742" cy="1800676"/>
              </a:xfrm>
              <a:custGeom>
                <a:avLst/>
                <a:gdLst/>
                <a:ahLst/>
                <a:cxnLst/>
                <a:rect l="l" t="t" r="r" b="b"/>
                <a:pathLst>
                  <a:path w="37851" h="34358" extrusionOk="0">
                    <a:moveTo>
                      <a:pt x="19181" y="0"/>
                    </a:moveTo>
                    <a:cubicBezTo>
                      <a:pt x="18943" y="0"/>
                      <a:pt x="18824" y="298"/>
                      <a:pt x="18991" y="465"/>
                    </a:cubicBezTo>
                    <a:cubicBezTo>
                      <a:pt x="19046" y="513"/>
                      <a:pt x="19112" y="534"/>
                      <a:pt x="19176" y="534"/>
                    </a:cubicBezTo>
                    <a:cubicBezTo>
                      <a:pt x="19318" y="534"/>
                      <a:pt x="19452" y="427"/>
                      <a:pt x="19443" y="262"/>
                    </a:cubicBezTo>
                    <a:cubicBezTo>
                      <a:pt x="19443" y="108"/>
                      <a:pt x="19324" y="0"/>
                      <a:pt x="19181" y="0"/>
                    </a:cubicBezTo>
                    <a:close/>
                    <a:moveTo>
                      <a:pt x="16892" y="1035"/>
                    </a:moveTo>
                    <a:cubicBezTo>
                      <a:pt x="16886" y="1035"/>
                      <a:pt x="16879" y="1035"/>
                      <a:pt x="16872" y="1036"/>
                    </a:cubicBezTo>
                    <a:lnTo>
                      <a:pt x="16884" y="1036"/>
                    </a:lnTo>
                    <a:cubicBezTo>
                      <a:pt x="16800" y="1036"/>
                      <a:pt x="16741" y="1096"/>
                      <a:pt x="16741" y="1179"/>
                    </a:cubicBezTo>
                    <a:cubicBezTo>
                      <a:pt x="16741" y="1262"/>
                      <a:pt x="16800" y="1334"/>
                      <a:pt x="16884" y="1334"/>
                    </a:cubicBezTo>
                    <a:cubicBezTo>
                      <a:pt x="16967" y="1334"/>
                      <a:pt x="17038" y="1262"/>
                      <a:pt x="17038" y="1179"/>
                    </a:cubicBezTo>
                    <a:cubicBezTo>
                      <a:pt x="17038" y="1102"/>
                      <a:pt x="16977" y="1035"/>
                      <a:pt x="16892" y="1035"/>
                    </a:cubicBezTo>
                    <a:close/>
                    <a:moveTo>
                      <a:pt x="30957" y="1036"/>
                    </a:moveTo>
                    <a:cubicBezTo>
                      <a:pt x="30873" y="1036"/>
                      <a:pt x="30814" y="1108"/>
                      <a:pt x="30814" y="1191"/>
                    </a:cubicBezTo>
                    <a:cubicBezTo>
                      <a:pt x="30814" y="1274"/>
                      <a:pt x="30873" y="1334"/>
                      <a:pt x="30957" y="1334"/>
                    </a:cubicBezTo>
                    <a:cubicBezTo>
                      <a:pt x="31159" y="1334"/>
                      <a:pt x="31147" y="1036"/>
                      <a:pt x="30957" y="1036"/>
                    </a:cubicBezTo>
                    <a:close/>
                    <a:moveTo>
                      <a:pt x="21206" y="1167"/>
                    </a:moveTo>
                    <a:cubicBezTo>
                      <a:pt x="21075" y="1167"/>
                      <a:pt x="21003" y="1322"/>
                      <a:pt x="21098" y="1417"/>
                    </a:cubicBezTo>
                    <a:cubicBezTo>
                      <a:pt x="21130" y="1449"/>
                      <a:pt x="21168" y="1464"/>
                      <a:pt x="21206" y="1464"/>
                    </a:cubicBezTo>
                    <a:cubicBezTo>
                      <a:pt x="21280" y="1464"/>
                      <a:pt x="21348" y="1405"/>
                      <a:pt x="21348" y="1310"/>
                    </a:cubicBezTo>
                    <a:cubicBezTo>
                      <a:pt x="21348" y="1227"/>
                      <a:pt x="21289" y="1167"/>
                      <a:pt x="21206" y="1167"/>
                    </a:cubicBezTo>
                    <a:close/>
                    <a:moveTo>
                      <a:pt x="30536" y="2190"/>
                    </a:moveTo>
                    <a:cubicBezTo>
                      <a:pt x="30529" y="2190"/>
                      <a:pt x="30523" y="2191"/>
                      <a:pt x="30516" y="2191"/>
                    </a:cubicBezTo>
                    <a:lnTo>
                      <a:pt x="30528" y="2191"/>
                    </a:lnTo>
                    <a:cubicBezTo>
                      <a:pt x="30290" y="2203"/>
                      <a:pt x="30171" y="2489"/>
                      <a:pt x="30350" y="2656"/>
                    </a:cubicBezTo>
                    <a:cubicBezTo>
                      <a:pt x="30401" y="2703"/>
                      <a:pt x="30464" y="2725"/>
                      <a:pt x="30526" y="2725"/>
                    </a:cubicBezTo>
                    <a:cubicBezTo>
                      <a:pt x="30665" y="2725"/>
                      <a:pt x="30798" y="2617"/>
                      <a:pt x="30790" y="2453"/>
                    </a:cubicBezTo>
                    <a:cubicBezTo>
                      <a:pt x="30790" y="2305"/>
                      <a:pt x="30671" y="2190"/>
                      <a:pt x="30536" y="2190"/>
                    </a:cubicBezTo>
                    <a:close/>
                    <a:moveTo>
                      <a:pt x="32600" y="3513"/>
                    </a:moveTo>
                    <a:cubicBezTo>
                      <a:pt x="32397" y="3513"/>
                      <a:pt x="32397" y="3810"/>
                      <a:pt x="32600" y="3810"/>
                    </a:cubicBezTo>
                    <a:cubicBezTo>
                      <a:pt x="32790" y="3810"/>
                      <a:pt x="32790" y="3513"/>
                      <a:pt x="32600" y="3513"/>
                    </a:cubicBezTo>
                    <a:close/>
                    <a:moveTo>
                      <a:pt x="17725" y="3345"/>
                    </a:moveTo>
                    <a:cubicBezTo>
                      <a:pt x="17718" y="3345"/>
                      <a:pt x="17712" y="3346"/>
                      <a:pt x="17705" y="3346"/>
                    </a:cubicBezTo>
                    <a:cubicBezTo>
                      <a:pt x="17467" y="3346"/>
                      <a:pt x="17348" y="3632"/>
                      <a:pt x="17526" y="3799"/>
                    </a:cubicBezTo>
                    <a:cubicBezTo>
                      <a:pt x="17578" y="3850"/>
                      <a:pt x="17642" y="3873"/>
                      <a:pt x="17704" y="3873"/>
                    </a:cubicBezTo>
                    <a:cubicBezTo>
                      <a:pt x="17843" y="3873"/>
                      <a:pt x="17979" y="3760"/>
                      <a:pt x="17979" y="3596"/>
                    </a:cubicBezTo>
                    <a:cubicBezTo>
                      <a:pt x="17968" y="3460"/>
                      <a:pt x="17859" y="3345"/>
                      <a:pt x="17725" y="3345"/>
                    </a:cubicBezTo>
                    <a:close/>
                    <a:moveTo>
                      <a:pt x="32155" y="5488"/>
                    </a:moveTo>
                    <a:cubicBezTo>
                      <a:pt x="32149" y="5488"/>
                      <a:pt x="32142" y="5489"/>
                      <a:pt x="32135" y="5489"/>
                    </a:cubicBezTo>
                    <a:cubicBezTo>
                      <a:pt x="31897" y="5489"/>
                      <a:pt x="31790" y="5775"/>
                      <a:pt x="31957" y="5942"/>
                    </a:cubicBezTo>
                    <a:cubicBezTo>
                      <a:pt x="32013" y="5994"/>
                      <a:pt x="32079" y="6017"/>
                      <a:pt x="32144" y="6017"/>
                    </a:cubicBezTo>
                    <a:cubicBezTo>
                      <a:pt x="32285" y="6017"/>
                      <a:pt x="32417" y="5906"/>
                      <a:pt x="32409" y="5751"/>
                    </a:cubicBezTo>
                    <a:cubicBezTo>
                      <a:pt x="32409" y="5604"/>
                      <a:pt x="32290" y="5488"/>
                      <a:pt x="32155" y="5488"/>
                    </a:cubicBezTo>
                    <a:close/>
                    <a:moveTo>
                      <a:pt x="7557" y="5703"/>
                    </a:moveTo>
                    <a:cubicBezTo>
                      <a:pt x="7550" y="5703"/>
                      <a:pt x="7544" y="5703"/>
                      <a:pt x="7537" y="5704"/>
                    </a:cubicBezTo>
                    <a:cubicBezTo>
                      <a:pt x="7299" y="5704"/>
                      <a:pt x="7180" y="5989"/>
                      <a:pt x="7359" y="6156"/>
                    </a:cubicBezTo>
                    <a:cubicBezTo>
                      <a:pt x="7410" y="6208"/>
                      <a:pt x="7474" y="6231"/>
                      <a:pt x="7536" y="6231"/>
                    </a:cubicBezTo>
                    <a:cubicBezTo>
                      <a:pt x="7675" y="6231"/>
                      <a:pt x="7811" y="6118"/>
                      <a:pt x="7811" y="5954"/>
                    </a:cubicBezTo>
                    <a:cubicBezTo>
                      <a:pt x="7800" y="5817"/>
                      <a:pt x="7691" y="5703"/>
                      <a:pt x="7557" y="5703"/>
                    </a:cubicBezTo>
                    <a:close/>
                    <a:moveTo>
                      <a:pt x="17098" y="5870"/>
                    </a:moveTo>
                    <a:cubicBezTo>
                      <a:pt x="16681" y="5882"/>
                      <a:pt x="16479" y="6394"/>
                      <a:pt x="16788" y="6692"/>
                    </a:cubicBezTo>
                    <a:cubicBezTo>
                      <a:pt x="16882" y="6781"/>
                      <a:pt x="16996" y="6822"/>
                      <a:pt x="17109" y="6822"/>
                    </a:cubicBezTo>
                    <a:cubicBezTo>
                      <a:pt x="17356" y="6822"/>
                      <a:pt x="17594" y="6629"/>
                      <a:pt x="17586" y="6335"/>
                    </a:cubicBezTo>
                    <a:cubicBezTo>
                      <a:pt x="17574" y="6073"/>
                      <a:pt x="17360" y="5870"/>
                      <a:pt x="17098" y="5870"/>
                    </a:cubicBezTo>
                    <a:close/>
                    <a:moveTo>
                      <a:pt x="34106" y="6881"/>
                    </a:moveTo>
                    <a:cubicBezTo>
                      <a:pt x="34100" y="6881"/>
                      <a:pt x="34094" y="6881"/>
                      <a:pt x="34088" y="6882"/>
                    </a:cubicBezTo>
                    <a:lnTo>
                      <a:pt x="34100" y="6882"/>
                    </a:lnTo>
                    <a:cubicBezTo>
                      <a:pt x="33957" y="6882"/>
                      <a:pt x="33898" y="7037"/>
                      <a:pt x="33993" y="7132"/>
                    </a:cubicBezTo>
                    <a:cubicBezTo>
                      <a:pt x="34023" y="7163"/>
                      <a:pt x="34059" y="7176"/>
                      <a:pt x="34095" y="7176"/>
                    </a:cubicBezTo>
                    <a:cubicBezTo>
                      <a:pt x="34171" y="7176"/>
                      <a:pt x="34243" y="7114"/>
                      <a:pt x="34243" y="7025"/>
                    </a:cubicBezTo>
                    <a:cubicBezTo>
                      <a:pt x="34243" y="6948"/>
                      <a:pt x="34182" y="6881"/>
                      <a:pt x="34106" y="6881"/>
                    </a:cubicBezTo>
                    <a:close/>
                    <a:moveTo>
                      <a:pt x="5227" y="7228"/>
                    </a:moveTo>
                    <a:cubicBezTo>
                      <a:pt x="5073" y="7228"/>
                      <a:pt x="5001" y="7430"/>
                      <a:pt x="5108" y="7537"/>
                    </a:cubicBezTo>
                    <a:cubicBezTo>
                      <a:pt x="5145" y="7570"/>
                      <a:pt x="5189" y="7585"/>
                      <a:pt x="5232" y="7585"/>
                    </a:cubicBezTo>
                    <a:cubicBezTo>
                      <a:pt x="5326" y="7585"/>
                      <a:pt x="5414" y="7513"/>
                      <a:pt x="5406" y="7406"/>
                    </a:cubicBezTo>
                    <a:cubicBezTo>
                      <a:pt x="5406" y="7311"/>
                      <a:pt x="5334" y="7228"/>
                      <a:pt x="5239" y="7228"/>
                    </a:cubicBezTo>
                    <a:close/>
                    <a:moveTo>
                      <a:pt x="10883" y="11240"/>
                    </a:moveTo>
                    <a:cubicBezTo>
                      <a:pt x="10799" y="11240"/>
                      <a:pt x="10740" y="11299"/>
                      <a:pt x="10740" y="11383"/>
                    </a:cubicBezTo>
                    <a:cubicBezTo>
                      <a:pt x="10740" y="11478"/>
                      <a:pt x="10809" y="11536"/>
                      <a:pt x="10883" y="11536"/>
                    </a:cubicBezTo>
                    <a:cubicBezTo>
                      <a:pt x="10920" y="11536"/>
                      <a:pt x="10958" y="11522"/>
                      <a:pt x="10990" y="11490"/>
                    </a:cubicBezTo>
                    <a:cubicBezTo>
                      <a:pt x="11085" y="11395"/>
                      <a:pt x="11014" y="11240"/>
                      <a:pt x="10883" y="11240"/>
                    </a:cubicBezTo>
                    <a:close/>
                    <a:moveTo>
                      <a:pt x="36014" y="11549"/>
                    </a:moveTo>
                    <a:cubicBezTo>
                      <a:pt x="36007" y="11549"/>
                      <a:pt x="36000" y="11549"/>
                      <a:pt x="35993" y="11549"/>
                    </a:cubicBezTo>
                    <a:lnTo>
                      <a:pt x="36005" y="11549"/>
                    </a:lnTo>
                    <a:cubicBezTo>
                      <a:pt x="35767" y="11561"/>
                      <a:pt x="35660" y="11847"/>
                      <a:pt x="35826" y="12014"/>
                    </a:cubicBezTo>
                    <a:cubicBezTo>
                      <a:pt x="35882" y="12066"/>
                      <a:pt x="35948" y="12089"/>
                      <a:pt x="36012" y="12089"/>
                    </a:cubicBezTo>
                    <a:cubicBezTo>
                      <a:pt x="36154" y="12089"/>
                      <a:pt x="36287" y="11975"/>
                      <a:pt x="36279" y="11811"/>
                    </a:cubicBezTo>
                    <a:cubicBezTo>
                      <a:pt x="36279" y="11664"/>
                      <a:pt x="36160" y="11549"/>
                      <a:pt x="36014" y="11549"/>
                    </a:cubicBezTo>
                    <a:close/>
                    <a:moveTo>
                      <a:pt x="34529" y="12847"/>
                    </a:moveTo>
                    <a:cubicBezTo>
                      <a:pt x="34531" y="12847"/>
                      <a:pt x="34532" y="12847"/>
                      <a:pt x="34534" y="12847"/>
                    </a:cubicBezTo>
                    <a:lnTo>
                      <a:pt x="34534" y="12847"/>
                    </a:lnTo>
                    <a:cubicBezTo>
                      <a:pt x="34536" y="12847"/>
                      <a:pt x="34538" y="12847"/>
                      <a:pt x="34541" y="12847"/>
                    </a:cubicBezTo>
                    <a:close/>
                    <a:moveTo>
                      <a:pt x="34534" y="12847"/>
                    </a:moveTo>
                    <a:lnTo>
                      <a:pt x="34534" y="12847"/>
                    </a:lnTo>
                    <a:cubicBezTo>
                      <a:pt x="34396" y="12852"/>
                      <a:pt x="34339" y="13003"/>
                      <a:pt x="34433" y="13097"/>
                    </a:cubicBezTo>
                    <a:cubicBezTo>
                      <a:pt x="34464" y="13128"/>
                      <a:pt x="34500" y="13141"/>
                      <a:pt x="34535" y="13141"/>
                    </a:cubicBezTo>
                    <a:cubicBezTo>
                      <a:pt x="34611" y="13141"/>
                      <a:pt x="34683" y="13079"/>
                      <a:pt x="34683" y="12990"/>
                    </a:cubicBezTo>
                    <a:cubicBezTo>
                      <a:pt x="34683" y="12909"/>
                      <a:pt x="34615" y="12850"/>
                      <a:pt x="34534" y="12847"/>
                    </a:cubicBezTo>
                    <a:close/>
                    <a:moveTo>
                      <a:pt x="37231" y="13740"/>
                    </a:moveTo>
                    <a:cubicBezTo>
                      <a:pt x="37233" y="13740"/>
                      <a:pt x="37235" y="13740"/>
                      <a:pt x="37237" y="13740"/>
                    </a:cubicBezTo>
                    <a:lnTo>
                      <a:pt x="37237" y="13740"/>
                    </a:lnTo>
                    <a:cubicBezTo>
                      <a:pt x="37239" y="13740"/>
                      <a:pt x="37241" y="13740"/>
                      <a:pt x="37243" y="13740"/>
                    </a:cubicBezTo>
                    <a:close/>
                    <a:moveTo>
                      <a:pt x="393" y="13383"/>
                    </a:moveTo>
                    <a:cubicBezTo>
                      <a:pt x="131" y="13383"/>
                      <a:pt x="0" y="13693"/>
                      <a:pt x="179" y="13883"/>
                    </a:cubicBezTo>
                    <a:cubicBezTo>
                      <a:pt x="242" y="13946"/>
                      <a:pt x="318" y="13974"/>
                      <a:pt x="393" y="13974"/>
                    </a:cubicBezTo>
                    <a:cubicBezTo>
                      <a:pt x="546" y="13974"/>
                      <a:pt x="691" y="13857"/>
                      <a:pt x="691" y="13681"/>
                    </a:cubicBezTo>
                    <a:cubicBezTo>
                      <a:pt x="691" y="13514"/>
                      <a:pt x="560" y="13383"/>
                      <a:pt x="393" y="13383"/>
                    </a:cubicBezTo>
                    <a:close/>
                    <a:moveTo>
                      <a:pt x="37237" y="13740"/>
                    </a:moveTo>
                    <a:lnTo>
                      <a:pt x="37237" y="13740"/>
                    </a:lnTo>
                    <a:cubicBezTo>
                      <a:pt x="37099" y="13745"/>
                      <a:pt x="37042" y="13896"/>
                      <a:pt x="37136" y="13990"/>
                    </a:cubicBezTo>
                    <a:cubicBezTo>
                      <a:pt x="37166" y="14021"/>
                      <a:pt x="37203" y="14034"/>
                      <a:pt x="37238" y="14034"/>
                    </a:cubicBezTo>
                    <a:cubicBezTo>
                      <a:pt x="37314" y="14034"/>
                      <a:pt x="37386" y="13972"/>
                      <a:pt x="37386" y="13883"/>
                    </a:cubicBezTo>
                    <a:cubicBezTo>
                      <a:pt x="37386" y="13802"/>
                      <a:pt x="37318" y="13743"/>
                      <a:pt x="37237" y="13740"/>
                    </a:cubicBezTo>
                    <a:close/>
                    <a:moveTo>
                      <a:pt x="5573" y="13966"/>
                    </a:moveTo>
                    <a:cubicBezTo>
                      <a:pt x="5489" y="13966"/>
                      <a:pt x="5430" y="14026"/>
                      <a:pt x="5430" y="14109"/>
                    </a:cubicBezTo>
                    <a:cubicBezTo>
                      <a:pt x="5430" y="14199"/>
                      <a:pt x="5502" y="14260"/>
                      <a:pt x="5578" y="14260"/>
                    </a:cubicBezTo>
                    <a:cubicBezTo>
                      <a:pt x="5613" y="14260"/>
                      <a:pt x="5649" y="14247"/>
                      <a:pt x="5680" y="14216"/>
                    </a:cubicBezTo>
                    <a:cubicBezTo>
                      <a:pt x="5775" y="14121"/>
                      <a:pt x="5715" y="13966"/>
                      <a:pt x="5573" y="13966"/>
                    </a:cubicBezTo>
                    <a:close/>
                    <a:moveTo>
                      <a:pt x="36550" y="17966"/>
                    </a:moveTo>
                    <a:cubicBezTo>
                      <a:pt x="36543" y="17966"/>
                      <a:pt x="36536" y="17966"/>
                      <a:pt x="36529" y="17967"/>
                    </a:cubicBezTo>
                    <a:lnTo>
                      <a:pt x="36541" y="17967"/>
                    </a:lnTo>
                    <a:cubicBezTo>
                      <a:pt x="36303" y="17979"/>
                      <a:pt x="36195" y="18265"/>
                      <a:pt x="36362" y="18431"/>
                    </a:cubicBezTo>
                    <a:cubicBezTo>
                      <a:pt x="36417" y="18479"/>
                      <a:pt x="36483" y="18501"/>
                      <a:pt x="36547" y="18501"/>
                    </a:cubicBezTo>
                    <a:cubicBezTo>
                      <a:pt x="36689" y="18501"/>
                      <a:pt x="36823" y="18393"/>
                      <a:pt x="36815" y="18229"/>
                    </a:cubicBezTo>
                    <a:cubicBezTo>
                      <a:pt x="36815" y="18081"/>
                      <a:pt x="36695" y="17966"/>
                      <a:pt x="36550" y="17966"/>
                    </a:cubicBezTo>
                    <a:close/>
                    <a:moveTo>
                      <a:pt x="3251" y="19455"/>
                    </a:moveTo>
                    <a:cubicBezTo>
                      <a:pt x="3168" y="19455"/>
                      <a:pt x="3108" y="19527"/>
                      <a:pt x="3108" y="19598"/>
                    </a:cubicBezTo>
                    <a:cubicBezTo>
                      <a:pt x="3108" y="19693"/>
                      <a:pt x="3177" y="19752"/>
                      <a:pt x="3251" y="19752"/>
                    </a:cubicBezTo>
                    <a:cubicBezTo>
                      <a:pt x="3288" y="19752"/>
                      <a:pt x="3326" y="19737"/>
                      <a:pt x="3358" y="19705"/>
                    </a:cubicBezTo>
                    <a:cubicBezTo>
                      <a:pt x="3453" y="19610"/>
                      <a:pt x="3394" y="19455"/>
                      <a:pt x="3251" y="19455"/>
                    </a:cubicBezTo>
                    <a:close/>
                    <a:moveTo>
                      <a:pt x="37446" y="19562"/>
                    </a:moveTo>
                    <a:cubicBezTo>
                      <a:pt x="37315" y="19562"/>
                      <a:pt x="37243" y="19717"/>
                      <a:pt x="37338" y="19812"/>
                    </a:cubicBezTo>
                    <a:cubicBezTo>
                      <a:pt x="37370" y="19844"/>
                      <a:pt x="37409" y="19859"/>
                      <a:pt x="37446" y="19859"/>
                    </a:cubicBezTo>
                    <a:cubicBezTo>
                      <a:pt x="37520" y="19859"/>
                      <a:pt x="37589" y="19800"/>
                      <a:pt x="37589" y="19705"/>
                    </a:cubicBezTo>
                    <a:cubicBezTo>
                      <a:pt x="37600" y="19622"/>
                      <a:pt x="37529" y="19562"/>
                      <a:pt x="37446" y="19562"/>
                    </a:cubicBezTo>
                    <a:close/>
                    <a:moveTo>
                      <a:pt x="35648" y="23658"/>
                    </a:moveTo>
                    <a:cubicBezTo>
                      <a:pt x="35410" y="23658"/>
                      <a:pt x="35303" y="23956"/>
                      <a:pt x="35469" y="24111"/>
                    </a:cubicBezTo>
                    <a:cubicBezTo>
                      <a:pt x="35527" y="24164"/>
                      <a:pt x="35594" y="24188"/>
                      <a:pt x="35659" y="24188"/>
                    </a:cubicBezTo>
                    <a:cubicBezTo>
                      <a:pt x="35796" y="24188"/>
                      <a:pt x="35922" y="24082"/>
                      <a:pt x="35922" y="23920"/>
                    </a:cubicBezTo>
                    <a:cubicBezTo>
                      <a:pt x="35911" y="23779"/>
                      <a:pt x="35810" y="23667"/>
                      <a:pt x="35675" y="23667"/>
                    </a:cubicBezTo>
                    <a:cubicBezTo>
                      <a:pt x="35662" y="23667"/>
                      <a:pt x="35649" y="23668"/>
                      <a:pt x="35636" y="23670"/>
                    </a:cubicBezTo>
                    <a:lnTo>
                      <a:pt x="35648" y="23658"/>
                    </a:lnTo>
                    <a:close/>
                    <a:moveTo>
                      <a:pt x="37696" y="24122"/>
                    </a:moveTo>
                    <a:cubicBezTo>
                      <a:pt x="37497" y="24134"/>
                      <a:pt x="37505" y="24420"/>
                      <a:pt x="37696" y="24420"/>
                    </a:cubicBezTo>
                    <a:cubicBezTo>
                      <a:pt x="37700" y="24420"/>
                      <a:pt x="37704" y="24420"/>
                      <a:pt x="37708" y="24420"/>
                    </a:cubicBezTo>
                    <a:cubicBezTo>
                      <a:pt x="37791" y="24420"/>
                      <a:pt x="37850" y="24361"/>
                      <a:pt x="37850" y="24277"/>
                    </a:cubicBezTo>
                    <a:cubicBezTo>
                      <a:pt x="37850" y="24182"/>
                      <a:pt x="37779" y="24122"/>
                      <a:pt x="37696" y="24122"/>
                    </a:cubicBezTo>
                    <a:close/>
                    <a:moveTo>
                      <a:pt x="29369" y="24193"/>
                    </a:moveTo>
                    <a:cubicBezTo>
                      <a:pt x="29363" y="24193"/>
                      <a:pt x="29356" y="24193"/>
                      <a:pt x="29349" y="24194"/>
                    </a:cubicBezTo>
                    <a:lnTo>
                      <a:pt x="29361" y="24194"/>
                    </a:lnTo>
                    <a:cubicBezTo>
                      <a:pt x="29123" y="24194"/>
                      <a:pt x="29016" y="24492"/>
                      <a:pt x="29183" y="24646"/>
                    </a:cubicBezTo>
                    <a:cubicBezTo>
                      <a:pt x="29239" y="24699"/>
                      <a:pt x="29304" y="24722"/>
                      <a:pt x="29367" y="24722"/>
                    </a:cubicBezTo>
                    <a:cubicBezTo>
                      <a:pt x="29506" y="24722"/>
                      <a:pt x="29635" y="24611"/>
                      <a:pt x="29635" y="24456"/>
                    </a:cubicBezTo>
                    <a:cubicBezTo>
                      <a:pt x="29635" y="24308"/>
                      <a:pt x="29505" y="24193"/>
                      <a:pt x="29369" y="24193"/>
                    </a:cubicBezTo>
                    <a:close/>
                    <a:moveTo>
                      <a:pt x="18664" y="24538"/>
                    </a:moveTo>
                    <a:cubicBezTo>
                      <a:pt x="18658" y="24538"/>
                      <a:pt x="18652" y="24538"/>
                      <a:pt x="18646" y="24539"/>
                    </a:cubicBezTo>
                    <a:lnTo>
                      <a:pt x="18658" y="24539"/>
                    </a:lnTo>
                    <a:cubicBezTo>
                      <a:pt x="18455" y="24539"/>
                      <a:pt x="18467" y="24837"/>
                      <a:pt x="18658" y="24837"/>
                    </a:cubicBezTo>
                    <a:cubicBezTo>
                      <a:pt x="18741" y="24837"/>
                      <a:pt x="18812" y="24765"/>
                      <a:pt x="18812" y="24682"/>
                    </a:cubicBezTo>
                    <a:cubicBezTo>
                      <a:pt x="18812" y="24605"/>
                      <a:pt x="18741" y="24538"/>
                      <a:pt x="18664" y="24538"/>
                    </a:cubicBezTo>
                    <a:close/>
                    <a:moveTo>
                      <a:pt x="9918" y="25039"/>
                    </a:moveTo>
                    <a:cubicBezTo>
                      <a:pt x="9680" y="25051"/>
                      <a:pt x="9573" y="25337"/>
                      <a:pt x="9740" y="25504"/>
                    </a:cubicBezTo>
                    <a:cubicBezTo>
                      <a:pt x="9791" y="25552"/>
                      <a:pt x="9854" y="25573"/>
                      <a:pt x="9917" y="25573"/>
                    </a:cubicBezTo>
                    <a:cubicBezTo>
                      <a:pt x="10056" y="25573"/>
                      <a:pt x="10192" y="25466"/>
                      <a:pt x="10192" y="25301"/>
                    </a:cubicBezTo>
                    <a:cubicBezTo>
                      <a:pt x="10192" y="25158"/>
                      <a:pt x="10061" y="25039"/>
                      <a:pt x="9918" y="25039"/>
                    </a:cubicBezTo>
                    <a:close/>
                    <a:moveTo>
                      <a:pt x="31028" y="25527"/>
                    </a:moveTo>
                    <a:cubicBezTo>
                      <a:pt x="30945" y="25527"/>
                      <a:pt x="30873" y="25599"/>
                      <a:pt x="30873" y="25682"/>
                    </a:cubicBezTo>
                    <a:cubicBezTo>
                      <a:pt x="30873" y="25772"/>
                      <a:pt x="30951" y="25828"/>
                      <a:pt x="31031" y="25828"/>
                    </a:cubicBezTo>
                    <a:cubicBezTo>
                      <a:pt x="31068" y="25828"/>
                      <a:pt x="31105" y="25816"/>
                      <a:pt x="31135" y="25789"/>
                    </a:cubicBezTo>
                    <a:cubicBezTo>
                      <a:pt x="31219" y="25694"/>
                      <a:pt x="31159" y="25527"/>
                      <a:pt x="31028" y="25527"/>
                    </a:cubicBezTo>
                    <a:close/>
                    <a:moveTo>
                      <a:pt x="19539" y="26527"/>
                    </a:moveTo>
                    <a:cubicBezTo>
                      <a:pt x="19181" y="26527"/>
                      <a:pt x="19185" y="27065"/>
                      <a:pt x="19529" y="27065"/>
                    </a:cubicBezTo>
                    <a:cubicBezTo>
                      <a:pt x="19540" y="27065"/>
                      <a:pt x="19551" y="27064"/>
                      <a:pt x="19562" y="27063"/>
                    </a:cubicBezTo>
                    <a:cubicBezTo>
                      <a:pt x="19896" y="27028"/>
                      <a:pt x="19884" y="26551"/>
                      <a:pt x="19551" y="26528"/>
                    </a:cubicBezTo>
                    <a:cubicBezTo>
                      <a:pt x="19547" y="26527"/>
                      <a:pt x="19543" y="26527"/>
                      <a:pt x="19539" y="26527"/>
                    </a:cubicBezTo>
                    <a:close/>
                    <a:moveTo>
                      <a:pt x="10359" y="26849"/>
                    </a:moveTo>
                    <a:cubicBezTo>
                      <a:pt x="10157" y="26849"/>
                      <a:pt x="10157" y="27147"/>
                      <a:pt x="10359" y="27147"/>
                    </a:cubicBezTo>
                    <a:cubicBezTo>
                      <a:pt x="10442" y="27147"/>
                      <a:pt x="10502" y="27087"/>
                      <a:pt x="10502" y="27004"/>
                    </a:cubicBezTo>
                    <a:cubicBezTo>
                      <a:pt x="10502" y="26920"/>
                      <a:pt x="10442" y="26849"/>
                      <a:pt x="10359" y="26849"/>
                    </a:cubicBezTo>
                    <a:close/>
                    <a:moveTo>
                      <a:pt x="22694" y="26682"/>
                    </a:moveTo>
                    <a:cubicBezTo>
                      <a:pt x="22456" y="26682"/>
                      <a:pt x="22337" y="26980"/>
                      <a:pt x="22515" y="27135"/>
                    </a:cubicBezTo>
                    <a:cubicBezTo>
                      <a:pt x="22569" y="27188"/>
                      <a:pt x="22635" y="27212"/>
                      <a:pt x="22700" y="27212"/>
                    </a:cubicBezTo>
                    <a:cubicBezTo>
                      <a:pt x="22836" y="27212"/>
                      <a:pt x="22968" y="27106"/>
                      <a:pt x="22968" y="26944"/>
                    </a:cubicBezTo>
                    <a:cubicBezTo>
                      <a:pt x="22956" y="26789"/>
                      <a:pt x="22837" y="26682"/>
                      <a:pt x="22694" y="26682"/>
                    </a:cubicBezTo>
                    <a:close/>
                    <a:moveTo>
                      <a:pt x="23396" y="28373"/>
                    </a:moveTo>
                    <a:cubicBezTo>
                      <a:pt x="23313" y="28373"/>
                      <a:pt x="23241" y="28444"/>
                      <a:pt x="23241" y="28528"/>
                    </a:cubicBezTo>
                    <a:cubicBezTo>
                      <a:pt x="23241" y="28617"/>
                      <a:pt x="23319" y="28673"/>
                      <a:pt x="23399" y="28673"/>
                    </a:cubicBezTo>
                    <a:cubicBezTo>
                      <a:pt x="23436" y="28673"/>
                      <a:pt x="23473" y="28661"/>
                      <a:pt x="23503" y="28635"/>
                    </a:cubicBezTo>
                    <a:cubicBezTo>
                      <a:pt x="23587" y="28540"/>
                      <a:pt x="23527" y="28373"/>
                      <a:pt x="23396" y="28373"/>
                    </a:cubicBezTo>
                    <a:close/>
                    <a:moveTo>
                      <a:pt x="27655" y="28563"/>
                    </a:moveTo>
                    <a:cubicBezTo>
                      <a:pt x="27648" y="28563"/>
                      <a:pt x="27641" y="28563"/>
                      <a:pt x="27635" y="28563"/>
                    </a:cubicBezTo>
                    <a:cubicBezTo>
                      <a:pt x="27397" y="28563"/>
                      <a:pt x="27278" y="28861"/>
                      <a:pt x="27456" y="29016"/>
                    </a:cubicBezTo>
                    <a:cubicBezTo>
                      <a:pt x="27509" y="29068"/>
                      <a:pt x="27572" y="29091"/>
                      <a:pt x="27635" y="29091"/>
                    </a:cubicBezTo>
                    <a:cubicBezTo>
                      <a:pt x="27773" y="29091"/>
                      <a:pt x="27905" y="28981"/>
                      <a:pt x="27897" y="28825"/>
                    </a:cubicBezTo>
                    <a:cubicBezTo>
                      <a:pt x="27897" y="28678"/>
                      <a:pt x="27789" y="28563"/>
                      <a:pt x="27655" y="28563"/>
                    </a:cubicBezTo>
                    <a:close/>
                    <a:moveTo>
                      <a:pt x="28302" y="30397"/>
                    </a:moveTo>
                    <a:cubicBezTo>
                      <a:pt x="28171" y="30397"/>
                      <a:pt x="28111" y="30552"/>
                      <a:pt x="28194" y="30647"/>
                    </a:cubicBezTo>
                    <a:cubicBezTo>
                      <a:pt x="28225" y="30677"/>
                      <a:pt x="28262" y="30691"/>
                      <a:pt x="28299" y="30691"/>
                    </a:cubicBezTo>
                    <a:cubicBezTo>
                      <a:pt x="28379" y="30691"/>
                      <a:pt x="28456" y="30629"/>
                      <a:pt x="28456" y="30540"/>
                    </a:cubicBezTo>
                    <a:cubicBezTo>
                      <a:pt x="28456" y="30457"/>
                      <a:pt x="28385" y="30397"/>
                      <a:pt x="28302" y="30397"/>
                    </a:cubicBezTo>
                    <a:close/>
                    <a:moveTo>
                      <a:pt x="15403" y="30170"/>
                    </a:moveTo>
                    <a:cubicBezTo>
                      <a:pt x="15397" y="30170"/>
                      <a:pt x="15390" y="30170"/>
                      <a:pt x="15383" y="30171"/>
                    </a:cubicBezTo>
                    <a:cubicBezTo>
                      <a:pt x="15145" y="30171"/>
                      <a:pt x="15038" y="30468"/>
                      <a:pt x="15205" y="30623"/>
                    </a:cubicBezTo>
                    <a:cubicBezTo>
                      <a:pt x="15262" y="30677"/>
                      <a:pt x="15330" y="30701"/>
                      <a:pt x="15395" y="30701"/>
                    </a:cubicBezTo>
                    <a:cubicBezTo>
                      <a:pt x="15531" y="30701"/>
                      <a:pt x="15657" y="30594"/>
                      <a:pt x="15657" y="30433"/>
                    </a:cubicBezTo>
                    <a:cubicBezTo>
                      <a:pt x="15657" y="30285"/>
                      <a:pt x="15538" y="30170"/>
                      <a:pt x="15403" y="30170"/>
                    </a:cubicBezTo>
                    <a:close/>
                    <a:moveTo>
                      <a:pt x="17914" y="33146"/>
                    </a:moveTo>
                    <a:cubicBezTo>
                      <a:pt x="17908" y="33146"/>
                      <a:pt x="17902" y="33146"/>
                      <a:pt x="17896" y="33147"/>
                    </a:cubicBezTo>
                    <a:lnTo>
                      <a:pt x="17907" y="33147"/>
                    </a:lnTo>
                    <a:cubicBezTo>
                      <a:pt x="17777" y="33147"/>
                      <a:pt x="17705" y="33302"/>
                      <a:pt x="17800" y="33397"/>
                    </a:cubicBezTo>
                    <a:cubicBezTo>
                      <a:pt x="17831" y="33428"/>
                      <a:pt x="17868" y="33441"/>
                      <a:pt x="17905" y="33441"/>
                    </a:cubicBezTo>
                    <a:cubicBezTo>
                      <a:pt x="17985" y="33441"/>
                      <a:pt x="18062" y="33380"/>
                      <a:pt x="18062" y="33290"/>
                    </a:cubicBezTo>
                    <a:cubicBezTo>
                      <a:pt x="18062" y="33213"/>
                      <a:pt x="17991" y="33146"/>
                      <a:pt x="17914" y="33146"/>
                    </a:cubicBezTo>
                    <a:close/>
                    <a:moveTo>
                      <a:pt x="15562" y="34064"/>
                    </a:moveTo>
                    <a:cubicBezTo>
                      <a:pt x="15479" y="34064"/>
                      <a:pt x="15407" y="34124"/>
                      <a:pt x="15407" y="34207"/>
                    </a:cubicBezTo>
                    <a:cubicBezTo>
                      <a:pt x="15407" y="34296"/>
                      <a:pt x="15485" y="34358"/>
                      <a:pt x="15564" y="34358"/>
                    </a:cubicBezTo>
                    <a:cubicBezTo>
                      <a:pt x="15601" y="34358"/>
                      <a:pt x="15639" y="34344"/>
                      <a:pt x="15669" y="34314"/>
                    </a:cubicBezTo>
                    <a:cubicBezTo>
                      <a:pt x="15752" y="34219"/>
                      <a:pt x="15693" y="34064"/>
                      <a:pt x="15562" y="340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 flipH="1">
                <a:off x="396020" y="-192961"/>
                <a:ext cx="715791" cy="858787"/>
              </a:xfrm>
              <a:custGeom>
                <a:avLst/>
                <a:gdLst/>
                <a:ahLst/>
                <a:cxnLst/>
                <a:rect l="l" t="t" r="r" b="b"/>
                <a:pathLst>
                  <a:path w="30250" h="36297" extrusionOk="0">
                    <a:moveTo>
                      <a:pt x="21659" y="1"/>
                    </a:moveTo>
                    <a:cubicBezTo>
                      <a:pt x="21397" y="1"/>
                      <a:pt x="21151" y="159"/>
                      <a:pt x="21058" y="420"/>
                    </a:cubicBezTo>
                    <a:cubicBezTo>
                      <a:pt x="20902" y="858"/>
                      <a:pt x="21248" y="1272"/>
                      <a:pt x="21659" y="1272"/>
                    </a:cubicBezTo>
                    <a:cubicBezTo>
                      <a:pt x="21750" y="1272"/>
                      <a:pt x="21846" y="1251"/>
                      <a:pt x="21939" y="1206"/>
                    </a:cubicBezTo>
                    <a:cubicBezTo>
                      <a:pt x="22451" y="968"/>
                      <a:pt x="22415" y="229"/>
                      <a:pt x="21879" y="39"/>
                    </a:cubicBezTo>
                    <a:cubicBezTo>
                      <a:pt x="21807" y="13"/>
                      <a:pt x="21732" y="1"/>
                      <a:pt x="21659" y="1"/>
                    </a:cubicBezTo>
                    <a:close/>
                    <a:moveTo>
                      <a:pt x="29458" y="4299"/>
                    </a:moveTo>
                    <a:cubicBezTo>
                      <a:pt x="29196" y="4299"/>
                      <a:pt x="28952" y="4457"/>
                      <a:pt x="28868" y="4718"/>
                    </a:cubicBezTo>
                    <a:cubicBezTo>
                      <a:pt x="28713" y="5156"/>
                      <a:pt x="29050" y="5570"/>
                      <a:pt x="29458" y="5570"/>
                    </a:cubicBezTo>
                    <a:cubicBezTo>
                      <a:pt x="29549" y="5570"/>
                      <a:pt x="29644" y="5550"/>
                      <a:pt x="29738" y="5504"/>
                    </a:cubicBezTo>
                    <a:cubicBezTo>
                      <a:pt x="30250" y="5266"/>
                      <a:pt x="30214" y="4528"/>
                      <a:pt x="29678" y="4337"/>
                    </a:cubicBezTo>
                    <a:cubicBezTo>
                      <a:pt x="29605" y="4311"/>
                      <a:pt x="29531" y="4299"/>
                      <a:pt x="29458" y="4299"/>
                    </a:cubicBezTo>
                    <a:close/>
                    <a:moveTo>
                      <a:pt x="7844" y="4215"/>
                    </a:moveTo>
                    <a:cubicBezTo>
                      <a:pt x="7170" y="4215"/>
                      <a:pt x="6693" y="4965"/>
                      <a:pt x="7080" y="5599"/>
                    </a:cubicBezTo>
                    <a:cubicBezTo>
                      <a:pt x="7245" y="5882"/>
                      <a:pt x="7544" y="6040"/>
                      <a:pt x="7852" y="6040"/>
                    </a:cubicBezTo>
                    <a:cubicBezTo>
                      <a:pt x="8011" y="6040"/>
                      <a:pt x="8172" y="5998"/>
                      <a:pt x="8318" y="5909"/>
                    </a:cubicBezTo>
                    <a:lnTo>
                      <a:pt x="8318" y="5897"/>
                    </a:lnTo>
                    <a:cubicBezTo>
                      <a:pt x="9009" y="5480"/>
                      <a:pt x="8854" y="4432"/>
                      <a:pt x="8068" y="4242"/>
                    </a:cubicBezTo>
                    <a:cubicBezTo>
                      <a:pt x="7992" y="4223"/>
                      <a:pt x="7917" y="4215"/>
                      <a:pt x="7844" y="4215"/>
                    </a:cubicBezTo>
                    <a:close/>
                    <a:moveTo>
                      <a:pt x="12817" y="5898"/>
                    </a:moveTo>
                    <a:cubicBezTo>
                      <a:pt x="12519" y="5898"/>
                      <a:pt x="12240" y="6087"/>
                      <a:pt x="12128" y="6385"/>
                    </a:cubicBezTo>
                    <a:cubicBezTo>
                      <a:pt x="11943" y="6903"/>
                      <a:pt x="12342" y="7388"/>
                      <a:pt x="12827" y="7388"/>
                    </a:cubicBezTo>
                    <a:cubicBezTo>
                      <a:pt x="12933" y="7388"/>
                      <a:pt x="13043" y="7365"/>
                      <a:pt x="13152" y="7314"/>
                    </a:cubicBezTo>
                    <a:cubicBezTo>
                      <a:pt x="13747" y="7028"/>
                      <a:pt x="13700" y="6159"/>
                      <a:pt x="13069" y="5944"/>
                    </a:cubicBezTo>
                    <a:cubicBezTo>
                      <a:pt x="12986" y="5913"/>
                      <a:pt x="12901" y="5898"/>
                      <a:pt x="12817" y="5898"/>
                    </a:cubicBezTo>
                    <a:close/>
                    <a:moveTo>
                      <a:pt x="22577" y="5619"/>
                    </a:moveTo>
                    <a:cubicBezTo>
                      <a:pt x="22203" y="5619"/>
                      <a:pt x="21856" y="5852"/>
                      <a:pt x="21725" y="6218"/>
                    </a:cubicBezTo>
                    <a:cubicBezTo>
                      <a:pt x="21500" y="6845"/>
                      <a:pt x="21990" y="7439"/>
                      <a:pt x="22576" y="7439"/>
                    </a:cubicBezTo>
                    <a:cubicBezTo>
                      <a:pt x="22702" y="7439"/>
                      <a:pt x="22834" y="7411"/>
                      <a:pt x="22963" y="7349"/>
                    </a:cubicBezTo>
                    <a:cubicBezTo>
                      <a:pt x="23701" y="6992"/>
                      <a:pt x="23642" y="5944"/>
                      <a:pt x="22880" y="5671"/>
                    </a:cubicBezTo>
                    <a:cubicBezTo>
                      <a:pt x="22779" y="5635"/>
                      <a:pt x="22677" y="5619"/>
                      <a:pt x="22577" y="5619"/>
                    </a:cubicBezTo>
                    <a:close/>
                    <a:moveTo>
                      <a:pt x="14403" y="11758"/>
                    </a:moveTo>
                    <a:cubicBezTo>
                      <a:pt x="14032" y="11758"/>
                      <a:pt x="13662" y="11978"/>
                      <a:pt x="13533" y="12398"/>
                    </a:cubicBezTo>
                    <a:cubicBezTo>
                      <a:pt x="13390" y="12874"/>
                      <a:pt x="13652" y="13374"/>
                      <a:pt x="14128" y="13529"/>
                    </a:cubicBezTo>
                    <a:cubicBezTo>
                      <a:pt x="14223" y="13558"/>
                      <a:pt x="14315" y="13571"/>
                      <a:pt x="14405" y="13571"/>
                    </a:cubicBezTo>
                    <a:cubicBezTo>
                      <a:pt x="15052" y="13571"/>
                      <a:pt x="15535" y="12870"/>
                      <a:pt x="15200" y="12243"/>
                    </a:cubicBezTo>
                    <a:cubicBezTo>
                      <a:pt x="15031" y="11916"/>
                      <a:pt x="14717" y="11758"/>
                      <a:pt x="14403" y="11758"/>
                    </a:cubicBezTo>
                    <a:close/>
                    <a:moveTo>
                      <a:pt x="22546" y="11343"/>
                    </a:moveTo>
                    <a:cubicBezTo>
                      <a:pt x="22071" y="11343"/>
                      <a:pt x="21620" y="11642"/>
                      <a:pt x="21451" y="12112"/>
                    </a:cubicBezTo>
                    <a:lnTo>
                      <a:pt x="21451" y="12124"/>
                    </a:lnTo>
                    <a:cubicBezTo>
                      <a:pt x="21167" y="12916"/>
                      <a:pt x="21791" y="13667"/>
                      <a:pt x="22543" y="13667"/>
                    </a:cubicBezTo>
                    <a:cubicBezTo>
                      <a:pt x="22708" y="13667"/>
                      <a:pt x="22878" y="13631"/>
                      <a:pt x="23046" y="13553"/>
                    </a:cubicBezTo>
                    <a:cubicBezTo>
                      <a:pt x="23975" y="13112"/>
                      <a:pt x="23904" y="11755"/>
                      <a:pt x="22927" y="11409"/>
                    </a:cubicBezTo>
                    <a:cubicBezTo>
                      <a:pt x="22802" y="11364"/>
                      <a:pt x="22673" y="11343"/>
                      <a:pt x="22546" y="11343"/>
                    </a:cubicBezTo>
                    <a:close/>
                    <a:moveTo>
                      <a:pt x="9857" y="13129"/>
                    </a:moveTo>
                    <a:cubicBezTo>
                      <a:pt x="9304" y="13129"/>
                      <a:pt x="8789" y="13475"/>
                      <a:pt x="8592" y="14029"/>
                    </a:cubicBezTo>
                    <a:cubicBezTo>
                      <a:pt x="8270" y="14947"/>
                      <a:pt x="8989" y="15817"/>
                      <a:pt x="9850" y="15817"/>
                    </a:cubicBezTo>
                    <a:cubicBezTo>
                      <a:pt x="10038" y="15817"/>
                      <a:pt x="10233" y="15776"/>
                      <a:pt x="10426" y="15684"/>
                    </a:cubicBezTo>
                    <a:cubicBezTo>
                      <a:pt x="11509" y="15172"/>
                      <a:pt x="11426" y="13612"/>
                      <a:pt x="10307" y="13207"/>
                    </a:cubicBezTo>
                    <a:cubicBezTo>
                      <a:pt x="10157" y="13154"/>
                      <a:pt x="10006" y="13129"/>
                      <a:pt x="9857" y="13129"/>
                    </a:cubicBezTo>
                    <a:close/>
                    <a:moveTo>
                      <a:pt x="1141" y="18776"/>
                    </a:moveTo>
                    <a:cubicBezTo>
                      <a:pt x="468" y="18776"/>
                      <a:pt x="1" y="19526"/>
                      <a:pt x="377" y="20160"/>
                    </a:cubicBezTo>
                    <a:cubicBezTo>
                      <a:pt x="549" y="20443"/>
                      <a:pt x="852" y="20601"/>
                      <a:pt x="1164" y="20601"/>
                    </a:cubicBezTo>
                    <a:cubicBezTo>
                      <a:pt x="1325" y="20601"/>
                      <a:pt x="1489" y="20559"/>
                      <a:pt x="1639" y="20470"/>
                    </a:cubicBezTo>
                    <a:lnTo>
                      <a:pt x="1627" y="20458"/>
                    </a:lnTo>
                    <a:cubicBezTo>
                      <a:pt x="2317" y="20041"/>
                      <a:pt x="2151" y="18994"/>
                      <a:pt x="1365" y="18803"/>
                    </a:cubicBezTo>
                    <a:cubicBezTo>
                      <a:pt x="1288" y="18785"/>
                      <a:pt x="1214" y="18776"/>
                      <a:pt x="1141" y="18776"/>
                    </a:cubicBezTo>
                    <a:close/>
                    <a:moveTo>
                      <a:pt x="10737" y="20419"/>
                    </a:moveTo>
                    <a:cubicBezTo>
                      <a:pt x="10063" y="20419"/>
                      <a:pt x="9586" y="21168"/>
                      <a:pt x="9973" y="21792"/>
                    </a:cubicBezTo>
                    <a:cubicBezTo>
                      <a:pt x="10138" y="22074"/>
                      <a:pt x="10438" y="22233"/>
                      <a:pt x="10745" y="22233"/>
                    </a:cubicBezTo>
                    <a:cubicBezTo>
                      <a:pt x="10904" y="22233"/>
                      <a:pt x="11065" y="22190"/>
                      <a:pt x="11211" y="22101"/>
                    </a:cubicBezTo>
                    <a:cubicBezTo>
                      <a:pt x="11902" y="21684"/>
                      <a:pt x="11747" y="20637"/>
                      <a:pt x="10961" y="20446"/>
                    </a:cubicBezTo>
                    <a:cubicBezTo>
                      <a:pt x="10885" y="20428"/>
                      <a:pt x="10810" y="20419"/>
                      <a:pt x="10737" y="20419"/>
                    </a:cubicBezTo>
                    <a:close/>
                    <a:moveTo>
                      <a:pt x="27434" y="20984"/>
                    </a:moveTo>
                    <a:cubicBezTo>
                      <a:pt x="27065" y="20984"/>
                      <a:pt x="26724" y="21218"/>
                      <a:pt x="26594" y="21589"/>
                    </a:cubicBezTo>
                    <a:cubicBezTo>
                      <a:pt x="26370" y="22212"/>
                      <a:pt x="26855" y="22803"/>
                      <a:pt x="27436" y="22803"/>
                    </a:cubicBezTo>
                    <a:cubicBezTo>
                      <a:pt x="27565" y="22803"/>
                      <a:pt x="27700" y="22774"/>
                      <a:pt x="27833" y="22708"/>
                    </a:cubicBezTo>
                    <a:cubicBezTo>
                      <a:pt x="28571" y="22363"/>
                      <a:pt x="28511" y="21303"/>
                      <a:pt x="27749" y="21042"/>
                    </a:cubicBezTo>
                    <a:cubicBezTo>
                      <a:pt x="27645" y="21002"/>
                      <a:pt x="27538" y="20984"/>
                      <a:pt x="27434" y="20984"/>
                    </a:cubicBezTo>
                    <a:close/>
                    <a:moveTo>
                      <a:pt x="19369" y="22907"/>
                    </a:moveTo>
                    <a:cubicBezTo>
                      <a:pt x="18695" y="22907"/>
                      <a:pt x="18218" y="23657"/>
                      <a:pt x="18605" y="24280"/>
                    </a:cubicBezTo>
                    <a:cubicBezTo>
                      <a:pt x="18771" y="24571"/>
                      <a:pt x="19071" y="24727"/>
                      <a:pt x="19383" y="24727"/>
                    </a:cubicBezTo>
                    <a:cubicBezTo>
                      <a:pt x="19543" y="24727"/>
                      <a:pt x="19706" y="24686"/>
                      <a:pt x="19855" y="24601"/>
                    </a:cubicBezTo>
                    <a:lnTo>
                      <a:pt x="19843" y="24590"/>
                    </a:lnTo>
                    <a:cubicBezTo>
                      <a:pt x="20534" y="24173"/>
                      <a:pt x="20379" y="23125"/>
                      <a:pt x="19593" y="22935"/>
                    </a:cubicBezTo>
                    <a:cubicBezTo>
                      <a:pt x="19517" y="22916"/>
                      <a:pt x="19442" y="22907"/>
                      <a:pt x="19369" y="22907"/>
                    </a:cubicBezTo>
                    <a:close/>
                    <a:moveTo>
                      <a:pt x="14065" y="24545"/>
                    </a:moveTo>
                    <a:cubicBezTo>
                      <a:pt x="13533" y="24545"/>
                      <a:pt x="13038" y="24880"/>
                      <a:pt x="12843" y="25411"/>
                    </a:cubicBezTo>
                    <a:cubicBezTo>
                      <a:pt x="12529" y="26312"/>
                      <a:pt x="13231" y="27156"/>
                      <a:pt x="14072" y="27156"/>
                    </a:cubicBezTo>
                    <a:cubicBezTo>
                      <a:pt x="14254" y="27156"/>
                      <a:pt x="14442" y="27117"/>
                      <a:pt x="14629" y="27030"/>
                    </a:cubicBezTo>
                    <a:cubicBezTo>
                      <a:pt x="15676" y="26530"/>
                      <a:pt x="15605" y="25006"/>
                      <a:pt x="14509" y="24625"/>
                    </a:cubicBezTo>
                    <a:cubicBezTo>
                      <a:pt x="14362" y="24571"/>
                      <a:pt x="14212" y="24545"/>
                      <a:pt x="14065" y="24545"/>
                    </a:cubicBezTo>
                    <a:close/>
                    <a:moveTo>
                      <a:pt x="3027" y="27617"/>
                    </a:moveTo>
                    <a:cubicBezTo>
                      <a:pt x="2656" y="27617"/>
                      <a:pt x="2286" y="27837"/>
                      <a:pt x="2151" y="28257"/>
                    </a:cubicBezTo>
                    <a:cubicBezTo>
                      <a:pt x="1996" y="28733"/>
                      <a:pt x="2270" y="29257"/>
                      <a:pt x="2758" y="29400"/>
                    </a:cubicBezTo>
                    <a:lnTo>
                      <a:pt x="2746" y="29388"/>
                    </a:lnTo>
                    <a:lnTo>
                      <a:pt x="2746" y="29388"/>
                    </a:lnTo>
                    <a:cubicBezTo>
                      <a:pt x="2843" y="29419"/>
                      <a:pt x="2939" y="29434"/>
                      <a:pt x="3031" y="29434"/>
                    </a:cubicBezTo>
                    <a:cubicBezTo>
                      <a:pt x="3674" y="29434"/>
                      <a:pt x="4152" y="28727"/>
                      <a:pt x="3830" y="28102"/>
                    </a:cubicBezTo>
                    <a:cubicBezTo>
                      <a:pt x="3655" y="27775"/>
                      <a:pt x="3341" y="27617"/>
                      <a:pt x="3027" y="27617"/>
                    </a:cubicBezTo>
                    <a:close/>
                    <a:moveTo>
                      <a:pt x="26660" y="28348"/>
                    </a:moveTo>
                    <a:cubicBezTo>
                      <a:pt x="26282" y="28348"/>
                      <a:pt x="25928" y="28581"/>
                      <a:pt x="25797" y="28947"/>
                    </a:cubicBezTo>
                    <a:lnTo>
                      <a:pt x="25797" y="28959"/>
                    </a:lnTo>
                    <a:cubicBezTo>
                      <a:pt x="25572" y="29584"/>
                      <a:pt x="26060" y="30169"/>
                      <a:pt x="26650" y="30169"/>
                    </a:cubicBezTo>
                    <a:cubicBezTo>
                      <a:pt x="26779" y="30169"/>
                      <a:pt x="26914" y="30141"/>
                      <a:pt x="27047" y="30078"/>
                    </a:cubicBezTo>
                    <a:cubicBezTo>
                      <a:pt x="27773" y="29733"/>
                      <a:pt x="27725" y="28673"/>
                      <a:pt x="26963" y="28400"/>
                    </a:cubicBezTo>
                    <a:cubicBezTo>
                      <a:pt x="26863" y="28364"/>
                      <a:pt x="26761" y="28348"/>
                      <a:pt x="26660" y="28348"/>
                    </a:cubicBezTo>
                    <a:close/>
                    <a:moveTo>
                      <a:pt x="22365" y="31395"/>
                    </a:moveTo>
                    <a:cubicBezTo>
                      <a:pt x="21726" y="31395"/>
                      <a:pt x="21129" y="31796"/>
                      <a:pt x="20903" y="32436"/>
                    </a:cubicBezTo>
                    <a:cubicBezTo>
                      <a:pt x="20522" y="33502"/>
                      <a:pt x="21362" y="34504"/>
                      <a:pt x="22367" y="34504"/>
                    </a:cubicBezTo>
                    <a:cubicBezTo>
                      <a:pt x="22585" y="34504"/>
                      <a:pt x="22811" y="34457"/>
                      <a:pt x="23034" y="34353"/>
                    </a:cubicBezTo>
                    <a:cubicBezTo>
                      <a:pt x="24273" y="33757"/>
                      <a:pt x="24189" y="31948"/>
                      <a:pt x="22880" y="31483"/>
                    </a:cubicBezTo>
                    <a:cubicBezTo>
                      <a:pt x="22709" y="31423"/>
                      <a:pt x="22536" y="31395"/>
                      <a:pt x="22365" y="31395"/>
                    </a:cubicBezTo>
                    <a:close/>
                    <a:moveTo>
                      <a:pt x="11859" y="34812"/>
                    </a:moveTo>
                    <a:cubicBezTo>
                      <a:pt x="11558" y="34812"/>
                      <a:pt x="11276" y="34993"/>
                      <a:pt x="11164" y="35293"/>
                    </a:cubicBezTo>
                    <a:cubicBezTo>
                      <a:pt x="10978" y="35811"/>
                      <a:pt x="11378" y="36297"/>
                      <a:pt x="11856" y="36297"/>
                    </a:cubicBezTo>
                    <a:cubicBezTo>
                      <a:pt x="11960" y="36297"/>
                      <a:pt x="12069" y="36273"/>
                      <a:pt x="12176" y="36222"/>
                    </a:cubicBezTo>
                    <a:cubicBezTo>
                      <a:pt x="12783" y="35936"/>
                      <a:pt x="12735" y="35067"/>
                      <a:pt x="12104" y="34853"/>
                    </a:cubicBezTo>
                    <a:cubicBezTo>
                      <a:pt x="12023" y="34825"/>
                      <a:pt x="11941" y="34812"/>
                      <a:pt x="11859" y="348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92" name="Google Shape;1692;p35"/>
              <p:cNvGrpSpPr/>
              <p:nvPr/>
            </p:nvGrpSpPr>
            <p:grpSpPr>
              <a:xfrm flipH="1">
                <a:off x="92970" y="23328"/>
                <a:ext cx="966535" cy="981083"/>
                <a:chOff x="8011933" y="167791"/>
                <a:chExt cx="837335" cy="849938"/>
              </a:xfrm>
            </p:grpSpPr>
            <p:sp>
              <p:nvSpPr>
                <p:cNvPr id="1693" name="Google Shape;1693;p35"/>
                <p:cNvSpPr/>
                <p:nvPr/>
              </p:nvSpPr>
              <p:spPr>
                <a:xfrm rot="1984314">
                  <a:off x="8304940" y="177724"/>
                  <a:ext cx="60751" cy="720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0" h="28826" extrusionOk="0">
                      <a:moveTo>
                        <a:pt x="1338" y="1"/>
                      </a:moveTo>
                      <a:cubicBezTo>
                        <a:pt x="1013" y="1"/>
                        <a:pt x="693" y="193"/>
                        <a:pt x="620" y="620"/>
                      </a:cubicBezTo>
                      <a:cubicBezTo>
                        <a:pt x="215" y="3013"/>
                        <a:pt x="72" y="5394"/>
                        <a:pt x="37" y="7764"/>
                      </a:cubicBezTo>
                      <a:cubicBezTo>
                        <a:pt x="1" y="10133"/>
                        <a:pt x="96" y="12502"/>
                        <a:pt x="263" y="14860"/>
                      </a:cubicBezTo>
                      <a:cubicBezTo>
                        <a:pt x="620" y="19575"/>
                        <a:pt x="1287" y="24266"/>
                        <a:pt x="2430" y="28826"/>
                      </a:cubicBezTo>
                      <a:cubicBezTo>
                        <a:pt x="1537" y="24206"/>
                        <a:pt x="1120" y="19515"/>
                        <a:pt x="1013" y="14824"/>
                      </a:cubicBezTo>
                      <a:cubicBezTo>
                        <a:pt x="965" y="12478"/>
                        <a:pt x="1001" y="10133"/>
                        <a:pt x="1156" y="7811"/>
                      </a:cubicBezTo>
                      <a:cubicBezTo>
                        <a:pt x="1311" y="5478"/>
                        <a:pt x="1572" y="3156"/>
                        <a:pt x="2084" y="929"/>
                      </a:cubicBezTo>
                      <a:lnTo>
                        <a:pt x="2084" y="906"/>
                      </a:lnTo>
                      <a:cubicBezTo>
                        <a:pt x="2084" y="894"/>
                        <a:pt x="2084" y="882"/>
                        <a:pt x="2084" y="870"/>
                      </a:cubicBezTo>
                      <a:cubicBezTo>
                        <a:pt x="2178" y="320"/>
                        <a:pt x="1755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35"/>
                <p:cNvSpPr/>
                <p:nvPr/>
              </p:nvSpPr>
              <p:spPr>
                <a:xfrm rot="1984314">
                  <a:off x="8109973" y="438976"/>
                  <a:ext cx="159178" cy="406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7" h="16263" extrusionOk="0">
                      <a:moveTo>
                        <a:pt x="834" y="1"/>
                      </a:moveTo>
                      <a:cubicBezTo>
                        <a:pt x="420" y="1"/>
                        <a:pt x="1" y="312"/>
                        <a:pt x="80" y="856"/>
                      </a:cubicBezTo>
                      <a:cubicBezTo>
                        <a:pt x="318" y="2249"/>
                        <a:pt x="652" y="3630"/>
                        <a:pt x="1104" y="4975"/>
                      </a:cubicBezTo>
                      <a:cubicBezTo>
                        <a:pt x="1533" y="6309"/>
                        <a:pt x="2021" y="7607"/>
                        <a:pt x="2557" y="8893"/>
                      </a:cubicBezTo>
                      <a:cubicBezTo>
                        <a:pt x="3616" y="11452"/>
                        <a:pt x="4890" y="13917"/>
                        <a:pt x="6367" y="16263"/>
                      </a:cubicBezTo>
                      <a:cubicBezTo>
                        <a:pt x="5117" y="13810"/>
                        <a:pt x="4081" y="11262"/>
                        <a:pt x="3259" y="8631"/>
                      </a:cubicBezTo>
                      <a:cubicBezTo>
                        <a:pt x="2843" y="7333"/>
                        <a:pt x="2473" y="6011"/>
                        <a:pt x="2176" y="4690"/>
                      </a:cubicBezTo>
                      <a:cubicBezTo>
                        <a:pt x="1866" y="3380"/>
                        <a:pt x="1664" y="2047"/>
                        <a:pt x="1569" y="713"/>
                      </a:cubicBezTo>
                      <a:lnTo>
                        <a:pt x="1569" y="701"/>
                      </a:lnTo>
                      <a:cubicBezTo>
                        <a:pt x="1569" y="677"/>
                        <a:pt x="1557" y="654"/>
                        <a:pt x="1557" y="630"/>
                      </a:cubicBezTo>
                      <a:cubicBezTo>
                        <a:pt x="1488" y="197"/>
                        <a:pt x="1163" y="1"/>
                        <a:pt x="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35"/>
                <p:cNvSpPr/>
                <p:nvPr/>
              </p:nvSpPr>
              <p:spPr>
                <a:xfrm rot="1984314">
                  <a:off x="8354729" y="181291"/>
                  <a:ext cx="293805" cy="82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2" h="32917" extrusionOk="0">
                      <a:moveTo>
                        <a:pt x="10946" y="1"/>
                      </a:moveTo>
                      <a:cubicBezTo>
                        <a:pt x="10494" y="1"/>
                        <a:pt x="9980" y="252"/>
                        <a:pt x="9823" y="402"/>
                      </a:cubicBezTo>
                      <a:cubicBezTo>
                        <a:pt x="6525" y="3438"/>
                        <a:pt x="5441" y="5319"/>
                        <a:pt x="3465" y="9820"/>
                      </a:cubicBezTo>
                      <a:cubicBezTo>
                        <a:pt x="1405" y="14534"/>
                        <a:pt x="488" y="21797"/>
                        <a:pt x="953" y="27262"/>
                      </a:cubicBezTo>
                      <a:cubicBezTo>
                        <a:pt x="1119" y="29203"/>
                        <a:pt x="1584" y="31001"/>
                        <a:pt x="2191" y="32822"/>
                      </a:cubicBezTo>
                      <a:cubicBezTo>
                        <a:pt x="2211" y="32887"/>
                        <a:pt x="2231" y="32917"/>
                        <a:pt x="2244" y="32917"/>
                      </a:cubicBezTo>
                      <a:cubicBezTo>
                        <a:pt x="2262" y="32917"/>
                        <a:pt x="2266" y="32860"/>
                        <a:pt x="2239" y="32763"/>
                      </a:cubicBezTo>
                      <a:lnTo>
                        <a:pt x="2239" y="32620"/>
                      </a:lnTo>
                      <a:cubicBezTo>
                        <a:pt x="0" y="21488"/>
                        <a:pt x="4465" y="9427"/>
                        <a:pt x="8394" y="4605"/>
                      </a:cubicBezTo>
                      <a:cubicBezTo>
                        <a:pt x="9180" y="3640"/>
                        <a:pt x="10454" y="2402"/>
                        <a:pt x="11371" y="1569"/>
                      </a:cubicBezTo>
                      <a:cubicBezTo>
                        <a:pt x="11645" y="1271"/>
                        <a:pt x="11752" y="842"/>
                        <a:pt x="11645" y="449"/>
                      </a:cubicBezTo>
                      <a:cubicBezTo>
                        <a:pt x="11525" y="114"/>
                        <a:pt x="11249" y="1"/>
                        <a:pt x="109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96" name="Google Shape;1696;p35"/>
              <p:cNvSpPr/>
              <p:nvPr/>
            </p:nvSpPr>
            <p:spPr>
              <a:xfrm flipH="1">
                <a:off x="-26144" y="539688"/>
                <a:ext cx="570299" cy="508462"/>
              </a:xfrm>
              <a:custGeom>
                <a:avLst/>
                <a:gdLst/>
                <a:ahLst/>
                <a:cxnLst/>
                <a:rect l="l" t="t" r="r" b="b"/>
                <a:pathLst>
                  <a:path w="40911" h="36475" extrusionOk="0">
                    <a:moveTo>
                      <a:pt x="24266" y="584"/>
                    </a:moveTo>
                    <a:cubicBezTo>
                      <a:pt x="24263" y="592"/>
                      <a:pt x="24260" y="599"/>
                      <a:pt x="24258" y="607"/>
                    </a:cubicBezTo>
                    <a:lnTo>
                      <a:pt x="24258" y="607"/>
                    </a:lnTo>
                    <a:cubicBezTo>
                      <a:pt x="24264" y="599"/>
                      <a:pt x="24271" y="592"/>
                      <a:pt x="24278" y="584"/>
                    </a:cubicBezTo>
                    <a:close/>
                    <a:moveTo>
                      <a:pt x="12967" y="1215"/>
                    </a:moveTo>
                    <a:cubicBezTo>
                      <a:pt x="12633" y="1215"/>
                      <a:pt x="12467" y="1620"/>
                      <a:pt x="12705" y="1858"/>
                    </a:cubicBezTo>
                    <a:cubicBezTo>
                      <a:pt x="12780" y="1930"/>
                      <a:pt x="12872" y="1962"/>
                      <a:pt x="12963" y="1962"/>
                    </a:cubicBezTo>
                    <a:cubicBezTo>
                      <a:pt x="13159" y="1962"/>
                      <a:pt x="13348" y="1812"/>
                      <a:pt x="13348" y="1584"/>
                    </a:cubicBezTo>
                    <a:lnTo>
                      <a:pt x="13336" y="1584"/>
                    </a:lnTo>
                    <a:cubicBezTo>
                      <a:pt x="13336" y="1370"/>
                      <a:pt x="13169" y="1215"/>
                      <a:pt x="12967" y="1215"/>
                    </a:cubicBezTo>
                    <a:close/>
                    <a:moveTo>
                      <a:pt x="20301" y="2001"/>
                    </a:moveTo>
                    <a:cubicBezTo>
                      <a:pt x="20206" y="2001"/>
                      <a:pt x="20134" y="2072"/>
                      <a:pt x="20134" y="2156"/>
                    </a:cubicBezTo>
                    <a:cubicBezTo>
                      <a:pt x="20134" y="2254"/>
                      <a:pt x="20218" y="2318"/>
                      <a:pt x="20302" y="2318"/>
                    </a:cubicBezTo>
                    <a:cubicBezTo>
                      <a:pt x="20340" y="2318"/>
                      <a:pt x="20378" y="2304"/>
                      <a:pt x="20408" y="2275"/>
                    </a:cubicBezTo>
                    <a:cubicBezTo>
                      <a:pt x="20503" y="2167"/>
                      <a:pt x="20432" y="2001"/>
                      <a:pt x="20301" y="2001"/>
                    </a:cubicBezTo>
                    <a:close/>
                    <a:moveTo>
                      <a:pt x="29183" y="3811"/>
                    </a:moveTo>
                    <a:lnTo>
                      <a:pt x="29183" y="3814"/>
                    </a:lnTo>
                    <a:lnTo>
                      <a:pt x="29183" y="3814"/>
                    </a:lnTo>
                    <a:cubicBezTo>
                      <a:pt x="29183" y="3812"/>
                      <a:pt x="29183" y="3811"/>
                      <a:pt x="29183" y="3811"/>
                    </a:cubicBezTo>
                    <a:close/>
                    <a:moveTo>
                      <a:pt x="29183" y="3814"/>
                    </a:moveTo>
                    <a:cubicBezTo>
                      <a:pt x="29182" y="3816"/>
                      <a:pt x="29181" y="3819"/>
                      <a:pt x="29179" y="3823"/>
                    </a:cubicBezTo>
                    <a:lnTo>
                      <a:pt x="29179" y="3823"/>
                    </a:lnTo>
                    <a:cubicBezTo>
                      <a:pt x="29180" y="3822"/>
                      <a:pt x="29181" y="3822"/>
                      <a:pt x="29181" y="3822"/>
                    </a:cubicBezTo>
                    <a:cubicBezTo>
                      <a:pt x="29182" y="3822"/>
                      <a:pt x="29183" y="3822"/>
                      <a:pt x="29183" y="3822"/>
                    </a:cubicBezTo>
                    <a:lnTo>
                      <a:pt x="29183" y="3814"/>
                    </a:lnTo>
                    <a:close/>
                    <a:moveTo>
                      <a:pt x="33517" y="5049"/>
                    </a:moveTo>
                    <a:cubicBezTo>
                      <a:pt x="33504" y="5059"/>
                      <a:pt x="33491" y="5069"/>
                      <a:pt x="33479" y="5078"/>
                    </a:cubicBezTo>
                    <a:lnTo>
                      <a:pt x="33479" y="5078"/>
                    </a:lnTo>
                    <a:cubicBezTo>
                      <a:pt x="33495" y="5072"/>
                      <a:pt x="33512" y="5066"/>
                      <a:pt x="33529" y="5061"/>
                    </a:cubicBezTo>
                    <a:lnTo>
                      <a:pt x="33517" y="5049"/>
                    </a:lnTo>
                    <a:close/>
                    <a:moveTo>
                      <a:pt x="8168" y="4834"/>
                    </a:moveTo>
                    <a:cubicBezTo>
                      <a:pt x="8073" y="4834"/>
                      <a:pt x="8002" y="4894"/>
                      <a:pt x="8014" y="4977"/>
                    </a:cubicBezTo>
                    <a:cubicBezTo>
                      <a:pt x="8014" y="5067"/>
                      <a:pt x="8086" y="5128"/>
                      <a:pt x="8162" y="5128"/>
                    </a:cubicBezTo>
                    <a:cubicBezTo>
                      <a:pt x="8197" y="5128"/>
                      <a:pt x="8233" y="5115"/>
                      <a:pt x="8264" y="5084"/>
                    </a:cubicBezTo>
                    <a:cubicBezTo>
                      <a:pt x="8359" y="5001"/>
                      <a:pt x="8299" y="4834"/>
                      <a:pt x="8168" y="4834"/>
                    </a:cubicBezTo>
                    <a:close/>
                    <a:moveTo>
                      <a:pt x="24258" y="607"/>
                    </a:moveTo>
                    <a:cubicBezTo>
                      <a:pt x="24183" y="695"/>
                      <a:pt x="24118" y="782"/>
                      <a:pt x="24063" y="870"/>
                    </a:cubicBezTo>
                    <a:cubicBezTo>
                      <a:pt x="23932" y="1060"/>
                      <a:pt x="23766" y="1358"/>
                      <a:pt x="23575" y="1715"/>
                    </a:cubicBezTo>
                    <a:cubicBezTo>
                      <a:pt x="23063" y="2656"/>
                      <a:pt x="22634" y="3632"/>
                      <a:pt x="22289" y="4644"/>
                    </a:cubicBezTo>
                    <a:cubicBezTo>
                      <a:pt x="21944" y="5656"/>
                      <a:pt x="21682" y="6704"/>
                      <a:pt x="21515" y="7751"/>
                    </a:cubicBezTo>
                    <a:cubicBezTo>
                      <a:pt x="21444" y="8156"/>
                      <a:pt x="21408" y="8490"/>
                      <a:pt x="21384" y="8716"/>
                    </a:cubicBezTo>
                    <a:cubicBezTo>
                      <a:pt x="21372" y="8835"/>
                      <a:pt x="21361" y="8954"/>
                      <a:pt x="21372" y="9073"/>
                    </a:cubicBezTo>
                    <a:cubicBezTo>
                      <a:pt x="21408" y="8954"/>
                      <a:pt x="21432" y="8847"/>
                      <a:pt x="21444" y="8728"/>
                    </a:cubicBezTo>
                    <a:cubicBezTo>
                      <a:pt x="21480" y="8502"/>
                      <a:pt x="21539" y="8168"/>
                      <a:pt x="21611" y="7775"/>
                    </a:cubicBezTo>
                    <a:cubicBezTo>
                      <a:pt x="22015" y="5680"/>
                      <a:pt x="22694" y="3656"/>
                      <a:pt x="23658" y="1763"/>
                    </a:cubicBezTo>
                    <a:cubicBezTo>
                      <a:pt x="23849" y="1394"/>
                      <a:pt x="24004" y="1096"/>
                      <a:pt x="24111" y="905"/>
                    </a:cubicBezTo>
                    <a:cubicBezTo>
                      <a:pt x="24166" y="806"/>
                      <a:pt x="24221" y="706"/>
                      <a:pt x="24258" y="607"/>
                    </a:cubicBezTo>
                    <a:close/>
                    <a:moveTo>
                      <a:pt x="11788" y="4858"/>
                    </a:moveTo>
                    <a:lnTo>
                      <a:pt x="11788" y="4858"/>
                    </a:lnTo>
                    <a:cubicBezTo>
                      <a:pt x="12002" y="5096"/>
                      <a:pt x="12228" y="5311"/>
                      <a:pt x="12467" y="5513"/>
                    </a:cubicBezTo>
                    <a:cubicBezTo>
                      <a:pt x="12895" y="5906"/>
                      <a:pt x="13490" y="6454"/>
                      <a:pt x="14086" y="7085"/>
                    </a:cubicBezTo>
                    <a:cubicBezTo>
                      <a:pt x="14693" y="7716"/>
                      <a:pt x="15217" y="8311"/>
                      <a:pt x="15586" y="8752"/>
                    </a:cubicBezTo>
                    <a:cubicBezTo>
                      <a:pt x="15776" y="9002"/>
                      <a:pt x="15979" y="9240"/>
                      <a:pt x="16205" y="9454"/>
                    </a:cubicBezTo>
                    <a:cubicBezTo>
                      <a:pt x="16169" y="9383"/>
                      <a:pt x="16122" y="9299"/>
                      <a:pt x="16074" y="9240"/>
                    </a:cubicBezTo>
                    <a:cubicBezTo>
                      <a:pt x="15979" y="9109"/>
                      <a:pt x="15848" y="8906"/>
                      <a:pt x="15669" y="8680"/>
                    </a:cubicBezTo>
                    <a:cubicBezTo>
                      <a:pt x="14753" y="7478"/>
                      <a:pt x="13705" y="6382"/>
                      <a:pt x="12550" y="5418"/>
                    </a:cubicBezTo>
                    <a:cubicBezTo>
                      <a:pt x="12324" y="5239"/>
                      <a:pt x="12133" y="5084"/>
                      <a:pt x="12002" y="4989"/>
                    </a:cubicBezTo>
                    <a:cubicBezTo>
                      <a:pt x="11943" y="4942"/>
                      <a:pt x="11871" y="4894"/>
                      <a:pt x="11788" y="4858"/>
                    </a:cubicBezTo>
                    <a:close/>
                    <a:moveTo>
                      <a:pt x="29179" y="3823"/>
                    </a:moveTo>
                    <a:lnTo>
                      <a:pt x="29179" y="3823"/>
                    </a:lnTo>
                    <a:cubicBezTo>
                      <a:pt x="29095" y="3860"/>
                      <a:pt x="27870" y="5261"/>
                      <a:pt x="26397" y="7001"/>
                    </a:cubicBezTo>
                    <a:cubicBezTo>
                      <a:pt x="24885" y="8799"/>
                      <a:pt x="23694" y="10276"/>
                      <a:pt x="23718" y="10299"/>
                    </a:cubicBezTo>
                    <a:cubicBezTo>
                      <a:pt x="23718" y="10300"/>
                      <a:pt x="23718" y="10300"/>
                      <a:pt x="23719" y="10300"/>
                    </a:cubicBezTo>
                    <a:cubicBezTo>
                      <a:pt x="23762" y="10300"/>
                      <a:pt x="25004" y="8880"/>
                      <a:pt x="26504" y="7097"/>
                    </a:cubicBezTo>
                    <a:cubicBezTo>
                      <a:pt x="27936" y="5391"/>
                      <a:pt x="29097" y="3968"/>
                      <a:pt x="29179" y="3823"/>
                    </a:cubicBezTo>
                    <a:close/>
                    <a:moveTo>
                      <a:pt x="10691" y="6676"/>
                    </a:moveTo>
                    <a:cubicBezTo>
                      <a:pt x="10666" y="6676"/>
                      <a:pt x="10650" y="6681"/>
                      <a:pt x="10645" y="6692"/>
                    </a:cubicBezTo>
                    <a:cubicBezTo>
                      <a:pt x="10585" y="6811"/>
                      <a:pt x="11895" y="7537"/>
                      <a:pt x="13395" y="8573"/>
                    </a:cubicBezTo>
                    <a:cubicBezTo>
                      <a:pt x="14837" y="9568"/>
                      <a:pt x="15915" y="10530"/>
                      <a:pt x="16072" y="10530"/>
                    </a:cubicBezTo>
                    <a:cubicBezTo>
                      <a:pt x="16078" y="10530"/>
                      <a:pt x="16083" y="10529"/>
                      <a:pt x="16086" y="10526"/>
                    </a:cubicBezTo>
                    <a:lnTo>
                      <a:pt x="16074" y="10526"/>
                    </a:lnTo>
                    <a:cubicBezTo>
                      <a:pt x="16157" y="10454"/>
                      <a:pt x="15169" y="9311"/>
                      <a:pt x="13645" y="8228"/>
                    </a:cubicBezTo>
                    <a:cubicBezTo>
                      <a:pt x="12254" y="7239"/>
                      <a:pt x="10952" y="6676"/>
                      <a:pt x="10691" y="6676"/>
                    </a:cubicBezTo>
                    <a:close/>
                    <a:moveTo>
                      <a:pt x="17241" y="2025"/>
                    </a:moveTo>
                    <a:lnTo>
                      <a:pt x="17241" y="2025"/>
                    </a:lnTo>
                    <a:cubicBezTo>
                      <a:pt x="17277" y="2144"/>
                      <a:pt x="17312" y="2263"/>
                      <a:pt x="17372" y="2358"/>
                    </a:cubicBezTo>
                    <a:cubicBezTo>
                      <a:pt x="17467" y="2572"/>
                      <a:pt x="17598" y="2882"/>
                      <a:pt x="17753" y="3251"/>
                    </a:cubicBezTo>
                    <a:cubicBezTo>
                      <a:pt x="18563" y="5227"/>
                      <a:pt x="19158" y="7287"/>
                      <a:pt x="19527" y="9395"/>
                    </a:cubicBezTo>
                    <a:cubicBezTo>
                      <a:pt x="19598" y="9799"/>
                      <a:pt x="19646" y="10121"/>
                      <a:pt x="19682" y="10347"/>
                    </a:cubicBezTo>
                    <a:cubicBezTo>
                      <a:pt x="19706" y="10466"/>
                      <a:pt x="19717" y="10585"/>
                      <a:pt x="19753" y="10704"/>
                    </a:cubicBezTo>
                    <a:lnTo>
                      <a:pt x="19765" y="10704"/>
                    </a:lnTo>
                    <a:cubicBezTo>
                      <a:pt x="19765" y="10585"/>
                      <a:pt x="19765" y="10466"/>
                      <a:pt x="19741" y="10347"/>
                    </a:cubicBezTo>
                    <a:cubicBezTo>
                      <a:pt x="19729" y="10121"/>
                      <a:pt x="19682" y="9787"/>
                      <a:pt x="19634" y="9371"/>
                    </a:cubicBezTo>
                    <a:cubicBezTo>
                      <a:pt x="19313" y="7251"/>
                      <a:pt x="18717" y="5180"/>
                      <a:pt x="17848" y="3215"/>
                    </a:cubicBezTo>
                    <a:cubicBezTo>
                      <a:pt x="17681" y="2846"/>
                      <a:pt x="17527" y="2537"/>
                      <a:pt x="17420" y="2334"/>
                    </a:cubicBezTo>
                    <a:cubicBezTo>
                      <a:pt x="17372" y="2227"/>
                      <a:pt x="17312" y="2132"/>
                      <a:pt x="17241" y="2025"/>
                    </a:cubicBezTo>
                    <a:close/>
                    <a:moveTo>
                      <a:pt x="13871" y="11169"/>
                    </a:moveTo>
                    <a:lnTo>
                      <a:pt x="13866" y="11174"/>
                    </a:lnTo>
                    <a:lnTo>
                      <a:pt x="13866" y="11174"/>
                    </a:lnTo>
                    <a:cubicBezTo>
                      <a:pt x="13868" y="11173"/>
                      <a:pt x="13870" y="11171"/>
                      <a:pt x="13871" y="11169"/>
                    </a:cubicBezTo>
                    <a:close/>
                    <a:moveTo>
                      <a:pt x="4506" y="7987"/>
                    </a:moveTo>
                    <a:cubicBezTo>
                      <a:pt x="4353" y="7987"/>
                      <a:pt x="4268" y="8001"/>
                      <a:pt x="4263" y="8025"/>
                    </a:cubicBezTo>
                    <a:cubicBezTo>
                      <a:pt x="4251" y="8156"/>
                      <a:pt x="6502" y="8513"/>
                      <a:pt x="9145" y="9383"/>
                    </a:cubicBezTo>
                    <a:cubicBezTo>
                      <a:pt x="11649" y="10195"/>
                      <a:pt x="13597" y="11178"/>
                      <a:pt x="13846" y="11178"/>
                    </a:cubicBezTo>
                    <a:cubicBezTo>
                      <a:pt x="13852" y="11178"/>
                      <a:pt x="13857" y="11177"/>
                      <a:pt x="13861" y="11176"/>
                    </a:cubicBezTo>
                    <a:lnTo>
                      <a:pt x="13861" y="11176"/>
                    </a:lnTo>
                    <a:cubicBezTo>
                      <a:pt x="13868" y="11053"/>
                      <a:pt x="11920" y="9835"/>
                      <a:pt x="9276" y="8966"/>
                    </a:cubicBezTo>
                    <a:cubicBezTo>
                      <a:pt x="7092" y="8241"/>
                      <a:pt x="5166" y="7987"/>
                      <a:pt x="4506" y="7987"/>
                    </a:cubicBezTo>
                    <a:close/>
                    <a:moveTo>
                      <a:pt x="13866" y="11174"/>
                    </a:moveTo>
                    <a:lnTo>
                      <a:pt x="13866" y="11174"/>
                    </a:lnTo>
                    <a:cubicBezTo>
                      <a:pt x="13864" y="11175"/>
                      <a:pt x="13863" y="11176"/>
                      <a:pt x="13861" y="11176"/>
                    </a:cubicBezTo>
                    <a:lnTo>
                      <a:pt x="13861" y="11176"/>
                    </a:lnTo>
                    <a:cubicBezTo>
                      <a:pt x="13861" y="11178"/>
                      <a:pt x="13860" y="11179"/>
                      <a:pt x="13860" y="11180"/>
                    </a:cubicBezTo>
                    <a:lnTo>
                      <a:pt x="13866" y="11174"/>
                    </a:lnTo>
                    <a:close/>
                    <a:moveTo>
                      <a:pt x="33479" y="5078"/>
                    </a:moveTo>
                    <a:cubicBezTo>
                      <a:pt x="33355" y="5125"/>
                      <a:pt x="33241" y="5188"/>
                      <a:pt x="33136" y="5251"/>
                    </a:cubicBezTo>
                    <a:cubicBezTo>
                      <a:pt x="32886" y="5370"/>
                      <a:pt x="32540" y="5573"/>
                      <a:pt x="32112" y="5811"/>
                    </a:cubicBezTo>
                    <a:cubicBezTo>
                      <a:pt x="31255" y="6311"/>
                      <a:pt x="30088" y="7025"/>
                      <a:pt x="28861" y="7894"/>
                    </a:cubicBezTo>
                    <a:cubicBezTo>
                      <a:pt x="27623" y="8763"/>
                      <a:pt x="26552" y="9609"/>
                      <a:pt x="25802" y="10252"/>
                    </a:cubicBezTo>
                    <a:cubicBezTo>
                      <a:pt x="25421" y="10573"/>
                      <a:pt x="25123" y="10835"/>
                      <a:pt x="24920" y="11026"/>
                    </a:cubicBezTo>
                    <a:cubicBezTo>
                      <a:pt x="24813" y="11109"/>
                      <a:pt x="24706" y="11216"/>
                      <a:pt x="24611" y="11323"/>
                    </a:cubicBezTo>
                    <a:cubicBezTo>
                      <a:pt x="24742" y="11240"/>
                      <a:pt x="24849" y="11157"/>
                      <a:pt x="24956" y="11061"/>
                    </a:cubicBezTo>
                    <a:lnTo>
                      <a:pt x="25861" y="10323"/>
                    </a:lnTo>
                    <a:cubicBezTo>
                      <a:pt x="26635" y="9704"/>
                      <a:pt x="27707" y="8871"/>
                      <a:pt x="28945" y="8001"/>
                    </a:cubicBezTo>
                    <a:cubicBezTo>
                      <a:pt x="30171" y="7144"/>
                      <a:pt x="31326" y="6418"/>
                      <a:pt x="32159" y="5906"/>
                    </a:cubicBezTo>
                    <a:lnTo>
                      <a:pt x="33148" y="5287"/>
                    </a:lnTo>
                    <a:cubicBezTo>
                      <a:pt x="33265" y="5223"/>
                      <a:pt x="33372" y="5159"/>
                      <a:pt x="33479" y="5078"/>
                    </a:cubicBezTo>
                    <a:close/>
                    <a:moveTo>
                      <a:pt x="35836" y="11176"/>
                    </a:moveTo>
                    <a:cubicBezTo>
                      <a:pt x="35801" y="11176"/>
                      <a:pt x="35766" y="11177"/>
                      <a:pt x="35731" y="11180"/>
                    </a:cubicBezTo>
                    <a:cubicBezTo>
                      <a:pt x="35493" y="11180"/>
                      <a:pt x="35148" y="11204"/>
                      <a:pt x="34731" y="11240"/>
                    </a:cubicBezTo>
                    <a:cubicBezTo>
                      <a:pt x="33624" y="11335"/>
                      <a:pt x="32540" y="11526"/>
                      <a:pt x="31469" y="11800"/>
                    </a:cubicBezTo>
                    <a:cubicBezTo>
                      <a:pt x="30397" y="12062"/>
                      <a:pt x="29350" y="12419"/>
                      <a:pt x="28349" y="12859"/>
                    </a:cubicBezTo>
                    <a:cubicBezTo>
                      <a:pt x="27957" y="13026"/>
                      <a:pt x="27647" y="13181"/>
                      <a:pt x="27433" y="13288"/>
                    </a:cubicBezTo>
                    <a:cubicBezTo>
                      <a:pt x="27326" y="13335"/>
                      <a:pt x="27218" y="13407"/>
                      <a:pt x="27123" y="13478"/>
                    </a:cubicBezTo>
                    <a:cubicBezTo>
                      <a:pt x="27242" y="13443"/>
                      <a:pt x="27349" y="13395"/>
                      <a:pt x="27468" y="13347"/>
                    </a:cubicBezTo>
                    <a:cubicBezTo>
                      <a:pt x="27671" y="13240"/>
                      <a:pt x="27992" y="13109"/>
                      <a:pt x="28385" y="12954"/>
                    </a:cubicBezTo>
                    <a:cubicBezTo>
                      <a:pt x="30421" y="12133"/>
                      <a:pt x="32552" y="11597"/>
                      <a:pt x="34743" y="11347"/>
                    </a:cubicBezTo>
                    <a:cubicBezTo>
                      <a:pt x="35160" y="11300"/>
                      <a:pt x="35493" y="11264"/>
                      <a:pt x="35731" y="11240"/>
                    </a:cubicBezTo>
                    <a:cubicBezTo>
                      <a:pt x="35850" y="11240"/>
                      <a:pt x="35969" y="11216"/>
                      <a:pt x="36100" y="11192"/>
                    </a:cubicBezTo>
                    <a:cubicBezTo>
                      <a:pt x="36008" y="11184"/>
                      <a:pt x="35921" y="11176"/>
                      <a:pt x="35836" y="11176"/>
                    </a:cubicBezTo>
                    <a:close/>
                    <a:moveTo>
                      <a:pt x="7635" y="13222"/>
                    </a:moveTo>
                    <a:cubicBezTo>
                      <a:pt x="6214" y="13222"/>
                      <a:pt x="4799" y="13375"/>
                      <a:pt x="3418" y="13693"/>
                    </a:cubicBezTo>
                    <a:cubicBezTo>
                      <a:pt x="2144" y="13990"/>
                      <a:pt x="1406" y="14312"/>
                      <a:pt x="1429" y="14383"/>
                    </a:cubicBezTo>
                    <a:cubicBezTo>
                      <a:pt x="1432" y="14392"/>
                      <a:pt x="1447" y="14396"/>
                      <a:pt x="1471" y="14396"/>
                    </a:cubicBezTo>
                    <a:cubicBezTo>
                      <a:pt x="1649" y="14396"/>
                      <a:pt x="2371" y="14189"/>
                      <a:pt x="3477" y="13990"/>
                    </a:cubicBezTo>
                    <a:cubicBezTo>
                      <a:pt x="4774" y="13765"/>
                      <a:pt x="6092" y="13658"/>
                      <a:pt x="7409" y="13658"/>
                    </a:cubicBezTo>
                    <a:cubicBezTo>
                      <a:pt x="7762" y="13658"/>
                      <a:pt x="8114" y="13666"/>
                      <a:pt x="8466" y="13681"/>
                    </a:cubicBezTo>
                    <a:cubicBezTo>
                      <a:pt x="10133" y="13740"/>
                      <a:pt x="11800" y="13967"/>
                      <a:pt x="13419" y="14359"/>
                    </a:cubicBezTo>
                    <a:cubicBezTo>
                      <a:pt x="14564" y="14643"/>
                      <a:pt x="15269" y="14926"/>
                      <a:pt x="15408" y="14926"/>
                    </a:cubicBezTo>
                    <a:cubicBezTo>
                      <a:pt x="15420" y="14926"/>
                      <a:pt x="15428" y="14924"/>
                      <a:pt x="15431" y="14919"/>
                    </a:cubicBezTo>
                    <a:cubicBezTo>
                      <a:pt x="15455" y="14871"/>
                      <a:pt x="14753" y="14455"/>
                      <a:pt x="13490" y="14074"/>
                    </a:cubicBezTo>
                    <a:cubicBezTo>
                      <a:pt x="11859" y="13586"/>
                      <a:pt x="10181" y="13300"/>
                      <a:pt x="8478" y="13240"/>
                    </a:cubicBezTo>
                    <a:cubicBezTo>
                      <a:pt x="8197" y="13228"/>
                      <a:pt x="7916" y="13222"/>
                      <a:pt x="7635" y="13222"/>
                    </a:cubicBezTo>
                    <a:close/>
                    <a:moveTo>
                      <a:pt x="30028" y="1"/>
                    </a:moveTo>
                    <a:lnTo>
                      <a:pt x="30028" y="12"/>
                    </a:lnTo>
                    <a:cubicBezTo>
                      <a:pt x="29802" y="72"/>
                      <a:pt x="29588" y="179"/>
                      <a:pt x="29397" y="322"/>
                    </a:cubicBezTo>
                    <a:cubicBezTo>
                      <a:pt x="28838" y="667"/>
                      <a:pt x="28314" y="1072"/>
                      <a:pt x="27826" y="1513"/>
                    </a:cubicBezTo>
                    <a:cubicBezTo>
                      <a:pt x="26218" y="2965"/>
                      <a:pt x="24861" y="4680"/>
                      <a:pt x="23825" y="6585"/>
                    </a:cubicBezTo>
                    <a:cubicBezTo>
                      <a:pt x="22801" y="8478"/>
                      <a:pt x="21932" y="10454"/>
                      <a:pt x="21241" y="12490"/>
                    </a:cubicBezTo>
                    <a:cubicBezTo>
                      <a:pt x="20694" y="14050"/>
                      <a:pt x="20396" y="15026"/>
                      <a:pt x="20456" y="15050"/>
                    </a:cubicBezTo>
                    <a:cubicBezTo>
                      <a:pt x="20456" y="15050"/>
                      <a:pt x="20457" y="15050"/>
                      <a:pt x="20458" y="15050"/>
                    </a:cubicBezTo>
                    <a:cubicBezTo>
                      <a:pt x="20525" y="15050"/>
                      <a:pt x="20916" y="14114"/>
                      <a:pt x="21527" y="12609"/>
                    </a:cubicBezTo>
                    <a:cubicBezTo>
                      <a:pt x="22289" y="10609"/>
                      <a:pt x="23182" y="8680"/>
                      <a:pt x="24206" y="6799"/>
                    </a:cubicBezTo>
                    <a:cubicBezTo>
                      <a:pt x="25218" y="4930"/>
                      <a:pt x="26516" y="3227"/>
                      <a:pt x="28028" y="1739"/>
                    </a:cubicBezTo>
                    <a:cubicBezTo>
                      <a:pt x="29195" y="608"/>
                      <a:pt x="30076" y="72"/>
                      <a:pt x="30028" y="1"/>
                    </a:cubicBezTo>
                    <a:close/>
                    <a:moveTo>
                      <a:pt x="14376" y="2606"/>
                    </a:moveTo>
                    <a:cubicBezTo>
                      <a:pt x="14374" y="2606"/>
                      <a:pt x="14373" y="2607"/>
                      <a:pt x="14372" y="2608"/>
                    </a:cubicBezTo>
                    <a:cubicBezTo>
                      <a:pt x="14252" y="2679"/>
                      <a:pt x="15955" y="5239"/>
                      <a:pt x="17443" y="8656"/>
                    </a:cubicBezTo>
                    <a:cubicBezTo>
                      <a:pt x="18926" y="12072"/>
                      <a:pt x="19534" y="15062"/>
                      <a:pt x="19668" y="15062"/>
                    </a:cubicBezTo>
                    <a:cubicBezTo>
                      <a:pt x="19669" y="15062"/>
                      <a:pt x="19669" y="15062"/>
                      <a:pt x="19670" y="15062"/>
                    </a:cubicBezTo>
                    <a:cubicBezTo>
                      <a:pt x="19729" y="15050"/>
                      <a:pt x="19646" y="14288"/>
                      <a:pt x="19372" y="13074"/>
                    </a:cubicBezTo>
                    <a:cubicBezTo>
                      <a:pt x="18622" y="9918"/>
                      <a:pt x="17348" y="6918"/>
                      <a:pt x="15586" y="4203"/>
                    </a:cubicBezTo>
                    <a:cubicBezTo>
                      <a:pt x="14927" y="3197"/>
                      <a:pt x="14436" y="2606"/>
                      <a:pt x="14376" y="2606"/>
                    </a:cubicBezTo>
                    <a:close/>
                    <a:moveTo>
                      <a:pt x="14383" y="10752"/>
                    </a:moveTo>
                    <a:cubicBezTo>
                      <a:pt x="14372" y="10788"/>
                      <a:pt x="14669" y="10978"/>
                      <a:pt x="15145" y="11311"/>
                    </a:cubicBezTo>
                    <a:cubicBezTo>
                      <a:pt x="16384" y="12181"/>
                      <a:pt x="17491" y="13216"/>
                      <a:pt x="18432" y="14395"/>
                    </a:cubicBezTo>
                    <a:cubicBezTo>
                      <a:pt x="18622" y="14645"/>
                      <a:pt x="18813" y="14895"/>
                      <a:pt x="19027" y="15133"/>
                    </a:cubicBezTo>
                    <a:cubicBezTo>
                      <a:pt x="19003" y="15038"/>
                      <a:pt x="18955" y="14955"/>
                      <a:pt x="18908" y="14883"/>
                    </a:cubicBezTo>
                    <a:cubicBezTo>
                      <a:pt x="18813" y="14752"/>
                      <a:pt x="18682" y="14562"/>
                      <a:pt x="18515" y="14324"/>
                    </a:cubicBezTo>
                    <a:cubicBezTo>
                      <a:pt x="17610" y="13097"/>
                      <a:pt x="16479" y="12050"/>
                      <a:pt x="15205" y="11216"/>
                    </a:cubicBezTo>
                    <a:cubicBezTo>
                      <a:pt x="14955" y="11061"/>
                      <a:pt x="14753" y="10942"/>
                      <a:pt x="14610" y="10859"/>
                    </a:cubicBezTo>
                    <a:cubicBezTo>
                      <a:pt x="14538" y="10811"/>
                      <a:pt x="14455" y="10776"/>
                      <a:pt x="14383" y="10752"/>
                    </a:cubicBezTo>
                    <a:close/>
                    <a:moveTo>
                      <a:pt x="6238" y="11077"/>
                    </a:moveTo>
                    <a:cubicBezTo>
                      <a:pt x="5223" y="11077"/>
                      <a:pt x="4620" y="11155"/>
                      <a:pt x="4620" y="11216"/>
                    </a:cubicBezTo>
                    <a:cubicBezTo>
                      <a:pt x="4632" y="11288"/>
                      <a:pt x="5454" y="11276"/>
                      <a:pt x="6799" y="11395"/>
                    </a:cubicBezTo>
                    <a:cubicBezTo>
                      <a:pt x="7466" y="11442"/>
                      <a:pt x="8264" y="11538"/>
                      <a:pt x="9133" y="11692"/>
                    </a:cubicBezTo>
                    <a:cubicBezTo>
                      <a:pt x="11026" y="12014"/>
                      <a:pt x="12871" y="12562"/>
                      <a:pt x="14633" y="13300"/>
                    </a:cubicBezTo>
                    <a:cubicBezTo>
                      <a:pt x="15455" y="13645"/>
                      <a:pt x="16169" y="13990"/>
                      <a:pt x="16765" y="14312"/>
                    </a:cubicBezTo>
                    <a:cubicBezTo>
                      <a:pt x="17886" y="14895"/>
                      <a:pt x="18575" y="15341"/>
                      <a:pt x="18681" y="15341"/>
                    </a:cubicBezTo>
                    <a:cubicBezTo>
                      <a:pt x="18687" y="15341"/>
                      <a:pt x="18691" y="15339"/>
                      <a:pt x="18694" y="15336"/>
                    </a:cubicBezTo>
                    <a:cubicBezTo>
                      <a:pt x="18717" y="15288"/>
                      <a:pt x="18074" y="14740"/>
                      <a:pt x="16919" y="14038"/>
                    </a:cubicBezTo>
                    <a:cubicBezTo>
                      <a:pt x="16241" y="13633"/>
                      <a:pt x="15526" y="13252"/>
                      <a:pt x="14800" y="12931"/>
                    </a:cubicBezTo>
                    <a:cubicBezTo>
                      <a:pt x="13907" y="12538"/>
                      <a:pt x="12990" y="12204"/>
                      <a:pt x="12062" y="11919"/>
                    </a:cubicBezTo>
                    <a:cubicBezTo>
                      <a:pt x="11121" y="11657"/>
                      <a:pt x="10157" y="11442"/>
                      <a:pt x="9192" y="11300"/>
                    </a:cubicBezTo>
                    <a:cubicBezTo>
                      <a:pt x="8407" y="11180"/>
                      <a:pt x="7609" y="11109"/>
                      <a:pt x="6811" y="11085"/>
                    </a:cubicBezTo>
                    <a:cubicBezTo>
                      <a:pt x="6608" y="11080"/>
                      <a:pt x="6417" y="11077"/>
                      <a:pt x="6238" y="11077"/>
                    </a:cubicBezTo>
                    <a:close/>
                    <a:moveTo>
                      <a:pt x="34912" y="7999"/>
                    </a:moveTo>
                    <a:cubicBezTo>
                      <a:pt x="34681" y="7999"/>
                      <a:pt x="33894" y="8134"/>
                      <a:pt x="32755" y="8454"/>
                    </a:cubicBezTo>
                    <a:cubicBezTo>
                      <a:pt x="31969" y="8692"/>
                      <a:pt x="31195" y="8954"/>
                      <a:pt x="30445" y="9275"/>
                    </a:cubicBezTo>
                    <a:cubicBezTo>
                      <a:pt x="28588" y="10037"/>
                      <a:pt x="26837" y="11026"/>
                      <a:pt x="25230" y="12228"/>
                    </a:cubicBezTo>
                    <a:cubicBezTo>
                      <a:pt x="24575" y="12716"/>
                      <a:pt x="23956" y="13252"/>
                      <a:pt x="23361" y="13800"/>
                    </a:cubicBezTo>
                    <a:cubicBezTo>
                      <a:pt x="22337" y="14764"/>
                      <a:pt x="21777" y="15431"/>
                      <a:pt x="21837" y="15479"/>
                    </a:cubicBezTo>
                    <a:cubicBezTo>
                      <a:pt x="21839" y="15480"/>
                      <a:pt x="21842" y="15481"/>
                      <a:pt x="21846" y="15481"/>
                    </a:cubicBezTo>
                    <a:cubicBezTo>
                      <a:pt x="21942" y="15481"/>
                      <a:pt x="22542" y="14887"/>
                      <a:pt x="23563" y="14038"/>
                    </a:cubicBezTo>
                    <a:cubicBezTo>
                      <a:pt x="24087" y="13597"/>
                      <a:pt x="24718" y="13085"/>
                      <a:pt x="25480" y="12562"/>
                    </a:cubicBezTo>
                    <a:cubicBezTo>
                      <a:pt x="26230" y="12038"/>
                      <a:pt x="27064" y="11490"/>
                      <a:pt x="27980" y="10966"/>
                    </a:cubicBezTo>
                    <a:cubicBezTo>
                      <a:pt x="28838" y="10478"/>
                      <a:pt x="29719" y="10037"/>
                      <a:pt x="30624" y="9645"/>
                    </a:cubicBezTo>
                    <a:cubicBezTo>
                      <a:pt x="31457" y="9275"/>
                      <a:pt x="32219" y="8978"/>
                      <a:pt x="32874" y="8752"/>
                    </a:cubicBezTo>
                    <a:cubicBezTo>
                      <a:pt x="34172" y="8287"/>
                      <a:pt x="35005" y="8073"/>
                      <a:pt x="34993" y="8001"/>
                    </a:cubicBezTo>
                    <a:lnTo>
                      <a:pt x="34993" y="8001"/>
                    </a:lnTo>
                    <a:lnTo>
                      <a:pt x="34981" y="8013"/>
                    </a:lnTo>
                    <a:cubicBezTo>
                      <a:pt x="34979" y="8004"/>
                      <a:pt x="34956" y="7999"/>
                      <a:pt x="34912" y="7999"/>
                    </a:cubicBezTo>
                    <a:close/>
                    <a:moveTo>
                      <a:pt x="4989" y="15098"/>
                    </a:moveTo>
                    <a:cubicBezTo>
                      <a:pt x="4656" y="15098"/>
                      <a:pt x="4489" y="15502"/>
                      <a:pt x="4727" y="15741"/>
                    </a:cubicBezTo>
                    <a:cubicBezTo>
                      <a:pt x="4805" y="15818"/>
                      <a:pt x="4900" y="15853"/>
                      <a:pt x="4993" y="15853"/>
                    </a:cubicBezTo>
                    <a:cubicBezTo>
                      <a:pt x="5186" y="15853"/>
                      <a:pt x="5370" y="15704"/>
                      <a:pt x="5370" y="15479"/>
                    </a:cubicBezTo>
                    <a:cubicBezTo>
                      <a:pt x="5370" y="15264"/>
                      <a:pt x="5192" y="15098"/>
                      <a:pt x="4989" y="15098"/>
                    </a:cubicBezTo>
                    <a:close/>
                    <a:moveTo>
                      <a:pt x="40027" y="15205"/>
                    </a:moveTo>
                    <a:cubicBezTo>
                      <a:pt x="39692" y="15205"/>
                      <a:pt x="39533" y="15613"/>
                      <a:pt x="39768" y="15836"/>
                    </a:cubicBezTo>
                    <a:cubicBezTo>
                      <a:pt x="39845" y="15913"/>
                      <a:pt x="39940" y="15948"/>
                      <a:pt x="40033" y="15948"/>
                    </a:cubicBezTo>
                    <a:cubicBezTo>
                      <a:pt x="40226" y="15948"/>
                      <a:pt x="40411" y="15799"/>
                      <a:pt x="40411" y="15574"/>
                    </a:cubicBezTo>
                    <a:cubicBezTo>
                      <a:pt x="40411" y="15371"/>
                      <a:pt x="40244" y="15205"/>
                      <a:pt x="40041" y="15205"/>
                    </a:cubicBezTo>
                    <a:cubicBezTo>
                      <a:pt x="40037" y="15205"/>
                      <a:pt x="40032" y="15205"/>
                      <a:pt x="40027" y="15205"/>
                    </a:cubicBezTo>
                    <a:close/>
                    <a:moveTo>
                      <a:pt x="11533" y="15558"/>
                    </a:moveTo>
                    <a:cubicBezTo>
                      <a:pt x="10785" y="15558"/>
                      <a:pt x="10035" y="15643"/>
                      <a:pt x="9299" y="15812"/>
                    </a:cubicBezTo>
                    <a:cubicBezTo>
                      <a:pt x="8668" y="15955"/>
                      <a:pt x="8311" y="16122"/>
                      <a:pt x="8311" y="16169"/>
                    </a:cubicBezTo>
                    <a:cubicBezTo>
                      <a:pt x="8317" y="16190"/>
                      <a:pt x="8362" y="16199"/>
                      <a:pt x="8441" y="16199"/>
                    </a:cubicBezTo>
                    <a:cubicBezTo>
                      <a:pt x="8820" y="16199"/>
                      <a:pt x="9987" y="15998"/>
                      <a:pt x="11420" y="15998"/>
                    </a:cubicBezTo>
                    <a:cubicBezTo>
                      <a:pt x="11541" y="15998"/>
                      <a:pt x="11663" y="15999"/>
                      <a:pt x="11788" y="16002"/>
                    </a:cubicBezTo>
                    <a:cubicBezTo>
                      <a:pt x="13483" y="16034"/>
                      <a:pt x="14861" y="16391"/>
                      <a:pt x="15183" y="16391"/>
                    </a:cubicBezTo>
                    <a:cubicBezTo>
                      <a:pt x="15225" y="16391"/>
                      <a:pt x="15248" y="16385"/>
                      <a:pt x="15253" y="16372"/>
                    </a:cubicBezTo>
                    <a:lnTo>
                      <a:pt x="15265" y="16372"/>
                    </a:lnTo>
                    <a:cubicBezTo>
                      <a:pt x="15276" y="16324"/>
                      <a:pt x="14919" y="16133"/>
                      <a:pt x="14300" y="15955"/>
                    </a:cubicBezTo>
                    <a:cubicBezTo>
                      <a:pt x="13401" y="15690"/>
                      <a:pt x="12468" y="15558"/>
                      <a:pt x="11533" y="15558"/>
                    </a:cubicBezTo>
                    <a:close/>
                    <a:moveTo>
                      <a:pt x="32054" y="13285"/>
                    </a:moveTo>
                    <a:cubicBezTo>
                      <a:pt x="31958" y="13285"/>
                      <a:pt x="31858" y="13286"/>
                      <a:pt x="31755" y="13288"/>
                    </a:cubicBezTo>
                    <a:cubicBezTo>
                      <a:pt x="31052" y="13288"/>
                      <a:pt x="30362" y="13347"/>
                      <a:pt x="29671" y="13443"/>
                    </a:cubicBezTo>
                    <a:cubicBezTo>
                      <a:pt x="28826" y="13562"/>
                      <a:pt x="27992" y="13740"/>
                      <a:pt x="27171" y="13978"/>
                    </a:cubicBezTo>
                    <a:cubicBezTo>
                      <a:pt x="26349" y="14217"/>
                      <a:pt x="25552" y="14514"/>
                      <a:pt x="24766" y="14859"/>
                    </a:cubicBezTo>
                    <a:cubicBezTo>
                      <a:pt x="24135" y="15145"/>
                      <a:pt x="23516" y="15467"/>
                      <a:pt x="22932" y="15824"/>
                    </a:cubicBezTo>
                    <a:cubicBezTo>
                      <a:pt x="21920" y="16455"/>
                      <a:pt x="21372" y="16919"/>
                      <a:pt x="21396" y="16979"/>
                    </a:cubicBezTo>
                    <a:cubicBezTo>
                      <a:pt x="21399" y="16983"/>
                      <a:pt x="21404" y="16985"/>
                      <a:pt x="21412" y="16985"/>
                    </a:cubicBezTo>
                    <a:cubicBezTo>
                      <a:pt x="21518" y="16985"/>
                      <a:pt x="22111" y="16619"/>
                      <a:pt x="23075" y="16098"/>
                    </a:cubicBezTo>
                    <a:cubicBezTo>
                      <a:pt x="23575" y="15812"/>
                      <a:pt x="24206" y="15514"/>
                      <a:pt x="24920" y="15217"/>
                    </a:cubicBezTo>
                    <a:cubicBezTo>
                      <a:pt x="25682" y="14907"/>
                      <a:pt x="26468" y="14621"/>
                      <a:pt x="27278" y="14383"/>
                    </a:cubicBezTo>
                    <a:cubicBezTo>
                      <a:pt x="28076" y="14157"/>
                      <a:pt x="28885" y="13978"/>
                      <a:pt x="29707" y="13836"/>
                    </a:cubicBezTo>
                    <a:cubicBezTo>
                      <a:pt x="30469" y="13705"/>
                      <a:pt x="31147" y="13621"/>
                      <a:pt x="31731" y="13586"/>
                    </a:cubicBezTo>
                    <a:cubicBezTo>
                      <a:pt x="32898" y="13502"/>
                      <a:pt x="33624" y="13502"/>
                      <a:pt x="33624" y="13431"/>
                    </a:cubicBezTo>
                    <a:cubicBezTo>
                      <a:pt x="33635" y="13387"/>
                      <a:pt x="33033" y="13285"/>
                      <a:pt x="32054" y="13285"/>
                    </a:cubicBezTo>
                    <a:close/>
                    <a:moveTo>
                      <a:pt x="30579" y="15180"/>
                    </a:moveTo>
                    <a:cubicBezTo>
                      <a:pt x="30315" y="15180"/>
                      <a:pt x="30052" y="15188"/>
                      <a:pt x="29790" y="15205"/>
                    </a:cubicBezTo>
                    <a:cubicBezTo>
                      <a:pt x="29171" y="15240"/>
                      <a:pt x="28564" y="15312"/>
                      <a:pt x="27968" y="15431"/>
                    </a:cubicBezTo>
                    <a:cubicBezTo>
                      <a:pt x="27718" y="15467"/>
                      <a:pt x="27492" y="15526"/>
                      <a:pt x="27290" y="15586"/>
                    </a:cubicBezTo>
                    <a:cubicBezTo>
                      <a:pt x="27076" y="15633"/>
                      <a:pt x="26909" y="15681"/>
                      <a:pt x="26778" y="15729"/>
                    </a:cubicBezTo>
                    <a:cubicBezTo>
                      <a:pt x="26623" y="15764"/>
                      <a:pt x="26480" y="15812"/>
                      <a:pt x="26349" y="15883"/>
                    </a:cubicBezTo>
                    <a:cubicBezTo>
                      <a:pt x="26492" y="15860"/>
                      <a:pt x="26647" y="15824"/>
                      <a:pt x="26790" y="15788"/>
                    </a:cubicBezTo>
                    <a:cubicBezTo>
                      <a:pt x="26933" y="15752"/>
                      <a:pt x="27099" y="15705"/>
                      <a:pt x="27302" y="15669"/>
                    </a:cubicBezTo>
                    <a:cubicBezTo>
                      <a:pt x="27504" y="15621"/>
                      <a:pt x="27730" y="15574"/>
                      <a:pt x="27992" y="15538"/>
                    </a:cubicBezTo>
                    <a:cubicBezTo>
                      <a:pt x="28588" y="15431"/>
                      <a:pt x="29195" y="15371"/>
                      <a:pt x="29790" y="15336"/>
                    </a:cubicBezTo>
                    <a:cubicBezTo>
                      <a:pt x="30017" y="15329"/>
                      <a:pt x="30244" y="15325"/>
                      <a:pt x="30471" y="15325"/>
                    </a:cubicBezTo>
                    <a:cubicBezTo>
                      <a:pt x="30993" y="15325"/>
                      <a:pt x="31514" y="15345"/>
                      <a:pt x="32029" y="15395"/>
                    </a:cubicBezTo>
                    <a:cubicBezTo>
                      <a:pt x="32767" y="15479"/>
                      <a:pt x="33493" y="15610"/>
                      <a:pt x="34219" y="15776"/>
                    </a:cubicBezTo>
                    <a:cubicBezTo>
                      <a:pt x="34803" y="15931"/>
                      <a:pt x="35374" y="16122"/>
                      <a:pt x="35946" y="16336"/>
                    </a:cubicBezTo>
                    <a:cubicBezTo>
                      <a:pt x="36184" y="16431"/>
                      <a:pt x="36410" y="16538"/>
                      <a:pt x="36589" y="16610"/>
                    </a:cubicBezTo>
                    <a:cubicBezTo>
                      <a:pt x="36779" y="16693"/>
                      <a:pt x="36946" y="16764"/>
                      <a:pt x="37077" y="16836"/>
                    </a:cubicBezTo>
                    <a:cubicBezTo>
                      <a:pt x="37208" y="16907"/>
                      <a:pt x="37339" y="16967"/>
                      <a:pt x="37482" y="17015"/>
                    </a:cubicBezTo>
                    <a:cubicBezTo>
                      <a:pt x="37363" y="16907"/>
                      <a:pt x="37220" y="16824"/>
                      <a:pt x="37089" y="16753"/>
                    </a:cubicBezTo>
                    <a:cubicBezTo>
                      <a:pt x="36934" y="16657"/>
                      <a:pt x="36767" y="16586"/>
                      <a:pt x="36612" y="16514"/>
                    </a:cubicBezTo>
                    <a:cubicBezTo>
                      <a:pt x="36410" y="16431"/>
                      <a:pt x="36208" y="16324"/>
                      <a:pt x="35969" y="16229"/>
                    </a:cubicBezTo>
                    <a:cubicBezTo>
                      <a:pt x="35398" y="16002"/>
                      <a:pt x="34826" y="15800"/>
                      <a:pt x="34231" y="15645"/>
                    </a:cubicBezTo>
                    <a:cubicBezTo>
                      <a:pt x="33505" y="15467"/>
                      <a:pt x="32767" y="15324"/>
                      <a:pt x="32029" y="15252"/>
                    </a:cubicBezTo>
                    <a:cubicBezTo>
                      <a:pt x="31544" y="15206"/>
                      <a:pt x="31060" y="15180"/>
                      <a:pt x="30579" y="15180"/>
                    </a:cubicBezTo>
                    <a:close/>
                    <a:moveTo>
                      <a:pt x="35353" y="17752"/>
                    </a:moveTo>
                    <a:cubicBezTo>
                      <a:pt x="35348" y="17752"/>
                      <a:pt x="35343" y="17752"/>
                      <a:pt x="35338" y="17753"/>
                    </a:cubicBezTo>
                    <a:cubicBezTo>
                      <a:pt x="35255" y="17753"/>
                      <a:pt x="35184" y="17824"/>
                      <a:pt x="35184" y="17907"/>
                    </a:cubicBezTo>
                    <a:cubicBezTo>
                      <a:pt x="35184" y="18003"/>
                      <a:pt x="35263" y="18061"/>
                      <a:pt x="35344" y="18061"/>
                    </a:cubicBezTo>
                    <a:cubicBezTo>
                      <a:pt x="35385" y="18061"/>
                      <a:pt x="35426" y="18046"/>
                      <a:pt x="35458" y="18015"/>
                    </a:cubicBezTo>
                    <a:cubicBezTo>
                      <a:pt x="35550" y="17911"/>
                      <a:pt x="35486" y="17752"/>
                      <a:pt x="35353" y="17752"/>
                    </a:cubicBezTo>
                    <a:close/>
                    <a:moveTo>
                      <a:pt x="26103" y="16964"/>
                    </a:moveTo>
                    <a:cubicBezTo>
                      <a:pt x="24994" y="16964"/>
                      <a:pt x="23883" y="17080"/>
                      <a:pt x="22789" y="17312"/>
                    </a:cubicBezTo>
                    <a:cubicBezTo>
                      <a:pt x="21849" y="17515"/>
                      <a:pt x="21301" y="17741"/>
                      <a:pt x="21313" y="17788"/>
                    </a:cubicBezTo>
                    <a:cubicBezTo>
                      <a:pt x="21317" y="17802"/>
                      <a:pt x="21345" y="17808"/>
                      <a:pt x="21397" y="17808"/>
                    </a:cubicBezTo>
                    <a:cubicBezTo>
                      <a:pt x="21816" y="17808"/>
                      <a:pt x="23747" y="17405"/>
                      <a:pt x="26154" y="17405"/>
                    </a:cubicBezTo>
                    <a:cubicBezTo>
                      <a:pt x="26270" y="17405"/>
                      <a:pt x="26386" y="17405"/>
                      <a:pt x="26504" y="17407"/>
                    </a:cubicBezTo>
                    <a:cubicBezTo>
                      <a:pt x="29148" y="17462"/>
                      <a:pt x="31260" y="18078"/>
                      <a:pt x="31627" y="18078"/>
                    </a:cubicBezTo>
                    <a:cubicBezTo>
                      <a:pt x="31660" y="18078"/>
                      <a:pt x="31679" y="18073"/>
                      <a:pt x="31683" y="18062"/>
                    </a:cubicBezTo>
                    <a:lnTo>
                      <a:pt x="31671" y="18062"/>
                    </a:lnTo>
                    <a:cubicBezTo>
                      <a:pt x="31695" y="18003"/>
                      <a:pt x="31147" y="17765"/>
                      <a:pt x="30231" y="17503"/>
                    </a:cubicBezTo>
                    <a:cubicBezTo>
                      <a:pt x="28880" y="17145"/>
                      <a:pt x="27493" y="16964"/>
                      <a:pt x="26103" y="16964"/>
                    </a:cubicBezTo>
                    <a:close/>
                    <a:moveTo>
                      <a:pt x="32421" y="18943"/>
                    </a:moveTo>
                    <a:lnTo>
                      <a:pt x="32421" y="18943"/>
                    </a:lnTo>
                    <a:cubicBezTo>
                      <a:pt x="32981" y="19289"/>
                      <a:pt x="33564" y="19586"/>
                      <a:pt x="34160" y="19836"/>
                    </a:cubicBezTo>
                    <a:cubicBezTo>
                      <a:pt x="34743" y="20134"/>
                      <a:pt x="35350" y="20384"/>
                      <a:pt x="35969" y="20598"/>
                    </a:cubicBezTo>
                    <a:lnTo>
                      <a:pt x="35969" y="20586"/>
                    </a:lnTo>
                    <a:cubicBezTo>
                      <a:pt x="34826" y="19955"/>
                      <a:pt x="33648" y="19408"/>
                      <a:pt x="32421" y="18943"/>
                    </a:cubicBezTo>
                    <a:close/>
                    <a:moveTo>
                      <a:pt x="12952" y="17152"/>
                    </a:moveTo>
                    <a:cubicBezTo>
                      <a:pt x="11534" y="17152"/>
                      <a:pt x="10118" y="17263"/>
                      <a:pt x="8716" y="17479"/>
                    </a:cubicBezTo>
                    <a:cubicBezTo>
                      <a:pt x="6537" y="17800"/>
                      <a:pt x="4418" y="18419"/>
                      <a:pt x="2418" y="19324"/>
                    </a:cubicBezTo>
                    <a:lnTo>
                      <a:pt x="1858" y="19574"/>
                    </a:lnTo>
                    <a:lnTo>
                      <a:pt x="1382" y="19824"/>
                    </a:lnTo>
                    <a:cubicBezTo>
                      <a:pt x="1120" y="19943"/>
                      <a:pt x="870" y="20086"/>
                      <a:pt x="632" y="20241"/>
                    </a:cubicBezTo>
                    <a:cubicBezTo>
                      <a:pt x="239" y="20479"/>
                      <a:pt x="1" y="20598"/>
                      <a:pt x="36" y="20658"/>
                    </a:cubicBezTo>
                    <a:cubicBezTo>
                      <a:pt x="38" y="20661"/>
                      <a:pt x="43" y="20663"/>
                      <a:pt x="50" y="20663"/>
                    </a:cubicBezTo>
                    <a:cubicBezTo>
                      <a:pt x="174" y="20663"/>
                      <a:pt x="1072" y="20184"/>
                      <a:pt x="2525" y="19610"/>
                    </a:cubicBezTo>
                    <a:cubicBezTo>
                      <a:pt x="4537" y="18800"/>
                      <a:pt x="6632" y="18229"/>
                      <a:pt x="8776" y="17907"/>
                    </a:cubicBezTo>
                    <a:cubicBezTo>
                      <a:pt x="10439" y="17658"/>
                      <a:pt x="12118" y="17530"/>
                      <a:pt x="13799" y="17530"/>
                    </a:cubicBezTo>
                    <a:cubicBezTo>
                      <a:pt x="14283" y="17530"/>
                      <a:pt x="14768" y="17541"/>
                      <a:pt x="15253" y="17562"/>
                    </a:cubicBezTo>
                    <a:cubicBezTo>
                      <a:pt x="16571" y="17619"/>
                      <a:pt x="17504" y="17714"/>
                      <a:pt x="17829" y="17714"/>
                    </a:cubicBezTo>
                    <a:cubicBezTo>
                      <a:pt x="17912" y="17714"/>
                      <a:pt x="17955" y="17708"/>
                      <a:pt x="17955" y="17693"/>
                    </a:cubicBezTo>
                    <a:cubicBezTo>
                      <a:pt x="17729" y="17586"/>
                      <a:pt x="17491" y="17526"/>
                      <a:pt x="17241" y="17515"/>
                    </a:cubicBezTo>
                    <a:cubicBezTo>
                      <a:pt x="16777" y="17419"/>
                      <a:pt x="16110" y="17336"/>
                      <a:pt x="15276" y="17253"/>
                    </a:cubicBezTo>
                    <a:cubicBezTo>
                      <a:pt x="14503" y="17185"/>
                      <a:pt x="13727" y="17152"/>
                      <a:pt x="12952" y="17152"/>
                    </a:cubicBezTo>
                    <a:close/>
                    <a:moveTo>
                      <a:pt x="11722" y="18985"/>
                    </a:moveTo>
                    <a:cubicBezTo>
                      <a:pt x="11636" y="18985"/>
                      <a:pt x="11550" y="18991"/>
                      <a:pt x="11466" y="19003"/>
                    </a:cubicBezTo>
                    <a:lnTo>
                      <a:pt x="10907" y="19003"/>
                    </a:lnTo>
                    <a:lnTo>
                      <a:pt x="10169" y="19050"/>
                    </a:lnTo>
                    <a:cubicBezTo>
                      <a:pt x="8728" y="19158"/>
                      <a:pt x="7311" y="19443"/>
                      <a:pt x="5954" y="19908"/>
                    </a:cubicBezTo>
                    <a:cubicBezTo>
                      <a:pt x="4597" y="20384"/>
                      <a:pt x="3287" y="21015"/>
                      <a:pt x="2060" y="21777"/>
                    </a:cubicBezTo>
                    <a:cubicBezTo>
                      <a:pt x="1584" y="22063"/>
                      <a:pt x="1203" y="22313"/>
                      <a:pt x="941" y="22479"/>
                    </a:cubicBezTo>
                    <a:cubicBezTo>
                      <a:pt x="810" y="22563"/>
                      <a:pt x="679" y="22658"/>
                      <a:pt x="548" y="22753"/>
                    </a:cubicBezTo>
                    <a:cubicBezTo>
                      <a:pt x="691" y="22694"/>
                      <a:pt x="834" y="22622"/>
                      <a:pt x="977" y="22527"/>
                    </a:cubicBezTo>
                    <a:lnTo>
                      <a:pt x="2108" y="21872"/>
                    </a:lnTo>
                    <a:cubicBezTo>
                      <a:pt x="3346" y="21146"/>
                      <a:pt x="4656" y="20539"/>
                      <a:pt x="6001" y="20051"/>
                    </a:cubicBezTo>
                    <a:cubicBezTo>
                      <a:pt x="7359" y="19586"/>
                      <a:pt x="8764" y="19277"/>
                      <a:pt x="10192" y="19134"/>
                    </a:cubicBezTo>
                    <a:lnTo>
                      <a:pt x="10943" y="19062"/>
                    </a:lnTo>
                    <a:lnTo>
                      <a:pt x="11502" y="19039"/>
                    </a:lnTo>
                    <a:cubicBezTo>
                      <a:pt x="11657" y="19039"/>
                      <a:pt x="11812" y="19027"/>
                      <a:pt x="11978" y="19003"/>
                    </a:cubicBezTo>
                    <a:cubicBezTo>
                      <a:pt x="11895" y="18991"/>
                      <a:pt x="11809" y="18985"/>
                      <a:pt x="11722" y="18985"/>
                    </a:cubicBezTo>
                    <a:close/>
                    <a:moveTo>
                      <a:pt x="23657" y="20601"/>
                    </a:moveTo>
                    <a:cubicBezTo>
                      <a:pt x="23608" y="20601"/>
                      <a:pt x="23557" y="20604"/>
                      <a:pt x="23504" y="20610"/>
                    </a:cubicBezTo>
                    <a:cubicBezTo>
                      <a:pt x="23504" y="20634"/>
                      <a:pt x="23932" y="20670"/>
                      <a:pt x="24623" y="20789"/>
                    </a:cubicBezTo>
                    <a:cubicBezTo>
                      <a:pt x="25504" y="20932"/>
                      <a:pt x="26385" y="21158"/>
                      <a:pt x="27230" y="21456"/>
                    </a:cubicBezTo>
                    <a:cubicBezTo>
                      <a:pt x="28088" y="21753"/>
                      <a:pt x="28909" y="22134"/>
                      <a:pt x="29695" y="22575"/>
                    </a:cubicBezTo>
                    <a:cubicBezTo>
                      <a:pt x="30274" y="22893"/>
                      <a:pt x="30626" y="23124"/>
                      <a:pt x="30678" y="23124"/>
                    </a:cubicBezTo>
                    <a:cubicBezTo>
                      <a:pt x="30680" y="23124"/>
                      <a:pt x="30682" y="23124"/>
                      <a:pt x="30683" y="23122"/>
                    </a:cubicBezTo>
                    <a:cubicBezTo>
                      <a:pt x="30612" y="23051"/>
                      <a:pt x="30528" y="22991"/>
                      <a:pt x="30445" y="22932"/>
                    </a:cubicBezTo>
                    <a:cubicBezTo>
                      <a:pt x="30290" y="22825"/>
                      <a:pt x="30052" y="22658"/>
                      <a:pt x="29754" y="22479"/>
                    </a:cubicBezTo>
                    <a:cubicBezTo>
                      <a:pt x="28981" y="22015"/>
                      <a:pt x="28147" y="21622"/>
                      <a:pt x="27290" y="21325"/>
                    </a:cubicBezTo>
                    <a:cubicBezTo>
                      <a:pt x="26433" y="21027"/>
                      <a:pt x="25540" y="20813"/>
                      <a:pt x="24635" y="20682"/>
                    </a:cubicBezTo>
                    <a:cubicBezTo>
                      <a:pt x="24361" y="20646"/>
                      <a:pt x="24087" y="20622"/>
                      <a:pt x="23801" y="20610"/>
                    </a:cubicBezTo>
                    <a:cubicBezTo>
                      <a:pt x="23754" y="20604"/>
                      <a:pt x="23706" y="20601"/>
                      <a:pt x="23657" y="20601"/>
                    </a:cubicBezTo>
                    <a:close/>
                    <a:moveTo>
                      <a:pt x="15095" y="19375"/>
                    </a:moveTo>
                    <a:cubicBezTo>
                      <a:pt x="14800" y="19375"/>
                      <a:pt x="14250" y="19418"/>
                      <a:pt x="13526" y="19527"/>
                    </a:cubicBezTo>
                    <a:cubicBezTo>
                      <a:pt x="12074" y="19777"/>
                      <a:pt x="10657" y="20205"/>
                      <a:pt x="9299" y="20789"/>
                    </a:cubicBezTo>
                    <a:cubicBezTo>
                      <a:pt x="7954" y="21384"/>
                      <a:pt x="6668" y="22110"/>
                      <a:pt x="5466" y="22956"/>
                    </a:cubicBezTo>
                    <a:cubicBezTo>
                      <a:pt x="4549" y="23611"/>
                      <a:pt x="4025" y="24075"/>
                      <a:pt x="4061" y="24123"/>
                    </a:cubicBezTo>
                    <a:cubicBezTo>
                      <a:pt x="4063" y="24127"/>
                      <a:pt x="4068" y="24129"/>
                      <a:pt x="4076" y="24129"/>
                    </a:cubicBezTo>
                    <a:cubicBezTo>
                      <a:pt x="4179" y="24129"/>
                      <a:pt x="4745" y="23761"/>
                      <a:pt x="5632" y="23218"/>
                    </a:cubicBezTo>
                    <a:cubicBezTo>
                      <a:pt x="6859" y="22456"/>
                      <a:pt x="8145" y="21777"/>
                      <a:pt x="9478" y="21194"/>
                    </a:cubicBezTo>
                    <a:cubicBezTo>
                      <a:pt x="12586" y="19824"/>
                      <a:pt x="15372" y="19539"/>
                      <a:pt x="15348" y="19396"/>
                    </a:cubicBezTo>
                    <a:lnTo>
                      <a:pt x="15348" y="19396"/>
                    </a:lnTo>
                    <a:lnTo>
                      <a:pt x="15336" y="19408"/>
                    </a:lnTo>
                    <a:cubicBezTo>
                      <a:pt x="15336" y="19387"/>
                      <a:pt x="15252" y="19375"/>
                      <a:pt x="15095" y="19375"/>
                    </a:cubicBezTo>
                    <a:close/>
                    <a:moveTo>
                      <a:pt x="19149" y="19905"/>
                    </a:moveTo>
                    <a:cubicBezTo>
                      <a:pt x="19024" y="19905"/>
                      <a:pt x="18336" y="20924"/>
                      <a:pt x="17920" y="22348"/>
                    </a:cubicBezTo>
                    <a:cubicBezTo>
                      <a:pt x="17491" y="23813"/>
                      <a:pt x="17527" y="25063"/>
                      <a:pt x="17646" y="25063"/>
                    </a:cubicBezTo>
                    <a:cubicBezTo>
                      <a:pt x="17646" y="25063"/>
                      <a:pt x="17647" y="25063"/>
                      <a:pt x="17648" y="25063"/>
                    </a:cubicBezTo>
                    <a:cubicBezTo>
                      <a:pt x="17766" y="25063"/>
                      <a:pt x="17922" y="23877"/>
                      <a:pt x="18336" y="22468"/>
                    </a:cubicBezTo>
                    <a:cubicBezTo>
                      <a:pt x="18753" y="21063"/>
                      <a:pt x="19253" y="19979"/>
                      <a:pt x="19158" y="19908"/>
                    </a:cubicBezTo>
                    <a:cubicBezTo>
                      <a:pt x="19155" y="19906"/>
                      <a:pt x="19152" y="19905"/>
                      <a:pt x="19149" y="19905"/>
                    </a:cubicBezTo>
                    <a:close/>
                    <a:moveTo>
                      <a:pt x="22111" y="21801"/>
                    </a:moveTo>
                    <a:lnTo>
                      <a:pt x="22111" y="21801"/>
                    </a:lnTo>
                    <a:cubicBezTo>
                      <a:pt x="22730" y="22456"/>
                      <a:pt x="23385" y="23087"/>
                      <a:pt x="24075" y="23682"/>
                    </a:cubicBezTo>
                    <a:cubicBezTo>
                      <a:pt x="24730" y="24301"/>
                      <a:pt x="25421" y="24896"/>
                      <a:pt x="26135" y="25456"/>
                    </a:cubicBezTo>
                    <a:lnTo>
                      <a:pt x="26147" y="25444"/>
                    </a:lnTo>
                    <a:cubicBezTo>
                      <a:pt x="25516" y="24789"/>
                      <a:pt x="24861" y="24158"/>
                      <a:pt x="24170" y="23575"/>
                    </a:cubicBezTo>
                    <a:cubicBezTo>
                      <a:pt x="23516" y="22944"/>
                      <a:pt x="22825" y="22348"/>
                      <a:pt x="22111" y="21801"/>
                    </a:cubicBezTo>
                    <a:close/>
                    <a:moveTo>
                      <a:pt x="22678" y="18844"/>
                    </a:moveTo>
                    <a:cubicBezTo>
                      <a:pt x="22469" y="18844"/>
                      <a:pt x="22263" y="18861"/>
                      <a:pt x="22051" y="18908"/>
                    </a:cubicBezTo>
                    <a:cubicBezTo>
                      <a:pt x="22051" y="18979"/>
                      <a:pt x="23194" y="19015"/>
                      <a:pt x="25016" y="19241"/>
                    </a:cubicBezTo>
                    <a:lnTo>
                      <a:pt x="25730" y="19336"/>
                    </a:lnTo>
                    <a:cubicBezTo>
                      <a:pt x="25980" y="19372"/>
                      <a:pt x="26218" y="19420"/>
                      <a:pt x="26492" y="19467"/>
                    </a:cubicBezTo>
                    <a:cubicBezTo>
                      <a:pt x="27028" y="19551"/>
                      <a:pt x="27587" y="19682"/>
                      <a:pt x="28183" y="19801"/>
                    </a:cubicBezTo>
                    <a:cubicBezTo>
                      <a:pt x="30755" y="20384"/>
                      <a:pt x="33231" y="21277"/>
                      <a:pt x="35588" y="22456"/>
                    </a:cubicBezTo>
                    <a:cubicBezTo>
                      <a:pt x="36124" y="22741"/>
                      <a:pt x="36636" y="22991"/>
                      <a:pt x="37101" y="23265"/>
                    </a:cubicBezTo>
                    <a:cubicBezTo>
                      <a:pt x="37327" y="23396"/>
                      <a:pt x="37565" y="23515"/>
                      <a:pt x="37779" y="23658"/>
                    </a:cubicBezTo>
                    <a:cubicBezTo>
                      <a:pt x="37982" y="23789"/>
                      <a:pt x="38196" y="23908"/>
                      <a:pt x="38386" y="24027"/>
                    </a:cubicBezTo>
                    <a:cubicBezTo>
                      <a:pt x="39885" y="24966"/>
                      <a:pt x="40780" y="25662"/>
                      <a:pt x="40879" y="25662"/>
                    </a:cubicBezTo>
                    <a:cubicBezTo>
                      <a:pt x="40883" y="25662"/>
                      <a:pt x="40885" y="25661"/>
                      <a:pt x="40887" y="25658"/>
                    </a:cubicBezTo>
                    <a:cubicBezTo>
                      <a:pt x="40911" y="25635"/>
                      <a:pt x="40696" y="25444"/>
                      <a:pt x="40315" y="25111"/>
                    </a:cubicBezTo>
                    <a:cubicBezTo>
                      <a:pt x="40113" y="24932"/>
                      <a:pt x="39875" y="24742"/>
                      <a:pt x="39577" y="24515"/>
                    </a:cubicBezTo>
                    <a:cubicBezTo>
                      <a:pt x="39279" y="24301"/>
                      <a:pt x="38946" y="24039"/>
                      <a:pt x="38565" y="23789"/>
                    </a:cubicBezTo>
                    <a:lnTo>
                      <a:pt x="37958" y="23384"/>
                    </a:lnTo>
                    <a:cubicBezTo>
                      <a:pt x="37744" y="23241"/>
                      <a:pt x="37517" y="23110"/>
                      <a:pt x="37291" y="22968"/>
                    </a:cubicBezTo>
                    <a:cubicBezTo>
                      <a:pt x="36791" y="22658"/>
                      <a:pt x="36291" y="22372"/>
                      <a:pt x="35767" y="22110"/>
                    </a:cubicBezTo>
                    <a:cubicBezTo>
                      <a:pt x="34588" y="21491"/>
                      <a:pt x="33362" y="20944"/>
                      <a:pt x="32112" y="20491"/>
                    </a:cubicBezTo>
                    <a:cubicBezTo>
                      <a:pt x="30850" y="20039"/>
                      <a:pt x="29576" y="19682"/>
                      <a:pt x="28266" y="19396"/>
                    </a:cubicBezTo>
                    <a:cubicBezTo>
                      <a:pt x="27671" y="19289"/>
                      <a:pt x="27099" y="19170"/>
                      <a:pt x="26552" y="19098"/>
                    </a:cubicBezTo>
                    <a:cubicBezTo>
                      <a:pt x="26290" y="19062"/>
                      <a:pt x="26028" y="19027"/>
                      <a:pt x="25778" y="19003"/>
                    </a:cubicBezTo>
                    <a:lnTo>
                      <a:pt x="25051" y="18920"/>
                    </a:lnTo>
                    <a:cubicBezTo>
                      <a:pt x="24635" y="18872"/>
                      <a:pt x="24218" y="18848"/>
                      <a:pt x="23801" y="18848"/>
                    </a:cubicBezTo>
                    <a:lnTo>
                      <a:pt x="22861" y="18848"/>
                    </a:lnTo>
                    <a:cubicBezTo>
                      <a:pt x="22799" y="18845"/>
                      <a:pt x="22738" y="18844"/>
                      <a:pt x="22678" y="18844"/>
                    </a:cubicBezTo>
                    <a:close/>
                    <a:moveTo>
                      <a:pt x="30362" y="21420"/>
                    </a:moveTo>
                    <a:lnTo>
                      <a:pt x="30362" y="21420"/>
                    </a:lnTo>
                    <a:cubicBezTo>
                      <a:pt x="30362" y="21432"/>
                      <a:pt x="30695" y="21622"/>
                      <a:pt x="31195" y="21956"/>
                    </a:cubicBezTo>
                    <a:cubicBezTo>
                      <a:pt x="31862" y="22384"/>
                      <a:pt x="32481" y="22860"/>
                      <a:pt x="33076" y="23384"/>
                    </a:cubicBezTo>
                    <a:cubicBezTo>
                      <a:pt x="33660" y="23908"/>
                      <a:pt x="34207" y="24468"/>
                      <a:pt x="34707" y="25075"/>
                    </a:cubicBezTo>
                    <a:cubicBezTo>
                      <a:pt x="35100" y="25551"/>
                      <a:pt x="35315" y="25837"/>
                      <a:pt x="35338" y="25837"/>
                    </a:cubicBezTo>
                    <a:lnTo>
                      <a:pt x="35338" y="25825"/>
                    </a:lnTo>
                    <a:cubicBezTo>
                      <a:pt x="35303" y="25742"/>
                      <a:pt x="35255" y="25670"/>
                      <a:pt x="35196" y="25599"/>
                    </a:cubicBezTo>
                    <a:cubicBezTo>
                      <a:pt x="35112" y="25456"/>
                      <a:pt x="34969" y="25254"/>
                      <a:pt x="34779" y="25015"/>
                    </a:cubicBezTo>
                    <a:cubicBezTo>
                      <a:pt x="34291" y="24384"/>
                      <a:pt x="33755" y="23801"/>
                      <a:pt x="33160" y="23277"/>
                    </a:cubicBezTo>
                    <a:cubicBezTo>
                      <a:pt x="32564" y="22741"/>
                      <a:pt x="31921" y="22277"/>
                      <a:pt x="31243" y="21860"/>
                    </a:cubicBezTo>
                    <a:cubicBezTo>
                      <a:pt x="30981" y="21706"/>
                      <a:pt x="30755" y="21598"/>
                      <a:pt x="30612" y="21515"/>
                    </a:cubicBezTo>
                    <a:cubicBezTo>
                      <a:pt x="30528" y="21479"/>
                      <a:pt x="30445" y="21444"/>
                      <a:pt x="30362" y="21420"/>
                    </a:cubicBezTo>
                    <a:close/>
                    <a:moveTo>
                      <a:pt x="8454" y="23170"/>
                    </a:moveTo>
                    <a:lnTo>
                      <a:pt x="8454" y="23170"/>
                    </a:lnTo>
                    <a:cubicBezTo>
                      <a:pt x="8371" y="23182"/>
                      <a:pt x="8299" y="23218"/>
                      <a:pt x="8228" y="23253"/>
                    </a:cubicBezTo>
                    <a:cubicBezTo>
                      <a:pt x="8061" y="23325"/>
                      <a:pt x="7847" y="23420"/>
                      <a:pt x="7573" y="23575"/>
                    </a:cubicBezTo>
                    <a:cubicBezTo>
                      <a:pt x="6871" y="23956"/>
                      <a:pt x="6204" y="24396"/>
                      <a:pt x="5585" y="24885"/>
                    </a:cubicBezTo>
                    <a:cubicBezTo>
                      <a:pt x="4954" y="25385"/>
                      <a:pt x="4370" y="25944"/>
                      <a:pt x="3835" y="26551"/>
                    </a:cubicBezTo>
                    <a:cubicBezTo>
                      <a:pt x="3632" y="26778"/>
                      <a:pt x="3477" y="26968"/>
                      <a:pt x="3382" y="27111"/>
                    </a:cubicBezTo>
                    <a:cubicBezTo>
                      <a:pt x="3323" y="27171"/>
                      <a:pt x="3275" y="27242"/>
                      <a:pt x="3227" y="27325"/>
                    </a:cubicBezTo>
                    <a:cubicBezTo>
                      <a:pt x="3228" y="27326"/>
                      <a:pt x="3228" y="27326"/>
                      <a:pt x="3229" y="27326"/>
                    </a:cubicBezTo>
                    <a:cubicBezTo>
                      <a:pt x="3261" y="27326"/>
                      <a:pt x="3498" y="27054"/>
                      <a:pt x="3906" y="26611"/>
                    </a:cubicBezTo>
                    <a:cubicBezTo>
                      <a:pt x="5001" y="25456"/>
                      <a:pt x="6240" y="24468"/>
                      <a:pt x="7621" y="23670"/>
                    </a:cubicBezTo>
                    <a:cubicBezTo>
                      <a:pt x="8121" y="23361"/>
                      <a:pt x="8454" y="23182"/>
                      <a:pt x="8454" y="23170"/>
                    </a:cubicBezTo>
                    <a:close/>
                    <a:moveTo>
                      <a:pt x="20765" y="23063"/>
                    </a:moveTo>
                    <a:cubicBezTo>
                      <a:pt x="20765" y="23313"/>
                      <a:pt x="20801" y="23563"/>
                      <a:pt x="20872" y="23801"/>
                    </a:cubicBezTo>
                    <a:cubicBezTo>
                      <a:pt x="21122" y="24956"/>
                      <a:pt x="21551" y="26075"/>
                      <a:pt x="22158" y="27099"/>
                    </a:cubicBezTo>
                    <a:cubicBezTo>
                      <a:pt x="22265" y="27325"/>
                      <a:pt x="22408" y="27528"/>
                      <a:pt x="22563" y="27718"/>
                    </a:cubicBezTo>
                    <a:lnTo>
                      <a:pt x="22575" y="27706"/>
                    </a:lnTo>
                    <a:cubicBezTo>
                      <a:pt x="22480" y="27480"/>
                      <a:pt x="22373" y="27254"/>
                      <a:pt x="22253" y="27040"/>
                    </a:cubicBezTo>
                    <a:cubicBezTo>
                      <a:pt x="21980" y="26516"/>
                      <a:pt x="21742" y="25980"/>
                      <a:pt x="21527" y="25444"/>
                    </a:cubicBezTo>
                    <a:cubicBezTo>
                      <a:pt x="21301" y="24896"/>
                      <a:pt x="21122" y="24337"/>
                      <a:pt x="20968" y="23765"/>
                    </a:cubicBezTo>
                    <a:cubicBezTo>
                      <a:pt x="20920" y="23527"/>
                      <a:pt x="20849" y="23289"/>
                      <a:pt x="20765" y="23063"/>
                    </a:cubicBezTo>
                    <a:close/>
                    <a:moveTo>
                      <a:pt x="22845" y="21602"/>
                    </a:moveTo>
                    <a:cubicBezTo>
                      <a:pt x="22825" y="21602"/>
                      <a:pt x="22814" y="21605"/>
                      <a:pt x="22813" y="21610"/>
                    </a:cubicBezTo>
                    <a:cubicBezTo>
                      <a:pt x="22777" y="21741"/>
                      <a:pt x="25575" y="22670"/>
                      <a:pt x="28647" y="24563"/>
                    </a:cubicBezTo>
                    <a:cubicBezTo>
                      <a:pt x="31664" y="26415"/>
                      <a:pt x="33712" y="28483"/>
                      <a:pt x="33889" y="28483"/>
                    </a:cubicBezTo>
                    <a:cubicBezTo>
                      <a:pt x="33893" y="28483"/>
                      <a:pt x="33896" y="28482"/>
                      <a:pt x="33898" y="28480"/>
                    </a:cubicBezTo>
                    <a:lnTo>
                      <a:pt x="33886" y="28480"/>
                    </a:lnTo>
                    <a:cubicBezTo>
                      <a:pt x="33922" y="28444"/>
                      <a:pt x="33457" y="27861"/>
                      <a:pt x="32576" y="27040"/>
                    </a:cubicBezTo>
                    <a:cubicBezTo>
                      <a:pt x="30290" y="24896"/>
                      <a:pt x="27599" y="23230"/>
                      <a:pt x="24670" y="22134"/>
                    </a:cubicBezTo>
                    <a:cubicBezTo>
                      <a:pt x="23681" y="21766"/>
                      <a:pt x="22998" y="21602"/>
                      <a:pt x="22845" y="21602"/>
                    </a:cubicBezTo>
                    <a:close/>
                    <a:moveTo>
                      <a:pt x="29671" y="28218"/>
                    </a:moveTo>
                    <a:cubicBezTo>
                      <a:pt x="29385" y="28218"/>
                      <a:pt x="29254" y="28552"/>
                      <a:pt x="29457" y="28754"/>
                    </a:cubicBezTo>
                    <a:cubicBezTo>
                      <a:pt x="29517" y="28814"/>
                      <a:pt x="29593" y="28841"/>
                      <a:pt x="29668" y="28841"/>
                    </a:cubicBezTo>
                    <a:cubicBezTo>
                      <a:pt x="29830" y="28841"/>
                      <a:pt x="29989" y="28715"/>
                      <a:pt x="29981" y="28528"/>
                    </a:cubicBezTo>
                    <a:cubicBezTo>
                      <a:pt x="29981" y="28349"/>
                      <a:pt x="29838" y="28218"/>
                      <a:pt x="29671" y="28218"/>
                    </a:cubicBezTo>
                    <a:close/>
                    <a:moveTo>
                      <a:pt x="3424" y="29467"/>
                    </a:moveTo>
                    <a:cubicBezTo>
                      <a:pt x="3418" y="29467"/>
                      <a:pt x="3412" y="29468"/>
                      <a:pt x="3406" y="29468"/>
                    </a:cubicBezTo>
                    <a:cubicBezTo>
                      <a:pt x="3275" y="29468"/>
                      <a:pt x="3203" y="29623"/>
                      <a:pt x="3299" y="29718"/>
                    </a:cubicBezTo>
                    <a:cubicBezTo>
                      <a:pt x="3327" y="29751"/>
                      <a:pt x="3365" y="29765"/>
                      <a:pt x="3402" y="29765"/>
                    </a:cubicBezTo>
                    <a:cubicBezTo>
                      <a:pt x="3476" y="29765"/>
                      <a:pt x="3549" y="29710"/>
                      <a:pt x="3549" y="29623"/>
                    </a:cubicBezTo>
                    <a:cubicBezTo>
                      <a:pt x="3560" y="29535"/>
                      <a:pt x="3499" y="29467"/>
                      <a:pt x="3424" y="29467"/>
                    </a:cubicBezTo>
                    <a:close/>
                    <a:moveTo>
                      <a:pt x="16171" y="22345"/>
                    </a:moveTo>
                    <a:cubicBezTo>
                      <a:pt x="16020" y="22345"/>
                      <a:pt x="14496" y="23707"/>
                      <a:pt x="13050" y="25766"/>
                    </a:cubicBezTo>
                    <a:cubicBezTo>
                      <a:pt x="11562" y="27873"/>
                      <a:pt x="10776" y="29814"/>
                      <a:pt x="10895" y="29873"/>
                    </a:cubicBezTo>
                    <a:cubicBezTo>
                      <a:pt x="10897" y="29874"/>
                      <a:pt x="10899" y="29875"/>
                      <a:pt x="10902" y="29875"/>
                    </a:cubicBezTo>
                    <a:cubicBezTo>
                      <a:pt x="11056" y="29875"/>
                      <a:pt x="11989" y="28055"/>
                      <a:pt x="13407" y="26016"/>
                    </a:cubicBezTo>
                    <a:cubicBezTo>
                      <a:pt x="14848" y="23932"/>
                      <a:pt x="16277" y="22432"/>
                      <a:pt x="16181" y="22348"/>
                    </a:cubicBezTo>
                    <a:cubicBezTo>
                      <a:pt x="16179" y="22346"/>
                      <a:pt x="16176" y="22345"/>
                      <a:pt x="16171" y="22345"/>
                    </a:cubicBezTo>
                    <a:close/>
                    <a:moveTo>
                      <a:pt x="16993" y="19771"/>
                    </a:moveTo>
                    <a:cubicBezTo>
                      <a:pt x="16849" y="19771"/>
                      <a:pt x="16007" y="20008"/>
                      <a:pt x="14776" y="20574"/>
                    </a:cubicBezTo>
                    <a:cubicBezTo>
                      <a:pt x="14002" y="20920"/>
                      <a:pt x="13240" y="21325"/>
                      <a:pt x="12502" y="21765"/>
                    </a:cubicBezTo>
                    <a:cubicBezTo>
                      <a:pt x="11609" y="22313"/>
                      <a:pt x="10740" y="22920"/>
                      <a:pt x="9931" y="23575"/>
                    </a:cubicBezTo>
                    <a:cubicBezTo>
                      <a:pt x="9109" y="24242"/>
                      <a:pt x="8347" y="24968"/>
                      <a:pt x="7633" y="25742"/>
                    </a:cubicBezTo>
                    <a:cubicBezTo>
                      <a:pt x="7311" y="26111"/>
                      <a:pt x="7025" y="26468"/>
                      <a:pt x="6763" y="26813"/>
                    </a:cubicBezTo>
                    <a:cubicBezTo>
                      <a:pt x="6490" y="27147"/>
                      <a:pt x="6275" y="27504"/>
                      <a:pt x="6061" y="27790"/>
                    </a:cubicBezTo>
                    <a:cubicBezTo>
                      <a:pt x="5870" y="28052"/>
                      <a:pt x="5704" y="28337"/>
                      <a:pt x="5549" y="28623"/>
                    </a:cubicBezTo>
                    <a:cubicBezTo>
                      <a:pt x="5418" y="28837"/>
                      <a:pt x="5311" y="29064"/>
                      <a:pt x="5204" y="29290"/>
                    </a:cubicBezTo>
                    <a:cubicBezTo>
                      <a:pt x="5037" y="29659"/>
                      <a:pt x="4954" y="29873"/>
                      <a:pt x="4989" y="29885"/>
                    </a:cubicBezTo>
                    <a:cubicBezTo>
                      <a:pt x="4991" y="29886"/>
                      <a:pt x="4993" y="29886"/>
                      <a:pt x="4994" y="29886"/>
                    </a:cubicBezTo>
                    <a:cubicBezTo>
                      <a:pt x="5079" y="29886"/>
                      <a:pt x="5495" y="29086"/>
                      <a:pt x="6311" y="27944"/>
                    </a:cubicBezTo>
                    <a:cubicBezTo>
                      <a:pt x="6525" y="27659"/>
                      <a:pt x="6775" y="27349"/>
                      <a:pt x="7037" y="27016"/>
                    </a:cubicBezTo>
                    <a:cubicBezTo>
                      <a:pt x="7299" y="26682"/>
                      <a:pt x="7609" y="26349"/>
                      <a:pt x="7930" y="26004"/>
                    </a:cubicBezTo>
                    <a:cubicBezTo>
                      <a:pt x="8645" y="25254"/>
                      <a:pt x="9395" y="24551"/>
                      <a:pt x="10204" y="23896"/>
                    </a:cubicBezTo>
                    <a:cubicBezTo>
                      <a:pt x="11002" y="23253"/>
                      <a:pt x="11847" y="22646"/>
                      <a:pt x="12717" y="22087"/>
                    </a:cubicBezTo>
                    <a:cubicBezTo>
                      <a:pt x="13526" y="21586"/>
                      <a:pt x="14276" y="21158"/>
                      <a:pt x="14919" y="20825"/>
                    </a:cubicBezTo>
                    <a:cubicBezTo>
                      <a:pt x="16205" y="20170"/>
                      <a:pt x="17039" y="19836"/>
                      <a:pt x="17015" y="19777"/>
                    </a:cubicBezTo>
                    <a:cubicBezTo>
                      <a:pt x="17014" y="19773"/>
                      <a:pt x="17006" y="19771"/>
                      <a:pt x="16993" y="19771"/>
                    </a:cubicBezTo>
                    <a:close/>
                    <a:moveTo>
                      <a:pt x="23158" y="25516"/>
                    </a:moveTo>
                    <a:lnTo>
                      <a:pt x="23158" y="25516"/>
                    </a:lnTo>
                    <a:cubicBezTo>
                      <a:pt x="23289" y="25801"/>
                      <a:pt x="23432" y="26087"/>
                      <a:pt x="23611" y="26349"/>
                    </a:cubicBezTo>
                    <a:cubicBezTo>
                      <a:pt x="23897" y="26861"/>
                      <a:pt x="24325" y="27552"/>
                      <a:pt x="24813" y="28302"/>
                    </a:cubicBezTo>
                    <a:cubicBezTo>
                      <a:pt x="25301" y="29040"/>
                      <a:pt x="25778" y="29707"/>
                      <a:pt x="26123" y="30171"/>
                    </a:cubicBezTo>
                    <a:cubicBezTo>
                      <a:pt x="26302" y="30433"/>
                      <a:pt x="26504" y="30683"/>
                      <a:pt x="26718" y="30921"/>
                    </a:cubicBezTo>
                    <a:cubicBezTo>
                      <a:pt x="26564" y="30635"/>
                      <a:pt x="26397" y="30373"/>
                      <a:pt x="26206" y="30111"/>
                    </a:cubicBezTo>
                    <a:cubicBezTo>
                      <a:pt x="25873" y="29635"/>
                      <a:pt x="25432" y="28968"/>
                      <a:pt x="24932" y="28218"/>
                    </a:cubicBezTo>
                    <a:cubicBezTo>
                      <a:pt x="24432" y="27480"/>
                      <a:pt x="24004" y="26790"/>
                      <a:pt x="23694" y="26301"/>
                    </a:cubicBezTo>
                    <a:cubicBezTo>
                      <a:pt x="23539" y="26028"/>
                      <a:pt x="23361" y="25766"/>
                      <a:pt x="23158" y="25516"/>
                    </a:cubicBezTo>
                    <a:close/>
                    <a:moveTo>
                      <a:pt x="16991" y="26551"/>
                    </a:moveTo>
                    <a:lnTo>
                      <a:pt x="16991" y="26551"/>
                    </a:lnTo>
                    <a:cubicBezTo>
                      <a:pt x="16848" y="26801"/>
                      <a:pt x="16729" y="27063"/>
                      <a:pt x="16658" y="27337"/>
                    </a:cubicBezTo>
                    <a:cubicBezTo>
                      <a:pt x="16205" y="28623"/>
                      <a:pt x="16003" y="29980"/>
                      <a:pt x="16062" y="31350"/>
                    </a:cubicBezTo>
                    <a:cubicBezTo>
                      <a:pt x="16062" y="31635"/>
                      <a:pt x="16086" y="31909"/>
                      <a:pt x="16157" y="32183"/>
                    </a:cubicBezTo>
                    <a:cubicBezTo>
                      <a:pt x="16169" y="31909"/>
                      <a:pt x="16169" y="31623"/>
                      <a:pt x="16157" y="31350"/>
                    </a:cubicBezTo>
                    <a:cubicBezTo>
                      <a:pt x="16157" y="29992"/>
                      <a:pt x="16360" y="28647"/>
                      <a:pt x="16753" y="27361"/>
                    </a:cubicBezTo>
                    <a:cubicBezTo>
                      <a:pt x="16848" y="27099"/>
                      <a:pt x="16919" y="26825"/>
                      <a:pt x="16991" y="26551"/>
                    </a:cubicBezTo>
                    <a:close/>
                    <a:moveTo>
                      <a:pt x="27028" y="28909"/>
                    </a:moveTo>
                    <a:lnTo>
                      <a:pt x="27028" y="28909"/>
                    </a:lnTo>
                    <a:cubicBezTo>
                      <a:pt x="27147" y="29111"/>
                      <a:pt x="27278" y="29314"/>
                      <a:pt x="27433" y="29492"/>
                    </a:cubicBezTo>
                    <a:cubicBezTo>
                      <a:pt x="27683" y="29838"/>
                      <a:pt x="28040" y="30338"/>
                      <a:pt x="28433" y="30885"/>
                    </a:cubicBezTo>
                    <a:cubicBezTo>
                      <a:pt x="28814" y="31433"/>
                      <a:pt x="29147" y="31933"/>
                      <a:pt x="29385" y="32302"/>
                    </a:cubicBezTo>
                    <a:cubicBezTo>
                      <a:pt x="29504" y="32505"/>
                      <a:pt x="29647" y="32695"/>
                      <a:pt x="29802" y="32874"/>
                    </a:cubicBezTo>
                    <a:cubicBezTo>
                      <a:pt x="29719" y="32659"/>
                      <a:pt x="29612" y="32445"/>
                      <a:pt x="29481" y="32243"/>
                    </a:cubicBezTo>
                    <a:cubicBezTo>
                      <a:pt x="29254" y="31862"/>
                      <a:pt x="28933" y="31350"/>
                      <a:pt x="28552" y="30802"/>
                    </a:cubicBezTo>
                    <a:cubicBezTo>
                      <a:pt x="28159" y="30254"/>
                      <a:pt x="27790" y="29766"/>
                      <a:pt x="27516" y="29433"/>
                    </a:cubicBezTo>
                    <a:cubicBezTo>
                      <a:pt x="27373" y="29242"/>
                      <a:pt x="27218" y="29064"/>
                      <a:pt x="27028" y="28909"/>
                    </a:cubicBezTo>
                    <a:close/>
                    <a:moveTo>
                      <a:pt x="19652" y="33003"/>
                    </a:moveTo>
                    <a:cubicBezTo>
                      <a:pt x="19576" y="33003"/>
                      <a:pt x="19516" y="33071"/>
                      <a:pt x="19527" y="33159"/>
                    </a:cubicBezTo>
                    <a:cubicBezTo>
                      <a:pt x="19527" y="33246"/>
                      <a:pt x="19600" y="33301"/>
                      <a:pt x="19673" y="33301"/>
                    </a:cubicBezTo>
                    <a:cubicBezTo>
                      <a:pt x="19711" y="33301"/>
                      <a:pt x="19749" y="33287"/>
                      <a:pt x="19777" y="33255"/>
                    </a:cubicBezTo>
                    <a:cubicBezTo>
                      <a:pt x="19872" y="33159"/>
                      <a:pt x="19801" y="33005"/>
                      <a:pt x="19670" y="33005"/>
                    </a:cubicBezTo>
                    <a:cubicBezTo>
                      <a:pt x="19664" y="33004"/>
                      <a:pt x="19658" y="33003"/>
                      <a:pt x="19652" y="33003"/>
                    </a:cubicBezTo>
                    <a:close/>
                    <a:moveTo>
                      <a:pt x="18253" y="26016"/>
                    </a:moveTo>
                    <a:lnTo>
                      <a:pt x="18253" y="26016"/>
                    </a:lnTo>
                    <a:cubicBezTo>
                      <a:pt x="18205" y="26099"/>
                      <a:pt x="18182" y="26194"/>
                      <a:pt x="18158" y="26289"/>
                    </a:cubicBezTo>
                    <a:cubicBezTo>
                      <a:pt x="18110" y="26480"/>
                      <a:pt x="18051" y="26754"/>
                      <a:pt x="17991" y="27087"/>
                    </a:cubicBezTo>
                    <a:cubicBezTo>
                      <a:pt x="17848" y="27956"/>
                      <a:pt x="17765" y="28837"/>
                      <a:pt x="17753" y="29730"/>
                    </a:cubicBezTo>
                    <a:cubicBezTo>
                      <a:pt x="17741" y="30611"/>
                      <a:pt x="17801" y="31492"/>
                      <a:pt x="17932" y="32374"/>
                    </a:cubicBezTo>
                    <a:cubicBezTo>
                      <a:pt x="17991" y="32707"/>
                      <a:pt x="18039" y="32981"/>
                      <a:pt x="18086" y="33159"/>
                    </a:cubicBezTo>
                    <a:cubicBezTo>
                      <a:pt x="18098" y="33249"/>
                      <a:pt x="18119" y="33340"/>
                      <a:pt x="18162" y="33430"/>
                    </a:cubicBezTo>
                    <a:lnTo>
                      <a:pt x="18162" y="33430"/>
                    </a:lnTo>
                    <a:cubicBezTo>
                      <a:pt x="18167" y="33349"/>
                      <a:pt x="18104" y="32961"/>
                      <a:pt x="18051" y="32362"/>
                    </a:cubicBezTo>
                    <a:cubicBezTo>
                      <a:pt x="17943" y="31492"/>
                      <a:pt x="17884" y="30611"/>
                      <a:pt x="17896" y="29730"/>
                    </a:cubicBezTo>
                    <a:cubicBezTo>
                      <a:pt x="17908" y="28849"/>
                      <a:pt x="17979" y="27968"/>
                      <a:pt x="18098" y="27099"/>
                    </a:cubicBezTo>
                    <a:cubicBezTo>
                      <a:pt x="18193" y="26432"/>
                      <a:pt x="18277" y="26016"/>
                      <a:pt x="18253" y="26016"/>
                    </a:cubicBezTo>
                    <a:close/>
                    <a:moveTo>
                      <a:pt x="18162" y="33430"/>
                    </a:moveTo>
                    <a:cubicBezTo>
                      <a:pt x="18162" y="33439"/>
                      <a:pt x="18160" y="33444"/>
                      <a:pt x="18158" y="33445"/>
                    </a:cubicBezTo>
                    <a:lnTo>
                      <a:pt x="18170" y="33445"/>
                    </a:lnTo>
                    <a:cubicBezTo>
                      <a:pt x="18167" y="33440"/>
                      <a:pt x="18165" y="33435"/>
                      <a:pt x="18162" y="33430"/>
                    </a:cubicBezTo>
                    <a:close/>
                    <a:moveTo>
                      <a:pt x="15419" y="25206"/>
                    </a:moveTo>
                    <a:cubicBezTo>
                      <a:pt x="15348" y="25301"/>
                      <a:pt x="15288" y="25396"/>
                      <a:pt x="15241" y="25504"/>
                    </a:cubicBezTo>
                    <a:cubicBezTo>
                      <a:pt x="15134" y="25706"/>
                      <a:pt x="14991" y="25992"/>
                      <a:pt x="14812" y="26361"/>
                    </a:cubicBezTo>
                    <a:cubicBezTo>
                      <a:pt x="14372" y="27313"/>
                      <a:pt x="13991" y="28302"/>
                      <a:pt x="13705" y="29314"/>
                    </a:cubicBezTo>
                    <a:cubicBezTo>
                      <a:pt x="13407" y="30314"/>
                      <a:pt x="13193" y="31350"/>
                      <a:pt x="13062" y="32397"/>
                    </a:cubicBezTo>
                    <a:cubicBezTo>
                      <a:pt x="13014" y="32790"/>
                      <a:pt x="12979" y="33112"/>
                      <a:pt x="12967" y="33338"/>
                    </a:cubicBezTo>
                    <a:cubicBezTo>
                      <a:pt x="12955" y="33457"/>
                      <a:pt x="12955" y="33576"/>
                      <a:pt x="12967" y="33695"/>
                    </a:cubicBezTo>
                    <a:cubicBezTo>
                      <a:pt x="13002" y="33576"/>
                      <a:pt x="13026" y="33457"/>
                      <a:pt x="13038" y="33338"/>
                    </a:cubicBezTo>
                    <a:cubicBezTo>
                      <a:pt x="13062" y="33124"/>
                      <a:pt x="13109" y="32790"/>
                      <a:pt x="13169" y="32397"/>
                    </a:cubicBezTo>
                    <a:cubicBezTo>
                      <a:pt x="13336" y="31373"/>
                      <a:pt x="13562" y="30349"/>
                      <a:pt x="13848" y="29337"/>
                    </a:cubicBezTo>
                    <a:cubicBezTo>
                      <a:pt x="14133" y="28337"/>
                      <a:pt x="14491" y="27361"/>
                      <a:pt x="14907" y="26397"/>
                    </a:cubicBezTo>
                    <a:cubicBezTo>
                      <a:pt x="15062" y="26039"/>
                      <a:pt x="15193" y="25742"/>
                      <a:pt x="15288" y="25527"/>
                    </a:cubicBezTo>
                    <a:cubicBezTo>
                      <a:pt x="15348" y="25432"/>
                      <a:pt x="15384" y="25325"/>
                      <a:pt x="15419" y="25206"/>
                    </a:cubicBezTo>
                    <a:close/>
                    <a:moveTo>
                      <a:pt x="20158" y="20277"/>
                    </a:moveTo>
                    <a:cubicBezTo>
                      <a:pt x="20087" y="20277"/>
                      <a:pt x="19932" y="21051"/>
                      <a:pt x="19813" y="22325"/>
                    </a:cubicBezTo>
                    <a:cubicBezTo>
                      <a:pt x="19515" y="25670"/>
                      <a:pt x="19801" y="29040"/>
                      <a:pt x="20646" y="32290"/>
                    </a:cubicBezTo>
                    <a:cubicBezTo>
                      <a:pt x="20965" y="33475"/>
                      <a:pt x="21251" y="34202"/>
                      <a:pt x="21317" y="34252"/>
                    </a:cubicBezTo>
                    <a:lnTo>
                      <a:pt x="21317" y="34252"/>
                    </a:lnTo>
                    <a:cubicBezTo>
                      <a:pt x="21363" y="34200"/>
                      <a:pt x="21187" y="33435"/>
                      <a:pt x="20932" y="32219"/>
                    </a:cubicBezTo>
                    <a:cubicBezTo>
                      <a:pt x="20610" y="30600"/>
                      <a:pt x="20372" y="28956"/>
                      <a:pt x="20229" y="27313"/>
                    </a:cubicBezTo>
                    <a:cubicBezTo>
                      <a:pt x="20098" y="25658"/>
                      <a:pt x="20063" y="24003"/>
                      <a:pt x="20122" y="22348"/>
                    </a:cubicBezTo>
                    <a:cubicBezTo>
                      <a:pt x="20158" y="21075"/>
                      <a:pt x="20218" y="20289"/>
                      <a:pt x="20158" y="20277"/>
                    </a:cubicBezTo>
                    <a:close/>
                    <a:moveTo>
                      <a:pt x="21317" y="34252"/>
                    </a:moveTo>
                    <a:cubicBezTo>
                      <a:pt x="21316" y="34254"/>
                      <a:pt x="21314" y="34254"/>
                      <a:pt x="21313" y="34255"/>
                    </a:cubicBezTo>
                    <a:lnTo>
                      <a:pt x="21322" y="34255"/>
                    </a:lnTo>
                    <a:cubicBezTo>
                      <a:pt x="21321" y="34254"/>
                      <a:pt x="21319" y="34254"/>
                      <a:pt x="21317" y="34252"/>
                    </a:cubicBezTo>
                    <a:close/>
                    <a:moveTo>
                      <a:pt x="21322" y="34255"/>
                    </a:moveTo>
                    <a:cubicBezTo>
                      <a:pt x="21323" y="34255"/>
                      <a:pt x="21323" y="34255"/>
                      <a:pt x="21324" y="34255"/>
                    </a:cubicBezTo>
                    <a:cubicBezTo>
                      <a:pt x="21324" y="34255"/>
                      <a:pt x="21324" y="34255"/>
                      <a:pt x="21325" y="34255"/>
                    </a:cubicBezTo>
                    <a:close/>
                    <a:moveTo>
                      <a:pt x="17955" y="20003"/>
                    </a:moveTo>
                    <a:cubicBezTo>
                      <a:pt x="17896" y="20015"/>
                      <a:pt x="17836" y="20039"/>
                      <a:pt x="17789" y="20063"/>
                    </a:cubicBezTo>
                    <a:lnTo>
                      <a:pt x="17289" y="20324"/>
                    </a:lnTo>
                    <a:cubicBezTo>
                      <a:pt x="17062" y="20432"/>
                      <a:pt x="16800" y="20586"/>
                      <a:pt x="16503" y="20765"/>
                    </a:cubicBezTo>
                    <a:cubicBezTo>
                      <a:pt x="16205" y="20944"/>
                      <a:pt x="15860" y="21146"/>
                      <a:pt x="15503" y="21408"/>
                    </a:cubicBezTo>
                    <a:lnTo>
                      <a:pt x="14919" y="21789"/>
                    </a:lnTo>
                    <a:cubicBezTo>
                      <a:pt x="14729" y="21920"/>
                      <a:pt x="14538" y="22087"/>
                      <a:pt x="14324" y="22241"/>
                    </a:cubicBezTo>
                    <a:cubicBezTo>
                      <a:pt x="13907" y="22539"/>
                      <a:pt x="13490" y="22908"/>
                      <a:pt x="13050" y="23289"/>
                    </a:cubicBezTo>
                    <a:cubicBezTo>
                      <a:pt x="11133" y="24968"/>
                      <a:pt x="9502" y="26932"/>
                      <a:pt x="8204" y="29111"/>
                    </a:cubicBezTo>
                    <a:cubicBezTo>
                      <a:pt x="7918" y="29611"/>
                      <a:pt x="7633" y="30088"/>
                      <a:pt x="7406" y="30564"/>
                    </a:cubicBezTo>
                    <a:cubicBezTo>
                      <a:pt x="7299" y="30790"/>
                      <a:pt x="7168" y="31016"/>
                      <a:pt x="7073" y="31231"/>
                    </a:cubicBezTo>
                    <a:lnTo>
                      <a:pt x="6799" y="31862"/>
                    </a:lnTo>
                    <a:cubicBezTo>
                      <a:pt x="6609" y="32278"/>
                      <a:pt x="6478" y="32671"/>
                      <a:pt x="6347" y="32981"/>
                    </a:cubicBezTo>
                    <a:cubicBezTo>
                      <a:pt x="6228" y="33255"/>
                      <a:pt x="6132" y="33528"/>
                      <a:pt x="6049" y="33814"/>
                    </a:cubicBezTo>
                    <a:cubicBezTo>
                      <a:pt x="5978" y="34052"/>
                      <a:pt x="5930" y="34231"/>
                      <a:pt x="5882" y="34374"/>
                    </a:cubicBezTo>
                    <a:cubicBezTo>
                      <a:pt x="5859" y="34433"/>
                      <a:pt x="5847" y="34493"/>
                      <a:pt x="5835" y="34564"/>
                    </a:cubicBezTo>
                    <a:cubicBezTo>
                      <a:pt x="5870" y="34505"/>
                      <a:pt x="5894" y="34433"/>
                      <a:pt x="5918" y="34374"/>
                    </a:cubicBezTo>
                    <a:cubicBezTo>
                      <a:pt x="5954" y="34243"/>
                      <a:pt x="6025" y="34076"/>
                      <a:pt x="6109" y="33838"/>
                    </a:cubicBezTo>
                    <a:cubicBezTo>
                      <a:pt x="6180" y="33612"/>
                      <a:pt x="6287" y="33326"/>
                      <a:pt x="6418" y="33005"/>
                    </a:cubicBezTo>
                    <a:cubicBezTo>
                      <a:pt x="6549" y="32683"/>
                      <a:pt x="6692" y="32314"/>
                      <a:pt x="6883" y="31909"/>
                    </a:cubicBezTo>
                    <a:lnTo>
                      <a:pt x="7156" y="31290"/>
                    </a:lnTo>
                    <a:cubicBezTo>
                      <a:pt x="7264" y="31064"/>
                      <a:pt x="7383" y="30850"/>
                      <a:pt x="7502" y="30623"/>
                    </a:cubicBezTo>
                    <a:cubicBezTo>
                      <a:pt x="7728" y="30159"/>
                      <a:pt x="8014" y="29683"/>
                      <a:pt x="8311" y="29183"/>
                    </a:cubicBezTo>
                    <a:cubicBezTo>
                      <a:pt x="8966" y="28111"/>
                      <a:pt x="9692" y="27087"/>
                      <a:pt x="10502" y="26123"/>
                    </a:cubicBezTo>
                    <a:cubicBezTo>
                      <a:pt x="11312" y="25158"/>
                      <a:pt x="12181" y="24253"/>
                      <a:pt x="13121" y="23408"/>
                    </a:cubicBezTo>
                    <a:cubicBezTo>
                      <a:pt x="13550" y="23027"/>
                      <a:pt x="13979" y="22670"/>
                      <a:pt x="14395" y="22360"/>
                    </a:cubicBezTo>
                    <a:cubicBezTo>
                      <a:pt x="14598" y="22206"/>
                      <a:pt x="14788" y="22039"/>
                      <a:pt x="14991" y="21908"/>
                    </a:cubicBezTo>
                    <a:lnTo>
                      <a:pt x="15538" y="21503"/>
                    </a:lnTo>
                    <a:cubicBezTo>
                      <a:pt x="15896" y="21241"/>
                      <a:pt x="16241" y="21039"/>
                      <a:pt x="16527" y="20848"/>
                    </a:cubicBezTo>
                    <a:cubicBezTo>
                      <a:pt x="16824" y="20670"/>
                      <a:pt x="17086" y="20515"/>
                      <a:pt x="17300" y="20384"/>
                    </a:cubicBezTo>
                    <a:lnTo>
                      <a:pt x="17789" y="20110"/>
                    </a:lnTo>
                    <a:cubicBezTo>
                      <a:pt x="17848" y="20086"/>
                      <a:pt x="17896" y="20039"/>
                      <a:pt x="17955" y="20003"/>
                    </a:cubicBezTo>
                    <a:close/>
                    <a:moveTo>
                      <a:pt x="11955" y="30838"/>
                    </a:moveTo>
                    <a:lnTo>
                      <a:pt x="11955" y="30838"/>
                    </a:lnTo>
                    <a:cubicBezTo>
                      <a:pt x="11812" y="31040"/>
                      <a:pt x="11681" y="31266"/>
                      <a:pt x="11585" y="31504"/>
                    </a:cubicBezTo>
                    <a:cubicBezTo>
                      <a:pt x="11050" y="32600"/>
                      <a:pt x="10704" y="33790"/>
                      <a:pt x="10573" y="35017"/>
                    </a:cubicBezTo>
                    <a:cubicBezTo>
                      <a:pt x="10538" y="35267"/>
                      <a:pt x="10526" y="35517"/>
                      <a:pt x="10550" y="35767"/>
                    </a:cubicBezTo>
                    <a:cubicBezTo>
                      <a:pt x="10609" y="35529"/>
                      <a:pt x="10657" y="35279"/>
                      <a:pt x="10681" y="35017"/>
                    </a:cubicBezTo>
                    <a:cubicBezTo>
                      <a:pt x="10776" y="34421"/>
                      <a:pt x="10907" y="33838"/>
                      <a:pt x="11074" y="33255"/>
                    </a:cubicBezTo>
                    <a:cubicBezTo>
                      <a:pt x="11240" y="32671"/>
                      <a:pt x="11443" y="32100"/>
                      <a:pt x="11681" y="31540"/>
                    </a:cubicBezTo>
                    <a:cubicBezTo>
                      <a:pt x="11788" y="31314"/>
                      <a:pt x="11883" y="31076"/>
                      <a:pt x="11955" y="30838"/>
                    </a:cubicBezTo>
                    <a:close/>
                    <a:moveTo>
                      <a:pt x="14904" y="35730"/>
                    </a:moveTo>
                    <a:cubicBezTo>
                      <a:pt x="14897" y="35730"/>
                      <a:pt x="14890" y="35731"/>
                      <a:pt x="14884" y="35731"/>
                    </a:cubicBezTo>
                    <a:cubicBezTo>
                      <a:pt x="14550" y="35731"/>
                      <a:pt x="14383" y="36136"/>
                      <a:pt x="14622" y="36362"/>
                    </a:cubicBezTo>
                    <a:cubicBezTo>
                      <a:pt x="14699" y="36440"/>
                      <a:pt x="14794" y="36474"/>
                      <a:pt x="14887" y="36474"/>
                    </a:cubicBezTo>
                    <a:cubicBezTo>
                      <a:pt x="15080" y="36474"/>
                      <a:pt x="15265" y="36325"/>
                      <a:pt x="15265" y="36100"/>
                    </a:cubicBezTo>
                    <a:lnTo>
                      <a:pt x="15253" y="36100"/>
                    </a:lnTo>
                    <a:cubicBezTo>
                      <a:pt x="15253" y="35893"/>
                      <a:pt x="15097" y="35730"/>
                      <a:pt x="14904" y="35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7" name="Google Shape;1697;p35"/>
            <p:cNvSpPr/>
            <p:nvPr/>
          </p:nvSpPr>
          <p:spPr>
            <a:xfrm rot="2700000">
              <a:off x="-808587" y="4292928"/>
              <a:ext cx="1018056" cy="1221566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 rot="-5400000">
              <a:off x="-367416" y="4121128"/>
              <a:ext cx="1520664" cy="1380333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 rot="5400000">
              <a:off x="-459147" y="3939122"/>
              <a:ext cx="1520664" cy="1380333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 rot="2700000">
              <a:off x="8251588" y="4101053"/>
              <a:ext cx="1018056" cy="1221566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 rot="-5400000">
              <a:off x="8314909" y="4182041"/>
              <a:ext cx="1520664" cy="1380333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2" name="Google Shape;1702;p35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3" name="Google Shape;1703;p35"/>
          <p:cNvSpPr txBox="1">
            <a:spLocks noGrp="1"/>
          </p:cNvSpPr>
          <p:nvPr>
            <p:ph type="title" idx="2"/>
          </p:nvPr>
        </p:nvSpPr>
        <p:spPr>
          <a:xfrm>
            <a:off x="4665525" y="1292750"/>
            <a:ext cx="3167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04" name="Google Shape;1704;p35"/>
          <p:cNvSpPr txBox="1">
            <a:spLocks noGrp="1"/>
          </p:cNvSpPr>
          <p:nvPr>
            <p:ph type="title" idx="3"/>
          </p:nvPr>
        </p:nvSpPr>
        <p:spPr>
          <a:xfrm>
            <a:off x="4665525" y="1748150"/>
            <a:ext cx="3337800" cy="2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"/>
              <a:buChar char="■"/>
              <a:defRPr sz="14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6" name="Google Shape;1706;p38"/>
          <p:cNvGrpSpPr/>
          <p:nvPr/>
        </p:nvGrpSpPr>
        <p:grpSpPr>
          <a:xfrm>
            <a:off x="-389803" y="-455275"/>
            <a:ext cx="9384778" cy="1672098"/>
            <a:chOff x="-389803" y="-455275"/>
            <a:chExt cx="9384778" cy="1672098"/>
          </a:xfrm>
        </p:grpSpPr>
        <p:sp>
          <p:nvSpPr>
            <p:cNvPr id="1707" name="Google Shape;1707;p38"/>
            <p:cNvSpPr/>
            <p:nvPr/>
          </p:nvSpPr>
          <p:spPr>
            <a:xfrm>
              <a:off x="7722300" y="-164087"/>
              <a:ext cx="708304" cy="849894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-389803" y="-455275"/>
              <a:ext cx="1523093" cy="1432284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8"/>
            <p:cNvSpPr/>
            <p:nvPr/>
          </p:nvSpPr>
          <p:spPr>
            <a:xfrm rot="6218236">
              <a:off x="1124384" y="120482"/>
              <a:ext cx="237374" cy="338587"/>
            </a:xfrm>
            <a:custGeom>
              <a:avLst/>
              <a:gdLst/>
              <a:ahLst/>
              <a:cxnLst/>
              <a:rect l="l" t="t" r="r" b="b"/>
              <a:pathLst>
                <a:path w="6085" h="8679" extrusionOk="0">
                  <a:moveTo>
                    <a:pt x="3474" y="3345"/>
                  </a:moveTo>
                  <a:cubicBezTo>
                    <a:pt x="3763" y="3345"/>
                    <a:pt x="4051" y="3434"/>
                    <a:pt x="4299" y="3606"/>
                  </a:cubicBezTo>
                  <a:cubicBezTo>
                    <a:pt x="4752" y="3940"/>
                    <a:pt x="4990" y="4523"/>
                    <a:pt x="4930" y="5166"/>
                  </a:cubicBezTo>
                  <a:cubicBezTo>
                    <a:pt x="4894" y="5619"/>
                    <a:pt x="4609" y="6023"/>
                    <a:pt x="4180" y="6190"/>
                  </a:cubicBezTo>
                  <a:cubicBezTo>
                    <a:pt x="4041" y="6240"/>
                    <a:pt x="3897" y="6264"/>
                    <a:pt x="3754" y="6264"/>
                  </a:cubicBezTo>
                  <a:cubicBezTo>
                    <a:pt x="3418" y="6264"/>
                    <a:pt x="3089" y="6131"/>
                    <a:pt x="2847" y="5880"/>
                  </a:cubicBezTo>
                  <a:cubicBezTo>
                    <a:pt x="2263" y="5380"/>
                    <a:pt x="2025" y="4583"/>
                    <a:pt x="2251" y="3856"/>
                  </a:cubicBezTo>
                  <a:cubicBezTo>
                    <a:pt x="2251" y="3833"/>
                    <a:pt x="2263" y="3821"/>
                    <a:pt x="2263" y="3797"/>
                  </a:cubicBezTo>
                  <a:cubicBezTo>
                    <a:pt x="2454" y="3678"/>
                    <a:pt x="2656" y="3571"/>
                    <a:pt x="2858" y="3487"/>
                  </a:cubicBezTo>
                  <a:cubicBezTo>
                    <a:pt x="3054" y="3392"/>
                    <a:pt x="3264" y="3345"/>
                    <a:pt x="3474" y="3345"/>
                  </a:cubicBezTo>
                  <a:close/>
                  <a:moveTo>
                    <a:pt x="5751" y="1"/>
                  </a:moveTo>
                  <a:cubicBezTo>
                    <a:pt x="5729" y="1"/>
                    <a:pt x="5705" y="4"/>
                    <a:pt x="5680" y="11"/>
                  </a:cubicBezTo>
                  <a:cubicBezTo>
                    <a:pt x="4263" y="368"/>
                    <a:pt x="2418" y="1856"/>
                    <a:pt x="1858" y="3499"/>
                  </a:cubicBezTo>
                  <a:cubicBezTo>
                    <a:pt x="1120" y="4035"/>
                    <a:pt x="584" y="4821"/>
                    <a:pt x="346" y="5714"/>
                  </a:cubicBezTo>
                  <a:cubicBezTo>
                    <a:pt x="1" y="6952"/>
                    <a:pt x="203" y="8190"/>
                    <a:pt x="465" y="8571"/>
                  </a:cubicBezTo>
                  <a:cubicBezTo>
                    <a:pt x="513" y="8643"/>
                    <a:pt x="584" y="8678"/>
                    <a:pt x="668" y="8678"/>
                  </a:cubicBezTo>
                  <a:cubicBezTo>
                    <a:pt x="715" y="8678"/>
                    <a:pt x="775" y="8667"/>
                    <a:pt x="822" y="8631"/>
                  </a:cubicBezTo>
                  <a:cubicBezTo>
                    <a:pt x="930" y="8559"/>
                    <a:pt x="953" y="8405"/>
                    <a:pt x="870" y="8297"/>
                  </a:cubicBezTo>
                  <a:cubicBezTo>
                    <a:pt x="692" y="8047"/>
                    <a:pt x="501" y="6952"/>
                    <a:pt x="822" y="5845"/>
                  </a:cubicBezTo>
                  <a:cubicBezTo>
                    <a:pt x="977" y="5249"/>
                    <a:pt x="1287" y="4702"/>
                    <a:pt x="1715" y="4261"/>
                  </a:cubicBezTo>
                  <a:lnTo>
                    <a:pt x="1715" y="4261"/>
                  </a:lnTo>
                  <a:cubicBezTo>
                    <a:pt x="1656" y="5011"/>
                    <a:pt x="1954" y="5738"/>
                    <a:pt x="2525" y="6238"/>
                  </a:cubicBezTo>
                  <a:cubicBezTo>
                    <a:pt x="2859" y="6563"/>
                    <a:pt x="3304" y="6743"/>
                    <a:pt x="3758" y="6743"/>
                  </a:cubicBezTo>
                  <a:cubicBezTo>
                    <a:pt x="3951" y="6743"/>
                    <a:pt x="4146" y="6710"/>
                    <a:pt x="4335" y="6642"/>
                  </a:cubicBezTo>
                  <a:cubicBezTo>
                    <a:pt x="4942" y="6416"/>
                    <a:pt x="5359" y="5857"/>
                    <a:pt x="5394" y="5214"/>
                  </a:cubicBezTo>
                  <a:cubicBezTo>
                    <a:pt x="5466" y="4392"/>
                    <a:pt x="5168" y="3654"/>
                    <a:pt x="4573" y="3225"/>
                  </a:cubicBezTo>
                  <a:cubicBezTo>
                    <a:pt x="4245" y="2988"/>
                    <a:pt x="3860" y="2869"/>
                    <a:pt x="3472" y="2869"/>
                  </a:cubicBezTo>
                  <a:cubicBezTo>
                    <a:pt x="3199" y="2869"/>
                    <a:pt x="2924" y="2929"/>
                    <a:pt x="2668" y="3047"/>
                  </a:cubicBezTo>
                  <a:lnTo>
                    <a:pt x="2561" y="3094"/>
                  </a:lnTo>
                  <a:cubicBezTo>
                    <a:pt x="3239" y="1856"/>
                    <a:pt x="4668" y="761"/>
                    <a:pt x="5799" y="475"/>
                  </a:cubicBezTo>
                  <a:cubicBezTo>
                    <a:pt x="6084" y="409"/>
                    <a:pt x="6006" y="1"/>
                    <a:pt x="57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0" name="Google Shape;1710;p38"/>
            <p:cNvGrpSpPr/>
            <p:nvPr/>
          </p:nvGrpSpPr>
          <p:grpSpPr>
            <a:xfrm>
              <a:off x="8033650" y="245939"/>
              <a:ext cx="956487" cy="970884"/>
              <a:chOff x="8011933" y="167791"/>
              <a:chExt cx="837335" cy="849938"/>
            </a:xfrm>
          </p:grpSpPr>
          <p:sp>
            <p:nvSpPr>
              <p:cNvPr id="1711" name="Google Shape;1711;p38"/>
              <p:cNvSpPr/>
              <p:nvPr/>
            </p:nvSpPr>
            <p:spPr>
              <a:xfrm rot="1984314">
                <a:off x="8304940" y="177724"/>
                <a:ext cx="60751" cy="720662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28826" extrusionOk="0">
                    <a:moveTo>
                      <a:pt x="1338" y="1"/>
                    </a:moveTo>
                    <a:cubicBezTo>
                      <a:pt x="1013" y="1"/>
                      <a:pt x="693" y="193"/>
                      <a:pt x="620" y="620"/>
                    </a:cubicBezTo>
                    <a:cubicBezTo>
                      <a:pt x="215" y="3013"/>
                      <a:pt x="72" y="5394"/>
                      <a:pt x="37" y="7764"/>
                    </a:cubicBezTo>
                    <a:cubicBezTo>
                      <a:pt x="1" y="10133"/>
                      <a:pt x="96" y="12502"/>
                      <a:pt x="263" y="14860"/>
                    </a:cubicBezTo>
                    <a:cubicBezTo>
                      <a:pt x="620" y="19575"/>
                      <a:pt x="1287" y="24266"/>
                      <a:pt x="2430" y="28826"/>
                    </a:cubicBezTo>
                    <a:cubicBezTo>
                      <a:pt x="1537" y="24206"/>
                      <a:pt x="1120" y="19515"/>
                      <a:pt x="1013" y="14824"/>
                    </a:cubicBezTo>
                    <a:cubicBezTo>
                      <a:pt x="965" y="12478"/>
                      <a:pt x="1001" y="10133"/>
                      <a:pt x="1156" y="7811"/>
                    </a:cubicBezTo>
                    <a:cubicBezTo>
                      <a:pt x="1311" y="5478"/>
                      <a:pt x="1572" y="3156"/>
                      <a:pt x="2084" y="929"/>
                    </a:cubicBezTo>
                    <a:lnTo>
                      <a:pt x="2084" y="906"/>
                    </a:lnTo>
                    <a:cubicBezTo>
                      <a:pt x="2084" y="894"/>
                      <a:pt x="2084" y="882"/>
                      <a:pt x="2084" y="870"/>
                    </a:cubicBezTo>
                    <a:cubicBezTo>
                      <a:pt x="2178" y="320"/>
                      <a:pt x="1755" y="1"/>
                      <a:pt x="1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38"/>
              <p:cNvSpPr/>
              <p:nvPr/>
            </p:nvSpPr>
            <p:spPr>
              <a:xfrm rot="1984314">
                <a:off x="8109973" y="438976"/>
                <a:ext cx="159178" cy="406582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6263" extrusionOk="0">
                    <a:moveTo>
                      <a:pt x="834" y="1"/>
                    </a:moveTo>
                    <a:cubicBezTo>
                      <a:pt x="420" y="1"/>
                      <a:pt x="1" y="312"/>
                      <a:pt x="80" y="856"/>
                    </a:cubicBezTo>
                    <a:cubicBezTo>
                      <a:pt x="318" y="2249"/>
                      <a:pt x="652" y="3630"/>
                      <a:pt x="1104" y="4975"/>
                    </a:cubicBezTo>
                    <a:cubicBezTo>
                      <a:pt x="1533" y="6309"/>
                      <a:pt x="2021" y="7607"/>
                      <a:pt x="2557" y="8893"/>
                    </a:cubicBezTo>
                    <a:cubicBezTo>
                      <a:pt x="3616" y="11452"/>
                      <a:pt x="4890" y="13917"/>
                      <a:pt x="6367" y="16263"/>
                    </a:cubicBezTo>
                    <a:cubicBezTo>
                      <a:pt x="5117" y="13810"/>
                      <a:pt x="4081" y="11262"/>
                      <a:pt x="3259" y="8631"/>
                    </a:cubicBezTo>
                    <a:cubicBezTo>
                      <a:pt x="2843" y="7333"/>
                      <a:pt x="2473" y="6011"/>
                      <a:pt x="2176" y="4690"/>
                    </a:cubicBezTo>
                    <a:cubicBezTo>
                      <a:pt x="1866" y="3380"/>
                      <a:pt x="1664" y="2047"/>
                      <a:pt x="1569" y="713"/>
                    </a:cubicBezTo>
                    <a:lnTo>
                      <a:pt x="1569" y="701"/>
                    </a:lnTo>
                    <a:cubicBezTo>
                      <a:pt x="1569" y="677"/>
                      <a:pt x="1557" y="654"/>
                      <a:pt x="1557" y="630"/>
                    </a:cubicBezTo>
                    <a:cubicBezTo>
                      <a:pt x="1488" y="197"/>
                      <a:pt x="1163" y="1"/>
                      <a:pt x="8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38"/>
              <p:cNvSpPr/>
              <p:nvPr/>
            </p:nvSpPr>
            <p:spPr>
              <a:xfrm rot="1984314">
                <a:off x="8354729" y="181291"/>
                <a:ext cx="293805" cy="822938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32917" extrusionOk="0">
                    <a:moveTo>
                      <a:pt x="10946" y="1"/>
                    </a:moveTo>
                    <a:cubicBezTo>
                      <a:pt x="10494" y="1"/>
                      <a:pt x="9980" y="252"/>
                      <a:pt x="9823" y="402"/>
                    </a:cubicBezTo>
                    <a:cubicBezTo>
                      <a:pt x="6525" y="3438"/>
                      <a:pt x="5441" y="5319"/>
                      <a:pt x="3465" y="9820"/>
                    </a:cubicBezTo>
                    <a:cubicBezTo>
                      <a:pt x="1405" y="14534"/>
                      <a:pt x="488" y="21797"/>
                      <a:pt x="953" y="27262"/>
                    </a:cubicBezTo>
                    <a:cubicBezTo>
                      <a:pt x="1119" y="29203"/>
                      <a:pt x="1584" y="31001"/>
                      <a:pt x="2191" y="32822"/>
                    </a:cubicBezTo>
                    <a:cubicBezTo>
                      <a:pt x="2211" y="32887"/>
                      <a:pt x="2231" y="32917"/>
                      <a:pt x="2244" y="32917"/>
                    </a:cubicBezTo>
                    <a:cubicBezTo>
                      <a:pt x="2262" y="32917"/>
                      <a:pt x="2266" y="32860"/>
                      <a:pt x="2239" y="32763"/>
                    </a:cubicBezTo>
                    <a:lnTo>
                      <a:pt x="2239" y="32620"/>
                    </a:lnTo>
                    <a:cubicBezTo>
                      <a:pt x="0" y="21488"/>
                      <a:pt x="4465" y="9427"/>
                      <a:pt x="8394" y="4605"/>
                    </a:cubicBezTo>
                    <a:cubicBezTo>
                      <a:pt x="9180" y="3640"/>
                      <a:pt x="10454" y="2402"/>
                      <a:pt x="11371" y="1569"/>
                    </a:cubicBezTo>
                    <a:cubicBezTo>
                      <a:pt x="11645" y="1271"/>
                      <a:pt x="11752" y="842"/>
                      <a:pt x="11645" y="449"/>
                    </a:cubicBezTo>
                    <a:cubicBezTo>
                      <a:pt x="11525" y="114"/>
                      <a:pt x="11249" y="1"/>
                      <a:pt x="109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4" name="Google Shape;1714;p38"/>
            <p:cNvSpPr/>
            <p:nvPr/>
          </p:nvSpPr>
          <p:spPr>
            <a:xfrm>
              <a:off x="8430608" y="685808"/>
              <a:ext cx="564367" cy="503173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5" name="Google Shape;1715;p38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38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lphaLcPeriod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romanLcPeriod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rabicPeriod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lphaLcPeriod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romanLcPeriod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rabicPeriod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lphaLcPeriod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8" name="Google Shape;1718;p39"/>
          <p:cNvGrpSpPr/>
          <p:nvPr/>
        </p:nvGrpSpPr>
        <p:grpSpPr>
          <a:xfrm>
            <a:off x="131236" y="132380"/>
            <a:ext cx="8875168" cy="2221469"/>
            <a:chOff x="131236" y="132380"/>
            <a:chExt cx="8875168" cy="2221469"/>
          </a:xfrm>
        </p:grpSpPr>
        <p:sp>
          <p:nvSpPr>
            <p:cNvPr id="1719" name="Google Shape;1719;p39"/>
            <p:cNvSpPr/>
            <p:nvPr/>
          </p:nvSpPr>
          <p:spPr>
            <a:xfrm>
              <a:off x="2175585" y="709634"/>
              <a:ext cx="103191" cy="86856"/>
            </a:xfrm>
            <a:custGeom>
              <a:avLst/>
              <a:gdLst/>
              <a:ahLst/>
              <a:cxnLst/>
              <a:rect l="l" t="t" r="r" b="b"/>
              <a:pathLst>
                <a:path w="3228" h="2717" extrusionOk="0">
                  <a:moveTo>
                    <a:pt x="468" y="0"/>
                  </a:moveTo>
                  <a:cubicBezTo>
                    <a:pt x="185" y="0"/>
                    <a:pt x="1" y="26"/>
                    <a:pt x="1" y="26"/>
                  </a:cubicBezTo>
                  <a:lnTo>
                    <a:pt x="156" y="1395"/>
                  </a:lnTo>
                  <a:cubicBezTo>
                    <a:pt x="296" y="1361"/>
                    <a:pt x="433" y="1345"/>
                    <a:pt x="566" y="1345"/>
                  </a:cubicBezTo>
                  <a:cubicBezTo>
                    <a:pt x="1810" y="1345"/>
                    <a:pt x="2656" y="2717"/>
                    <a:pt x="2656" y="2717"/>
                  </a:cubicBezTo>
                  <a:lnTo>
                    <a:pt x="3227" y="1610"/>
                  </a:lnTo>
                  <a:cubicBezTo>
                    <a:pt x="2731" y="191"/>
                    <a:pt x="1237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1971457" y="219309"/>
              <a:ext cx="74612" cy="92546"/>
            </a:xfrm>
            <a:custGeom>
              <a:avLst/>
              <a:gdLst/>
              <a:ahLst/>
              <a:cxnLst/>
              <a:rect l="l" t="t" r="r" b="b"/>
              <a:pathLst>
                <a:path w="2334" h="2895" extrusionOk="0">
                  <a:moveTo>
                    <a:pt x="393" y="1"/>
                  </a:moveTo>
                  <a:lnTo>
                    <a:pt x="0" y="1025"/>
                  </a:lnTo>
                  <a:cubicBezTo>
                    <a:pt x="1167" y="1322"/>
                    <a:pt x="1274" y="2894"/>
                    <a:pt x="1274" y="2894"/>
                  </a:cubicBezTo>
                  <a:lnTo>
                    <a:pt x="2096" y="2323"/>
                  </a:lnTo>
                  <a:cubicBezTo>
                    <a:pt x="2334" y="703"/>
                    <a:pt x="393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21" name="Google Shape;1721;p39"/>
            <p:cNvGrpSpPr/>
            <p:nvPr/>
          </p:nvGrpSpPr>
          <p:grpSpPr>
            <a:xfrm>
              <a:off x="131236" y="132380"/>
              <a:ext cx="8875168" cy="2221469"/>
              <a:chOff x="131236" y="132380"/>
              <a:chExt cx="8875168" cy="2221469"/>
            </a:xfrm>
          </p:grpSpPr>
          <p:sp>
            <p:nvSpPr>
              <p:cNvPr id="1722" name="Google Shape;1722;p39"/>
              <p:cNvSpPr/>
              <p:nvPr/>
            </p:nvSpPr>
            <p:spPr>
              <a:xfrm>
                <a:off x="372137" y="219302"/>
                <a:ext cx="1870655" cy="1667911"/>
              </a:xfrm>
              <a:custGeom>
                <a:avLst/>
                <a:gdLst/>
                <a:ahLst/>
                <a:cxnLst/>
                <a:rect l="l" t="t" r="r" b="b"/>
                <a:pathLst>
                  <a:path w="40911" h="36475" extrusionOk="0">
                    <a:moveTo>
                      <a:pt x="24266" y="584"/>
                    </a:moveTo>
                    <a:cubicBezTo>
                      <a:pt x="24263" y="592"/>
                      <a:pt x="24260" y="599"/>
                      <a:pt x="24258" y="607"/>
                    </a:cubicBezTo>
                    <a:lnTo>
                      <a:pt x="24258" y="607"/>
                    </a:lnTo>
                    <a:cubicBezTo>
                      <a:pt x="24264" y="599"/>
                      <a:pt x="24271" y="592"/>
                      <a:pt x="24278" y="584"/>
                    </a:cubicBezTo>
                    <a:close/>
                    <a:moveTo>
                      <a:pt x="12967" y="1215"/>
                    </a:moveTo>
                    <a:cubicBezTo>
                      <a:pt x="12633" y="1215"/>
                      <a:pt x="12467" y="1620"/>
                      <a:pt x="12705" y="1858"/>
                    </a:cubicBezTo>
                    <a:cubicBezTo>
                      <a:pt x="12780" y="1930"/>
                      <a:pt x="12872" y="1962"/>
                      <a:pt x="12963" y="1962"/>
                    </a:cubicBezTo>
                    <a:cubicBezTo>
                      <a:pt x="13159" y="1962"/>
                      <a:pt x="13348" y="1812"/>
                      <a:pt x="13348" y="1584"/>
                    </a:cubicBezTo>
                    <a:lnTo>
                      <a:pt x="13336" y="1584"/>
                    </a:lnTo>
                    <a:cubicBezTo>
                      <a:pt x="13336" y="1370"/>
                      <a:pt x="13169" y="1215"/>
                      <a:pt x="12967" y="1215"/>
                    </a:cubicBezTo>
                    <a:close/>
                    <a:moveTo>
                      <a:pt x="20301" y="2001"/>
                    </a:moveTo>
                    <a:cubicBezTo>
                      <a:pt x="20206" y="2001"/>
                      <a:pt x="20134" y="2072"/>
                      <a:pt x="20134" y="2156"/>
                    </a:cubicBezTo>
                    <a:cubicBezTo>
                      <a:pt x="20134" y="2254"/>
                      <a:pt x="20218" y="2318"/>
                      <a:pt x="20302" y="2318"/>
                    </a:cubicBezTo>
                    <a:cubicBezTo>
                      <a:pt x="20340" y="2318"/>
                      <a:pt x="20378" y="2304"/>
                      <a:pt x="20408" y="2275"/>
                    </a:cubicBezTo>
                    <a:cubicBezTo>
                      <a:pt x="20503" y="2167"/>
                      <a:pt x="20432" y="2001"/>
                      <a:pt x="20301" y="2001"/>
                    </a:cubicBezTo>
                    <a:close/>
                    <a:moveTo>
                      <a:pt x="29183" y="3811"/>
                    </a:moveTo>
                    <a:lnTo>
                      <a:pt x="29183" y="3814"/>
                    </a:lnTo>
                    <a:lnTo>
                      <a:pt x="29183" y="3814"/>
                    </a:lnTo>
                    <a:cubicBezTo>
                      <a:pt x="29183" y="3812"/>
                      <a:pt x="29183" y="3811"/>
                      <a:pt x="29183" y="3811"/>
                    </a:cubicBezTo>
                    <a:close/>
                    <a:moveTo>
                      <a:pt x="29183" y="3814"/>
                    </a:moveTo>
                    <a:cubicBezTo>
                      <a:pt x="29182" y="3816"/>
                      <a:pt x="29181" y="3819"/>
                      <a:pt x="29179" y="3823"/>
                    </a:cubicBezTo>
                    <a:lnTo>
                      <a:pt x="29179" y="3823"/>
                    </a:lnTo>
                    <a:cubicBezTo>
                      <a:pt x="29180" y="3822"/>
                      <a:pt x="29181" y="3822"/>
                      <a:pt x="29181" y="3822"/>
                    </a:cubicBezTo>
                    <a:cubicBezTo>
                      <a:pt x="29182" y="3822"/>
                      <a:pt x="29183" y="3822"/>
                      <a:pt x="29183" y="3822"/>
                    </a:cubicBezTo>
                    <a:lnTo>
                      <a:pt x="29183" y="3814"/>
                    </a:lnTo>
                    <a:close/>
                    <a:moveTo>
                      <a:pt x="33517" y="5049"/>
                    </a:moveTo>
                    <a:cubicBezTo>
                      <a:pt x="33504" y="5059"/>
                      <a:pt x="33491" y="5069"/>
                      <a:pt x="33479" y="5078"/>
                    </a:cubicBezTo>
                    <a:lnTo>
                      <a:pt x="33479" y="5078"/>
                    </a:lnTo>
                    <a:cubicBezTo>
                      <a:pt x="33495" y="5072"/>
                      <a:pt x="33512" y="5066"/>
                      <a:pt x="33529" y="5061"/>
                    </a:cubicBezTo>
                    <a:lnTo>
                      <a:pt x="33517" y="5049"/>
                    </a:lnTo>
                    <a:close/>
                    <a:moveTo>
                      <a:pt x="8168" y="4834"/>
                    </a:moveTo>
                    <a:cubicBezTo>
                      <a:pt x="8073" y="4834"/>
                      <a:pt x="8002" y="4894"/>
                      <a:pt x="8014" y="4977"/>
                    </a:cubicBezTo>
                    <a:cubicBezTo>
                      <a:pt x="8014" y="5067"/>
                      <a:pt x="8086" y="5128"/>
                      <a:pt x="8162" y="5128"/>
                    </a:cubicBezTo>
                    <a:cubicBezTo>
                      <a:pt x="8197" y="5128"/>
                      <a:pt x="8233" y="5115"/>
                      <a:pt x="8264" y="5084"/>
                    </a:cubicBezTo>
                    <a:cubicBezTo>
                      <a:pt x="8359" y="5001"/>
                      <a:pt x="8299" y="4834"/>
                      <a:pt x="8168" y="4834"/>
                    </a:cubicBezTo>
                    <a:close/>
                    <a:moveTo>
                      <a:pt x="24258" y="607"/>
                    </a:moveTo>
                    <a:cubicBezTo>
                      <a:pt x="24183" y="695"/>
                      <a:pt x="24118" y="782"/>
                      <a:pt x="24063" y="870"/>
                    </a:cubicBezTo>
                    <a:cubicBezTo>
                      <a:pt x="23932" y="1060"/>
                      <a:pt x="23766" y="1358"/>
                      <a:pt x="23575" y="1715"/>
                    </a:cubicBezTo>
                    <a:cubicBezTo>
                      <a:pt x="23063" y="2656"/>
                      <a:pt x="22634" y="3632"/>
                      <a:pt x="22289" y="4644"/>
                    </a:cubicBezTo>
                    <a:cubicBezTo>
                      <a:pt x="21944" y="5656"/>
                      <a:pt x="21682" y="6704"/>
                      <a:pt x="21515" y="7751"/>
                    </a:cubicBezTo>
                    <a:cubicBezTo>
                      <a:pt x="21444" y="8156"/>
                      <a:pt x="21408" y="8490"/>
                      <a:pt x="21384" y="8716"/>
                    </a:cubicBezTo>
                    <a:cubicBezTo>
                      <a:pt x="21372" y="8835"/>
                      <a:pt x="21361" y="8954"/>
                      <a:pt x="21372" y="9073"/>
                    </a:cubicBezTo>
                    <a:cubicBezTo>
                      <a:pt x="21408" y="8954"/>
                      <a:pt x="21432" y="8847"/>
                      <a:pt x="21444" y="8728"/>
                    </a:cubicBezTo>
                    <a:cubicBezTo>
                      <a:pt x="21480" y="8502"/>
                      <a:pt x="21539" y="8168"/>
                      <a:pt x="21611" y="7775"/>
                    </a:cubicBezTo>
                    <a:cubicBezTo>
                      <a:pt x="22015" y="5680"/>
                      <a:pt x="22694" y="3656"/>
                      <a:pt x="23658" y="1763"/>
                    </a:cubicBezTo>
                    <a:cubicBezTo>
                      <a:pt x="23849" y="1394"/>
                      <a:pt x="24004" y="1096"/>
                      <a:pt x="24111" y="905"/>
                    </a:cubicBezTo>
                    <a:cubicBezTo>
                      <a:pt x="24166" y="806"/>
                      <a:pt x="24221" y="706"/>
                      <a:pt x="24258" y="607"/>
                    </a:cubicBezTo>
                    <a:close/>
                    <a:moveTo>
                      <a:pt x="11788" y="4858"/>
                    </a:moveTo>
                    <a:lnTo>
                      <a:pt x="11788" y="4858"/>
                    </a:lnTo>
                    <a:cubicBezTo>
                      <a:pt x="12002" y="5096"/>
                      <a:pt x="12228" y="5311"/>
                      <a:pt x="12467" y="5513"/>
                    </a:cubicBezTo>
                    <a:cubicBezTo>
                      <a:pt x="12895" y="5906"/>
                      <a:pt x="13490" y="6454"/>
                      <a:pt x="14086" y="7085"/>
                    </a:cubicBezTo>
                    <a:cubicBezTo>
                      <a:pt x="14693" y="7716"/>
                      <a:pt x="15217" y="8311"/>
                      <a:pt x="15586" y="8752"/>
                    </a:cubicBezTo>
                    <a:cubicBezTo>
                      <a:pt x="15776" y="9002"/>
                      <a:pt x="15979" y="9240"/>
                      <a:pt x="16205" y="9454"/>
                    </a:cubicBezTo>
                    <a:cubicBezTo>
                      <a:pt x="16169" y="9383"/>
                      <a:pt x="16122" y="9299"/>
                      <a:pt x="16074" y="9240"/>
                    </a:cubicBezTo>
                    <a:cubicBezTo>
                      <a:pt x="15979" y="9109"/>
                      <a:pt x="15848" y="8906"/>
                      <a:pt x="15669" y="8680"/>
                    </a:cubicBezTo>
                    <a:cubicBezTo>
                      <a:pt x="14753" y="7478"/>
                      <a:pt x="13705" y="6382"/>
                      <a:pt x="12550" y="5418"/>
                    </a:cubicBezTo>
                    <a:cubicBezTo>
                      <a:pt x="12324" y="5239"/>
                      <a:pt x="12133" y="5084"/>
                      <a:pt x="12002" y="4989"/>
                    </a:cubicBezTo>
                    <a:cubicBezTo>
                      <a:pt x="11943" y="4942"/>
                      <a:pt x="11871" y="4894"/>
                      <a:pt x="11788" y="4858"/>
                    </a:cubicBezTo>
                    <a:close/>
                    <a:moveTo>
                      <a:pt x="29179" y="3823"/>
                    </a:moveTo>
                    <a:lnTo>
                      <a:pt x="29179" y="3823"/>
                    </a:lnTo>
                    <a:cubicBezTo>
                      <a:pt x="29095" y="3860"/>
                      <a:pt x="27870" y="5261"/>
                      <a:pt x="26397" y="7001"/>
                    </a:cubicBezTo>
                    <a:cubicBezTo>
                      <a:pt x="24885" y="8799"/>
                      <a:pt x="23694" y="10276"/>
                      <a:pt x="23718" y="10299"/>
                    </a:cubicBezTo>
                    <a:cubicBezTo>
                      <a:pt x="23718" y="10300"/>
                      <a:pt x="23718" y="10300"/>
                      <a:pt x="23719" y="10300"/>
                    </a:cubicBezTo>
                    <a:cubicBezTo>
                      <a:pt x="23762" y="10300"/>
                      <a:pt x="25004" y="8880"/>
                      <a:pt x="26504" y="7097"/>
                    </a:cubicBezTo>
                    <a:cubicBezTo>
                      <a:pt x="27936" y="5391"/>
                      <a:pt x="29097" y="3968"/>
                      <a:pt x="29179" y="3823"/>
                    </a:cubicBezTo>
                    <a:close/>
                    <a:moveTo>
                      <a:pt x="10691" y="6676"/>
                    </a:moveTo>
                    <a:cubicBezTo>
                      <a:pt x="10666" y="6676"/>
                      <a:pt x="10650" y="6681"/>
                      <a:pt x="10645" y="6692"/>
                    </a:cubicBezTo>
                    <a:cubicBezTo>
                      <a:pt x="10585" y="6811"/>
                      <a:pt x="11895" y="7537"/>
                      <a:pt x="13395" y="8573"/>
                    </a:cubicBezTo>
                    <a:cubicBezTo>
                      <a:pt x="14837" y="9568"/>
                      <a:pt x="15915" y="10530"/>
                      <a:pt x="16072" y="10530"/>
                    </a:cubicBezTo>
                    <a:cubicBezTo>
                      <a:pt x="16078" y="10530"/>
                      <a:pt x="16083" y="10529"/>
                      <a:pt x="16086" y="10526"/>
                    </a:cubicBezTo>
                    <a:lnTo>
                      <a:pt x="16074" y="10526"/>
                    </a:lnTo>
                    <a:cubicBezTo>
                      <a:pt x="16157" y="10454"/>
                      <a:pt x="15169" y="9311"/>
                      <a:pt x="13645" y="8228"/>
                    </a:cubicBezTo>
                    <a:cubicBezTo>
                      <a:pt x="12254" y="7239"/>
                      <a:pt x="10952" y="6676"/>
                      <a:pt x="10691" y="6676"/>
                    </a:cubicBezTo>
                    <a:close/>
                    <a:moveTo>
                      <a:pt x="17241" y="2025"/>
                    </a:moveTo>
                    <a:lnTo>
                      <a:pt x="17241" y="2025"/>
                    </a:lnTo>
                    <a:cubicBezTo>
                      <a:pt x="17277" y="2144"/>
                      <a:pt x="17312" y="2263"/>
                      <a:pt x="17372" y="2358"/>
                    </a:cubicBezTo>
                    <a:cubicBezTo>
                      <a:pt x="17467" y="2572"/>
                      <a:pt x="17598" y="2882"/>
                      <a:pt x="17753" y="3251"/>
                    </a:cubicBezTo>
                    <a:cubicBezTo>
                      <a:pt x="18563" y="5227"/>
                      <a:pt x="19158" y="7287"/>
                      <a:pt x="19527" y="9395"/>
                    </a:cubicBezTo>
                    <a:cubicBezTo>
                      <a:pt x="19598" y="9799"/>
                      <a:pt x="19646" y="10121"/>
                      <a:pt x="19682" y="10347"/>
                    </a:cubicBezTo>
                    <a:cubicBezTo>
                      <a:pt x="19706" y="10466"/>
                      <a:pt x="19717" y="10585"/>
                      <a:pt x="19753" y="10704"/>
                    </a:cubicBezTo>
                    <a:lnTo>
                      <a:pt x="19765" y="10704"/>
                    </a:lnTo>
                    <a:cubicBezTo>
                      <a:pt x="19765" y="10585"/>
                      <a:pt x="19765" y="10466"/>
                      <a:pt x="19741" y="10347"/>
                    </a:cubicBezTo>
                    <a:cubicBezTo>
                      <a:pt x="19729" y="10121"/>
                      <a:pt x="19682" y="9787"/>
                      <a:pt x="19634" y="9371"/>
                    </a:cubicBezTo>
                    <a:cubicBezTo>
                      <a:pt x="19313" y="7251"/>
                      <a:pt x="18717" y="5180"/>
                      <a:pt x="17848" y="3215"/>
                    </a:cubicBezTo>
                    <a:cubicBezTo>
                      <a:pt x="17681" y="2846"/>
                      <a:pt x="17527" y="2537"/>
                      <a:pt x="17420" y="2334"/>
                    </a:cubicBezTo>
                    <a:cubicBezTo>
                      <a:pt x="17372" y="2227"/>
                      <a:pt x="17312" y="2132"/>
                      <a:pt x="17241" y="2025"/>
                    </a:cubicBezTo>
                    <a:close/>
                    <a:moveTo>
                      <a:pt x="13871" y="11169"/>
                    </a:moveTo>
                    <a:lnTo>
                      <a:pt x="13866" y="11174"/>
                    </a:lnTo>
                    <a:lnTo>
                      <a:pt x="13866" y="11174"/>
                    </a:lnTo>
                    <a:cubicBezTo>
                      <a:pt x="13868" y="11173"/>
                      <a:pt x="13870" y="11171"/>
                      <a:pt x="13871" y="11169"/>
                    </a:cubicBezTo>
                    <a:close/>
                    <a:moveTo>
                      <a:pt x="4506" y="7987"/>
                    </a:moveTo>
                    <a:cubicBezTo>
                      <a:pt x="4353" y="7987"/>
                      <a:pt x="4268" y="8001"/>
                      <a:pt x="4263" y="8025"/>
                    </a:cubicBezTo>
                    <a:cubicBezTo>
                      <a:pt x="4251" y="8156"/>
                      <a:pt x="6502" y="8513"/>
                      <a:pt x="9145" y="9383"/>
                    </a:cubicBezTo>
                    <a:cubicBezTo>
                      <a:pt x="11649" y="10195"/>
                      <a:pt x="13597" y="11178"/>
                      <a:pt x="13846" y="11178"/>
                    </a:cubicBezTo>
                    <a:cubicBezTo>
                      <a:pt x="13852" y="11178"/>
                      <a:pt x="13857" y="11177"/>
                      <a:pt x="13861" y="11176"/>
                    </a:cubicBezTo>
                    <a:lnTo>
                      <a:pt x="13861" y="11176"/>
                    </a:lnTo>
                    <a:cubicBezTo>
                      <a:pt x="13868" y="11053"/>
                      <a:pt x="11920" y="9835"/>
                      <a:pt x="9276" y="8966"/>
                    </a:cubicBezTo>
                    <a:cubicBezTo>
                      <a:pt x="7092" y="8241"/>
                      <a:pt x="5166" y="7987"/>
                      <a:pt x="4506" y="7987"/>
                    </a:cubicBezTo>
                    <a:close/>
                    <a:moveTo>
                      <a:pt x="13866" y="11174"/>
                    </a:moveTo>
                    <a:lnTo>
                      <a:pt x="13866" y="11174"/>
                    </a:lnTo>
                    <a:cubicBezTo>
                      <a:pt x="13864" y="11175"/>
                      <a:pt x="13863" y="11176"/>
                      <a:pt x="13861" y="11176"/>
                    </a:cubicBezTo>
                    <a:lnTo>
                      <a:pt x="13861" y="11176"/>
                    </a:lnTo>
                    <a:cubicBezTo>
                      <a:pt x="13861" y="11178"/>
                      <a:pt x="13860" y="11179"/>
                      <a:pt x="13860" y="11180"/>
                    </a:cubicBezTo>
                    <a:lnTo>
                      <a:pt x="13866" y="11174"/>
                    </a:lnTo>
                    <a:close/>
                    <a:moveTo>
                      <a:pt x="33479" y="5078"/>
                    </a:moveTo>
                    <a:cubicBezTo>
                      <a:pt x="33355" y="5125"/>
                      <a:pt x="33241" y="5188"/>
                      <a:pt x="33136" y="5251"/>
                    </a:cubicBezTo>
                    <a:cubicBezTo>
                      <a:pt x="32886" y="5370"/>
                      <a:pt x="32540" y="5573"/>
                      <a:pt x="32112" y="5811"/>
                    </a:cubicBezTo>
                    <a:cubicBezTo>
                      <a:pt x="31255" y="6311"/>
                      <a:pt x="30088" y="7025"/>
                      <a:pt x="28861" y="7894"/>
                    </a:cubicBezTo>
                    <a:cubicBezTo>
                      <a:pt x="27623" y="8763"/>
                      <a:pt x="26552" y="9609"/>
                      <a:pt x="25802" y="10252"/>
                    </a:cubicBezTo>
                    <a:cubicBezTo>
                      <a:pt x="25421" y="10573"/>
                      <a:pt x="25123" y="10835"/>
                      <a:pt x="24920" y="11026"/>
                    </a:cubicBezTo>
                    <a:cubicBezTo>
                      <a:pt x="24813" y="11109"/>
                      <a:pt x="24706" y="11216"/>
                      <a:pt x="24611" y="11323"/>
                    </a:cubicBezTo>
                    <a:cubicBezTo>
                      <a:pt x="24742" y="11240"/>
                      <a:pt x="24849" y="11157"/>
                      <a:pt x="24956" y="11061"/>
                    </a:cubicBezTo>
                    <a:lnTo>
                      <a:pt x="25861" y="10323"/>
                    </a:lnTo>
                    <a:cubicBezTo>
                      <a:pt x="26635" y="9704"/>
                      <a:pt x="27707" y="8871"/>
                      <a:pt x="28945" y="8001"/>
                    </a:cubicBezTo>
                    <a:cubicBezTo>
                      <a:pt x="30171" y="7144"/>
                      <a:pt x="31326" y="6418"/>
                      <a:pt x="32159" y="5906"/>
                    </a:cubicBezTo>
                    <a:lnTo>
                      <a:pt x="33148" y="5287"/>
                    </a:lnTo>
                    <a:cubicBezTo>
                      <a:pt x="33265" y="5223"/>
                      <a:pt x="33372" y="5159"/>
                      <a:pt x="33479" y="5078"/>
                    </a:cubicBezTo>
                    <a:close/>
                    <a:moveTo>
                      <a:pt x="35836" y="11176"/>
                    </a:moveTo>
                    <a:cubicBezTo>
                      <a:pt x="35801" y="11176"/>
                      <a:pt x="35766" y="11177"/>
                      <a:pt x="35731" y="11180"/>
                    </a:cubicBezTo>
                    <a:cubicBezTo>
                      <a:pt x="35493" y="11180"/>
                      <a:pt x="35148" y="11204"/>
                      <a:pt x="34731" y="11240"/>
                    </a:cubicBezTo>
                    <a:cubicBezTo>
                      <a:pt x="33624" y="11335"/>
                      <a:pt x="32540" y="11526"/>
                      <a:pt x="31469" y="11800"/>
                    </a:cubicBezTo>
                    <a:cubicBezTo>
                      <a:pt x="30397" y="12062"/>
                      <a:pt x="29350" y="12419"/>
                      <a:pt x="28349" y="12859"/>
                    </a:cubicBezTo>
                    <a:cubicBezTo>
                      <a:pt x="27957" y="13026"/>
                      <a:pt x="27647" y="13181"/>
                      <a:pt x="27433" y="13288"/>
                    </a:cubicBezTo>
                    <a:cubicBezTo>
                      <a:pt x="27326" y="13335"/>
                      <a:pt x="27218" y="13407"/>
                      <a:pt x="27123" y="13478"/>
                    </a:cubicBezTo>
                    <a:cubicBezTo>
                      <a:pt x="27242" y="13443"/>
                      <a:pt x="27349" y="13395"/>
                      <a:pt x="27468" y="13347"/>
                    </a:cubicBezTo>
                    <a:cubicBezTo>
                      <a:pt x="27671" y="13240"/>
                      <a:pt x="27992" y="13109"/>
                      <a:pt x="28385" y="12954"/>
                    </a:cubicBezTo>
                    <a:cubicBezTo>
                      <a:pt x="30421" y="12133"/>
                      <a:pt x="32552" y="11597"/>
                      <a:pt x="34743" y="11347"/>
                    </a:cubicBezTo>
                    <a:cubicBezTo>
                      <a:pt x="35160" y="11300"/>
                      <a:pt x="35493" y="11264"/>
                      <a:pt x="35731" y="11240"/>
                    </a:cubicBezTo>
                    <a:cubicBezTo>
                      <a:pt x="35850" y="11240"/>
                      <a:pt x="35969" y="11216"/>
                      <a:pt x="36100" y="11192"/>
                    </a:cubicBezTo>
                    <a:cubicBezTo>
                      <a:pt x="36008" y="11184"/>
                      <a:pt x="35921" y="11176"/>
                      <a:pt x="35836" y="11176"/>
                    </a:cubicBezTo>
                    <a:close/>
                    <a:moveTo>
                      <a:pt x="7635" y="13222"/>
                    </a:moveTo>
                    <a:cubicBezTo>
                      <a:pt x="6214" y="13222"/>
                      <a:pt x="4799" y="13375"/>
                      <a:pt x="3418" y="13693"/>
                    </a:cubicBezTo>
                    <a:cubicBezTo>
                      <a:pt x="2144" y="13990"/>
                      <a:pt x="1406" y="14312"/>
                      <a:pt x="1429" y="14383"/>
                    </a:cubicBezTo>
                    <a:cubicBezTo>
                      <a:pt x="1432" y="14392"/>
                      <a:pt x="1447" y="14396"/>
                      <a:pt x="1471" y="14396"/>
                    </a:cubicBezTo>
                    <a:cubicBezTo>
                      <a:pt x="1649" y="14396"/>
                      <a:pt x="2371" y="14189"/>
                      <a:pt x="3477" y="13990"/>
                    </a:cubicBezTo>
                    <a:cubicBezTo>
                      <a:pt x="4774" y="13765"/>
                      <a:pt x="6092" y="13658"/>
                      <a:pt x="7409" y="13658"/>
                    </a:cubicBezTo>
                    <a:cubicBezTo>
                      <a:pt x="7762" y="13658"/>
                      <a:pt x="8114" y="13666"/>
                      <a:pt x="8466" y="13681"/>
                    </a:cubicBezTo>
                    <a:cubicBezTo>
                      <a:pt x="10133" y="13740"/>
                      <a:pt x="11800" y="13967"/>
                      <a:pt x="13419" y="14359"/>
                    </a:cubicBezTo>
                    <a:cubicBezTo>
                      <a:pt x="14564" y="14643"/>
                      <a:pt x="15269" y="14926"/>
                      <a:pt x="15408" y="14926"/>
                    </a:cubicBezTo>
                    <a:cubicBezTo>
                      <a:pt x="15420" y="14926"/>
                      <a:pt x="15428" y="14924"/>
                      <a:pt x="15431" y="14919"/>
                    </a:cubicBezTo>
                    <a:cubicBezTo>
                      <a:pt x="15455" y="14871"/>
                      <a:pt x="14753" y="14455"/>
                      <a:pt x="13490" y="14074"/>
                    </a:cubicBezTo>
                    <a:cubicBezTo>
                      <a:pt x="11859" y="13586"/>
                      <a:pt x="10181" y="13300"/>
                      <a:pt x="8478" y="13240"/>
                    </a:cubicBezTo>
                    <a:cubicBezTo>
                      <a:pt x="8197" y="13228"/>
                      <a:pt x="7916" y="13222"/>
                      <a:pt x="7635" y="13222"/>
                    </a:cubicBezTo>
                    <a:close/>
                    <a:moveTo>
                      <a:pt x="30028" y="1"/>
                    </a:moveTo>
                    <a:lnTo>
                      <a:pt x="30028" y="12"/>
                    </a:lnTo>
                    <a:cubicBezTo>
                      <a:pt x="29802" y="72"/>
                      <a:pt x="29588" y="179"/>
                      <a:pt x="29397" y="322"/>
                    </a:cubicBezTo>
                    <a:cubicBezTo>
                      <a:pt x="28838" y="667"/>
                      <a:pt x="28314" y="1072"/>
                      <a:pt x="27826" y="1513"/>
                    </a:cubicBezTo>
                    <a:cubicBezTo>
                      <a:pt x="26218" y="2965"/>
                      <a:pt x="24861" y="4680"/>
                      <a:pt x="23825" y="6585"/>
                    </a:cubicBezTo>
                    <a:cubicBezTo>
                      <a:pt x="22801" y="8478"/>
                      <a:pt x="21932" y="10454"/>
                      <a:pt x="21241" y="12490"/>
                    </a:cubicBezTo>
                    <a:cubicBezTo>
                      <a:pt x="20694" y="14050"/>
                      <a:pt x="20396" y="15026"/>
                      <a:pt x="20456" y="15050"/>
                    </a:cubicBezTo>
                    <a:cubicBezTo>
                      <a:pt x="20456" y="15050"/>
                      <a:pt x="20457" y="15050"/>
                      <a:pt x="20458" y="15050"/>
                    </a:cubicBezTo>
                    <a:cubicBezTo>
                      <a:pt x="20525" y="15050"/>
                      <a:pt x="20916" y="14114"/>
                      <a:pt x="21527" y="12609"/>
                    </a:cubicBezTo>
                    <a:cubicBezTo>
                      <a:pt x="22289" y="10609"/>
                      <a:pt x="23182" y="8680"/>
                      <a:pt x="24206" y="6799"/>
                    </a:cubicBezTo>
                    <a:cubicBezTo>
                      <a:pt x="25218" y="4930"/>
                      <a:pt x="26516" y="3227"/>
                      <a:pt x="28028" y="1739"/>
                    </a:cubicBezTo>
                    <a:cubicBezTo>
                      <a:pt x="29195" y="608"/>
                      <a:pt x="30076" y="72"/>
                      <a:pt x="30028" y="1"/>
                    </a:cubicBezTo>
                    <a:close/>
                    <a:moveTo>
                      <a:pt x="14376" y="2606"/>
                    </a:moveTo>
                    <a:cubicBezTo>
                      <a:pt x="14374" y="2606"/>
                      <a:pt x="14373" y="2607"/>
                      <a:pt x="14372" y="2608"/>
                    </a:cubicBezTo>
                    <a:cubicBezTo>
                      <a:pt x="14252" y="2679"/>
                      <a:pt x="15955" y="5239"/>
                      <a:pt x="17443" y="8656"/>
                    </a:cubicBezTo>
                    <a:cubicBezTo>
                      <a:pt x="18926" y="12072"/>
                      <a:pt x="19534" y="15062"/>
                      <a:pt x="19668" y="15062"/>
                    </a:cubicBezTo>
                    <a:cubicBezTo>
                      <a:pt x="19669" y="15062"/>
                      <a:pt x="19669" y="15062"/>
                      <a:pt x="19670" y="15062"/>
                    </a:cubicBezTo>
                    <a:cubicBezTo>
                      <a:pt x="19729" y="15050"/>
                      <a:pt x="19646" y="14288"/>
                      <a:pt x="19372" y="13074"/>
                    </a:cubicBezTo>
                    <a:cubicBezTo>
                      <a:pt x="18622" y="9918"/>
                      <a:pt x="17348" y="6918"/>
                      <a:pt x="15586" y="4203"/>
                    </a:cubicBezTo>
                    <a:cubicBezTo>
                      <a:pt x="14927" y="3197"/>
                      <a:pt x="14436" y="2606"/>
                      <a:pt x="14376" y="2606"/>
                    </a:cubicBezTo>
                    <a:close/>
                    <a:moveTo>
                      <a:pt x="14383" y="10752"/>
                    </a:moveTo>
                    <a:cubicBezTo>
                      <a:pt x="14372" y="10788"/>
                      <a:pt x="14669" y="10978"/>
                      <a:pt x="15145" y="11311"/>
                    </a:cubicBezTo>
                    <a:cubicBezTo>
                      <a:pt x="16384" y="12181"/>
                      <a:pt x="17491" y="13216"/>
                      <a:pt x="18432" y="14395"/>
                    </a:cubicBezTo>
                    <a:cubicBezTo>
                      <a:pt x="18622" y="14645"/>
                      <a:pt x="18813" y="14895"/>
                      <a:pt x="19027" y="15133"/>
                    </a:cubicBezTo>
                    <a:cubicBezTo>
                      <a:pt x="19003" y="15038"/>
                      <a:pt x="18955" y="14955"/>
                      <a:pt x="18908" y="14883"/>
                    </a:cubicBezTo>
                    <a:cubicBezTo>
                      <a:pt x="18813" y="14752"/>
                      <a:pt x="18682" y="14562"/>
                      <a:pt x="18515" y="14324"/>
                    </a:cubicBezTo>
                    <a:cubicBezTo>
                      <a:pt x="17610" y="13097"/>
                      <a:pt x="16479" y="12050"/>
                      <a:pt x="15205" y="11216"/>
                    </a:cubicBezTo>
                    <a:cubicBezTo>
                      <a:pt x="14955" y="11061"/>
                      <a:pt x="14753" y="10942"/>
                      <a:pt x="14610" y="10859"/>
                    </a:cubicBezTo>
                    <a:cubicBezTo>
                      <a:pt x="14538" y="10811"/>
                      <a:pt x="14455" y="10776"/>
                      <a:pt x="14383" y="10752"/>
                    </a:cubicBezTo>
                    <a:close/>
                    <a:moveTo>
                      <a:pt x="6238" y="11077"/>
                    </a:moveTo>
                    <a:cubicBezTo>
                      <a:pt x="5223" y="11077"/>
                      <a:pt x="4620" y="11155"/>
                      <a:pt x="4620" y="11216"/>
                    </a:cubicBezTo>
                    <a:cubicBezTo>
                      <a:pt x="4632" y="11288"/>
                      <a:pt x="5454" y="11276"/>
                      <a:pt x="6799" y="11395"/>
                    </a:cubicBezTo>
                    <a:cubicBezTo>
                      <a:pt x="7466" y="11442"/>
                      <a:pt x="8264" y="11538"/>
                      <a:pt x="9133" y="11692"/>
                    </a:cubicBezTo>
                    <a:cubicBezTo>
                      <a:pt x="11026" y="12014"/>
                      <a:pt x="12871" y="12562"/>
                      <a:pt x="14633" y="13300"/>
                    </a:cubicBezTo>
                    <a:cubicBezTo>
                      <a:pt x="15455" y="13645"/>
                      <a:pt x="16169" y="13990"/>
                      <a:pt x="16765" y="14312"/>
                    </a:cubicBezTo>
                    <a:cubicBezTo>
                      <a:pt x="17886" y="14895"/>
                      <a:pt x="18575" y="15341"/>
                      <a:pt x="18681" y="15341"/>
                    </a:cubicBezTo>
                    <a:cubicBezTo>
                      <a:pt x="18687" y="15341"/>
                      <a:pt x="18691" y="15339"/>
                      <a:pt x="18694" y="15336"/>
                    </a:cubicBezTo>
                    <a:cubicBezTo>
                      <a:pt x="18717" y="15288"/>
                      <a:pt x="18074" y="14740"/>
                      <a:pt x="16919" y="14038"/>
                    </a:cubicBezTo>
                    <a:cubicBezTo>
                      <a:pt x="16241" y="13633"/>
                      <a:pt x="15526" y="13252"/>
                      <a:pt x="14800" y="12931"/>
                    </a:cubicBezTo>
                    <a:cubicBezTo>
                      <a:pt x="13907" y="12538"/>
                      <a:pt x="12990" y="12204"/>
                      <a:pt x="12062" y="11919"/>
                    </a:cubicBezTo>
                    <a:cubicBezTo>
                      <a:pt x="11121" y="11657"/>
                      <a:pt x="10157" y="11442"/>
                      <a:pt x="9192" y="11300"/>
                    </a:cubicBezTo>
                    <a:cubicBezTo>
                      <a:pt x="8407" y="11180"/>
                      <a:pt x="7609" y="11109"/>
                      <a:pt x="6811" y="11085"/>
                    </a:cubicBezTo>
                    <a:cubicBezTo>
                      <a:pt x="6608" y="11080"/>
                      <a:pt x="6417" y="11077"/>
                      <a:pt x="6238" y="11077"/>
                    </a:cubicBezTo>
                    <a:close/>
                    <a:moveTo>
                      <a:pt x="34912" y="7999"/>
                    </a:moveTo>
                    <a:cubicBezTo>
                      <a:pt x="34681" y="7999"/>
                      <a:pt x="33894" y="8134"/>
                      <a:pt x="32755" y="8454"/>
                    </a:cubicBezTo>
                    <a:cubicBezTo>
                      <a:pt x="31969" y="8692"/>
                      <a:pt x="31195" y="8954"/>
                      <a:pt x="30445" y="9275"/>
                    </a:cubicBezTo>
                    <a:cubicBezTo>
                      <a:pt x="28588" y="10037"/>
                      <a:pt x="26837" y="11026"/>
                      <a:pt x="25230" y="12228"/>
                    </a:cubicBezTo>
                    <a:cubicBezTo>
                      <a:pt x="24575" y="12716"/>
                      <a:pt x="23956" y="13252"/>
                      <a:pt x="23361" y="13800"/>
                    </a:cubicBezTo>
                    <a:cubicBezTo>
                      <a:pt x="22337" y="14764"/>
                      <a:pt x="21777" y="15431"/>
                      <a:pt x="21837" y="15479"/>
                    </a:cubicBezTo>
                    <a:cubicBezTo>
                      <a:pt x="21839" y="15480"/>
                      <a:pt x="21842" y="15481"/>
                      <a:pt x="21846" y="15481"/>
                    </a:cubicBezTo>
                    <a:cubicBezTo>
                      <a:pt x="21942" y="15481"/>
                      <a:pt x="22542" y="14887"/>
                      <a:pt x="23563" y="14038"/>
                    </a:cubicBezTo>
                    <a:cubicBezTo>
                      <a:pt x="24087" y="13597"/>
                      <a:pt x="24718" y="13085"/>
                      <a:pt x="25480" y="12562"/>
                    </a:cubicBezTo>
                    <a:cubicBezTo>
                      <a:pt x="26230" y="12038"/>
                      <a:pt x="27064" y="11490"/>
                      <a:pt x="27980" y="10966"/>
                    </a:cubicBezTo>
                    <a:cubicBezTo>
                      <a:pt x="28838" y="10478"/>
                      <a:pt x="29719" y="10037"/>
                      <a:pt x="30624" y="9645"/>
                    </a:cubicBezTo>
                    <a:cubicBezTo>
                      <a:pt x="31457" y="9275"/>
                      <a:pt x="32219" y="8978"/>
                      <a:pt x="32874" y="8752"/>
                    </a:cubicBezTo>
                    <a:cubicBezTo>
                      <a:pt x="34172" y="8287"/>
                      <a:pt x="35005" y="8073"/>
                      <a:pt x="34993" y="8001"/>
                    </a:cubicBezTo>
                    <a:lnTo>
                      <a:pt x="34993" y="8001"/>
                    </a:lnTo>
                    <a:lnTo>
                      <a:pt x="34981" y="8013"/>
                    </a:lnTo>
                    <a:cubicBezTo>
                      <a:pt x="34979" y="8004"/>
                      <a:pt x="34956" y="7999"/>
                      <a:pt x="34912" y="7999"/>
                    </a:cubicBezTo>
                    <a:close/>
                    <a:moveTo>
                      <a:pt x="4989" y="15098"/>
                    </a:moveTo>
                    <a:cubicBezTo>
                      <a:pt x="4656" y="15098"/>
                      <a:pt x="4489" y="15502"/>
                      <a:pt x="4727" y="15741"/>
                    </a:cubicBezTo>
                    <a:cubicBezTo>
                      <a:pt x="4805" y="15818"/>
                      <a:pt x="4900" y="15853"/>
                      <a:pt x="4993" y="15853"/>
                    </a:cubicBezTo>
                    <a:cubicBezTo>
                      <a:pt x="5186" y="15853"/>
                      <a:pt x="5370" y="15704"/>
                      <a:pt x="5370" y="15479"/>
                    </a:cubicBezTo>
                    <a:cubicBezTo>
                      <a:pt x="5370" y="15264"/>
                      <a:pt x="5192" y="15098"/>
                      <a:pt x="4989" y="15098"/>
                    </a:cubicBezTo>
                    <a:close/>
                    <a:moveTo>
                      <a:pt x="40027" y="15205"/>
                    </a:moveTo>
                    <a:cubicBezTo>
                      <a:pt x="39692" y="15205"/>
                      <a:pt x="39533" y="15613"/>
                      <a:pt x="39768" y="15836"/>
                    </a:cubicBezTo>
                    <a:cubicBezTo>
                      <a:pt x="39845" y="15913"/>
                      <a:pt x="39940" y="15948"/>
                      <a:pt x="40033" y="15948"/>
                    </a:cubicBezTo>
                    <a:cubicBezTo>
                      <a:pt x="40226" y="15948"/>
                      <a:pt x="40411" y="15799"/>
                      <a:pt x="40411" y="15574"/>
                    </a:cubicBezTo>
                    <a:cubicBezTo>
                      <a:pt x="40411" y="15371"/>
                      <a:pt x="40244" y="15205"/>
                      <a:pt x="40041" y="15205"/>
                    </a:cubicBezTo>
                    <a:cubicBezTo>
                      <a:pt x="40037" y="15205"/>
                      <a:pt x="40032" y="15205"/>
                      <a:pt x="40027" y="15205"/>
                    </a:cubicBezTo>
                    <a:close/>
                    <a:moveTo>
                      <a:pt x="11533" y="15558"/>
                    </a:moveTo>
                    <a:cubicBezTo>
                      <a:pt x="10785" y="15558"/>
                      <a:pt x="10035" y="15643"/>
                      <a:pt x="9299" y="15812"/>
                    </a:cubicBezTo>
                    <a:cubicBezTo>
                      <a:pt x="8668" y="15955"/>
                      <a:pt x="8311" y="16122"/>
                      <a:pt x="8311" y="16169"/>
                    </a:cubicBezTo>
                    <a:cubicBezTo>
                      <a:pt x="8317" y="16190"/>
                      <a:pt x="8362" y="16199"/>
                      <a:pt x="8441" y="16199"/>
                    </a:cubicBezTo>
                    <a:cubicBezTo>
                      <a:pt x="8820" y="16199"/>
                      <a:pt x="9987" y="15998"/>
                      <a:pt x="11420" y="15998"/>
                    </a:cubicBezTo>
                    <a:cubicBezTo>
                      <a:pt x="11541" y="15998"/>
                      <a:pt x="11663" y="15999"/>
                      <a:pt x="11788" y="16002"/>
                    </a:cubicBezTo>
                    <a:cubicBezTo>
                      <a:pt x="13483" y="16034"/>
                      <a:pt x="14861" y="16391"/>
                      <a:pt x="15183" y="16391"/>
                    </a:cubicBezTo>
                    <a:cubicBezTo>
                      <a:pt x="15225" y="16391"/>
                      <a:pt x="15248" y="16385"/>
                      <a:pt x="15253" y="16372"/>
                    </a:cubicBezTo>
                    <a:lnTo>
                      <a:pt x="15265" y="16372"/>
                    </a:lnTo>
                    <a:cubicBezTo>
                      <a:pt x="15276" y="16324"/>
                      <a:pt x="14919" y="16133"/>
                      <a:pt x="14300" y="15955"/>
                    </a:cubicBezTo>
                    <a:cubicBezTo>
                      <a:pt x="13401" y="15690"/>
                      <a:pt x="12468" y="15558"/>
                      <a:pt x="11533" y="15558"/>
                    </a:cubicBezTo>
                    <a:close/>
                    <a:moveTo>
                      <a:pt x="32054" y="13285"/>
                    </a:moveTo>
                    <a:cubicBezTo>
                      <a:pt x="31958" y="13285"/>
                      <a:pt x="31858" y="13286"/>
                      <a:pt x="31755" y="13288"/>
                    </a:cubicBezTo>
                    <a:cubicBezTo>
                      <a:pt x="31052" y="13288"/>
                      <a:pt x="30362" y="13347"/>
                      <a:pt x="29671" y="13443"/>
                    </a:cubicBezTo>
                    <a:cubicBezTo>
                      <a:pt x="28826" y="13562"/>
                      <a:pt x="27992" y="13740"/>
                      <a:pt x="27171" y="13978"/>
                    </a:cubicBezTo>
                    <a:cubicBezTo>
                      <a:pt x="26349" y="14217"/>
                      <a:pt x="25552" y="14514"/>
                      <a:pt x="24766" y="14859"/>
                    </a:cubicBezTo>
                    <a:cubicBezTo>
                      <a:pt x="24135" y="15145"/>
                      <a:pt x="23516" y="15467"/>
                      <a:pt x="22932" y="15824"/>
                    </a:cubicBezTo>
                    <a:cubicBezTo>
                      <a:pt x="21920" y="16455"/>
                      <a:pt x="21372" y="16919"/>
                      <a:pt x="21396" y="16979"/>
                    </a:cubicBezTo>
                    <a:cubicBezTo>
                      <a:pt x="21399" y="16983"/>
                      <a:pt x="21404" y="16985"/>
                      <a:pt x="21412" y="16985"/>
                    </a:cubicBezTo>
                    <a:cubicBezTo>
                      <a:pt x="21518" y="16985"/>
                      <a:pt x="22111" y="16619"/>
                      <a:pt x="23075" y="16098"/>
                    </a:cubicBezTo>
                    <a:cubicBezTo>
                      <a:pt x="23575" y="15812"/>
                      <a:pt x="24206" y="15514"/>
                      <a:pt x="24920" y="15217"/>
                    </a:cubicBezTo>
                    <a:cubicBezTo>
                      <a:pt x="25682" y="14907"/>
                      <a:pt x="26468" y="14621"/>
                      <a:pt x="27278" y="14383"/>
                    </a:cubicBezTo>
                    <a:cubicBezTo>
                      <a:pt x="28076" y="14157"/>
                      <a:pt x="28885" y="13978"/>
                      <a:pt x="29707" y="13836"/>
                    </a:cubicBezTo>
                    <a:cubicBezTo>
                      <a:pt x="30469" y="13705"/>
                      <a:pt x="31147" y="13621"/>
                      <a:pt x="31731" y="13586"/>
                    </a:cubicBezTo>
                    <a:cubicBezTo>
                      <a:pt x="32898" y="13502"/>
                      <a:pt x="33624" y="13502"/>
                      <a:pt x="33624" y="13431"/>
                    </a:cubicBezTo>
                    <a:cubicBezTo>
                      <a:pt x="33635" y="13387"/>
                      <a:pt x="33033" y="13285"/>
                      <a:pt x="32054" y="13285"/>
                    </a:cubicBezTo>
                    <a:close/>
                    <a:moveTo>
                      <a:pt x="30579" y="15180"/>
                    </a:moveTo>
                    <a:cubicBezTo>
                      <a:pt x="30315" y="15180"/>
                      <a:pt x="30052" y="15188"/>
                      <a:pt x="29790" y="15205"/>
                    </a:cubicBezTo>
                    <a:cubicBezTo>
                      <a:pt x="29171" y="15240"/>
                      <a:pt x="28564" y="15312"/>
                      <a:pt x="27968" y="15431"/>
                    </a:cubicBezTo>
                    <a:cubicBezTo>
                      <a:pt x="27718" y="15467"/>
                      <a:pt x="27492" y="15526"/>
                      <a:pt x="27290" y="15586"/>
                    </a:cubicBezTo>
                    <a:cubicBezTo>
                      <a:pt x="27076" y="15633"/>
                      <a:pt x="26909" y="15681"/>
                      <a:pt x="26778" y="15729"/>
                    </a:cubicBezTo>
                    <a:cubicBezTo>
                      <a:pt x="26623" y="15764"/>
                      <a:pt x="26480" y="15812"/>
                      <a:pt x="26349" y="15883"/>
                    </a:cubicBezTo>
                    <a:cubicBezTo>
                      <a:pt x="26492" y="15860"/>
                      <a:pt x="26647" y="15824"/>
                      <a:pt x="26790" y="15788"/>
                    </a:cubicBezTo>
                    <a:cubicBezTo>
                      <a:pt x="26933" y="15752"/>
                      <a:pt x="27099" y="15705"/>
                      <a:pt x="27302" y="15669"/>
                    </a:cubicBezTo>
                    <a:cubicBezTo>
                      <a:pt x="27504" y="15621"/>
                      <a:pt x="27730" y="15574"/>
                      <a:pt x="27992" y="15538"/>
                    </a:cubicBezTo>
                    <a:cubicBezTo>
                      <a:pt x="28588" y="15431"/>
                      <a:pt x="29195" y="15371"/>
                      <a:pt x="29790" y="15336"/>
                    </a:cubicBezTo>
                    <a:cubicBezTo>
                      <a:pt x="30017" y="15329"/>
                      <a:pt x="30244" y="15325"/>
                      <a:pt x="30471" y="15325"/>
                    </a:cubicBezTo>
                    <a:cubicBezTo>
                      <a:pt x="30993" y="15325"/>
                      <a:pt x="31514" y="15345"/>
                      <a:pt x="32029" y="15395"/>
                    </a:cubicBezTo>
                    <a:cubicBezTo>
                      <a:pt x="32767" y="15479"/>
                      <a:pt x="33493" y="15610"/>
                      <a:pt x="34219" y="15776"/>
                    </a:cubicBezTo>
                    <a:cubicBezTo>
                      <a:pt x="34803" y="15931"/>
                      <a:pt x="35374" y="16122"/>
                      <a:pt x="35946" y="16336"/>
                    </a:cubicBezTo>
                    <a:cubicBezTo>
                      <a:pt x="36184" y="16431"/>
                      <a:pt x="36410" y="16538"/>
                      <a:pt x="36589" y="16610"/>
                    </a:cubicBezTo>
                    <a:cubicBezTo>
                      <a:pt x="36779" y="16693"/>
                      <a:pt x="36946" y="16764"/>
                      <a:pt x="37077" y="16836"/>
                    </a:cubicBezTo>
                    <a:cubicBezTo>
                      <a:pt x="37208" y="16907"/>
                      <a:pt x="37339" y="16967"/>
                      <a:pt x="37482" y="17015"/>
                    </a:cubicBezTo>
                    <a:cubicBezTo>
                      <a:pt x="37363" y="16907"/>
                      <a:pt x="37220" y="16824"/>
                      <a:pt x="37089" y="16753"/>
                    </a:cubicBezTo>
                    <a:cubicBezTo>
                      <a:pt x="36934" y="16657"/>
                      <a:pt x="36767" y="16586"/>
                      <a:pt x="36612" y="16514"/>
                    </a:cubicBezTo>
                    <a:cubicBezTo>
                      <a:pt x="36410" y="16431"/>
                      <a:pt x="36208" y="16324"/>
                      <a:pt x="35969" y="16229"/>
                    </a:cubicBezTo>
                    <a:cubicBezTo>
                      <a:pt x="35398" y="16002"/>
                      <a:pt x="34826" y="15800"/>
                      <a:pt x="34231" y="15645"/>
                    </a:cubicBezTo>
                    <a:cubicBezTo>
                      <a:pt x="33505" y="15467"/>
                      <a:pt x="32767" y="15324"/>
                      <a:pt x="32029" y="15252"/>
                    </a:cubicBezTo>
                    <a:cubicBezTo>
                      <a:pt x="31544" y="15206"/>
                      <a:pt x="31060" y="15180"/>
                      <a:pt x="30579" y="15180"/>
                    </a:cubicBezTo>
                    <a:close/>
                    <a:moveTo>
                      <a:pt x="35353" y="17752"/>
                    </a:moveTo>
                    <a:cubicBezTo>
                      <a:pt x="35348" y="17752"/>
                      <a:pt x="35343" y="17752"/>
                      <a:pt x="35338" y="17753"/>
                    </a:cubicBezTo>
                    <a:cubicBezTo>
                      <a:pt x="35255" y="17753"/>
                      <a:pt x="35184" y="17824"/>
                      <a:pt x="35184" y="17907"/>
                    </a:cubicBezTo>
                    <a:cubicBezTo>
                      <a:pt x="35184" y="18003"/>
                      <a:pt x="35263" y="18061"/>
                      <a:pt x="35344" y="18061"/>
                    </a:cubicBezTo>
                    <a:cubicBezTo>
                      <a:pt x="35385" y="18061"/>
                      <a:pt x="35426" y="18046"/>
                      <a:pt x="35458" y="18015"/>
                    </a:cubicBezTo>
                    <a:cubicBezTo>
                      <a:pt x="35550" y="17911"/>
                      <a:pt x="35486" y="17752"/>
                      <a:pt x="35353" y="17752"/>
                    </a:cubicBezTo>
                    <a:close/>
                    <a:moveTo>
                      <a:pt x="26103" y="16964"/>
                    </a:moveTo>
                    <a:cubicBezTo>
                      <a:pt x="24994" y="16964"/>
                      <a:pt x="23883" y="17080"/>
                      <a:pt x="22789" y="17312"/>
                    </a:cubicBezTo>
                    <a:cubicBezTo>
                      <a:pt x="21849" y="17515"/>
                      <a:pt x="21301" y="17741"/>
                      <a:pt x="21313" y="17788"/>
                    </a:cubicBezTo>
                    <a:cubicBezTo>
                      <a:pt x="21317" y="17802"/>
                      <a:pt x="21345" y="17808"/>
                      <a:pt x="21397" y="17808"/>
                    </a:cubicBezTo>
                    <a:cubicBezTo>
                      <a:pt x="21816" y="17808"/>
                      <a:pt x="23747" y="17405"/>
                      <a:pt x="26154" y="17405"/>
                    </a:cubicBezTo>
                    <a:cubicBezTo>
                      <a:pt x="26270" y="17405"/>
                      <a:pt x="26386" y="17405"/>
                      <a:pt x="26504" y="17407"/>
                    </a:cubicBezTo>
                    <a:cubicBezTo>
                      <a:pt x="29148" y="17462"/>
                      <a:pt x="31260" y="18078"/>
                      <a:pt x="31627" y="18078"/>
                    </a:cubicBezTo>
                    <a:cubicBezTo>
                      <a:pt x="31660" y="18078"/>
                      <a:pt x="31679" y="18073"/>
                      <a:pt x="31683" y="18062"/>
                    </a:cubicBezTo>
                    <a:lnTo>
                      <a:pt x="31671" y="18062"/>
                    </a:lnTo>
                    <a:cubicBezTo>
                      <a:pt x="31695" y="18003"/>
                      <a:pt x="31147" y="17765"/>
                      <a:pt x="30231" y="17503"/>
                    </a:cubicBezTo>
                    <a:cubicBezTo>
                      <a:pt x="28880" y="17145"/>
                      <a:pt x="27493" y="16964"/>
                      <a:pt x="26103" y="16964"/>
                    </a:cubicBezTo>
                    <a:close/>
                    <a:moveTo>
                      <a:pt x="32421" y="18943"/>
                    </a:moveTo>
                    <a:lnTo>
                      <a:pt x="32421" y="18943"/>
                    </a:lnTo>
                    <a:cubicBezTo>
                      <a:pt x="32981" y="19289"/>
                      <a:pt x="33564" y="19586"/>
                      <a:pt x="34160" y="19836"/>
                    </a:cubicBezTo>
                    <a:cubicBezTo>
                      <a:pt x="34743" y="20134"/>
                      <a:pt x="35350" y="20384"/>
                      <a:pt x="35969" y="20598"/>
                    </a:cubicBezTo>
                    <a:lnTo>
                      <a:pt x="35969" y="20586"/>
                    </a:lnTo>
                    <a:cubicBezTo>
                      <a:pt x="34826" y="19955"/>
                      <a:pt x="33648" y="19408"/>
                      <a:pt x="32421" y="18943"/>
                    </a:cubicBezTo>
                    <a:close/>
                    <a:moveTo>
                      <a:pt x="12952" y="17152"/>
                    </a:moveTo>
                    <a:cubicBezTo>
                      <a:pt x="11534" y="17152"/>
                      <a:pt x="10118" y="17263"/>
                      <a:pt x="8716" y="17479"/>
                    </a:cubicBezTo>
                    <a:cubicBezTo>
                      <a:pt x="6537" y="17800"/>
                      <a:pt x="4418" y="18419"/>
                      <a:pt x="2418" y="19324"/>
                    </a:cubicBezTo>
                    <a:lnTo>
                      <a:pt x="1858" y="19574"/>
                    </a:lnTo>
                    <a:lnTo>
                      <a:pt x="1382" y="19824"/>
                    </a:lnTo>
                    <a:cubicBezTo>
                      <a:pt x="1120" y="19943"/>
                      <a:pt x="870" y="20086"/>
                      <a:pt x="632" y="20241"/>
                    </a:cubicBezTo>
                    <a:cubicBezTo>
                      <a:pt x="239" y="20479"/>
                      <a:pt x="1" y="20598"/>
                      <a:pt x="36" y="20658"/>
                    </a:cubicBezTo>
                    <a:cubicBezTo>
                      <a:pt x="38" y="20661"/>
                      <a:pt x="43" y="20663"/>
                      <a:pt x="50" y="20663"/>
                    </a:cubicBezTo>
                    <a:cubicBezTo>
                      <a:pt x="174" y="20663"/>
                      <a:pt x="1072" y="20184"/>
                      <a:pt x="2525" y="19610"/>
                    </a:cubicBezTo>
                    <a:cubicBezTo>
                      <a:pt x="4537" y="18800"/>
                      <a:pt x="6632" y="18229"/>
                      <a:pt x="8776" y="17907"/>
                    </a:cubicBezTo>
                    <a:cubicBezTo>
                      <a:pt x="10439" y="17658"/>
                      <a:pt x="12118" y="17530"/>
                      <a:pt x="13799" y="17530"/>
                    </a:cubicBezTo>
                    <a:cubicBezTo>
                      <a:pt x="14283" y="17530"/>
                      <a:pt x="14768" y="17541"/>
                      <a:pt x="15253" y="17562"/>
                    </a:cubicBezTo>
                    <a:cubicBezTo>
                      <a:pt x="16571" y="17619"/>
                      <a:pt x="17504" y="17714"/>
                      <a:pt x="17829" y="17714"/>
                    </a:cubicBezTo>
                    <a:cubicBezTo>
                      <a:pt x="17912" y="17714"/>
                      <a:pt x="17955" y="17708"/>
                      <a:pt x="17955" y="17693"/>
                    </a:cubicBezTo>
                    <a:cubicBezTo>
                      <a:pt x="17729" y="17586"/>
                      <a:pt x="17491" y="17526"/>
                      <a:pt x="17241" y="17515"/>
                    </a:cubicBezTo>
                    <a:cubicBezTo>
                      <a:pt x="16777" y="17419"/>
                      <a:pt x="16110" y="17336"/>
                      <a:pt x="15276" y="17253"/>
                    </a:cubicBezTo>
                    <a:cubicBezTo>
                      <a:pt x="14503" y="17185"/>
                      <a:pt x="13727" y="17152"/>
                      <a:pt x="12952" y="17152"/>
                    </a:cubicBezTo>
                    <a:close/>
                    <a:moveTo>
                      <a:pt x="11722" y="18985"/>
                    </a:moveTo>
                    <a:cubicBezTo>
                      <a:pt x="11636" y="18985"/>
                      <a:pt x="11550" y="18991"/>
                      <a:pt x="11466" y="19003"/>
                    </a:cubicBezTo>
                    <a:lnTo>
                      <a:pt x="10907" y="19003"/>
                    </a:lnTo>
                    <a:lnTo>
                      <a:pt x="10169" y="19050"/>
                    </a:lnTo>
                    <a:cubicBezTo>
                      <a:pt x="8728" y="19158"/>
                      <a:pt x="7311" y="19443"/>
                      <a:pt x="5954" y="19908"/>
                    </a:cubicBezTo>
                    <a:cubicBezTo>
                      <a:pt x="4597" y="20384"/>
                      <a:pt x="3287" y="21015"/>
                      <a:pt x="2060" y="21777"/>
                    </a:cubicBezTo>
                    <a:cubicBezTo>
                      <a:pt x="1584" y="22063"/>
                      <a:pt x="1203" y="22313"/>
                      <a:pt x="941" y="22479"/>
                    </a:cubicBezTo>
                    <a:cubicBezTo>
                      <a:pt x="810" y="22563"/>
                      <a:pt x="679" y="22658"/>
                      <a:pt x="548" y="22753"/>
                    </a:cubicBezTo>
                    <a:cubicBezTo>
                      <a:pt x="691" y="22694"/>
                      <a:pt x="834" y="22622"/>
                      <a:pt x="977" y="22527"/>
                    </a:cubicBezTo>
                    <a:lnTo>
                      <a:pt x="2108" y="21872"/>
                    </a:lnTo>
                    <a:cubicBezTo>
                      <a:pt x="3346" y="21146"/>
                      <a:pt x="4656" y="20539"/>
                      <a:pt x="6001" y="20051"/>
                    </a:cubicBezTo>
                    <a:cubicBezTo>
                      <a:pt x="7359" y="19586"/>
                      <a:pt x="8764" y="19277"/>
                      <a:pt x="10192" y="19134"/>
                    </a:cubicBezTo>
                    <a:lnTo>
                      <a:pt x="10943" y="19062"/>
                    </a:lnTo>
                    <a:lnTo>
                      <a:pt x="11502" y="19039"/>
                    </a:lnTo>
                    <a:cubicBezTo>
                      <a:pt x="11657" y="19039"/>
                      <a:pt x="11812" y="19027"/>
                      <a:pt x="11978" y="19003"/>
                    </a:cubicBezTo>
                    <a:cubicBezTo>
                      <a:pt x="11895" y="18991"/>
                      <a:pt x="11809" y="18985"/>
                      <a:pt x="11722" y="18985"/>
                    </a:cubicBezTo>
                    <a:close/>
                    <a:moveTo>
                      <a:pt x="23657" y="20601"/>
                    </a:moveTo>
                    <a:cubicBezTo>
                      <a:pt x="23608" y="20601"/>
                      <a:pt x="23557" y="20604"/>
                      <a:pt x="23504" y="20610"/>
                    </a:cubicBezTo>
                    <a:cubicBezTo>
                      <a:pt x="23504" y="20634"/>
                      <a:pt x="23932" y="20670"/>
                      <a:pt x="24623" y="20789"/>
                    </a:cubicBezTo>
                    <a:cubicBezTo>
                      <a:pt x="25504" y="20932"/>
                      <a:pt x="26385" y="21158"/>
                      <a:pt x="27230" y="21456"/>
                    </a:cubicBezTo>
                    <a:cubicBezTo>
                      <a:pt x="28088" y="21753"/>
                      <a:pt x="28909" y="22134"/>
                      <a:pt x="29695" y="22575"/>
                    </a:cubicBezTo>
                    <a:cubicBezTo>
                      <a:pt x="30274" y="22893"/>
                      <a:pt x="30626" y="23124"/>
                      <a:pt x="30678" y="23124"/>
                    </a:cubicBezTo>
                    <a:cubicBezTo>
                      <a:pt x="30680" y="23124"/>
                      <a:pt x="30682" y="23124"/>
                      <a:pt x="30683" y="23122"/>
                    </a:cubicBezTo>
                    <a:cubicBezTo>
                      <a:pt x="30612" y="23051"/>
                      <a:pt x="30528" y="22991"/>
                      <a:pt x="30445" y="22932"/>
                    </a:cubicBezTo>
                    <a:cubicBezTo>
                      <a:pt x="30290" y="22825"/>
                      <a:pt x="30052" y="22658"/>
                      <a:pt x="29754" y="22479"/>
                    </a:cubicBezTo>
                    <a:cubicBezTo>
                      <a:pt x="28981" y="22015"/>
                      <a:pt x="28147" y="21622"/>
                      <a:pt x="27290" y="21325"/>
                    </a:cubicBezTo>
                    <a:cubicBezTo>
                      <a:pt x="26433" y="21027"/>
                      <a:pt x="25540" y="20813"/>
                      <a:pt x="24635" y="20682"/>
                    </a:cubicBezTo>
                    <a:cubicBezTo>
                      <a:pt x="24361" y="20646"/>
                      <a:pt x="24087" y="20622"/>
                      <a:pt x="23801" y="20610"/>
                    </a:cubicBezTo>
                    <a:cubicBezTo>
                      <a:pt x="23754" y="20604"/>
                      <a:pt x="23706" y="20601"/>
                      <a:pt x="23657" y="20601"/>
                    </a:cubicBezTo>
                    <a:close/>
                    <a:moveTo>
                      <a:pt x="15095" y="19375"/>
                    </a:moveTo>
                    <a:cubicBezTo>
                      <a:pt x="14800" y="19375"/>
                      <a:pt x="14250" y="19418"/>
                      <a:pt x="13526" y="19527"/>
                    </a:cubicBezTo>
                    <a:cubicBezTo>
                      <a:pt x="12074" y="19777"/>
                      <a:pt x="10657" y="20205"/>
                      <a:pt x="9299" y="20789"/>
                    </a:cubicBezTo>
                    <a:cubicBezTo>
                      <a:pt x="7954" y="21384"/>
                      <a:pt x="6668" y="22110"/>
                      <a:pt x="5466" y="22956"/>
                    </a:cubicBezTo>
                    <a:cubicBezTo>
                      <a:pt x="4549" y="23611"/>
                      <a:pt x="4025" y="24075"/>
                      <a:pt x="4061" y="24123"/>
                    </a:cubicBezTo>
                    <a:cubicBezTo>
                      <a:pt x="4063" y="24127"/>
                      <a:pt x="4068" y="24129"/>
                      <a:pt x="4076" y="24129"/>
                    </a:cubicBezTo>
                    <a:cubicBezTo>
                      <a:pt x="4179" y="24129"/>
                      <a:pt x="4745" y="23761"/>
                      <a:pt x="5632" y="23218"/>
                    </a:cubicBezTo>
                    <a:cubicBezTo>
                      <a:pt x="6859" y="22456"/>
                      <a:pt x="8145" y="21777"/>
                      <a:pt x="9478" y="21194"/>
                    </a:cubicBezTo>
                    <a:cubicBezTo>
                      <a:pt x="12586" y="19824"/>
                      <a:pt x="15372" y="19539"/>
                      <a:pt x="15348" y="19396"/>
                    </a:cubicBezTo>
                    <a:lnTo>
                      <a:pt x="15348" y="19396"/>
                    </a:lnTo>
                    <a:lnTo>
                      <a:pt x="15336" y="19408"/>
                    </a:lnTo>
                    <a:cubicBezTo>
                      <a:pt x="15336" y="19387"/>
                      <a:pt x="15252" y="19375"/>
                      <a:pt x="15095" y="19375"/>
                    </a:cubicBezTo>
                    <a:close/>
                    <a:moveTo>
                      <a:pt x="19149" y="19905"/>
                    </a:moveTo>
                    <a:cubicBezTo>
                      <a:pt x="19024" y="19905"/>
                      <a:pt x="18336" y="20924"/>
                      <a:pt x="17920" y="22348"/>
                    </a:cubicBezTo>
                    <a:cubicBezTo>
                      <a:pt x="17491" y="23813"/>
                      <a:pt x="17527" y="25063"/>
                      <a:pt x="17646" y="25063"/>
                    </a:cubicBezTo>
                    <a:cubicBezTo>
                      <a:pt x="17646" y="25063"/>
                      <a:pt x="17647" y="25063"/>
                      <a:pt x="17648" y="25063"/>
                    </a:cubicBezTo>
                    <a:cubicBezTo>
                      <a:pt x="17766" y="25063"/>
                      <a:pt x="17922" y="23877"/>
                      <a:pt x="18336" y="22468"/>
                    </a:cubicBezTo>
                    <a:cubicBezTo>
                      <a:pt x="18753" y="21063"/>
                      <a:pt x="19253" y="19979"/>
                      <a:pt x="19158" y="19908"/>
                    </a:cubicBezTo>
                    <a:cubicBezTo>
                      <a:pt x="19155" y="19906"/>
                      <a:pt x="19152" y="19905"/>
                      <a:pt x="19149" y="19905"/>
                    </a:cubicBezTo>
                    <a:close/>
                    <a:moveTo>
                      <a:pt x="22111" y="21801"/>
                    </a:moveTo>
                    <a:lnTo>
                      <a:pt x="22111" y="21801"/>
                    </a:lnTo>
                    <a:cubicBezTo>
                      <a:pt x="22730" y="22456"/>
                      <a:pt x="23385" y="23087"/>
                      <a:pt x="24075" y="23682"/>
                    </a:cubicBezTo>
                    <a:cubicBezTo>
                      <a:pt x="24730" y="24301"/>
                      <a:pt x="25421" y="24896"/>
                      <a:pt x="26135" y="25456"/>
                    </a:cubicBezTo>
                    <a:lnTo>
                      <a:pt x="26147" y="25444"/>
                    </a:lnTo>
                    <a:cubicBezTo>
                      <a:pt x="25516" y="24789"/>
                      <a:pt x="24861" y="24158"/>
                      <a:pt x="24170" y="23575"/>
                    </a:cubicBezTo>
                    <a:cubicBezTo>
                      <a:pt x="23516" y="22944"/>
                      <a:pt x="22825" y="22348"/>
                      <a:pt x="22111" y="21801"/>
                    </a:cubicBezTo>
                    <a:close/>
                    <a:moveTo>
                      <a:pt x="22678" y="18844"/>
                    </a:moveTo>
                    <a:cubicBezTo>
                      <a:pt x="22469" y="18844"/>
                      <a:pt x="22263" y="18861"/>
                      <a:pt x="22051" y="18908"/>
                    </a:cubicBezTo>
                    <a:cubicBezTo>
                      <a:pt x="22051" y="18979"/>
                      <a:pt x="23194" y="19015"/>
                      <a:pt x="25016" y="19241"/>
                    </a:cubicBezTo>
                    <a:lnTo>
                      <a:pt x="25730" y="19336"/>
                    </a:lnTo>
                    <a:cubicBezTo>
                      <a:pt x="25980" y="19372"/>
                      <a:pt x="26218" y="19420"/>
                      <a:pt x="26492" y="19467"/>
                    </a:cubicBezTo>
                    <a:cubicBezTo>
                      <a:pt x="27028" y="19551"/>
                      <a:pt x="27587" y="19682"/>
                      <a:pt x="28183" y="19801"/>
                    </a:cubicBezTo>
                    <a:cubicBezTo>
                      <a:pt x="30755" y="20384"/>
                      <a:pt x="33231" y="21277"/>
                      <a:pt x="35588" y="22456"/>
                    </a:cubicBezTo>
                    <a:cubicBezTo>
                      <a:pt x="36124" y="22741"/>
                      <a:pt x="36636" y="22991"/>
                      <a:pt x="37101" y="23265"/>
                    </a:cubicBezTo>
                    <a:cubicBezTo>
                      <a:pt x="37327" y="23396"/>
                      <a:pt x="37565" y="23515"/>
                      <a:pt x="37779" y="23658"/>
                    </a:cubicBezTo>
                    <a:cubicBezTo>
                      <a:pt x="37982" y="23789"/>
                      <a:pt x="38196" y="23908"/>
                      <a:pt x="38386" y="24027"/>
                    </a:cubicBezTo>
                    <a:cubicBezTo>
                      <a:pt x="39885" y="24966"/>
                      <a:pt x="40780" y="25662"/>
                      <a:pt x="40879" y="25662"/>
                    </a:cubicBezTo>
                    <a:cubicBezTo>
                      <a:pt x="40883" y="25662"/>
                      <a:pt x="40885" y="25661"/>
                      <a:pt x="40887" y="25658"/>
                    </a:cubicBezTo>
                    <a:cubicBezTo>
                      <a:pt x="40911" y="25635"/>
                      <a:pt x="40696" y="25444"/>
                      <a:pt x="40315" y="25111"/>
                    </a:cubicBezTo>
                    <a:cubicBezTo>
                      <a:pt x="40113" y="24932"/>
                      <a:pt x="39875" y="24742"/>
                      <a:pt x="39577" y="24515"/>
                    </a:cubicBezTo>
                    <a:cubicBezTo>
                      <a:pt x="39279" y="24301"/>
                      <a:pt x="38946" y="24039"/>
                      <a:pt x="38565" y="23789"/>
                    </a:cubicBezTo>
                    <a:lnTo>
                      <a:pt x="37958" y="23384"/>
                    </a:lnTo>
                    <a:cubicBezTo>
                      <a:pt x="37744" y="23241"/>
                      <a:pt x="37517" y="23110"/>
                      <a:pt x="37291" y="22968"/>
                    </a:cubicBezTo>
                    <a:cubicBezTo>
                      <a:pt x="36791" y="22658"/>
                      <a:pt x="36291" y="22372"/>
                      <a:pt x="35767" y="22110"/>
                    </a:cubicBezTo>
                    <a:cubicBezTo>
                      <a:pt x="34588" y="21491"/>
                      <a:pt x="33362" y="20944"/>
                      <a:pt x="32112" y="20491"/>
                    </a:cubicBezTo>
                    <a:cubicBezTo>
                      <a:pt x="30850" y="20039"/>
                      <a:pt x="29576" y="19682"/>
                      <a:pt x="28266" y="19396"/>
                    </a:cubicBezTo>
                    <a:cubicBezTo>
                      <a:pt x="27671" y="19289"/>
                      <a:pt x="27099" y="19170"/>
                      <a:pt x="26552" y="19098"/>
                    </a:cubicBezTo>
                    <a:cubicBezTo>
                      <a:pt x="26290" y="19062"/>
                      <a:pt x="26028" y="19027"/>
                      <a:pt x="25778" y="19003"/>
                    </a:cubicBezTo>
                    <a:lnTo>
                      <a:pt x="25051" y="18920"/>
                    </a:lnTo>
                    <a:cubicBezTo>
                      <a:pt x="24635" y="18872"/>
                      <a:pt x="24218" y="18848"/>
                      <a:pt x="23801" y="18848"/>
                    </a:cubicBezTo>
                    <a:lnTo>
                      <a:pt x="22861" y="18848"/>
                    </a:lnTo>
                    <a:cubicBezTo>
                      <a:pt x="22799" y="18845"/>
                      <a:pt x="22738" y="18844"/>
                      <a:pt x="22678" y="18844"/>
                    </a:cubicBezTo>
                    <a:close/>
                    <a:moveTo>
                      <a:pt x="30362" y="21420"/>
                    </a:moveTo>
                    <a:lnTo>
                      <a:pt x="30362" y="21420"/>
                    </a:lnTo>
                    <a:cubicBezTo>
                      <a:pt x="30362" y="21432"/>
                      <a:pt x="30695" y="21622"/>
                      <a:pt x="31195" y="21956"/>
                    </a:cubicBezTo>
                    <a:cubicBezTo>
                      <a:pt x="31862" y="22384"/>
                      <a:pt x="32481" y="22860"/>
                      <a:pt x="33076" y="23384"/>
                    </a:cubicBezTo>
                    <a:cubicBezTo>
                      <a:pt x="33660" y="23908"/>
                      <a:pt x="34207" y="24468"/>
                      <a:pt x="34707" y="25075"/>
                    </a:cubicBezTo>
                    <a:cubicBezTo>
                      <a:pt x="35100" y="25551"/>
                      <a:pt x="35315" y="25837"/>
                      <a:pt x="35338" y="25837"/>
                    </a:cubicBezTo>
                    <a:lnTo>
                      <a:pt x="35338" y="25825"/>
                    </a:lnTo>
                    <a:cubicBezTo>
                      <a:pt x="35303" y="25742"/>
                      <a:pt x="35255" y="25670"/>
                      <a:pt x="35196" y="25599"/>
                    </a:cubicBezTo>
                    <a:cubicBezTo>
                      <a:pt x="35112" y="25456"/>
                      <a:pt x="34969" y="25254"/>
                      <a:pt x="34779" y="25015"/>
                    </a:cubicBezTo>
                    <a:cubicBezTo>
                      <a:pt x="34291" y="24384"/>
                      <a:pt x="33755" y="23801"/>
                      <a:pt x="33160" y="23277"/>
                    </a:cubicBezTo>
                    <a:cubicBezTo>
                      <a:pt x="32564" y="22741"/>
                      <a:pt x="31921" y="22277"/>
                      <a:pt x="31243" y="21860"/>
                    </a:cubicBezTo>
                    <a:cubicBezTo>
                      <a:pt x="30981" y="21706"/>
                      <a:pt x="30755" y="21598"/>
                      <a:pt x="30612" y="21515"/>
                    </a:cubicBezTo>
                    <a:cubicBezTo>
                      <a:pt x="30528" y="21479"/>
                      <a:pt x="30445" y="21444"/>
                      <a:pt x="30362" y="21420"/>
                    </a:cubicBezTo>
                    <a:close/>
                    <a:moveTo>
                      <a:pt x="8454" y="23170"/>
                    </a:moveTo>
                    <a:lnTo>
                      <a:pt x="8454" y="23170"/>
                    </a:lnTo>
                    <a:cubicBezTo>
                      <a:pt x="8371" y="23182"/>
                      <a:pt x="8299" y="23218"/>
                      <a:pt x="8228" y="23253"/>
                    </a:cubicBezTo>
                    <a:cubicBezTo>
                      <a:pt x="8061" y="23325"/>
                      <a:pt x="7847" y="23420"/>
                      <a:pt x="7573" y="23575"/>
                    </a:cubicBezTo>
                    <a:cubicBezTo>
                      <a:pt x="6871" y="23956"/>
                      <a:pt x="6204" y="24396"/>
                      <a:pt x="5585" y="24885"/>
                    </a:cubicBezTo>
                    <a:cubicBezTo>
                      <a:pt x="4954" y="25385"/>
                      <a:pt x="4370" y="25944"/>
                      <a:pt x="3835" y="26551"/>
                    </a:cubicBezTo>
                    <a:cubicBezTo>
                      <a:pt x="3632" y="26778"/>
                      <a:pt x="3477" y="26968"/>
                      <a:pt x="3382" y="27111"/>
                    </a:cubicBezTo>
                    <a:cubicBezTo>
                      <a:pt x="3323" y="27171"/>
                      <a:pt x="3275" y="27242"/>
                      <a:pt x="3227" y="27325"/>
                    </a:cubicBezTo>
                    <a:cubicBezTo>
                      <a:pt x="3228" y="27326"/>
                      <a:pt x="3228" y="27326"/>
                      <a:pt x="3229" y="27326"/>
                    </a:cubicBezTo>
                    <a:cubicBezTo>
                      <a:pt x="3261" y="27326"/>
                      <a:pt x="3498" y="27054"/>
                      <a:pt x="3906" y="26611"/>
                    </a:cubicBezTo>
                    <a:cubicBezTo>
                      <a:pt x="5001" y="25456"/>
                      <a:pt x="6240" y="24468"/>
                      <a:pt x="7621" y="23670"/>
                    </a:cubicBezTo>
                    <a:cubicBezTo>
                      <a:pt x="8121" y="23361"/>
                      <a:pt x="8454" y="23182"/>
                      <a:pt x="8454" y="23170"/>
                    </a:cubicBezTo>
                    <a:close/>
                    <a:moveTo>
                      <a:pt x="20765" y="23063"/>
                    </a:moveTo>
                    <a:cubicBezTo>
                      <a:pt x="20765" y="23313"/>
                      <a:pt x="20801" y="23563"/>
                      <a:pt x="20872" y="23801"/>
                    </a:cubicBezTo>
                    <a:cubicBezTo>
                      <a:pt x="21122" y="24956"/>
                      <a:pt x="21551" y="26075"/>
                      <a:pt x="22158" y="27099"/>
                    </a:cubicBezTo>
                    <a:cubicBezTo>
                      <a:pt x="22265" y="27325"/>
                      <a:pt x="22408" y="27528"/>
                      <a:pt x="22563" y="27718"/>
                    </a:cubicBezTo>
                    <a:lnTo>
                      <a:pt x="22575" y="27706"/>
                    </a:lnTo>
                    <a:cubicBezTo>
                      <a:pt x="22480" y="27480"/>
                      <a:pt x="22373" y="27254"/>
                      <a:pt x="22253" y="27040"/>
                    </a:cubicBezTo>
                    <a:cubicBezTo>
                      <a:pt x="21980" y="26516"/>
                      <a:pt x="21742" y="25980"/>
                      <a:pt x="21527" y="25444"/>
                    </a:cubicBezTo>
                    <a:cubicBezTo>
                      <a:pt x="21301" y="24896"/>
                      <a:pt x="21122" y="24337"/>
                      <a:pt x="20968" y="23765"/>
                    </a:cubicBezTo>
                    <a:cubicBezTo>
                      <a:pt x="20920" y="23527"/>
                      <a:pt x="20849" y="23289"/>
                      <a:pt x="20765" y="23063"/>
                    </a:cubicBezTo>
                    <a:close/>
                    <a:moveTo>
                      <a:pt x="22845" y="21602"/>
                    </a:moveTo>
                    <a:cubicBezTo>
                      <a:pt x="22825" y="21602"/>
                      <a:pt x="22814" y="21605"/>
                      <a:pt x="22813" y="21610"/>
                    </a:cubicBezTo>
                    <a:cubicBezTo>
                      <a:pt x="22777" y="21741"/>
                      <a:pt x="25575" y="22670"/>
                      <a:pt x="28647" y="24563"/>
                    </a:cubicBezTo>
                    <a:cubicBezTo>
                      <a:pt x="31664" y="26415"/>
                      <a:pt x="33712" y="28483"/>
                      <a:pt x="33889" y="28483"/>
                    </a:cubicBezTo>
                    <a:cubicBezTo>
                      <a:pt x="33893" y="28483"/>
                      <a:pt x="33896" y="28482"/>
                      <a:pt x="33898" y="28480"/>
                    </a:cubicBezTo>
                    <a:lnTo>
                      <a:pt x="33886" y="28480"/>
                    </a:lnTo>
                    <a:cubicBezTo>
                      <a:pt x="33922" y="28444"/>
                      <a:pt x="33457" y="27861"/>
                      <a:pt x="32576" y="27040"/>
                    </a:cubicBezTo>
                    <a:cubicBezTo>
                      <a:pt x="30290" y="24896"/>
                      <a:pt x="27599" y="23230"/>
                      <a:pt x="24670" y="22134"/>
                    </a:cubicBezTo>
                    <a:cubicBezTo>
                      <a:pt x="23681" y="21766"/>
                      <a:pt x="22998" y="21602"/>
                      <a:pt x="22845" y="21602"/>
                    </a:cubicBezTo>
                    <a:close/>
                    <a:moveTo>
                      <a:pt x="29671" y="28218"/>
                    </a:moveTo>
                    <a:cubicBezTo>
                      <a:pt x="29385" y="28218"/>
                      <a:pt x="29254" y="28552"/>
                      <a:pt x="29457" y="28754"/>
                    </a:cubicBezTo>
                    <a:cubicBezTo>
                      <a:pt x="29517" y="28814"/>
                      <a:pt x="29593" y="28841"/>
                      <a:pt x="29668" y="28841"/>
                    </a:cubicBezTo>
                    <a:cubicBezTo>
                      <a:pt x="29830" y="28841"/>
                      <a:pt x="29989" y="28715"/>
                      <a:pt x="29981" y="28528"/>
                    </a:cubicBezTo>
                    <a:cubicBezTo>
                      <a:pt x="29981" y="28349"/>
                      <a:pt x="29838" y="28218"/>
                      <a:pt x="29671" y="28218"/>
                    </a:cubicBezTo>
                    <a:close/>
                    <a:moveTo>
                      <a:pt x="3424" y="29467"/>
                    </a:moveTo>
                    <a:cubicBezTo>
                      <a:pt x="3418" y="29467"/>
                      <a:pt x="3412" y="29468"/>
                      <a:pt x="3406" y="29468"/>
                    </a:cubicBezTo>
                    <a:cubicBezTo>
                      <a:pt x="3275" y="29468"/>
                      <a:pt x="3203" y="29623"/>
                      <a:pt x="3299" y="29718"/>
                    </a:cubicBezTo>
                    <a:cubicBezTo>
                      <a:pt x="3327" y="29751"/>
                      <a:pt x="3365" y="29765"/>
                      <a:pt x="3402" y="29765"/>
                    </a:cubicBezTo>
                    <a:cubicBezTo>
                      <a:pt x="3476" y="29765"/>
                      <a:pt x="3549" y="29710"/>
                      <a:pt x="3549" y="29623"/>
                    </a:cubicBezTo>
                    <a:cubicBezTo>
                      <a:pt x="3560" y="29535"/>
                      <a:pt x="3499" y="29467"/>
                      <a:pt x="3424" y="29467"/>
                    </a:cubicBezTo>
                    <a:close/>
                    <a:moveTo>
                      <a:pt x="16171" y="22345"/>
                    </a:moveTo>
                    <a:cubicBezTo>
                      <a:pt x="16020" y="22345"/>
                      <a:pt x="14496" y="23707"/>
                      <a:pt x="13050" y="25766"/>
                    </a:cubicBezTo>
                    <a:cubicBezTo>
                      <a:pt x="11562" y="27873"/>
                      <a:pt x="10776" y="29814"/>
                      <a:pt x="10895" y="29873"/>
                    </a:cubicBezTo>
                    <a:cubicBezTo>
                      <a:pt x="10897" y="29874"/>
                      <a:pt x="10899" y="29875"/>
                      <a:pt x="10902" y="29875"/>
                    </a:cubicBezTo>
                    <a:cubicBezTo>
                      <a:pt x="11056" y="29875"/>
                      <a:pt x="11989" y="28055"/>
                      <a:pt x="13407" y="26016"/>
                    </a:cubicBezTo>
                    <a:cubicBezTo>
                      <a:pt x="14848" y="23932"/>
                      <a:pt x="16277" y="22432"/>
                      <a:pt x="16181" y="22348"/>
                    </a:cubicBezTo>
                    <a:cubicBezTo>
                      <a:pt x="16179" y="22346"/>
                      <a:pt x="16176" y="22345"/>
                      <a:pt x="16171" y="22345"/>
                    </a:cubicBezTo>
                    <a:close/>
                    <a:moveTo>
                      <a:pt x="16993" y="19771"/>
                    </a:moveTo>
                    <a:cubicBezTo>
                      <a:pt x="16849" y="19771"/>
                      <a:pt x="16007" y="20008"/>
                      <a:pt x="14776" y="20574"/>
                    </a:cubicBezTo>
                    <a:cubicBezTo>
                      <a:pt x="14002" y="20920"/>
                      <a:pt x="13240" y="21325"/>
                      <a:pt x="12502" y="21765"/>
                    </a:cubicBezTo>
                    <a:cubicBezTo>
                      <a:pt x="11609" y="22313"/>
                      <a:pt x="10740" y="22920"/>
                      <a:pt x="9931" y="23575"/>
                    </a:cubicBezTo>
                    <a:cubicBezTo>
                      <a:pt x="9109" y="24242"/>
                      <a:pt x="8347" y="24968"/>
                      <a:pt x="7633" y="25742"/>
                    </a:cubicBezTo>
                    <a:cubicBezTo>
                      <a:pt x="7311" y="26111"/>
                      <a:pt x="7025" y="26468"/>
                      <a:pt x="6763" y="26813"/>
                    </a:cubicBezTo>
                    <a:cubicBezTo>
                      <a:pt x="6490" y="27147"/>
                      <a:pt x="6275" y="27504"/>
                      <a:pt x="6061" y="27790"/>
                    </a:cubicBezTo>
                    <a:cubicBezTo>
                      <a:pt x="5870" y="28052"/>
                      <a:pt x="5704" y="28337"/>
                      <a:pt x="5549" y="28623"/>
                    </a:cubicBezTo>
                    <a:cubicBezTo>
                      <a:pt x="5418" y="28837"/>
                      <a:pt x="5311" y="29064"/>
                      <a:pt x="5204" y="29290"/>
                    </a:cubicBezTo>
                    <a:cubicBezTo>
                      <a:pt x="5037" y="29659"/>
                      <a:pt x="4954" y="29873"/>
                      <a:pt x="4989" y="29885"/>
                    </a:cubicBezTo>
                    <a:cubicBezTo>
                      <a:pt x="4991" y="29886"/>
                      <a:pt x="4993" y="29886"/>
                      <a:pt x="4994" y="29886"/>
                    </a:cubicBezTo>
                    <a:cubicBezTo>
                      <a:pt x="5079" y="29886"/>
                      <a:pt x="5495" y="29086"/>
                      <a:pt x="6311" y="27944"/>
                    </a:cubicBezTo>
                    <a:cubicBezTo>
                      <a:pt x="6525" y="27659"/>
                      <a:pt x="6775" y="27349"/>
                      <a:pt x="7037" y="27016"/>
                    </a:cubicBezTo>
                    <a:cubicBezTo>
                      <a:pt x="7299" y="26682"/>
                      <a:pt x="7609" y="26349"/>
                      <a:pt x="7930" y="26004"/>
                    </a:cubicBezTo>
                    <a:cubicBezTo>
                      <a:pt x="8645" y="25254"/>
                      <a:pt x="9395" y="24551"/>
                      <a:pt x="10204" y="23896"/>
                    </a:cubicBezTo>
                    <a:cubicBezTo>
                      <a:pt x="11002" y="23253"/>
                      <a:pt x="11847" y="22646"/>
                      <a:pt x="12717" y="22087"/>
                    </a:cubicBezTo>
                    <a:cubicBezTo>
                      <a:pt x="13526" y="21586"/>
                      <a:pt x="14276" y="21158"/>
                      <a:pt x="14919" y="20825"/>
                    </a:cubicBezTo>
                    <a:cubicBezTo>
                      <a:pt x="16205" y="20170"/>
                      <a:pt x="17039" y="19836"/>
                      <a:pt x="17015" y="19777"/>
                    </a:cubicBezTo>
                    <a:cubicBezTo>
                      <a:pt x="17014" y="19773"/>
                      <a:pt x="17006" y="19771"/>
                      <a:pt x="16993" y="19771"/>
                    </a:cubicBezTo>
                    <a:close/>
                    <a:moveTo>
                      <a:pt x="23158" y="25516"/>
                    </a:moveTo>
                    <a:lnTo>
                      <a:pt x="23158" y="25516"/>
                    </a:lnTo>
                    <a:cubicBezTo>
                      <a:pt x="23289" y="25801"/>
                      <a:pt x="23432" y="26087"/>
                      <a:pt x="23611" y="26349"/>
                    </a:cubicBezTo>
                    <a:cubicBezTo>
                      <a:pt x="23897" y="26861"/>
                      <a:pt x="24325" y="27552"/>
                      <a:pt x="24813" y="28302"/>
                    </a:cubicBezTo>
                    <a:cubicBezTo>
                      <a:pt x="25301" y="29040"/>
                      <a:pt x="25778" y="29707"/>
                      <a:pt x="26123" y="30171"/>
                    </a:cubicBezTo>
                    <a:cubicBezTo>
                      <a:pt x="26302" y="30433"/>
                      <a:pt x="26504" y="30683"/>
                      <a:pt x="26718" y="30921"/>
                    </a:cubicBezTo>
                    <a:cubicBezTo>
                      <a:pt x="26564" y="30635"/>
                      <a:pt x="26397" y="30373"/>
                      <a:pt x="26206" y="30111"/>
                    </a:cubicBezTo>
                    <a:cubicBezTo>
                      <a:pt x="25873" y="29635"/>
                      <a:pt x="25432" y="28968"/>
                      <a:pt x="24932" y="28218"/>
                    </a:cubicBezTo>
                    <a:cubicBezTo>
                      <a:pt x="24432" y="27480"/>
                      <a:pt x="24004" y="26790"/>
                      <a:pt x="23694" y="26301"/>
                    </a:cubicBezTo>
                    <a:cubicBezTo>
                      <a:pt x="23539" y="26028"/>
                      <a:pt x="23361" y="25766"/>
                      <a:pt x="23158" y="25516"/>
                    </a:cubicBezTo>
                    <a:close/>
                    <a:moveTo>
                      <a:pt x="16991" y="26551"/>
                    </a:moveTo>
                    <a:lnTo>
                      <a:pt x="16991" y="26551"/>
                    </a:lnTo>
                    <a:cubicBezTo>
                      <a:pt x="16848" y="26801"/>
                      <a:pt x="16729" y="27063"/>
                      <a:pt x="16658" y="27337"/>
                    </a:cubicBezTo>
                    <a:cubicBezTo>
                      <a:pt x="16205" y="28623"/>
                      <a:pt x="16003" y="29980"/>
                      <a:pt x="16062" y="31350"/>
                    </a:cubicBezTo>
                    <a:cubicBezTo>
                      <a:pt x="16062" y="31635"/>
                      <a:pt x="16086" y="31909"/>
                      <a:pt x="16157" y="32183"/>
                    </a:cubicBezTo>
                    <a:cubicBezTo>
                      <a:pt x="16169" y="31909"/>
                      <a:pt x="16169" y="31623"/>
                      <a:pt x="16157" y="31350"/>
                    </a:cubicBezTo>
                    <a:cubicBezTo>
                      <a:pt x="16157" y="29992"/>
                      <a:pt x="16360" y="28647"/>
                      <a:pt x="16753" y="27361"/>
                    </a:cubicBezTo>
                    <a:cubicBezTo>
                      <a:pt x="16848" y="27099"/>
                      <a:pt x="16919" y="26825"/>
                      <a:pt x="16991" y="26551"/>
                    </a:cubicBezTo>
                    <a:close/>
                    <a:moveTo>
                      <a:pt x="27028" y="28909"/>
                    </a:moveTo>
                    <a:lnTo>
                      <a:pt x="27028" y="28909"/>
                    </a:lnTo>
                    <a:cubicBezTo>
                      <a:pt x="27147" y="29111"/>
                      <a:pt x="27278" y="29314"/>
                      <a:pt x="27433" y="29492"/>
                    </a:cubicBezTo>
                    <a:cubicBezTo>
                      <a:pt x="27683" y="29838"/>
                      <a:pt x="28040" y="30338"/>
                      <a:pt x="28433" y="30885"/>
                    </a:cubicBezTo>
                    <a:cubicBezTo>
                      <a:pt x="28814" y="31433"/>
                      <a:pt x="29147" y="31933"/>
                      <a:pt x="29385" y="32302"/>
                    </a:cubicBezTo>
                    <a:cubicBezTo>
                      <a:pt x="29504" y="32505"/>
                      <a:pt x="29647" y="32695"/>
                      <a:pt x="29802" y="32874"/>
                    </a:cubicBezTo>
                    <a:cubicBezTo>
                      <a:pt x="29719" y="32659"/>
                      <a:pt x="29612" y="32445"/>
                      <a:pt x="29481" y="32243"/>
                    </a:cubicBezTo>
                    <a:cubicBezTo>
                      <a:pt x="29254" y="31862"/>
                      <a:pt x="28933" y="31350"/>
                      <a:pt x="28552" y="30802"/>
                    </a:cubicBezTo>
                    <a:cubicBezTo>
                      <a:pt x="28159" y="30254"/>
                      <a:pt x="27790" y="29766"/>
                      <a:pt x="27516" y="29433"/>
                    </a:cubicBezTo>
                    <a:cubicBezTo>
                      <a:pt x="27373" y="29242"/>
                      <a:pt x="27218" y="29064"/>
                      <a:pt x="27028" y="28909"/>
                    </a:cubicBezTo>
                    <a:close/>
                    <a:moveTo>
                      <a:pt x="19652" y="33003"/>
                    </a:moveTo>
                    <a:cubicBezTo>
                      <a:pt x="19576" y="33003"/>
                      <a:pt x="19516" y="33071"/>
                      <a:pt x="19527" y="33159"/>
                    </a:cubicBezTo>
                    <a:cubicBezTo>
                      <a:pt x="19527" y="33246"/>
                      <a:pt x="19600" y="33301"/>
                      <a:pt x="19673" y="33301"/>
                    </a:cubicBezTo>
                    <a:cubicBezTo>
                      <a:pt x="19711" y="33301"/>
                      <a:pt x="19749" y="33287"/>
                      <a:pt x="19777" y="33255"/>
                    </a:cubicBezTo>
                    <a:cubicBezTo>
                      <a:pt x="19872" y="33159"/>
                      <a:pt x="19801" y="33005"/>
                      <a:pt x="19670" y="33005"/>
                    </a:cubicBezTo>
                    <a:cubicBezTo>
                      <a:pt x="19664" y="33004"/>
                      <a:pt x="19658" y="33003"/>
                      <a:pt x="19652" y="33003"/>
                    </a:cubicBezTo>
                    <a:close/>
                    <a:moveTo>
                      <a:pt x="18253" y="26016"/>
                    </a:moveTo>
                    <a:lnTo>
                      <a:pt x="18253" y="26016"/>
                    </a:lnTo>
                    <a:cubicBezTo>
                      <a:pt x="18205" y="26099"/>
                      <a:pt x="18182" y="26194"/>
                      <a:pt x="18158" y="26289"/>
                    </a:cubicBezTo>
                    <a:cubicBezTo>
                      <a:pt x="18110" y="26480"/>
                      <a:pt x="18051" y="26754"/>
                      <a:pt x="17991" y="27087"/>
                    </a:cubicBezTo>
                    <a:cubicBezTo>
                      <a:pt x="17848" y="27956"/>
                      <a:pt x="17765" y="28837"/>
                      <a:pt x="17753" y="29730"/>
                    </a:cubicBezTo>
                    <a:cubicBezTo>
                      <a:pt x="17741" y="30611"/>
                      <a:pt x="17801" y="31492"/>
                      <a:pt x="17932" y="32374"/>
                    </a:cubicBezTo>
                    <a:cubicBezTo>
                      <a:pt x="17991" y="32707"/>
                      <a:pt x="18039" y="32981"/>
                      <a:pt x="18086" y="33159"/>
                    </a:cubicBezTo>
                    <a:cubicBezTo>
                      <a:pt x="18098" y="33249"/>
                      <a:pt x="18119" y="33340"/>
                      <a:pt x="18162" y="33430"/>
                    </a:cubicBezTo>
                    <a:lnTo>
                      <a:pt x="18162" y="33430"/>
                    </a:lnTo>
                    <a:cubicBezTo>
                      <a:pt x="18167" y="33349"/>
                      <a:pt x="18104" y="32961"/>
                      <a:pt x="18051" y="32362"/>
                    </a:cubicBezTo>
                    <a:cubicBezTo>
                      <a:pt x="17943" y="31492"/>
                      <a:pt x="17884" y="30611"/>
                      <a:pt x="17896" y="29730"/>
                    </a:cubicBezTo>
                    <a:cubicBezTo>
                      <a:pt x="17908" y="28849"/>
                      <a:pt x="17979" y="27968"/>
                      <a:pt x="18098" y="27099"/>
                    </a:cubicBezTo>
                    <a:cubicBezTo>
                      <a:pt x="18193" y="26432"/>
                      <a:pt x="18277" y="26016"/>
                      <a:pt x="18253" y="26016"/>
                    </a:cubicBezTo>
                    <a:close/>
                    <a:moveTo>
                      <a:pt x="18162" y="33430"/>
                    </a:moveTo>
                    <a:cubicBezTo>
                      <a:pt x="18162" y="33439"/>
                      <a:pt x="18160" y="33444"/>
                      <a:pt x="18158" y="33445"/>
                    </a:cubicBezTo>
                    <a:lnTo>
                      <a:pt x="18170" y="33445"/>
                    </a:lnTo>
                    <a:cubicBezTo>
                      <a:pt x="18167" y="33440"/>
                      <a:pt x="18165" y="33435"/>
                      <a:pt x="18162" y="33430"/>
                    </a:cubicBezTo>
                    <a:close/>
                    <a:moveTo>
                      <a:pt x="15419" y="25206"/>
                    </a:moveTo>
                    <a:cubicBezTo>
                      <a:pt x="15348" y="25301"/>
                      <a:pt x="15288" y="25396"/>
                      <a:pt x="15241" y="25504"/>
                    </a:cubicBezTo>
                    <a:cubicBezTo>
                      <a:pt x="15134" y="25706"/>
                      <a:pt x="14991" y="25992"/>
                      <a:pt x="14812" y="26361"/>
                    </a:cubicBezTo>
                    <a:cubicBezTo>
                      <a:pt x="14372" y="27313"/>
                      <a:pt x="13991" y="28302"/>
                      <a:pt x="13705" y="29314"/>
                    </a:cubicBezTo>
                    <a:cubicBezTo>
                      <a:pt x="13407" y="30314"/>
                      <a:pt x="13193" y="31350"/>
                      <a:pt x="13062" y="32397"/>
                    </a:cubicBezTo>
                    <a:cubicBezTo>
                      <a:pt x="13014" y="32790"/>
                      <a:pt x="12979" y="33112"/>
                      <a:pt x="12967" y="33338"/>
                    </a:cubicBezTo>
                    <a:cubicBezTo>
                      <a:pt x="12955" y="33457"/>
                      <a:pt x="12955" y="33576"/>
                      <a:pt x="12967" y="33695"/>
                    </a:cubicBezTo>
                    <a:cubicBezTo>
                      <a:pt x="13002" y="33576"/>
                      <a:pt x="13026" y="33457"/>
                      <a:pt x="13038" y="33338"/>
                    </a:cubicBezTo>
                    <a:cubicBezTo>
                      <a:pt x="13062" y="33124"/>
                      <a:pt x="13109" y="32790"/>
                      <a:pt x="13169" y="32397"/>
                    </a:cubicBezTo>
                    <a:cubicBezTo>
                      <a:pt x="13336" y="31373"/>
                      <a:pt x="13562" y="30349"/>
                      <a:pt x="13848" y="29337"/>
                    </a:cubicBezTo>
                    <a:cubicBezTo>
                      <a:pt x="14133" y="28337"/>
                      <a:pt x="14491" y="27361"/>
                      <a:pt x="14907" y="26397"/>
                    </a:cubicBezTo>
                    <a:cubicBezTo>
                      <a:pt x="15062" y="26039"/>
                      <a:pt x="15193" y="25742"/>
                      <a:pt x="15288" y="25527"/>
                    </a:cubicBezTo>
                    <a:cubicBezTo>
                      <a:pt x="15348" y="25432"/>
                      <a:pt x="15384" y="25325"/>
                      <a:pt x="15419" y="25206"/>
                    </a:cubicBezTo>
                    <a:close/>
                    <a:moveTo>
                      <a:pt x="20158" y="20277"/>
                    </a:moveTo>
                    <a:cubicBezTo>
                      <a:pt x="20087" y="20277"/>
                      <a:pt x="19932" y="21051"/>
                      <a:pt x="19813" y="22325"/>
                    </a:cubicBezTo>
                    <a:cubicBezTo>
                      <a:pt x="19515" y="25670"/>
                      <a:pt x="19801" y="29040"/>
                      <a:pt x="20646" y="32290"/>
                    </a:cubicBezTo>
                    <a:cubicBezTo>
                      <a:pt x="20965" y="33475"/>
                      <a:pt x="21251" y="34202"/>
                      <a:pt x="21317" y="34252"/>
                    </a:cubicBezTo>
                    <a:lnTo>
                      <a:pt x="21317" y="34252"/>
                    </a:lnTo>
                    <a:cubicBezTo>
                      <a:pt x="21363" y="34200"/>
                      <a:pt x="21187" y="33435"/>
                      <a:pt x="20932" y="32219"/>
                    </a:cubicBezTo>
                    <a:cubicBezTo>
                      <a:pt x="20610" y="30600"/>
                      <a:pt x="20372" y="28956"/>
                      <a:pt x="20229" y="27313"/>
                    </a:cubicBezTo>
                    <a:cubicBezTo>
                      <a:pt x="20098" y="25658"/>
                      <a:pt x="20063" y="24003"/>
                      <a:pt x="20122" y="22348"/>
                    </a:cubicBezTo>
                    <a:cubicBezTo>
                      <a:pt x="20158" y="21075"/>
                      <a:pt x="20218" y="20289"/>
                      <a:pt x="20158" y="20277"/>
                    </a:cubicBezTo>
                    <a:close/>
                    <a:moveTo>
                      <a:pt x="21317" y="34252"/>
                    </a:moveTo>
                    <a:cubicBezTo>
                      <a:pt x="21316" y="34254"/>
                      <a:pt x="21314" y="34254"/>
                      <a:pt x="21313" y="34255"/>
                    </a:cubicBezTo>
                    <a:lnTo>
                      <a:pt x="21322" y="34255"/>
                    </a:lnTo>
                    <a:cubicBezTo>
                      <a:pt x="21321" y="34254"/>
                      <a:pt x="21319" y="34254"/>
                      <a:pt x="21317" y="34252"/>
                    </a:cubicBezTo>
                    <a:close/>
                    <a:moveTo>
                      <a:pt x="21322" y="34255"/>
                    </a:moveTo>
                    <a:cubicBezTo>
                      <a:pt x="21323" y="34255"/>
                      <a:pt x="21323" y="34255"/>
                      <a:pt x="21324" y="34255"/>
                    </a:cubicBezTo>
                    <a:cubicBezTo>
                      <a:pt x="21324" y="34255"/>
                      <a:pt x="21324" y="34255"/>
                      <a:pt x="21325" y="34255"/>
                    </a:cubicBezTo>
                    <a:close/>
                    <a:moveTo>
                      <a:pt x="17955" y="20003"/>
                    </a:moveTo>
                    <a:cubicBezTo>
                      <a:pt x="17896" y="20015"/>
                      <a:pt x="17836" y="20039"/>
                      <a:pt x="17789" y="20063"/>
                    </a:cubicBezTo>
                    <a:lnTo>
                      <a:pt x="17289" y="20324"/>
                    </a:lnTo>
                    <a:cubicBezTo>
                      <a:pt x="17062" y="20432"/>
                      <a:pt x="16800" y="20586"/>
                      <a:pt x="16503" y="20765"/>
                    </a:cubicBezTo>
                    <a:cubicBezTo>
                      <a:pt x="16205" y="20944"/>
                      <a:pt x="15860" y="21146"/>
                      <a:pt x="15503" y="21408"/>
                    </a:cubicBezTo>
                    <a:lnTo>
                      <a:pt x="14919" y="21789"/>
                    </a:lnTo>
                    <a:cubicBezTo>
                      <a:pt x="14729" y="21920"/>
                      <a:pt x="14538" y="22087"/>
                      <a:pt x="14324" y="22241"/>
                    </a:cubicBezTo>
                    <a:cubicBezTo>
                      <a:pt x="13907" y="22539"/>
                      <a:pt x="13490" y="22908"/>
                      <a:pt x="13050" y="23289"/>
                    </a:cubicBezTo>
                    <a:cubicBezTo>
                      <a:pt x="11133" y="24968"/>
                      <a:pt x="9502" y="26932"/>
                      <a:pt x="8204" y="29111"/>
                    </a:cubicBezTo>
                    <a:cubicBezTo>
                      <a:pt x="7918" y="29611"/>
                      <a:pt x="7633" y="30088"/>
                      <a:pt x="7406" y="30564"/>
                    </a:cubicBezTo>
                    <a:cubicBezTo>
                      <a:pt x="7299" y="30790"/>
                      <a:pt x="7168" y="31016"/>
                      <a:pt x="7073" y="31231"/>
                    </a:cubicBezTo>
                    <a:lnTo>
                      <a:pt x="6799" y="31862"/>
                    </a:lnTo>
                    <a:cubicBezTo>
                      <a:pt x="6609" y="32278"/>
                      <a:pt x="6478" y="32671"/>
                      <a:pt x="6347" y="32981"/>
                    </a:cubicBezTo>
                    <a:cubicBezTo>
                      <a:pt x="6228" y="33255"/>
                      <a:pt x="6132" y="33528"/>
                      <a:pt x="6049" y="33814"/>
                    </a:cubicBezTo>
                    <a:cubicBezTo>
                      <a:pt x="5978" y="34052"/>
                      <a:pt x="5930" y="34231"/>
                      <a:pt x="5882" y="34374"/>
                    </a:cubicBezTo>
                    <a:cubicBezTo>
                      <a:pt x="5859" y="34433"/>
                      <a:pt x="5847" y="34493"/>
                      <a:pt x="5835" y="34564"/>
                    </a:cubicBezTo>
                    <a:cubicBezTo>
                      <a:pt x="5870" y="34505"/>
                      <a:pt x="5894" y="34433"/>
                      <a:pt x="5918" y="34374"/>
                    </a:cubicBezTo>
                    <a:cubicBezTo>
                      <a:pt x="5954" y="34243"/>
                      <a:pt x="6025" y="34076"/>
                      <a:pt x="6109" y="33838"/>
                    </a:cubicBezTo>
                    <a:cubicBezTo>
                      <a:pt x="6180" y="33612"/>
                      <a:pt x="6287" y="33326"/>
                      <a:pt x="6418" y="33005"/>
                    </a:cubicBezTo>
                    <a:cubicBezTo>
                      <a:pt x="6549" y="32683"/>
                      <a:pt x="6692" y="32314"/>
                      <a:pt x="6883" y="31909"/>
                    </a:cubicBezTo>
                    <a:lnTo>
                      <a:pt x="7156" y="31290"/>
                    </a:lnTo>
                    <a:cubicBezTo>
                      <a:pt x="7264" y="31064"/>
                      <a:pt x="7383" y="30850"/>
                      <a:pt x="7502" y="30623"/>
                    </a:cubicBezTo>
                    <a:cubicBezTo>
                      <a:pt x="7728" y="30159"/>
                      <a:pt x="8014" y="29683"/>
                      <a:pt x="8311" y="29183"/>
                    </a:cubicBezTo>
                    <a:cubicBezTo>
                      <a:pt x="8966" y="28111"/>
                      <a:pt x="9692" y="27087"/>
                      <a:pt x="10502" y="26123"/>
                    </a:cubicBezTo>
                    <a:cubicBezTo>
                      <a:pt x="11312" y="25158"/>
                      <a:pt x="12181" y="24253"/>
                      <a:pt x="13121" y="23408"/>
                    </a:cubicBezTo>
                    <a:cubicBezTo>
                      <a:pt x="13550" y="23027"/>
                      <a:pt x="13979" y="22670"/>
                      <a:pt x="14395" y="22360"/>
                    </a:cubicBezTo>
                    <a:cubicBezTo>
                      <a:pt x="14598" y="22206"/>
                      <a:pt x="14788" y="22039"/>
                      <a:pt x="14991" y="21908"/>
                    </a:cubicBezTo>
                    <a:lnTo>
                      <a:pt x="15538" y="21503"/>
                    </a:lnTo>
                    <a:cubicBezTo>
                      <a:pt x="15896" y="21241"/>
                      <a:pt x="16241" y="21039"/>
                      <a:pt x="16527" y="20848"/>
                    </a:cubicBezTo>
                    <a:cubicBezTo>
                      <a:pt x="16824" y="20670"/>
                      <a:pt x="17086" y="20515"/>
                      <a:pt x="17300" y="20384"/>
                    </a:cubicBezTo>
                    <a:lnTo>
                      <a:pt x="17789" y="20110"/>
                    </a:lnTo>
                    <a:cubicBezTo>
                      <a:pt x="17848" y="20086"/>
                      <a:pt x="17896" y="20039"/>
                      <a:pt x="17955" y="20003"/>
                    </a:cubicBezTo>
                    <a:close/>
                    <a:moveTo>
                      <a:pt x="11955" y="30838"/>
                    </a:moveTo>
                    <a:lnTo>
                      <a:pt x="11955" y="30838"/>
                    </a:lnTo>
                    <a:cubicBezTo>
                      <a:pt x="11812" y="31040"/>
                      <a:pt x="11681" y="31266"/>
                      <a:pt x="11585" y="31504"/>
                    </a:cubicBezTo>
                    <a:cubicBezTo>
                      <a:pt x="11050" y="32600"/>
                      <a:pt x="10704" y="33790"/>
                      <a:pt x="10573" y="35017"/>
                    </a:cubicBezTo>
                    <a:cubicBezTo>
                      <a:pt x="10538" y="35267"/>
                      <a:pt x="10526" y="35517"/>
                      <a:pt x="10550" y="35767"/>
                    </a:cubicBezTo>
                    <a:cubicBezTo>
                      <a:pt x="10609" y="35529"/>
                      <a:pt x="10657" y="35279"/>
                      <a:pt x="10681" y="35017"/>
                    </a:cubicBezTo>
                    <a:cubicBezTo>
                      <a:pt x="10776" y="34421"/>
                      <a:pt x="10907" y="33838"/>
                      <a:pt x="11074" y="33255"/>
                    </a:cubicBezTo>
                    <a:cubicBezTo>
                      <a:pt x="11240" y="32671"/>
                      <a:pt x="11443" y="32100"/>
                      <a:pt x="11681" y="31540"/>
                    </a:cubicBezTo>
                    <a:cubicBezTo>
                      <a:pt x="11788" y="31314"/>
                      <a:pt x="11883" y="31076"/>
                      <a:pt x="11955" y="30838"/>
                    </a:cubicBezTo>
                    <a:close/>
                    <a:moveTo>
                      <a:pt x="14904" y="35730"/>
                    </a:moveTo>
                    <a:cubicBezTo>
                      <a:pt x="14897" y="35730"/>
                      <a:pt x="14890" y="35731"/>
                      <a:pt x="14884" y="35731"/>
                    </a:cubicBezTo>
                    <a:cubicBezTo>
                      <a:pt x="14550" y="35731"/>
                      <a:pt x="14383" y="36136"/>
                      <a:pt x="14622" y="36362"/>
                    </a:cubicBezTo>
                    <a:cubicBezTo>
                      <a:pt x="14699" y="36440"/>
                      <a:pt x="14794" y="36474"/>
                      <a:pt x="14887" y="36474"/>
                    </a:cubicBezTo>
                    <a:cubicBezTo>
                      <a:pt x="15080" y="36474"/>
                      <a:pt x="15265" y="36325"/>
                      <a:pt x="15265" y="36100"/>
                    </a:cubicBezTo>
                    <a:lnTo>
                      <a:pt x="15253" y="36100"/>
                    </a:lnTo>
                    <a:cubicBezTo>
                      <a:pt x="15253" y="35893"/>
                      <a:pt x="15097" y="35730"/>
                      <a:pt x="14904" y="357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39"/>
              <p:cNvSpPr/>
              <p:nvPr/>
            </p:nvSpPr>
            <p:spPr>
              <a:xfrm>
                <a:off x="396951" y="1456850"/>
                <a:ext cx="911094" cy="858999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1585" extrusionOk="0">
                    <a:moveTo>
                      <a:pt x="6013" y="0"/>
                    </a:moveTo>
                    <a:cubicBezTo>
                      <a:pt x="5941" y="0"/>
                      <a:pt x="5894" y="48"/>
                      <a:pt x="5894" y="119"/>
                    </a:cubicBezTo>
                    <a:cubicBezTo>
                      <a:pt x="5894" y="179"/>
                      <a:pt x="5941" y="226"/>
                      <a:pt x="6013" y="226"/>
                    </a:cubicBezTo>
                    <a:cubicBezTo>
                      <a:pt x="6072" y="226"/>
                      <a:pt x="6120" y="179"/>
                      <a:pt x="6120" y="119"/>
                    </a:cubicBezTo>
                    <a:cubicBezTo>
                      <a:pt x="6120" y="48"/>
                      <a:pt x="6072" y="0"/>
                      <a:pt x="6013" y="0"/>
                    </a:cubicBezTo>
                    <a:close/>
                    <a:moveTo>
                      <a:pt x="4941" y="1667"/>
                    </a:moveTo>
                    <a:cubicBezTo>
                      <a:pt x="4917" y="1679"/>
                      <a:pt x="4893" y="1691"/>
                      <a:pt x="4893" y="1715"/>
                    </a:cubicBezTo>
                    <a:cubicBezTo>
                      <a:pt x="4893" y="1744"/>
                      <a:pt x="4910" y="1765"/>
                      <a:pt x="4929" y="1765"/>
                    </a:cubicBezTo>
                    <a:cubicBezTo>
                      <a:pt x="4933" y="1765"/>
                      <a:pt x="4937" y="1764"/>
                      <a:pt x="4941" y="1762"/>
                    </a:cubicBezTo>
                    <a:cubicBezTo>
                      <a:pt x="4965" y="1762"/>
                      <a:pt x="4977" y="1750"/>
                      <a:pt x="4977" y="1715"/>
                    </a:cubicBezTo>
                    <a:cubicBezTo>
                      <a:pt x="4977" y="1691"/>
                      <a:pt x="4965" y="1679"/>
                      <a:pt x="4941" y="1667"/>
                    </a:cubicBezTo>
                    <a:close/>
                    <a:moveTo>
                      <a:pt x="2310" y="1715"/>
                    </a:moveTo>
                    <a:cubicBezTo>
                      <a:pt x="2250" y="1715"/>
                      <a:pt x="2203" y="1774"/>
                      <a:pt x="2203" y="1834"/>
                    </a:cubicBezTo>
                    <a:cubicBezTo>
                      <a:pt x="2203" y="1905"/>
                      <a:pt x="2250" y="1953"/>
                      <a:pt x="2310" y="1953"/>
                    </a:cubicBezTo>
                    <a:cubicBezTo>
                      <a:pt x="2381" y="1953"/>
                      <a:pt x="2429" y="1893"/>
                      <a:pt x="2429" y="1834"/>
                    </a:cubicBezTo>
                    <a:cubicBezTo>
                      <a:pt x="2429" y="1774"/>
                      <a:pt x="2381" y="1715"/>
                      <a:pt x="2310" y="1715"/>
                    </a:cubicBezTo>
                    <a:close/>
                    <a:moveTo>
                      <a:pt x="8656" y="1715"/>
                    </a:moveTo>
                    <a:cubicBezTo>
                      <a:pt x="8596" y="1715"/>
                      <a:pt x="8537" y="1774"/>
                      <a:pt x="8537" y="1834"/>
                    </a:cubicBezTo>
                    <a:cubicBezTo>
                      <a:pt x="8549" y="1905"/>
                      <a:pt x="8596" y="1953"/>
                      <a:pt x="8656" y="1953"/>
                    </a:cubicBezTo>
                    <a:cubicBezTo>
                      <a:pt x="8715" y="1953"/>
                      <a:pt x="8775" y="1893"/>
                      <a:pt x="8775" y="1834"/>
                    </a:cubicBezTo>
                    <a:cubicBezTo>
                      <a:pt x="8775" y="1774"/>
                      <a:pt x="8715" y="1715"/>
                      <a:pt x="8656" y="1715"/>
                    </a:cubicBezTo>
                    <a:close/>
                    <a:moveTo>
                      <a:pt x="10549" y="2357"/>
                    </a:moveTo>
                    <a:cubicBezTo>
                      <a:pt x="10525" y="2357"/>
                      <a:pt x="10501" y="2381"/>
                      <a:pt x="10513" y="2405"/>
                    </a:cubicBezTo>
                    <a:cubicBezTo>
                      <a:pt x="10507" y="2435"/>
                      <a:pt x="10531" y="2450"/>
                      <a:pt x="10555" y="2450"/>
                    </a:cubicBezTo>
                    <a:cubicBezTo>
                      <a:pt x="10579" y="2450"/>
                      <a:pt x="10603" y="2435"/>
                      <a:pt x="10597" y="2405"/>
                    </a:cubicBezTo>
                    <a:cubicBezTo>
                      <a:pt x="10597" y="2381"/>
                      <a:pt x="10585" y="2357"/>
                      <a:pt x="10549" y="2357"/>
                    </a:cubicBezTo>
                    <a:close/>
                    <a:moveTo>
                      <a:pt x="2250" y="3751"/>
                    </a:moveTo>
                    <a:cubicBezTo>
                      <a:pt x="2226" y="3751"/>
                      <a:pt x="2203" y="3774"/>
                      <a:pt x="2203" y="3798"/>
                    </a:cubicBezTo>
                    <a:cubicBezTo>
                      <a:pt x="2203" y="3822"/>
                      <a:pt x="2226" y="3846"/>
                      <a:pt x="2250" y="3846"/>
                    </a:cubicBezTo>
                    <a:cubicBezTo>
                      <a:pt x="2274" y="3846"/>
                      <a:pt x="2298" y="3822"/>
                      <a:pt x="2298" y="3798"/>
                    </a:cubicBezTo>
                    <a:cubicBezTo>
                      <a:pt x="2298" y="3774"/>
                      <a:pt x="2274" y="3751"/>
                      <a:pt x="2250" y="3751"/>
                    </a:cubicBezTo>
                    <a:close/>
                    <a:moveTo>
                      <a:pt x="6287" y="1417"/>
                    </a:moveTo>
                    <a:cubicBezTo>
                      <a:pt x="6215" y="1834"/>
                      <a:pt x="6203" y="2262"/>
                      <a:pt x="6239" y="2679"/>
                    </a:cubicBezTo>
                    <a:cubicBezTo>
                      <a:pt x="6215" y="3096"/>
                      <a:pt x="6251" y="3524"/>
                      <a:pt x="6334" y="3941"/>
                    </a:cubicBezTo>
                    <a:lnTo>
                      <a:pt x="6334" y="3929"/>
                    </a:lnTo>
                    <a:cubicBezTo>
                      <a:pt x="6406" y="3512"/>
                      <a:pt x="6417" y="3096"/>
                      <a:pt x="6382" y="2679"/>
                    </a:cubicBezTo>
                    <a:cubicBezTo>
                      <a:pt x="6406" y="2250"/>
                      <a:pt x="6370" y="1834"/>
                      <a:pt x="6287" y="1417"/>
                    </a:cubicBezTo>
                    <a:close/>
                    <a:moveTo>
                      <a:pt x="7751" y="1536"/>
                    </a:moveTo>
                    <a:cubicBezTo>
                      <a:pt x="7560" y="1917"/>
                      <a:pt x="7430" y="2322"/>
                      <a:pt x="7346" y="2727"/>
                    </a:cubicBezTo>
                    <a:cubicBezTo>
                      <a:pt x="7203" y="3131"/>
                      <a:pt x="7120" y="3548"/>
                      <a:pt x="7084" y="3965"/>
                    </a:cubicBezTo>
                    <a:cubicBezTo>
                      <a:pt x="7263" y="3584"/>
                      <a:pt x="7406" y="3179"/>
                      <a:pt x="7489" y="2774"/>
                    </a:cubicBezTo>
                    <a:cubicBezTo>
                      <a:pt x="7620" y="2369"/>
                      <a:pt x="7715" y="1953"/>
                      <a:pt x="7751" y="1536"/>
                    </a:cubicBezTo>
                    <a:close/>
                    <a:moveTo>
                      <a:pt x="3584" y="976"/>
                    </a:moveTo>
                    <a:lnTo>
                      <a:pt x="3584" y="976"/>
                    </a:lnTo>
                    <a:cubicBezTo>
                      <a:pt x="3786" y="1536"/>
                      <a:pt x="4048" y="2060"/>
                      <a:pt x="4346" y="2572"/>
                    </a:cubicBezTo>
                    <a:cubicBezTo>
                      <a:pt x="4596" y="3096"/>
                      <a:pt x="4893" y="3596"/>
                      <a:pt x="5239" y="4072"/>
                    </a:cubicBezTo>
                    <a:cubicBezTo>
                      <a:pt x="5024" y="3524"/>
                      <a:pt x="4774" y="2989"/>
                      <a:pt x="4477" y="2488"/>
                    </a:cubicBezTo>
                    <a:cubicBezTo>
                      <a:pt x="4215" y="1953"/>
                      <a:pt x="3917" y="1453"/>
                      <a:pt x="3584" y="976"/>
                    </a:cubicBezTo>
                    <a:close/>
                    <a:moveTo>
                      <a:pt x="119" y="4417"/>
                    </a:moveTo>
                    <a:cubicBezTo>
                      <a:pt x="48" y="4417"/>
                      <a:pt x="0" y="4465"/>
                      <a:pt x="0" y="4536"/>
                    </a:cubicBezTo>
                    <a:cubicBezTo>
                      <a:pt x="0" y="4596"/>
                      <a:pt x="48" y="4643"/>
                      <a:pt x="119" y="4643"/>
                    </a:cubicBezTo>
                    <a:cubicBezTo>
                      <a:pt x="179" y="4643"/>
                      <a:pt x="226" y="4596"/>
                      <a:pt x="226" y="4536"/>
                    </a:cubicBezTo>
                    <a:cubicBezTo>
                      <a:pt x="226" y="4465"/>
                      <a:pt x="179" y="4417"/>
                      <a:pt x="119" y="4417"/>
                    </a:cubicBezTo>
                    <a:close/>
                    <a:moveTo>
                      <a:pt x="2774" y="2834"/>
                    </a:moveTo>
                    <a:lnTo>
                      <a:pt x="2774" y="2834"/>
                    </a:lnTo>
                    <a:cubicBezTo>
                      <a:pt x="3072" y="3191"/>
                      <a:pt x="3405" y="3512"/>
                      <a:pt x="3762" y="3810"/>
                    </a:cubicBezTo>
                    <a:cubicBezTo>
                      <a:pt x="4084" y="4132"/>
                      <a:pt x="4441" y="4429"/>
                      <a:pt x="4822" y="4691"/>
                    </a:cubicBezTo>
                    <a:cubicBezTo>
                      <a:pt x="4548" y="4322"/>
                      <a:pt x="4227" y="3977"/>
                      <a:pt x="3870" y="3691"/>
                    </a:cubicBezTo>
                    <a:cubicBezTo>
                      <a:pt x="3536" y="3358"/>
                      <a:pt x="3179" y="3072"/>
                      <a:pt x="2774" y="2834"/>
                    </a:cubicBezTo>
                    <a:close/>
                    <a:moveTo>
                      <a:pt x="9716" y="2905"/>
                    </a:moveTo>
                    <a:cubicBezTo>
                      <a:pt x="9358" y="3143"/>
                      <a:pt x="9049" y="3429"/>
                      <a:pt x="8775" y="3762"/>
                    </a:cubicBezTo>
                    <a:cubicBezTo>
                      <a:pt x="8465" y="4060"/>
                      <a:pt x="8203" y="4393"/>
                      <a:pt x="8001" y="4774"/>
                    </a:cubicBezTo>
                    <a:cubicBezTo>
                      <a:pt x="8322" y="4501"/>
                      <a:pt x="8620" y="4191"/>
                      <a:pt x="8894" y="3858"/>
                    </a:cubicBezTo>
                    <a:cubicBezTo>
                      <a:pt x="9192" y="3572"/>
                      <a:pt x="9477" y="3250"/>
                      <a:pt x="9727" y="2905"/>
                    </a:cubicBezTo>
                    <a:close/>
                    <a:moveTo>
                      <a:pt x="5286" y="2810"/>
                    </a:moveTo>
                    <a:lnTo>
                      <a:pt x="5286" y="2810"/>
                    </a:lnTo>
                    <a:cubicBezTo>
                      <a:pt x="5322" y="3191"/>
                      <a:pt x="5417" y="3572"/>
                      <a:pt x="5560" y="3929"/>
                    </a:cubicBezTo>
                    <a:cubicBezTo>
                      <a:pt x="5655" y="4298"/>
                      <a:pt x="5798" y="4643"/>
                      <a:pt x="5989" y="4977"/>
                    </a:cubicBezTo>
                    <a:cubicBezTo>
                      <a:pt x="5941" y="4596"/>
                      <a:pt x="5846" y="4227"/>
                      <a:pt x="5703" y="3870"/>
                    </a:cubicBezTo>
                    <a:cubicBezTo>
                      <a:pt x="5608" y="3500"/>
                      <a:pt x="5465" y="3143"/>
                      <a:pt x="5286" y="2810"/>
                    </a:cubicBezTo>
                    <a:close/>
                    <a:moveTo>
                      <a:pt x="11680" y="3620"/>
                    </a:moveTo>
                    <a:cubicBezTo>
                      <a:pt x="10632" y="3893"/>
                      <a:pt x="9656" y="4358"/>
                      <a:pt x="8787" y="5001"/>
                    </a:cubicBezTo>
                    <a:cubicBezTo>
                      <a:pt x="9287" y="4798"/>
                      <a:pt x="9763" y="4572"/>
                      <a:pt x="10239" y="4322"/>
                    </a:cubicBezTo>
                    <a:cubicBezTo>
                      <a:pt x="10728" y="4108"/>
                      <a:pt x="11216" y="3870"/>
                      <a:pt x="11680" y="3620"/>
                    </a:cubicBezTo>
                    <a:close/>
                    <a:moveTo>
                      <a:pt x="8084" y="3084"/>
                    </a:moveTo>
                    <a:lnTo>
                      <a:pt x="8084" y="3084"/>
                    </a:lnTo>
                    <a:cubicBezTo>
                      <a:pt x="7858" y="3393"/>
                      <a:pt x="7668" y="3727"/>
                      <a:pt x="7537" y="4084"/>
                    </a:cubicBezTo>
                    <a:cubicBezTo>
                      <a:pt x="7346" y="4429"/>
                      <a:pt x="7203" y="4786"/>
                      <a:pt x="7108" y="5155"/>
                    </a:cubicBezTo>
                    <a:cubicBezTo>
                      <a:pt x="7334" y="4846"/>
                      <a:pt x="7525" y="4513"/>
                      <a:pt x="7656" y="4155"/>
                    </a:cubicBezTo>
                    <a:cubicBezTo>
                      <a:pt x="7846" y="3822"/>
                      <a:pt x="7989" y="3453"/>
                      <a:pt x="8084" y="3084"/>
                    </a:cubicBezTo>
                    <a:close/>
                    <a:moveTo>
                      <a:pt x="10870" y="5286"/>
                    </a:moveTo>
                    <a:cubicBezTo>
                      <a:pt x="10835" y="5298"/>
                      <a:pt x="10823" y="5310"/>
                      <a:pt x="10823" y="5346"/>
                    </a:cubicBezTo>
                    <a:cubicBezTo>
                      <a:pt x="10823" y="5370"/>
                      <a:pt x="10835" y="5394"/>
                      <a:pt x="10870" y="5394"/>
                    </a:cubicBezTo>
                    <a:cubicBezTo>
                      <a:pt x="10894" y="5394"/>
                      <a:pt x="10918" y="5370"/>
                      <a:pt x="10918" y="5346"/>
                    </a:cubicBezTo>
                    <a:lnTo>
                      <a:pt x="10918" y="5334"/>
                    </a:lnTo>
                    <a:cubicBezTo>
                      <a:pt x="10918" y="5310"/>
                      <a:pt x="10894" y="5286"/>
                      <a:pt x="10870" y="5286"/>
                    </a:cubicBezTo>
                    <a:close/>
                    <a:moveTo>
                      <a:pt x="3048" y="4524"/>
                    </a:moveTo>
                    <a:lnTo>
                      <a:pt x="3048" y="4524"/>
                    </a:lnTo>
                    <a:cubicBezTo>
                      <a:pt x="3322" y="4727"/>
                      <a:pt x="3620" y="4894"/>
                      <a:pt x="3941" y="5036"/>
                    </a:cubicBezTo>
                    <a:cubicBezTo>
                      <a:pt x="4227" y="5215"/>
                      <a:pt x="4536" y="5370"/>
                      <a:pt x="4858" y="5489"/>
                    </a:cubicBezTo>
                    <a:cubicBezTo>
                      <a:pt x="4620" y="5251"/>
                      <a:pt x="4334" y="5048"/>
                      <a:pt x="4012" y="4905"/>
                    </a:cubicBezTo>
                    <a:cubicBezTo>
                      <a:pt x="3715" y="4715"/>
                      <a:pt x="3381" y="4584"/>
                      <a:pt x="3048" y="4524"/>
                    </a:cubicBezTo>
                    <a:close/>
                    <a:moveTo>
                      <a:pt x="6810" y="4251"/>
                    </a:moveTo>
                    <a:cubicBezTo>
                      <a:pt x="6763" y="4251"/>
                      <a:pt x="6703" y="4536"/>
                      <a:pt x="6644" y="4894"/>
                    </a:cubicBezTo>
                    <a:cubicBezTo>
                      <a:pt x="6572" y="5096"/>
                      <a:pt x="6548" y="5322"/>
                      <a:pt x="6560" y="5548"/>
                    </a:cubicBezTo>
                    <a:cubicBezTo>
                      <a:pt x="6561" y="5549"/>
                      <a:pt x="6562" y="5549"/>
                      <a:pt x="6563" y="5549"/>
                    </a:cubicBezTo>
                    <a:cubicBezTo>
                      <a:pt x="6613" y="5549"/>
                      <a:pt x="6728" y="5267"/>
                      <a:pt x="6787" y="4917"/>
                    </a:cubicBezTo>
                    <a:cubicBezTo>
                      <a:pt x="6858" y="4703"/>
                      <a:pt x="6858" y="4465"/>
                      <a:pt x="6810" y="4251"/>
                    </a:cubicBezTo>
                    <a:close/>
                    <a:moveTo>
                      <a:pt x="822" y="4751"/>
                    </a:moveTo>
                    <a:cubicBezTo>
                      <a:pt x="1262" y="5001"/>
                      <a:pt x="1726" y="5179"/>
                      <a:pt x="2215" y="5310"/>
                    </a:cubicBezTo>
                    <a:cubicBezTo>
                      <a:pt x="2691" y="5477"/>
                      <a:pt x="3179" y="5572"/>
                      <a:pt x="3679" y="5608"/>
                    </a:cubicBezTo>
                    <a:cubicBezTo>
                      <a:pt x="3215" y="5417"/>
                      <a:pt x="2738" y="5274"/>
                      <a:pt x="2250" y="5155"/>
                    </a:cubicBezTo>
                    <a:cubicBezTo>
                      <a:pt x="1786" y="4989"/>
                      <a:pt x="1310" y="4846"/>
                      <a:pt x="822" y="4751"/>
                    </a:cubicBezTo>
                    <a:close/>
                    <a:moveTo>
                      <a:pt x="8216" y="5100"/>
                    </a:moveTo>
                    <a:cubicBezTo>
                      <a:pt x="8143" y="5100"/>
                      <a:pt x="7924" y="5188"/>
                      <a:pt x="7680" y="5310"/>
                    </a:cubicBezTo>
                    <a:cubicBezTo>
                      <a:pt x="7382" y="5465"/>
                      <a:pt x="7156" y="5620"/>
                      <a:pt x="7179" y="5667"/>
                    </a:cubicBezTo>
                    <a:cubicBezTo>
                      <a:pt x="7181" y="5672"/>
                      <a:pt x="7188" y="5675"/>
                      <a:pt x="7199" y="5675"/>
                    </a:cubicBezTo>
                    <a:cubicBezTo>
                      <a:pt x="7266" y="5675"/>
                      <a:pt x="7496" y="5586"/>
                      <a:pt x="7751" y="5453"/>
                    </a:cubicBezTo>
                    <a:cubicBezTo>
                      <a:pt x="8037" y="5298"/>
                      <a:pt x="8263" y="5144"/>
                      <a:pt x="8251" y="5108"/>
                    </a:cubicBezTo>
                    <a:lnTo>
                      <a:pt x="8239" y="5108"/>
                    </a:lnTo>
                    <a:cubicBezTo>
                      <a:pt x="8236" y="5103"/>
                      <a:pt x="8228" y="5100"/>
                      <a:pt x="8216" y="5100"/>
                    </a:cubicBezTo>
                    <a:close/>
                    <a:moveTo>
                      <a:pt x="9748" y="5332"/>
                    </a:moveTo>
                    <a:cubicBezTo>
                      <a:pt x="9491" y="5332"/>
                      <a:pt x="9237" y="5379"/>
                      <a:pt x="9001" y="5465"/>
                    </a:cubicBezTo>
                    <a:cubicBezTo>
                      <a:pt x="8715" y="5501"/>
                      <a:pt x="8442" y="5596"/>
                      <a:pt x="8192" y="5739"/>
                    </a:cubicBezTo>
                    <a:cubicBezTo>
                      <a:pt x="8221" y="5740"/>
                      <a:pt x="8250" y="5741"/>
                      <a:pt x="8279" y="5741"/>
                    </a:cubicBezTo>
                    <a:cubicBezTo>
                      <a:pt x="8535" y="5741"/>
                      <a:pt x="8790" y="5695"/>
                      <a:pt x="9025" y="5620"/>
                    </a:cubicBezTo>
                    <a:cubicBezTo>
                      <a:pt x="9311" y="5572"/>
                      <a:pt x="9585" y="5477"/>
                      <a:pt x="9835" y="5334"/>
                    </a:cubicBezTo>
                    <a:cubicBezTo>
                      <a:pt x="9806" y="5333"/>
                      <a:pt x="9777" y="5332"/>
                      <a:pt x="9748" y="5332"/>
                    </a:cubicBezTo>
                    <a:close/>
                    <a:moveTo>
                      <a:pt x="5286" y="4429"/>
                    </a:moveTo>
                    <a:cubicBezTo>
                      <a:pt x="5286" y="4679"/>
                      <a:pt x="5358" y="4917"/>
                      <a:pt x="5477" y="5132"/>
                    </a:cubicBezTo>
                    <a:cubicBezTo>
                      <a:pt x="5536" y="5358"/>
                      <a:pt x="5667" y="5572"/>
                      <a:pt x="5834" y="5751"/>
                    </a:cubicBezTo>
                    <a:cubicBezTo>
                      <a:pt x="5798" y="5513"/>
                      <a:pt x="5727" y="5286"/>
                      <a:pt x="5620" y="5072"/>
                    </a:cubicBezTo>
                    <a:cubicBezTo>
                      <a:pt x="5548" y="4846"/>
                      <a:pt x="5429" y="4620"/>
                      <a:pt x="5286" y="4429"/>
                    </a:cubicBezTo>
                    <a:close/>
                    <a:moveTo>
                      <a:pt x="4254" y="5871"/>
                    </a:moveTo>
                    <a:cubicBezTo>
                      <a:pt x="4233" y="5871"/>
                      <a:pt x="4220" y="5874"/>
                      <a:pt x="4215" y="5882"/>
                    </a:cubicBezTo>
                    <a:cubicBezTo>
                      <a:pt x="4203" y="5917"/>
                      <a:pt x="4393" y="6048"/>
                      <a:pt x="4679" y="6120"/>
                    </a:cubicBezTo>
                    <a:cubicBezTo>
                      <a:pt x="4809" y="6154"/>
                      <a:pt x="4930" y="6166"/>
                      <a:pt x="5022" y="6166"/>
                    </a:cubicBezTo>
                    <a:cubicBezTo>
                      <a:pt x="5125" y="6166"/>
                      <a:pt x="5191" y="6151"/>
                      <a:pt x="5191" y="6132"/>
                    </a:cubicBezTo>
                    <a:cubicBezTo>
                      <a:pt x="5191" y="6084"/>
                      <a:pt x="4977" y="6036"/>
                      <a:pt x="4715" y="5965"/>
                    </a:cubicBezTo>
                    <a:cubicBezTo>
                      <a:pt x="4508" y="5918"/>
                      <a:pt x="4330" y="5871"/>
                      <a:pt x="4254" y="5871"/>
                    </a:cubicBezTo>
                    <a:close/>
                    <a:moveTo>
                      <a:pt x="9501" y="6200"/>
                    </a:moveTo>
                    <a:cubicBezTo>
                      <a:pt x="9287" y="6200"/>
                      <a:pt x="9073" y="6209"/>
                      <a:pt x="8858" y="6227"/>
                    </a:cubicBezTo>
                    <a:cubicBezTo>
                      <a:pt x="9357" y="6332"/>
                      <a:pt x="9869" y="6384"/>
                      <a:pt x="10380" y="6384"/>
                    </a:cubicBezTo>
                    <a:cubicBezTo>
                      <a:pt x="10736" y="6384"/>
                      <a:pt x="11091" y="6359"/>
                      <a:pt x="11442" y="6310"/>
                    </a:cubicBezTo>
                    <a:cubicBezTo>
                      <a:pt x="11069" y="6258"/>
                      <a:pt x="10695" y="6225"/>
                      <a:pt x="10314" y="6225"/>
                    </a:cubicBezTo>
                    <a:cubicBezTo>
                      <a:pt x="10258" y="6225"/>
                      <a:pt x="10201" y="6225"/>
                      <a:pt x="10144" y="6227"/>
                    </a:cubicBezTo>
                    <a:cubicBezTo>
                      <a:pt x="9930" y="6209"/>
                      <a:pt x="9716" y="6200"/>
                      <a:pt x="9501" y="6200"/>
                    </a:cubicBezTo>
                    <a:close/>
                    <a:moveTo>
                      <a:pt x="3179" y="6258"/>
                    </a:moveTo>
                    <a:cubicBezTo>
                      <a:pt x="3063" y="6258"/>
                      <a:pt x="2948" y="6264"/>
                      <a:pt x="2834" y="6275"/>
                    </a:cubicBezTo>
                    <a:cubicBezTo>
                      <a:pt x="2744" y="6269"/>
                      <a:pt x="2654" y="6266"/>
                      <a:pt x="2563" y="6266"/>
                    </a:cubicBezTo>
                    <a:cubicBezTo>
                      <a:pt x="2281" y="6266"/>
                      <a:pt x="1997" y="6295"/>
                      <a:pt x="1726" y="6358"/>
                    </a:cubicBezTo>
                    <a:cubicBezTo>
                      <a:pt x="1975" y="6408"/>
                      <a:pt x="2236" y="6429"/>
                      <a:pt x="2496" y="6429"/>
                    </a:cubicBezTo>
                    <a:cubicBezTo>
                      <a:pt x="2609" y="6429"/>
                      <a:pt x="2722" y="6425"/>
                      <a:pt x="2834" y="6417"/>
                    </a:cubicBezTo>
                    <a:cubicBezTo>
                      <a:pt x="2911" y="6422"/>
                      <a:pt x="2988" y="6425"/>
                      <a:pt x="3066" y="6425"/>
                    </a:cubicBezTo>
                    <a:cubicBezTo>
                      <a:pt x="3361" y="6425"/>
                      <a:pt x="3661" y="6391"/>
                      <a:pt x="3953" y="6334"/>
                    </a:cubicBezTo>
                    <a:cubicBezTo>
                      <a:pt x="3698" y="6285"/>
                      <a:pt x="3438" y="6258"/>
                      <a:pt x="3179" y="6258"/>
                    </a:cubicBezTo>
                    <a:close/>
                    <a:moveTo>
                      <a:pt x="691" y="6632"/>
                    </a:moveTo>
                    <a:cubicBezTo>
                      <a:pt x="667" y="6632"/>
                      <a:pt x="643" y="6656"/>
                      <a:pt x="643" y="6679"/>
                    </a:cubicBezTo>
                    <a:cubicBezTo>
                      <a:pt x="643" y="6696"/>
                      <a:pt x="649" y="6702"/>
                      <a:pt x="658" y="6702"/>
                    </a:cubicBezTo>
                    <a:cubicBezTo>
                      <a:pt x="688" y="6702"/>
                      <a:pt x="746" y="6632"/>
                      <a:pt x="691" y="6632"/>
                    </a:cubicBezTo>
                    <a:close/>
                    <a:moveTo>
                      <a:pt x="7306" y="6399"/>
                    </a:moveTo>
                    <a:cubicBezTo>
                      <a:pt x="7271" y="6399"/>
                      <a:pt x="7251" y="6405"/>
                      <a:pt x="7251" y="6417"/>
                    </a:cubicBezTo>
                    <a:cubicBezTo>
                      <a:pt x="7251" y="6453"/>
                      <a:pt x="7489" y="6560"/>
                      <a:pt x="7811" y="6656"/>
                    </a:cubicBezTo>
                    <a:cubicBezTo>
                      <a:pt x="8043" y="6736"/>
                      <a:pt x="8261" y="6776"/>
                      <a:pt x="8356" y="6776"/>
                    </a:cubicBezTo>
                    <a:cubicBezTo>
                      <a:pt x="8388" y="6776"/>
                      <a:pt x="8406" y="6772"/>
                      <a:pt x="8406" y="6763"/>
                    </a:cubicBezTo>
                    <a:lnTo>
                      <a:pt x="8394" y="6763"/>
                    </a:lnTo>
                    <a:cubicBezTo>
                      <a:pt x="8418" y="6727"/>
                      <a:pt x="8156" y="6608"/>
                      <a:pt x="7846" y="6513"/>
                    </a:cubicBezTo>
                    <a:cubicBezTo>
                      <a:pt x="7611" y="6443"/>
                      <a:pt x="7401" y="6399"/>
                      <a:pt x="7306" y="6399"/>
                    </a:cubicBezTo>
                    <a:close/>
                    <a:moveTo>
                      <a:pt x="12168" y="6644"/>
                    </a:moveTo>
                    <a:cubicBezTo>
                      <a:pt x="12037" y="6656"/>
                      <a:pt x="12037" y="6858"/>
                      <a:pt x="12168" y="6882"/>
                    </a:cubicBezTo>
                    <a:cubicBezTo>
                      <a:pt x="12240" y="6882"/>
                      <a:pt x="12287" y="6822"/>
                      <a:pt x="12287" y="6763"/>
                    </a:cubicBezTo>
                    <a:cubicBezTo>
                      <a:pt x="12287" y="6691"/>
                      <a:pt x="12240" y="6644"/>
                      <a:pt x="12168" y="6644"/>
                    </a:cubicBezTo>
                    <a:close/>
                    <a:moveTo>
                      <a:pt x="4501" y="6822"/>
                    </a:moveTo>
                    <a:lnTo>
                      <a:pt x="4501" y="6822"/>
                    </a:lnTo>
                    <a:cubicBezTo>
                      <a:pt x="4143" y="6870"/>
                      <a:pt x="3810" y="6965"/>
                      <a:pt x="3477" y="7096"/>
                    </a:cubicBezTo>
                    <a:cubicBezTo>
                      <a:pt x="3143" y="7179"/>
                      <a:pt x="2810" y="7299"/>
                      <a:pt x="2488" y="7453"/>
                    </a:cubicBezTo>
                    <a:cubicBezTo>
                      <a:pt x="2846" y="7441"/>
                      <a:pt x="3191" y="7370"/>
                      <a:pt x="3524" y="7239"/>
                    </a:cubicBezTo>
                    <a:cubicBezTo>
                      <a:pt x="3870" y="7156"/>
                      <a:pt x="4203" y="7013"/>
                      <a:pt x="4501" y="6822"/>
                    </a:cubicBezTo>
                    <a:close/>
                    <a:moveTo>
                      <a:pt x="5545" y="6722"/>
                    </a:moveTo>
                    <a:cubicBezTo>
                      <a:pt x="5480" y="6722"/>
                      <a:pt x="5230" y="6857"/>
                      <a:pt x="4941" y="7060"/>
                    </a:cubicBezTo>
                    <a:cubicBezTo>
                      <a:pt x="4620" y="7287"/>
                      <a:pt x="4382" y="7489"/>
                      <a:pt x="4405" y="7525"/>
                    </a:cubicBezTo>
                    <a:cubicBezTo>
                      <a:pt x="4632" y="7453"/>
                      <a:pt x="4846" y="7346"/>
                      <a:pt x="5024" y="7191"/>
                    </a:cubicBezTo>
                    <a:cubicBezTo>
                      <a:pt x="5346" y="6965"/>
                      <a:pt x="5584" y="6751"/>
                      <a:pt x="5572" y="6727"/>
                    </a:cubicBezTo>
                    <a:lnTo>
                      <a:pt x="5560" y="6727"/>
                    </a:lnTo>
                    <a:cubicBezTo>
                      <a:pt x="5558" y="6723"/>
                      <a:pt x="5553" y="6722"/>
                      <a:pt x="5545" y="6722"/>
                    </a:cubicBezTo>
                    <a:close/>
                    <a:moveTo>
                      <a:pt x="8965" y="7096"/>
                    </a:moveTo>
                    <a:lnTo>
                      <a:pt x="8965" y="7096"/>
                    </a:lnTo>
                    <a:cubicBezTo>
                      <a:pt x="9430" y="7275"/>
                      <a:pt x="9906" y="7406"/>
                      <a:pt x="10394" y="7501"/>
                    </a:cubicBezTo>
                    <a:cubicBezTo>
                      <a:pt x="10859" y="7652"/>
                      <a:pt x="11336" y="7769"/>
                      <a:pt x="11812" y="7841"/>
                    </a:cubicBezTo>
                    <a:lnTo>
                      <a:pt x="11812" y="7841"/>
                    </a:lnTo>
                    <a:cubicBezTo>
                      <a:pt x="11371" y="7624"/>
                      <a:pt x="10918" y="7474"/>
                      <a:pt x="10442" y="7370"/>
                    </a:cubicBezTo>
                    <a:cubicBezTo>
                      <a:pt x="9966" y="7215"/>
                      <a:pt x="9465" y="7120"/>
                      <a:pt x="8965" y="7096"/>
                    </a:cubicBezTo>
                    <a:close/>
                    <a:moveTo>
                      <a:pt x="11812" y="7841"/>
                    </a:moveTo>
                    <a:lnTo>
                      <a:pt x="11812" y="7841"/>
                    </a:lnTo>
                    <a:cubicBezTo>
                      <a:pt x="11824" y="7847"/>
                      <a:pt x="11835" y="7852"/>
                      <a:pt x="11847" y="7858"/>
                    </a:cubicBezTo>
                    <a:lnTo>
                      <a:pt x="11847" y="7846"/>
                    </a:lnTo>
                    <a:cubicBezTo>
                      <a:pt x="11835" y="7845"/>
                      <a:pt x="11824" y="7843"/>
                      <a:pt x="11812" y="7841"/>
                    </a:cubicBezTo>
                    <a:close/>
                    <a:moveTo>
                      <a:pt x="1815" y="7642"/>
                    </a:moveTo>
                    <a:cubicBezTo>
                      <a:pt x="1754" y="7642"/>
                      <a:pt x="1715" y="7697"/>
                      <a:pt x="1715" y="7751"/>
                    </a:cubicBezTo>
                    <a:cubicBezTo>
                      <a:pt x="1715" y="7822"/>
                      <a:pt x="1774" y="7870"/>
                      <a:pt x="1834" y="7870"/>
                    </a:cubicBezTo>
                    <a:cubicBezTo>
                      <a:pt x="1893" y="7870"/>
                      <a:pt x="1941" y="7811"/>
                      <a:pt x="1941" y="7751"/>
                    </a:cubicBezTo>
                    <a:cubicBezTo>
                      <a:pt x="1941" y="7691"/>
                      <a:pt x="1893" y="7644"/>
                      <a:pt x="1834" y="7644"/>
                    </a:cubicBezTo>
                    <a:cubicBezTo>
                      <a:pt x="1827" y="7643"/>
                      <a:pt x="1821" y="7642"/>
                      <a:pt x="1815" y="7642"/>
                    </a:cubicBezTo>
                    <a:close/>
                    <a:moveTo>
                      <a:pt x="3834" y="7906"/>
                    </a:moveTo>
                    <a:cubicBezTo>
                      <a:pt x="3831" y="7907"/>
                      <a:pt x="3829" y="7909"/>
                      <a:pt x="3826" y="7910"/>
                    </a:cubicBezTo>
                    <a:lnTo>
                      <a:pt x="3826" y="7910"/>
                    </a:lnTo>
                    <a:cubicBezTo>
                      <a:pt x="3833" y="7909"/>
                      <a:pt x="3839" y="7907"/>
                      <a:pt x="3846" y="7906"/>
                    </a:cubicBezTo>
                    <a:close/>
                    <a:moveTo>
                      <a:pt x="7989" y="7263"/>
                    </a:moveTo>
                    <a:lnTo>
                      <a:pt x="7989" y="7263"/>
                    </a:lnTo>
                    <a:cubicBezTo>
                      <a:pt x="7965" y="7299"/>
                      <a:pt x="8192" y="7525"/>
                      <a:pt x="8525" y="7727"/>
                    </a:cubicBezTo>
                    <a:cubicBezTo>
                      <a:pt x="8715" y="7870"/>
                      <a:pt x="8942" y="7965"/>
                      <a:pt x="9168" y="7989"/>
                    </a:cubicBezTo>
                    <a:cubicBezTo>
                      <a:pt x="9192" y="7953"/>
                      <a:pt x="8918" y="7799"/>
                      <a:pt x="8608" y="7596"/>
                    </a:cubicBezTo>
                    <a:cubicBezTo>
                      <a:pt x="8418" y="7453"/>
                      <a:pt x="8215" y="7334"/>
                      <a:pt x="7989" y="7263"/>
                    </a:cubicBezTo>
                    <a:close/>
                    <a:moveTo>
                      <a:pt x="6826" y="7130"/>
                    </a:moveTo>
                    <a:cubicBezTo>
                      <a:pt x="6824" y="7130"/>
                      <a:pt x="6823" y="7131"/>
                      <a:pt x="6822" y="7132"/>
                    </a:cubicBezTo>
                    <a:cubicBezTo>
                      <a:pt x="6798" y="7156"/>
                      <a:pt x="6918" y="7382"/>
                      <a:pt x="7096" y="7632"/>
                    </a:cubicBezTo>
                    <a:cubicBezTo>
                      <a:pt x="7265" y="7879"/>
                      <a:pt x="7433" y="8063"/>
                      <a:pt x="7482" y="8063"/>
                    </a:cubicBezTo>
                    <a:cubicBezTo>
                      <a:pt x="7485" y="8063"/>
                      <a:pt x="7487" y="8062"/>
                      <a:pt x="7489" y="8061"/>
                    </a:cubicBezTo>
                    <a:cubicBezTo>
                      <a:pt x="7525" y="8037"/>
                      <a:pt x="7394" y="7799"/>
                      <a:pt x="7215" y="7549"/>
                    </a:cubicBezTo>
                    <a:cubicBezTo>
                      <a:pt x="7035" y="7313"/>
                      <a:pt x="6856" y="7130"/>
                      <a:pt x="6826" y="7130"/>
                    </a:cubicBezTo>
                    <a:close/>
                    <a:moveTo>
                      <a:pt x="9807" y="8321"/>
                    </a:moveTo>
                    <a:cubicBezTo>
                      <a:pt x="9753" y="8321"/>
                      <a:pt x="9704" y="8375"/>
                      <a:pt x="9704" y="8430"/>
                    </a:cubicBezTo>
                    <a:cubicBezTo>
                      <a:pt x="9704" y="8501"/>
                      <a:pt x="9763" y="8549"/>
                      <a:pt x="9823" y="8549"/>
                    </a:cubicBezTo>
                    <a:cubicBezTo>
                      <a:pt x="9882" y="8549"/>
                      <a:pt x="9942" y="8489"/>
                      <a:pt x="9942" y="8430"/>
                    </a:cubicBezTo>
                    <a:cubicBezTo>
                      <a:pt x="9942" y="8370"/>
                      <a:pt x="9882" y="8322"/>
                      <a:pt x="9823" y="8322"/>
                    </a:cubicBezTo>
                    <a:cubicBezTo>
                      <a:pt x="9817" y="8321"/>
                      <a:pt x="9812" y="8321"/>
                      <a:pt x="9807" y="8321"/>
                    </a:cubicBezTo>
                    <a:close/>
                    <a:moveTo>
                      <a:pt x="6132" y="7239"/>
                    </a:moveTo>
                    <a:lnTo>
                      <a:pt x="6132" y="7239"/>
                    </a:lnTo>
                    <a:cubicBezTo>
                      <a:pt x="6013" y="7430"/>
                      <a:pt x="5941" y="7656"/>
                      <a:pt x="5929" y="7882"/>
                    </a:cubicBezTo>
                    <a:cubicBezTo>
                      <a:pt x="5858" y="8096"/>
                      <a:pt x="5846" y="8322"/>
                      <a:pt x="5882" y="8549"/>
                    </a:cubicBezTo>
                    <a:lnTo>
                      <a:pt x="5882" y="8561"/>
                    </a:lnTo>
                    <a:cubicBezTo>
                      <a:pt x="5989" y="8358"/>
                      <a:pt x="6060" y="8144"/>
                      <a:pt x="6084" y="7906"/>
                    </a:cubicBezTo>
                    <a:cubicBezTo>
                      <a:pt x="6144" y="7691"/>
                      <a:pt x="6167" y="7465"/>
                      <a:pt x="6132" y="7239"/>
                    </a:cubicBezTo>
                    <a:close/>
                    <a:moveTo>
                      <a:pt x="3826" y="7910"/>
                    </a:moveTo>
                    <a:lnTo>
                      <a:pt x="3826" y="7910"/>
                    </a:lnTo>
                    <a:cubicBezTo>
                      <a:pt x="2940" y="8101"/>
                      <a:pt x="2102" y="8445"/>
                      <a:pt x="1345" y="8954"/>
                    </a:cubicBezTo>
                    <a:cubicBezTo>
                      <a:pt x="1774" y="8811"/>
                      <a:pt x="2191" y="8644"/>
                      <a:pt x="2596" y="8453"/>
                    </a:cubicBezTo>
                    <a:cubicBezTo>
                      <a:pt x="3021" y="8300"/>
                      <a:pt x="3435" y="8122"/>
                      <a:pt x="3826" y="7910"/>
                    </a:cubicBezTo>
                    <a:close/>
                    <a:moveTo>
                      <a:pt x="5441" y="7906"/>
                    </a:moveTo>
                    <a:lnTo>
                      <a:pt x="5441" y="7906"/>
                    </a:lnTo>
                    <a:cubicBezTo>
                      <a:pt x="5239" y="8156"/>
                      <a:pt x="5084" y="8430"/>
                      <a:pt x="4965" y="8727"/>
                    </a:cubicBezTo>
                    <a:cubicBezTo>
                      <a:pt x="4810" y="8989"/>
                      <a:pt x="4703" y="9287"/>
                      <a:pt x="4643" y="9596"/>
                    </a:cubicBezTo>
                    <a:lnTo>
                      <a:pt x="4643" y="9608"/>
                    </a:lnTo>
                    <a:cubicBezTo>
                      <a:pt x="4834" y="9358"/>
                      <a:pt x="5001" y="9084"/>
                      <a:pt x="5108" y="8787"/>
                    </a:cubicBezTo>
                    <a:cubicBezTo>
                      <a:pt x="5263" y="8513"/>
                      <a:pt x="5370" y="8215"/>
                      <a:pt x="5441" y="7906"/>
                    </a:cubicBezTo>
                    <a:close/>
                    <a:moveTo>
                      <a:pt x="4524" y="8215"/>
                    </a:moveTo>
                    <a:lnTo>
                      <a:pt x="4524" y="8215"/>
                    </a:lnTo>
                    <a:cubicBezTo>
                      <a:pt x="4179" y="8394"/>
                      <a:pt x="3858" y="8632"/>
                      <a:pt x="3584" y="8906"/>
                    </a:cubicBezTo>
                    <a:cubicBezTo>
                      <a:pt x="3286" y="9144"/>
                      <a:pt x="3012" y="9430"/>
                      <a:pt x="2798" y="9751"/>
                    </a:cubicBezTo>
                    <a:cubicBezTo>
                      <a:pt x="3119" y="9537"/>
                      <a:pt x="3417" y="9287"/>
                      <a:pt x="3691" y="9013"/>
                    </a:cubicBezTo>
                    <a:cubicBezTo>
                      <a:pt x="4001" y="8775"/>
                      <a:pt x="4274" y="8513"/>
                      <a:pt x="4524" y="8215"/>
                    </a:cubicBezTo>
                    <a:close/>
                    <a:moveTo>
                      <a:pt x="6751" y="8025"/>
                    </a:moveTo>
                    <a:lnTo>
                      <a:pt x="6751" y="8025"/>
                    </a:lnTo>
                    <a:cubicBezTo>
                      <a:pt x="6763" y="8382"/>
                      <a:pt x="6834" y="8739"/>
                      <a:pt x="6953" y="9084"/>
                    </a:cubicBezTo>
                    <a:cubicBezTo>
                      <a:pt x="7013" y="9430"/>
                      <a:pt x="7132" y="9775"/>
                      <a:pt x="7299" y="10097"/>
                    </a:cubicBezTo>
                    <a:cubicBezTo>
                      <a:pt x="7287" y="9739"/>
                      <a:pt x="7215" y="9382"/>
                      <a:pt x="7096" y="9037"/>
                    </a:cubicBezTo>
                    <a:cubicBezTo>
                      <a:pt x="7037" y="8692"/>
                      <a:pt x="6918" y="8346"/>
                      <a:pt x="6751" y="8025"/>
                    </a:cubicBezTo>
                    <a:close/>
                    <a:moveTo>
                      <a:pt x="8072" y="8049"/>
                    </a:moveTo>
                    <a:lnTo>
                      <a:pt x="8072" y="8049"/>
                    </a:lnTo>
                    <a:cubicBezTo>
                      <a:pt x="8322" y="8442"/>
                      <a:pt x="8620" y="8823"/>
                      <a:pt x="8954" y="9156"/>
                    </a:cubicBezTo>
                    <a:cubicBezTo>
                      <a:pt x="9251" y="9525"/>
                      <a:pt x="9585" y="9858"/>
                      <a:pt x="9942" y="10156"/>
                    </a:cubicBezTo>
                    <a:cubicBezTo>
                      <a:pt x="9692" y="9751"/>
                      <a:pt x="9394" y="9382"/>
                      <a:pt x="9061" y="9037"/>
                    </a:cubicBezTo>
                    <a:cubicBezTo>
                      <a:pt x="8775" y="8680"/>
                      <a:pt x="8442" y="8334"/>
                      <a:pt x="8072" y="8049"/>
                    </a:cubicBezTo>
                    <a:close/>
                    <a:moveTo>
                      <a:pt x="4393" y="9942"/>
                    </a:moveTo>
                    <a:cubicBezTo>
                      <a:pt x="4334" y="9942"/>
                      <a:pt x="4286" y="9989"/>
                      <a:pt x="4286" y="10049"/>
                    </a:cubicBezTo>
                    <a:cubicBezTo>
                      <a:pt x="4286" y="10120"/>
                      <a:pt x="4334" y="10168"/>
                      <a:pt x="4405" y="10168"/>
                    </a:cubicBezTo>
                    <a:cubicBezTo>
                      <a:pt x="4465" y="10168"/>
                      <a:pt x="4512" y="10120"/>
                      <a:pt x="4512" y="10049"/>
                    </a:cubicBezTo>
                    <a:cubicBezTo>
                      <a:pt x="4512" y="9989"/>
                      <a:pt x="4465" y="9942"/>
                      <a:pt x="4393" y="9942"/>
                    </a:cubicBezTo>
                    <a:close/>
                    <a:moveTo>
                      <a:pt x="9215" y="10180"/>
                    </a:moveTo>
                    <a:cubicBezTo>
                      <a:pt x="9192" y="10180"/>
                      <a:pt x="9168" y="10204"/>
                      <a:pt x="9168" y="10239"/>
                    </a:cubicBezTo>
                    <a:cubicBezTo>
                      <a:pt x="9180" y="10263"/>
                      <a:pt x="9192" y="10275"/>
                      <a:pt x="9215" y="10275"/>
                    </a:cubicBezTo>
                    <a:cubicBezTo>
                      <a:pt x="9251" y="10275"/>
                      <a:pt x="9263" y="10263"/>
                      <a:pt x="9263" y="10239"/>
                    </a:cubicBezTo>
                    <a:lnTo>
                      <a:pt x="9263" y="10227"/>
                    </a:lnTo>
                    <a:cubicBezTo>
                      <a:pt x="9263" y="10204"/>
                      <a:pt x="9251" y="10180"/>
                      <a:pt x="9215" y="10180"/>
                    </a:cubicBezTo>
                    <a:close/>
                    <a:moveTo>
                      <a:pt x="6287" y="8715"/>
                    </a:moveTo>
                    <a:cubicBezTo>
                      <a:pt x="6203" y="9120"/>
                      <a:pt x="6191" y="9537"/>
                      <a:pt x="6215" y="9954"/>
                    </a:cubicBezTo>
                    <a:cubicBezTo>
                      <a:pt x="6191" y="10370"/>
                      <a:pt x="6227" y="10775"/>
                      <a:pt x="6310" y="11192"/>
                    </a:cubicBezTo>
                    <a:cubicBezTo>
                      <a:pt x="6382" y="10787"/>
                      <a:pt x="6406" y="10358"/>
                      <a:pt x="6370" y="9942"/>
                    </a:cubicBezTo>
                    <a:cubicBezTo>
                      <a:pt x="6394" y="9537"/>
                      <a:pt x="6358" y="9120"/>
                      <a:pt x="6287" y="8715"/>
                    </a:cubicBezTo>
                    <a:close/>
                    <a:moveTo>
                      <a:pt x="5548" y="9013"/>
                    </a:moveTo>
                    <a:lnTo>
                      <a:pt x="5548" y="9013"/>
                    </a:lnTo>
                    <a:cubicBezTo>
                      <a:pt x="5370" y="9406"/>
                      <a:pt x="5251" y="9823"/>
                      <a:pt x="5167" y="10251"/>
                    </a:cubicBezTo>
                    <a:cubicBezTo>
                      <a:pt x="5048" y="10668"/>
                      <a:pt x="4965" y="11097"/>
                      <a:pt x="4941" y="11525"/>
                    </a:cubicBezTo>
                    <a:cubicBezTo>
                      <a:pt x="5108" y="11132"/>
                      <a:pt x="5239" y="10716"/>
                      <a:pt x="5310" y="10287"/>
                    </a:cubicBezTo>
                    <a:cubicBezTo>
                      <a:pt x="5441" y="9870"/>
                      <a:pt x="5525" y="9442"/>
                      <a:pt x="5548" y="9013"/>
                    </a:cubicBezTo>
                    <a:close/>
                    <a:moveTo>
                      <a:pt x="7977" y="8965"/>
                    </a:moveTo>
                    <a:lnTo>
                      <a:pt x="7977" y="8965"/>
                    </a:lnTo>
                    <a:cubicBezTo>
                      <a:pt x="8084" y="9430"/>
                      <a:pt x="8263" y="9894"/>
                      <a:pt x="8501" y="10323"/>
                    </a:cubicBezTo>
                    <a:cubicBezTo>
                      <a:pt x="8680" y="10775"/>
                      <a:pt x="8930" y="11192"/>
                      <a:pt x="9227" y="11585"/>
                    </a:cubicBezTo>
                    <a:cubicBezTo>
                      <a:pt x="9061" y="11132"/>
                      <a:pt x="8870" y="10680"/>
                      <a:pt x="8632" y="10251"/>
                    </a:cubicBezTo>
                    <a:cubicBezTo>
                      <a:pt x="8442" y="9811"/>
                      <a:pt x="8227" y="9370"/>
                      <a:pt x="7977" y="89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39"/>
              <p:cNvSpPr/>
              <p:nvPr/>
            </p:nvSpPr>
            <p:spPr>
              <a:xfrm>
                <a:off x="131236" y="876990"/>
                <a:ext cx="118024" cy="107571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365" extrusionOk="0">
                    <a:moveTo>
                      <a:pt x="237" y="0"/>
                    </a:moveTo>
                    <a:cubicBezTo>
                      <a:pt x="88" y="0"/>
                      <a:pt x="0" y="7"/>
                      <a:pt x="0" y="7"/>
                    </a:cubicBezTo>
                    <a:lnTo>
                      <a:pt x="84" y="1627"/>
                    </a:lnTo>
                    <a:cubicBezTo>
                      <a:pt x="203" y="1606"/>
                      <a:pt x="319" y="1597"/>
                      <a:pt x="432" y="1597"/>
                    </a:cubicBezTo>
                    <a:cubicBezTo>
                      <a:pt x="1978" y="1597"/>
                      <a:pt x="2929" y="3365"/>
                      <a:pt x="2929" y="3365"/>
                    </a:cubicBezTo>
                    <a:lnTo>
                      <a:pt x="3691" y="2091"/>
                    </a:lnTo>
                    <a:cubicBezTo>
                      <a:pt x="3138" y="164"/>
                      <a:pt x="961" y="0"/>
                      <a:pt x="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39"/>
              <p:cNvSpPr/>
              <p:nvPr/>
            </p:nvSpPr>
            <p:spPr>
              <a:xfrm>
                <a:off x="249259" y="2213799"/>
                <a:ext cx="213958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4381" extrusionOk="0">
                    <a:moveTo>
                      <a:pt x="4549" y="0"/>
                    </a:moveTo>
                    <a:cubicBezTo>
                      <a:pt x="3707" y="2024"/>
                      <a:pt x="1226" y="2213"/>
                      <a:pt x="329" y="2213"/>
                    </a:cubicBezTo>
                    <a:cubicBezTo>
                      <a:pt x="123" y="2213"/>
                      <a:pt x="1" y="2203"/>
                      <a:pt x="1" y="2203"/>
                    </a:cubicBezTo>
                    <a:lnTo>
                      <a:pt x="1" y="2203"/>
                    </a:lnTo>
                    <a:lnTo>
                      <a:pt x="1001" y="4203"/>
                    </a:lnTo>
                    <a:cubicBezTo>
                      <a:pt x="1409" y="4326"/>
                      <a:pt x="1798" y="4381"/>
                      <a:pt x="2168" y="4381"/>
                    </a:cubicBezTo>
                    <a:cubicBezTo>
                      <a:pt x="4990" y="4381"/>
                      <a:pt x="6692" y="1227"/>
                      <a:pt x="6692" y="1227"/>
                    </a:cubicBezTo>
                    <a:lnTo>
                      <a:pt x="45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39"/>
              <p:cNvSpPr/>
              <p:nvPr/>
            </p:nvSpPr>
            <p:spPr>
              <a:xfrm>
                <a:off x="7427124" y="221958"/>
                <a:ext cx="103191" cy="87239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29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1" y="1363"/>
                      <a:pt x="423" y="1348"/>
                      <a:pt x="551" y="1348"/>
                    </a:cubicBezTo>
                    <a:cubicBezTo>
                      <a:pt x="1792" y="1348"/>
                      <a:pt x="2644" y="2729"/>
                      <a:pt x="2644" y="2729"/>
                    </a:cubicBezTo>
                    <a:lnTo>
                      <a:pt x="3228" y="1609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39"/>
              <p:cNvSpPr/>
              <p:nvPr/>
            </p:nvSpPr>
            <p:spPr>
              <a:xfrm>
                <a:off x="1167960" y="132380"/>
                <a:ext cx="103191" cy="8692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9" extrusionOk="0">
                    <a:moveTo>
                      <a:pt x="485" y="0"/>
                    </a:moveTo>
                    <a:cubicBezTo>
                      <a:pt x="192" y="0"/>
                      <a:pt x="1" y="28"/>
                      <a:pt x="1" y="28"/>
                    </a:cubicBezTo>
                    <a:lnTo>
                      <a:pt x="155" y="1397"/>
                    </a:lnTo>
                    <a:cubicBezTo>
                      <a:pt x="296" y="1363"/>
                      <a:pt x="433" y="1347"/>
                      <a:pt x="565" y="1347"/>
                    </a:cubicBezTo>
                    <a:cubicBezTo>
                      <a:pt x="1809" y="1347"/>
                      <a:pt x="2656" y="2719"/>
                      <a:pt x="2656" y="2719"/>
                    </a:cubicBezTo>
                    <a:lnTo>
                      <a:pt x="3227" y="1611"/>
                    </a:lnTo>
                    <a:cubicBezTo>
                      <a:pt x="2735" y="194"/>
                      <a:pt x="1258" y="0"/>
                      <a:pt x="4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39"/>
              <p:cNvSpPr/>
              <p:nvPr/>
            </p:nvSpPr>
            <p:spPr>
              <a:xfrm>
                <a:off x="372117" y="311839"/>
                <a:ext cx="9977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977" extrusionOk="0">
                    <a:moveTo>
                      <a:pt x="2120" y="0"/>
                    </a:moveTo>
                    <a:cubicBezTo>
                      <a:pt x="96" y="322"/>
                      <a:pt x="1" y="2894"/>
                      <a:pt x="1" y="2894"/>
                    </a:cubicBezTo>
                    <a:lnTo>
                      <a:pt x="1370" y="2977"/>
                    </a:lnTo>
                    <a:cubicBezTo>
                      <a:pt x="1287" y="1477"/>
                      <a:pt x="3120" y="762"/>
                      <a:pt x="3120" y="762"/>
                    </a:cubicBezTo>
                    <a:lnTo>
                      <a:pt x="21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39"/>
              <p:cNvSpPr/>
              <p:nvPr/>
            </p:nvSpPr>
            <p:spPr>
              <a:xfrm>
                <a:off x="5363437" y="683044"/>
                <a:ext cx="213543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381" extrusionOk="0">
                    <a:moveTo>
                      <a:pt x="4549" y="1"/>
                    </a:moveTo>
                    <a:cubicBezTo>
                      <a:pt x="3697" y="2013"/>
                      <a:pt x="1227" y="2202"/>
                      <a:pt x="330" y="2202"/>
                    </a:cubicBezTo>
                    <a:cubicBezTo>
                      <a:pt x="124" y="2202"/>
                      <a:pt x="1" y="2192"/>
                      <a:pt x="1" y="2192"/>
                    </a:cubicBezTo>
                    <a:lnTo>
                      <a:pt x="1" y="2192"/>
                    </a:lnTo>
                    <a:lnTo>
                      <a:pt x="989" y="4204"/>
                    </a:lnTo>
                    <a:cubicBezTo>
                      <a:pt x="1395" y="4327"/>
                      <a:pt x="1783" y="4381"/>
                      <a:pt x="2153" y="4381"/>
                    </a:cubicBezTo>
                    <a:cubicBezTo>
                      <a:pt x="4968" y="4381"/>
                      <a:pt x="6680" y="1227"/>
                      <a:pt x="6680" y="1227"/>
                    </a:cubicBezTo>
                    <a:lnTo>
                      <a:pt x="45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39"/>
              <p:cNvSpPr/>
              <p:nvPr/>
            </p:nvSpPr>
            <p:spPr>
              <a:xfrm>
                <a:off x="5726229" y="1123273"/>
                <a:ext cx="74644" cy="92514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894" extrusionOk="0">
                    <a:moveTo>
                      <a:pt x="393" y="0"/>
                    </a:moveTo>
                    <a:lnTo>
                      <a:pt x="0" y="1024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2"/>
                    </a:lnTo>
                    <a:cubicBezTo>
                      <a:pt x="2334" y="69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39"/>
              <p:cNvSpPr/>
              <p:nvPr/>
            </p:nvSpPr>
            <p:spPr>
              <a:xfrm>
                <a:off x="8819664" y="1530281"/>
                <a:ext cx="75028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23" extrusionOk="0">
                    <a:moveTo>
                      <a:pt x="1370" y="1"/>
                    </a:moveTo>
                    <a:cubicBezTo>
                      <a:pt x="1" y="906"/>
                      <a:pt x="775" y="2823"/>
                      <a:pt x="775" y="2823"/>
                    </a:cubicBezTo>
                    <a:lnTo>
                      <a:pt x="1810" y="2430"/>
                    </a:lnTo>
                    <a:cubicBezTo>
                      <a:pt x="1251" y="1358"/>
                      <a:pt x="2346" y="239"/>
                      <a:pt x="2346" y="239"/>
                    </a:cubicBezTo>
                    <a:lnTo>
                      <a:pt x="13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39"/>
              <p:cNvSpPr/>
              <p:nvPr/>
            </p:nvSpPr>
            <p:spPr>
              <a:xfrm>
                <a:off x="6146062" y="894540"/>
                <a:ext cx="79183" cy="7247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67" extrusionOk="0">
                    <a:moveTo>
                      <a:pt x="149" y="0"/>
                    </a:moveTo>
                    <a:cubicBezTo>
                      <a:pt x="55" y="0"/>
                      <a:pt x="0" y="4"/>
                      <a:pt x="0" y="4"/>
                    </a:cubicBezTo>
                    <a:lnTo>
                      <a:pt x="60" y="1088"/>
                    </a:lnTo>
                    <a:cubicBezTo>
                      <a:pt x="140" y="1074"/>
                      <a:pt x="219" y="1067"/>
                      <a:pt x="295" y="1067"/>
                    </a:cubicBezTo>
                    <a:cubicBezTo>
                      <a:pt x="1334" y="1067"/>
                      <a:pt x="1965" y="2266"/>
                      <a:pt x="1965" y="2266"/>
                    </a:cubicBezTo>
                    <a:lnTo>
                      <a:pt x="2477" y="1421"/>
                    </a:lnTo>
                    <a:cubicBezTo>
                      <a:pt x="2109" y="108"/>
                      <a:pt x="627" y="0"/>
                      <a:pt x="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39"/>
              <p:cNvSpPr/>
              <p:nvPr/>
            </p:nvSpPr>
            <p:spPr>
              <a:xfrm>
                <a:off x="3628427" y="21929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23" y="1"/>
                    </a:moveTo>
                    <a:cubicBezTo>
                      <a:pt x="191" y="168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6"/>
                      <a:pt x="2585" y="656"/>
                    </a:cubicBezTo>
                    <a:lnTo>
                      <a:pt x="1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39"/>
              <p:cNvSpPr/>
              <p:nvPr/>
            </p:nvSpPr>
            <p:spPr>
              <a:xfrm>
                <a:off x="2795945" y="227689"/>
                <a:ext cx="82604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370" extrusionOk="0">
                    <a:moveTo>
                      <a:pt x="1834" y="1"/>
                    </a:moveTo>
                    <a:cubicBezTo>
                      <a:pt x="191" y="179"/>
                      <a:pt x="0" y="2239"/>
                      <a:pt x="0" y="2239"/>
                    </a:cubicBezTo>
                    <a:lnTo>
                      <a:pt x="1096" y="2370"/>
                    </a:lnTo>
                    <a:cubicBezTo>
                      <a:pt x="1096" y="1156"/>
                      <a:pt x="2584" y="667"/>
                      <a:pt x="2584" y="667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39"/>
              <p:cNvSpPr/>
              <p:nvPr/>
            </p:nvSpPr>
            <p:spPr>
              <a:xfrm>
                <a:off x="3045492" y="715184"/>
                <a:ext cx="82636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70" extrusionOk="0">
                    <a:moveTo>
                      <a:pt x="1835" y="1"/>
                    </a:moveTo>
                    <a:cubicBezTo>
                      <a:pt x="191" y="179"/>
                      <a:pt x="1" y="2239"/>
                      <a:pt x="1" y="2239"/>
                    </a:cubicBezTo>
                    <a:lnTo>
                      <a:pt x="1096" y="2370"/>
                    </a:lnTo>
                    <a:cubicBezTo>
                      <a:pt x="1096" y="1167"/>
                      <a:pt x="2585" y="667"/>
                      <a:pt x="2585" y="667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39"/>
              <p:cNvSpPr/>
              <p:nvPr/>
            </p:nvSpPr>
            <p:spPr>
              <a:xfrm>
                <a:off x="7575033" y="1248100"/>
                <a:ext cx="69306" cy="56199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58" extrusionOk="0">
                    <a:moveTo>
                      <a:pt x="370" y="0"/>
                    </a:moveTo>
                    <a:lnTo>
                      <a:pt x="1" y="762"/>
                    </a:lnTo>
                    <a:cubicBezTo>
                      <a:pt x="333" y="1620"/>
                      <a:pt x="1214" y="1757"/>
                      <a:pt x="1745" y="1757"/>
                    </a:cubicBezTo>
                    <a:cubicBezTo>
                      <a:pt x="1995" y="1757"/>
                      <a:pt x="2168" y="1727"/>
                      <a:pt x="2168" y="1727"/>
                    </a:cubicBezTo>
                    <a:lnTo>
                      <a:pt x="2037" y="834"/>
                    </a:lnTo>
                    <a:cubicBezTo>
                      <a:pt x="1931" y="864"/>
                      <a:pt x="1828" y="877"/>
                      <a:pt x="1729" y="877"/>
                    </a:cubicBezTo>
                    <a:cubicBezTo>
                      <a:pt x="926" y="877"/>
                      <a:pt x="370" y="0"/>
                      <a:pt x="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39"/>
              <p:cNvSpPr/>
              <p:nvPr/>
            </p:nvSpPr>
            <p:spPr>
              <a:xfrm>
                <a:off x="6377815" y="364135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4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4" y="656"/>
                      <a:pt x="2584" y="656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39"/>
              <p:cNvSpPr/>
              <p:nvPr/>
            </p:nvSpPr>
            <p:spPr>
              <a:xfrm>
                <a:off x="249259" y="1537692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5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5"/>
                      <a:pt x="2585" y="655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39"/>
              <p:cNvSpPr/>
              <p:nvPr/>
            </p:nvSpPr>
            <p:spPr>
              <a:xfrm>
                <a:off x="5107724" y="353100"/>
                <a:ext cx="89877" cy="97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895" extrusionOk="0">
                    <a:moveTo>
                      <a:pt x="393" y="1"/>
                    </a:moveTo>
                    <a:lnTo>
                      <a:pt x="0" y="1025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3"/>
                    </a:lnTo>
                    <a:cubicBezTo>
                      <a:pt x="2334" y="703"/>
                      <a:pt x="393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39"/>
              <p:cNvSpPr/>
              <p:nvPr/>
            </p:nvSpPr>
            <p:spPr>
              <a:xfrm>
                <a:off x="3930836" y="712517"/>
                <a:ext cx="78065" cy="8110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537" extrusionOk="0">
                    <a:moveTo>
                      <a:pt x="1573" y="0"/>
                    </a:moveTo>
                    <a:cubicBezTo>
                      <a:pt x="1" y="477"/>
                      <a:pt x="203" y="2536"/>
                      <a:pt x="203" y="2536"/>
                    </a:cubicBezTo>
                    <a:lnTo>
                      <a:pt x="1299" y="2453"/>
                    </a:lnTo>
                    <a:cubicBezTo>
                      <a:pt x="1061" y="1274"/>
                      <a:pt x="2442" y="512"/>
                      <a:pt x="2442" y="512"/>
                    </a:cubicBez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39"/>
              <p:cNvSpPr/>
              <p:nvPr/>
            </p:nvSpPr>
            <p:spPr>
              <a:xfrm>
                <a:off x="6869083" y="310696"/>
                <a:ext cx="92130" cy="9746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3049" extrusionOk="0">
                    <a:moveTo>
                      <a:pt x="1215" y="0"/>
                    </a:moveTo>
                    <a:lnTo>
                      <a:pt x="215" y="774"/>
                    </a:lnTo>
                    <a:cubicBezTo>
                      <a:pt x="0" y="2608"/>
                      <a:pt x="2441" y="3048"/>
                      <a:pt x="2441" y="3048"/>
                    </a:cubicBezTo>
                    <a:lnTo>
                      <a:pt x="2882" y="1846"/>
                    </a:lnTo>
                    <a:cubicBezTo>
                      <a:pt x="1429" y="1715"/>
                      <a:pt x="1215" y="0"/>
                      <a:pt x="1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39"/>
              <p:cNvSpPr/>
              <p:nvPr/>
            </p:nvSpPr>
            <p:spPr>
              <a:xfrm>
                <a:off x="8894695" y="183888"/>
                <a:ext cx="89861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06" extrusionOk="0">
                    <a:moveTo>
                      <a:pt x="1751" y="0"/>
                    </a:moveTo>
                    <a:cubicBezTo>
                      <a:pt x="1560" y="1191"/>
                      <a:pt x="1" y="1429"/>
                      <a:pt x="1" y="1429"/>
                    </a:cubicBezTo>
                    <a:lnTo>
                      <a:pt x="644" y="2203"/>
                    </a:lnTo>
                    <a:cubicBezTo>
                      <a:pt x="677" y="2204"/>
                      <a:pt x="711" y="2205"/>
                      <a:pt x="743" y="2205"/>
                    </a:cubicBezTo>
                    <a:cubicBezTo>
                      <a:pt x="2308" y="2205"/>
                      <a:pt x="2811" y="298"/>
                      <a:pt x="2811" y="298"/>
                    </a:cubicBezTo>
                    <a:lnTo>
                      <a:pt x="1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39"/>
              <p:cNvSpPr/>
              <p:nvPr/>
            </p:nvSpPr>
            <p:spPr>
              <a:xfrm>
                <a:off x="2621240" y="1042522"/>
                <a:ext cx="76179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526" extrusionOk="0">
                    <a:moveTo>
                      <a:pt x="84" y="1"/>
                    </a:moveTo>
                    <a:lnTo>
                      <a:pt x="1" y="1096"/>
                    </a:lnTo>
                    <a:cubicBezTo>
                      <a:pt x="20" y="1096"/>
                      <a:pt x="39" y="1095"/>
                      <a:pt x="58" y="1095"/>
                    </a:cubicBezTo>
                    <a:cubicBezTo>
                      <a:pt x="1221" y="1095"/>
                      <a:pt x="1751" y="2525"/>
                      <a:pt x="1751" y="2525"/>
                    </a:cubicBezTo>
                    <a:lnTo>
                      <a:pt x="2382" y="1751"/>
                    </a:lnTo>
                    <a:cubicBezTo>
                      <a:pt x="2144" y="120"/>
                      <a:pt x="84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39"/>
              <p:cNvSpPr/>
              <p:nvPr/>
            </p:nvSpPr>
            <p:spPr>
              <a:xfrm>
                <a:off x="7427122" y="143514"/>
                <a:ext cx="1579282" cy="1485124"/>
              </a:xfrm>
              <a:custGeom>
                <a:avLst/>
                <a:gdLst/>
                <a:ahLst/>
                <a:cxnLst/>
                <a:rect l="l" t="t" r="r" b="b"/>
                <a:pathLst>
                  <a:path w="21385" h="20110" extrusionOk="0">
                    <a:moveTo>
                      <a:pt x="10502" y="0"/>
                    </a:moveTo>
                    <a:cubicBezTo>
                      <a:pt x="10312" y="0"/>
                      <a:pt x="10228" y="214"/>
                      <a:pt x="10347" y="333"/>
                    </a:cubicBezTo>
                    <a:cubicBezTo>
                      <a:pt x="10392" y="378"/>
                      <a:pt x="10445" y="397"/>
                      <a:pt x="10497" y="397"/>
                    </a:cubicBezTo>
                    <a:cubicBezTo>
                      <a:pt x="10599" y="397"/>
                      <a:pt x="10693" y="321"/>
                      <a:pt x="10693" y="203"/>
                    </a:cubicBezTo>
                    <a:cubicBezTo>
                      <a:pt x="10693" y="83"/>
                      <a:pt x="10609" y="0"/>
                      <a:pt x="10502" y="0"/>
                    </a:cubicBezTo>
                    <a:close/>
                    <a:moveTo>
                      <a:pt x="8621" y="2893"/>
                    </a:moveTo>
                    <a:cubicBezTo>
                      <a:pt x="8573" y="2893"/>
                      <a:pt x="8538" y="2929"/>
                      <a:pt x="8550" y="2977"/>
                    </a:cubicBezTo>
                    <a:cubicBezTo>
                      <a:pt x="8550" y="3024"/>
                      <a:pt x="8585" y="3060"/>
                      <a:pt x="8633" y="3060"/>
                    </a:cubicBezTo>
                    <a:cubicBezTo>
                      <a:pt x="8669" y="3060"/>
                      <a:pt x="8704" y="3024"/>
                      <a:pt x="8716" y="2977"/>
                    </a:cubicBezTo>
                    <a:cubicBezTo>
                      <a:pt x="8716" y="2929"/>
                      <a:pt x="8669" y="2893"/>
                      <a:pt x="8621" y="2893"/>
                    </a:cubicBezTo>
                    <a:close/>
                    <a:moveTo>
                      <a:pt x="4085" y="2977"/>
                    </a:moveTo>
                    <a:cubicBezTo>
                      <a:pt x="3906" y="2977"/>
                      <a:pt x="3823" y="3191"/>
                      <a:pt x="3942" y="3310"/>
                    </a:cubicBezTo>
                    <a:cubicBezTo>
                      <a:pt x="3986" y="3354"/>
                      <a:pt x="4040" y="3374"/>
                      <a:pt x="4091" y="3374"/>
                    </a:cubicBezTo>
                    <a:cubicBezTo>
                      <a:pt x="4193" y="3374"/>
                      <a:pt x="4287" y="3297"/>
                      <a:pt x="4287" y="3179"/>
                    </a:cubicBezTo>
                    <a:cubicBezTo>
                      <a:pt x="4287" y="3060"/>
                      <a:pt x="4192" y="2977"/>
                      <a:pt x="4085" y="2977"/>
                    </a:cubicBezTo>
                    <a:close/>
                    <a:moveTo>
                      <a:pt x="15098" y="2977"/>
                    </a:moveTo>
                    <a:cubicBezTo>
                      <a:pt x="14908" y="2977"/>
                      <a:pt x="14824" y="3191"/>
                      <a:pt x="14955" y="3322"/>
                    </a:cubicBezTo>
                    <a:cubicBezTo>
                      <a:pt x="14997" y="3364"/>
                      <a:pt x="15048" y="3383"/>
                      <a:pt x="15098" y="3383"/>
                    </a:cubicBezTo>
                    <a:cubicBezTo>
                      <a:pt x="15202" y="3383"/>
                      <a:pt x="15300" y="3300"/>
                      <a:pt x="15300" y="3179"/>
                    </a:cubicBezTo>
                    <a:lnTo>
                      <a:pt x="15289" y="3179"/>
                    </a:lnTo>
                    <a:cubicBezTo>
                      <a:pt x="15289" y="3060"/>
                      <a:pt x="15205" y="2977"/>
                      <a:pt x="15098" y="2977"/>
                    </a:cubicBezTo>
                    <a:close/>
                    <a:moveTo>
                      <a:pt x="18384" y="4084"/>
                    </a:moveTo>
                    <a:cubicBezTo>
                      <a:pt x="18337" y="4084"/>
                      <a:pt x="18301" y="4120"/>
                      <a:pt x="18301" y="4167"/>
                    </a:cubicBezTo>
                    <a:cubicBezTo>
                      <a:pt x="18307" y="4215"/>
                      <a:pt x="18345" y="4239"/>
                      <a:pt x="18384" y="4239"/>
                    </a:cubicBezTo>
                    <a:cubicBezTo>
                      <a:pt x="18423" y="4239"/>
                      <a:pt x="18462" y="4215"/>
                      <a:pt x="18467" y="4167"/>
                    </a:cubicBezTo>
                    <a:lnTo>
                      <a:pt x="18479" y="4167"/>
                    </a:lnTo>
                    <a:cubicBezTo>
                      <a:pt x="18479" y="4120"/>
                      <a:pt x="18432" y="4084"/>
                      <a:pt x="18384" y="4084"/>
                    </a:cubicBezTo>
                    <a:close/>
                    <a:moveTo>
                      <a:pt x="3966" y="6501"/>
                    </a:moveTo>
                    <a:cubicBezTo>
                      <a:pt x="3930" y="6501"/>
                      <a:pt x="3882" y="6537"/>
                      <a:pt x="3882" y="6584"/>
                    </a:cubicBezTo>
                    <a:cubicBezTo>
                      <a:pt x="3882" y="6615"/>
                      <a:pt x="3894" y="6627"/>
                      <a:pt x="3910" y="6627"/>
                    </a:cubicBezTo>
                    <a:cubicBezTo>
                      <a:pt x="3964" y="6627"/>
                      <a:pt x="4066" y="6501"/>
                      <a:pt x="3966" y="6501"/>
                    </a:cubicBezTo>
                    <a:close/>
                    <a:moveTo>
                      <a:pt x="10967" y="2453"/>
                    </a:moveTo>
                    <a:cubicBezTo>
                      <a:pt x="10883" y="2453"/>
                      <a:pt x="10847" y="3441"/>
                      <a:pt x="10871" y="4644"/>
                    </a:cubicBezTo>
                    <a:cubicBezTo>
                      <a:pt x="10895" y="5846"/>
                      <a:pt x="10978" y="6822"/>
                      <a:pt x="11062" y="6822"/>
                    </a:cubicBezTo>
                    <a:cubicBezTo>
                      <a:pt x="11145" y="6822"/>
                      <a:pt x="11181" y="5846"/>
                      <a:pt x="11157" y="4632"/>
                    </a:cubicBezTo>
                    <a:cubicBezTo>
                      <a:pt x="11133" y="3429"/>
                      <a:pt x="11050" y="2453"/>
                      <a:pt x="10967" y="2453"/>
                    </a:cubicBezTo>
                    <a:close/>
                    <a:moveTo>
                      <a:pt x="13511" y="2679"/>
                    </a:moveTo>
                    <a:cubicBezTo>
                      <a:pt x="13423" y="2679"/>
                      <a:pt x="13106" y="3599"/>
                      <a:pt x="12800" y="4751"/>
                    </a:cubicBezTo>
                    <a:cubicBezTo>
                      <a:pt x="12479" y="5917"/>
                      <a:pt x="12288" y="6882"/>
                      <a:pt x="12360" y="6894"/>
                    </a:cubicBezTo>
                    <a:cubicBezTo>
                      <a:pt x="12361" y="6894"/>
                      <a:pt x="12362" y="6894"/>
                      <a:pt x="12363" y="6894"/>
                    </a:cubicBezTo>
                    <a:cubicBezTo>
                      <a:pt x="12451" y="6894"/>
                      <a:pt x="12757" y="5974"/>
                      <a:pt x="13074" y="4822"/>
                    </a:cubicBezTo>
                    <a:cubicBezTo>
                      <a:pt x="13395" y="3667"/>
                      <a:pt x="13586" y="2703"/>
                      <a:pt x="13514" y="2679"/>
                    </a:cubicBezTo>
                    <a:cubicBezTo>
                      <a:pt x="13513" y="2679"/>
                      <a:pt x="13512" y="2679"/>
                      <a:pt x="13511" y="2679"/>
                    </a:cubicBezTo>
                    <a:close/>
                    <a:moveTo>
                      <a:pt x="6279" y="1714"/>
                    </a:moveTo>
                    <a:cubicBezTo>
                      <a:pt x="6278" y="1714"/>
                      <a:pt x="6277" y="1714"/>
                      <a:pt x="6275" y="1715"/>
                    </a:cubicBezTo>
                    <a:cubicBezTo>
                      <a:pt x="6192" y="1762"/>
                      <a:pt x="6787" y="2989"/>
                      <a:pt x="7585" y="4465"/>
                    </a:cubicBezTo>
                    <a:cubicBezTo>
                      <a:pt x="8371" y="5919"/>
                      <a:pt x="9064" y="7073"/>
                      <a:pt x="9153" y="7073"/>
                    </a:cubicBezTo>
                    <a:cubicBezTo>
                      <a:pt x="9155" y="7073"/>
                      <a:pt x="9156" y="7073"/>
                      <a:pt x="9157" y="7072"/>
                    </a:cubicBezTo>
                    <a:cubicBezTo>
                      <a:pt x="9228" y="7025"/>
                      <a:pt x="8633" y="5798"/>
                      <a:pt x="7835" y="4322"/>
                    </a:cubicBezTo>
                    <a:cubicBezTo>
                      <a:pt x="7061" y="2868"/>
                      <a:pt x="6368" y="1714"/>
                      <a:pt x="6279" y="1714"/>
                    </a:cubicBezTo>
                    <a:close/>
                    <a:moveTo>
                      <a:pt x="275" y="7656"/>
                    </a:moveTo>
                    <a:cubicBezTo>
                      <a:pt x="96" y="7656"/>
                      <a:pt x="1" y="7870"/>
                      <a:pt x="132" y="8001"/>
                    </a:cubicBezTo>
                    <a:cubicBezTo>
                      <a:pt x="170" y="8039"/>
                      <a:pt x="219" y="8057"/>
                      <a:pt x="269" y="8057"/>
                    </a:cubicBezTo>
                    <a:cubicBezTo>
                      <a:pt x="373" y="8057"/>
                      <a:pt x="477" y="7979"/>
                      <a:pt x="477" y="7858"/>
                    </a:cubicBezTo>
                    <a:cubicBezTo>
                      <a:pt x="477" y="7739"/>
                      <a:pt x="382" y="7656"/>
                      <a:pt x="275" y="7656"/>
                    </a:cubicBezTo>
                    <a:close/>
                    <a:moveTo>
                      <a:pt x="4907" y="4924"/>
                    </a:moveTo>
                    <a:cubicBezTo>
                      <a:pt x="4901" y="4924"/>
                      <a:pt x="4897" y="4926"/>
                      <a:pt x="4894" y="4929"/>
                    </a:cubicBezTo>
                    <a:cubicBezTo>
                      <a:pt x="4835" y="4989"/>
                      <a:pt x="5621" y="5727"/>
                      <a:pt x="6597" y="6608"/>
                    </a:cubicBezTo>
                    <a:cubicBezTo>
                      <a:pt x="7535" y="7466"/>
                      <a:pt x="8318" y="8147"/>
                      <a:pt x="8432" y="8147"/>
                    </a:cubicBezTo>
                    <a:cubicBezTo>
                      <a:pt x="8437" y="8147"/>
                      <a:pt x="8440" y="8146"/>
                      <a:pt x="8442" y="8144"/>
                    </a:cubicBezTo>
                    <a:cubicBezTo>
                      <a:pt x="8502" y="8096"/>
                      <a:pt x="7764" y="7287"/>
                      <a:pt x="6787" y="6394"/>
                    </a:cubicBezTo>
                    <a:cubicBezTo>
                      <a:pt x="5849" y="5557"/>
                      <a:pt x="5028" y="4924"/>
                      <a:pt x="4907" y="4924"/>
                    </a:cubicBezTo>
                    <a:close/>
                    <a:moveTo>
                      <a:pt x="16909" y="5044"/>
                    </a:moveTo>
                    <a:cubicBezTo>
                      <a:pt x="16805" y="5044"/>
                      <a:pt x="16074" y="5659"/>
                      <a:pt x="15277" y="6525"/>
                    </a:cubicBezTo>
                    <a:cubicBezTo>
                      <a:pt x="14443" y="7418"/>
                      <a:pt x="13884" y="8239"/>
                      <a:pt x="13931" y="8287"/>
                    </a:cubicBezTo>
                    <a:cubicBezTo>
                      <a:pt x="13933" y="8288"/>
                      <a:pt x="13935" y="8289"/>
                      <a:pt x="13939" y="8289"/>
                    </a:cubicBezTo>
                    <a:cubicBezTo>
                      <a:pt x="14032" y="8289"/>
                      <a:pt x="14683" y="7580"/>
                      <a:pt x="15479" y="6715"/>
                    </a:cubicBezTo>
                    <a:cubicBezTo>
                      <a:pt x="16301" y="5822"/>
                      <a:pt x="16979" y="5108"/>
                      <a:pt x="16920" y="5048"/>
                    </a:cubicBezTo>
                    <a:cubicBezTo>
                      <a:pt x="16918" y="5046"/>
                      <a:pt x="16914" y="5044"/>
                      <a:pt x="16909" y="5044"/>
                    </a:cubicBezTo>
                    <a:close/>
                    <a:moveTo>
                      <a:pt x="9232" y="4905"/>
                    </a:moveTo>
                    <a:cubicBezTo>
                      <a:pt x="9231" y="4905"/>
                      <a:pt x="9229" y="4905"/>
                      <a:pt x="9228" y="4905"/>
                    </a:cubicBezTo>
                    <a:cubicBezTo>
                      <a:pt x="9145" y="4929"/>
                      <a:pt x="9371" y="5787"/>
                      <a:pt x="9704" y="6822"/>
                    </a:cubicBezTo>
                    <a:cubicBezTo>
                      <a:pt x="10033" y="7843"/>
                      <a:pt x="10362" y="8645"/>
                      <a:pt x="10451" y="8645"/>
                    </a:cubicBezTo>
                    <a:cubicBezTo>
                      <a:pt x="10452" y="8645"/>
                      <a:pt x="10453" y="8644"/>
                      <a:pt x="10455" y="8644"/>
                    </a:cubicBezTo>
                    <a:cubicBezTo>
                      <a:pt x="10526" y="8620"/>
                      <a:pt x="10312" y="7775"/>
                      <a:pt x="9978" y="6739"/>
                    </a:cubicBezTo>
                    <a:cubicBezTo>
                      <a:pt x="9650" y="5718"/>
                      <a:pt x="9321" y="4905"/>
                      <a:pt x="9232" y="4905"/>
                    </a:cubicBezTo>
                    <a:close/>
                    <a:moveTo>
                      <a:pt x="20282" y="6266"/>
                    </a:moveTo>
                    <a:cubicBezTo>
                      <a:pt x="20083" y="6266"/>
                      <a:pt x="18963" y="6638"/>
                      <a:pt x="17682" y="7251"/>
                    </a:cubicBezTo>
                    <a:cubicBezTo>
                      <a:pt x="16289" y="7930"/>
                      <a:pt x="15241" y="8620"/>
                      <a:pt x="15289" y="8692"/>
                    </a:cubicBezTo>
                    <a:cubicBezTo>
                      <a:pt x="15291" y="8696"/>
                      <a:pt x="15296" y="8698"/>
                      <a:pt x="15304" y="8698"/>
                    </a:cubicBezTo>
                    <a:cubicBezTo>
                      <a:pt x="15448" y="8698"/>
                      <a:pt x="16497" y="8142"/>
                      <a:pt x="17813" y="7513"/>
                    </a:cubicBezTo>
                    <a:cubicBezTo>
                      <a:pt x="19194" y="6846"/>
                      <a:pt x="20337" y="6358"/>
                      <a:pt x="20313" y="6275"/>
                    </a:cubicBezTo>
                    <a:cubicBezTo>
                      <a:pt x="20310" y="6269"/>
                      <a:pt x="20300" y="6266"/>
                      <a:pt x="20282" y="6266"/>
                    </a:cubicBezTo>
                    <a:close/>
                    <a:moveTo>
                      <a:pt x="14098" y="5346"/>
                    </a:moveTo>
                    <a:lnTo>
                      <a:pt x="14098" y="5358"/>
                    </a:lnTo>
                    <a:cubicBezTo>
                      <a:pt x="14096" y="5357"/>
                      <a:pt x="14093" y="5356"/>
                      <a:pt x="14091" y="5356"/>
                    </a:cubicBezTo>
                    <a:cubicBezTo>
                      <a:pt x="14000" y="5356"/>
                      <a:pt x="13560" y="6125"/>
                      <a:pt x="13098" y="7084"/>
                    </a:cubicBezTo>
                    <a:cubicBezTo>
                      <a:pt x="12622" y="8084"/>
                      <a:pt x="12300" y="8918"/>
                      <a:pt x="12371" y="8954"/>
                    </a:cubicBezTo>
                    <a:cubicBezTo>
                      <a:pt x="12373" y="8954"/>
                      <a:pt x="12375" y="8955"/>
                      <a:pt x="12377" y="8955"/>
                    </a:cubicBezTo>
                    <a:cubicBezTo>
                      <a:pt x="12462" y="8955"/>
                      <a:pt x="12894" y="8182"/>
                      <a:pt x="13360" y="7215"/>
                    </a:cubicBezTo>
                    <a:cubicBezTo>
                      <a:pt x="13836" y="6215"/>
                      <a:pt x="14169" y="5382"/>
                      <a:pt x="14098" y="5346"/>
                    </a:cubicBezTo>
                    <a:close/>
                    <a:moveTo>
                      <a:pt x="17122" y="9251"/>
                    </a:moveTo>
                    <a:lnTo>
                      <a:pt x="17122" y="9261"/>
                    </a:lnTo>
                    <a:lnTo>
                      <a:pt x="17122" y="9261"/>
                    </a:lnTo>
                    <a:cubicBezTo>
                      <a:pt x="17123" y="9258"/>
                      <a:pt x="17123" y="9254"/>
                      <a:pt x="17122" y="9251"/>
                    </a:cubicBezTo>
                    <a:close/>
                    <a:moveTo>
                      <a:pt x="18920" y="9180"/>
                    </a:moveTo>
                    <a:cubicBezTo>
                      <a:pt x="18872" y="9180"/>
                      <a:pt x="18837" y="9216"/>
                      <a:pt x="18837" y="9263"/>
                    </a:cubicBezTo>
                    <a:cubicBezTo>
                      <a:pt x="18837" y="9311"/>
                      <a:pt x="18872" y="9346"/>
                      <a:pt x="18920" y="9346"/>
                    </a:cubicBezTo>
                    <a:cubicBezTo>
                      <a:pt x="18968" y="9346"/>
                      <a:pt x="19003" y="9299"/>
                      <a:pt x="19003" y="9263"/>
                    </a:cubicBezTo>
                    <a:cubicBezTo>
                      <a:pt x="19003" y="9216"/>
                      <a:pt x="18968" y="9180"/>
                      <a:pt x="18920" y="9180"/>
                    </a:cubicBezTo>
                    <a:close/>
                    <a:moveTo>
                      <a:pt x="5376" y="7849"/>
                    </a:moveTo>
                    <a:cubicBezTo>
                      <a:pt x="5359" y="7849"/>
                      <a:pt x="5349" y="7852"/>
                      <a:pt x="5347" y="7858"/>
                    </a:cubicBezTo>
                    <a:cubicBezTo>
                      <a:pt x="5311" y="7918"/>
                      <a:pt x="6025" y="8287"/>
                      <a:pt x="6895" y="8751"/>
                    </a:cubicBezTo>
                    <a:cubicBezTo>
                      <a:pt x="7695" y="9179"/>
                      <a:pt x="8343" y="9545"/>
                      <a:pt x="8479" y="9545"/>
                    </a:cubicBezTo>
                    <a:cubicBezTo>
                      <a:pt x="8490" y="9545"/>
                      <a:pt x="8498" y="9543"/>
                      <a:pt x="8502" y="9537"/>
                    </a:cubicBezTo>
                    <a:cubicBezTo>
                      <a:pt x="8550" y="9489"/>
                      <a:pt x="7907" y="8965"/>
                      <a:pt x="7026" y="8501"/>
                    </a:cubicBezTo>
                    <a:cubicBezTo>
                      <a:pt x="6234" y="8084"/>
                      <a:pt x="5528" y="7849"/>
                      <a:pt x="5376" y="7849"/>
                    </a:cubicBezTo>
                    <a:close/>
                    <a:moveTo>
                      <a:pt x="11883" y="7370"/>
                    </a:moveTo>
                    <a:cubicBezTo>
                      <a:pt x="11800" y="7370"/>
                      <a:pt x="11693" y="7870"/>
                      <a:pt x="11574" y="8477"/>
                    </a:cubicBezTo>
                    <a:cubicBezTo>
                      <a:pt x="11455" y="9096"/>
                      <a:pt x="11383" y="9597"/>
                      <a:pt x="11455" y="9620"/>
                    </a:cubicBezTo>
                    <a:cubicBezTo>
                      <a:pt x="11456" y="9621"/>
                      <a:pt x="11458" y="9621"/>
                      <a:pt x="11460" y="9621"/>
                    </a:cubicBezTo>
                    <a:cubicBezTo>
                      <a:pt x="11536" y="9621"/>
                      <a:pt x="11743" y="9153"/>
                      <a:pt x="11860" y="8537"/>
                    </a:cubicBezTo>
                    <a:cubicBezTo>
                      <a:pt x="11979" y="7906"/>
                      <a:pt x="11955" y="7370"/>
                      <a:pt x="11883" y="7370"/>
                    </a:cubicBezTo>
                    <a:close/>
                    <a:moveTo>
                      <a:pt x="1519" y="8230"/>
                    </a:moveTo>
                    <a:cubicBezTo>
                      <a:pt x="1501" y="8230"/>
                      <a:pt x="1491" y="8233"/>
                      <a:pt x="1489" y="8239"/>
                    </a:cubicBezTo>
                    <a:cubicBezTo>
                      <a:pt x="1453" y="8323"/>
                      <a:pt x="2525" y="8799"/>
                      <a:pt x="3906" y="9216"/>
                    </a:cubicBezTo>
                    <a:cubicBezTo>
                      <a:pt x="5078" y="9562"/>
                      <a:pt x="6102" y="9743"/>
                      <a:pt x="6380" y="9743"/>
                    </a:cubicBezTo>
                    <a:cubicBezTo>
                      <a:pt x="6427" y="9743"/>
                      <a:pt x="6452" y="9738"/>
                      <a:pt x="6454" y="9727"/>
                    </a:cubicBezTo>
                    <a:cubicBezTo>
                      <a:pt x="6466" y="9644"/>
                      <a:pt x="5359" y="9346"/>
                      <a:pt x="3989" y="8930"/>
                    </a:cubicBezTo>
                    <a:cubicBezTo>
                      <a:pt x="2739" y="8560"/>
                      <a:pt x="1707" y="8230"/>
                      <a:pt x="1519" y="8230"/>
                    </a:cubicBezTo>
                    <a:close/>
                    <a:moveTo>
                      <a:pt x="14313" y="8842"/>
                    </a:moveTo>
                    <a:cubicBezTo>
                      <a:pt x="14180" y="8842"/>
                      <a:pt x="13791" y="8995"/>
                      <a:pt x="13360" y="9216"/>
                    </a:cubicBezTo>
                    <a:cubicBezTo>
                      <a:pt x="12848" y="9477"/>
                      <a:pt x="12467" y="9751"/>
                      <a:pt x="12502" y="9823"/>
                    </a:cubicBezTo>
                    <a:cubicBezTo>
                      <a:pt x="12508" y="9835"/>
                      <a:pt x="12526" y="9840"/>
                      <a:pt x="12553" y="9840"/>
                    </a:cubicBezTo>
                    <a:cubicBezTo>
                      <a:pt x="12689" y="9840"/>
                      <a:pt x="13075" y="9696"/>
                      <a:pt x="13503" y="9477"/>
                    </a:cubicBezTo>
                    <a:cubicBezTo>
                      <a:pt x="14015" y="9204"/>
                      <a:pt x="14396" y="8930"/>
                      <a:pt x="14360" y="8858"/>
                    </a:cubicBezTo>
                    <a:cubicBezTo>
                      <a:pt x="14354" y="8847"/>
                      <a:pt x="14338" y="8842"/>
                      <a:pt x="14313" y="8842"/>
                    </a:cubicBezTo>
                    <a:close/>
                    <a:moveTo>
                      <a:pt x="16986" y="9231"/>
                    </a:moveTo>
                    <a:cubicBezTo>
                      <a:pt x="16756" y="9231"/>
                      <a:pt x="16258" y="9313"/>
                      <a:pt x="15670" y="9454"/>
                    </a:cubicBezTo>
                    <a:cubicBezTo>
                      <a:pt x="14872" y="9656"/>
                      <a:pt x="14265" y="9882"/>
                      <a:pt x="14276" y="9954"/>
                    </a:cubicBezTo>
                    <a:cubicBezTo>
                      <a:pt x="14282" y="9966"/>
                      <a:pt x="14315" y="9973"/>
                      <a:pt x="14372" y="9973"/>
                    </a:cubicBezTo>
                    <a:cubicBezTo>
                      <a:pt x="14583" y="9973"/>
                      <a:pt x="15114" y="9889"/>
                      <a:pt x="15741" y="9739"/>
                    </a:cubicBezTo>
                    <a:cubicBezTo>
                      <a:pt x="16494" y="9557"/>
                      <a:pt x="17095" y="9352"/>
                      <a:pt x="17122" y="9262"/>
                    </a:cubicBezTo>
                    <a:lnTo>
                      <a:pt x="17122" y="9262"/>
                    </a:lnTo>
                    <a:cubicBezTo>
                      <a:pt x="17122" y="9263"/>
                      <a:pt x="17122" y="9263"/>
                      <a:pt x="17122" y="9263"/>
                    </a:cubicBezTo>
                    <a:lnTo>
                      <a:pt x="17122" y="9261"/>
                    </a:lnTo>
                    <a:lnTo>
                      <a:pt x="17122" y="9261"/>
                    </a:lnTo>
                    <a:cubicBezTo>
                      <a:pt x="17122" y="9261"/>
                      <a:pt x="17122" y="9262"/>
                      <a:pt x="17122" y="9262"/>
                    </a:cubicBezTo>
                    <a:lnTo>
                      <a:pt x="17122" y="9262"/>
                    </a:lnTo>
                    <a:cubicBezTo>
                      <a:pt x="17114" y="9241"/>
                      <a:pt x="17067" y="9231"/>
                      <a:pt x="16986" y="9231"/>
                    </a:cubicBezTo>
                    <a:close/>
                    <a:moveTo>
                      <a:pt x="9233" y="7703"/>
                    </a:moveTo>
                    <a:cubicBezTo>
                      <a:pt x="9232" y="7703"/>
                      <a:pt x="9230" y="7703"/>
                      <a:pt x="9228" y="7703"/>
                    </a:cubicBezTo>
                    <a:cubicBezTo>
                      <a:pt x="9145" y="7715"/>
                      <a:pt x="9264" y="8275"/>
                      <a:pt x="9538" y="8906"/>
                    </a:cubicBezTo>
                    <a:cubicBezTo>
                      <a:pt x="9790" y="9526"/>
                      <a:pt x="10098" y="9979"/>
                      <a:pt x="10184" y="9979"/>
                    </a:cubicBezTo>
                    <a:cubicBezTo>
                      <a:pt x="10187" y="9979"/>
                      <a:pt x="10190" y="9979"/>
                      <a:pt x="10193" y="9978"/>
                    </a:cubicBezTo>
                    <a:cubicBezTo>
                      <a:pt x="10264" y="9930"/>
                      <a:pt x="10062" y="9454"/>
                      <a:pt x="9800" y="8811"/>
                    </a:cubicBezTo>
                    <a:cubicBezTo>
                      <a:pt x="9544" y="8194"/>
                      <a:pt x="9311" y="7703"/>
                      <a:pt x="9233" y="7703"/>
                    </a:cubicBezTo>
                    <a:close/>
                    <a:moveTo>
                      <a:pt x="7490" y="10189"/>
                    </a:moveTo>
                    <a:cubicBezTo>
                      <a:pt x="7440" y="10189"/>
                      <a:pt x="7407" y="10197"/>
                      <a:pt x="7395" y="10216"/>
                    </a:cubicBezTo>
                    <a:cubicBezTo>
                      <a:pt x="7359" y="10287"/>
                      <a:pt x="7716" y="10501"/>
                      <a:pt x="8192" y="10632"/>
                    </a:cubicBezTo>
                    <a:cubicBezTo>
                      <a:pt x="8424" y="10690"/>
                      <a:pt x="8641" y="10714"/>
                      <a:pt x="8803" y="10714"/>
                    </a:cubicBezTo>
                    <a:cubicBezTo>
                      <a:pt x="8975" y="10714"/>
                      <a:pt x="9085" y="10687"/>
                      <a:pt x="9085" y="10644"/>
                    </a:cubicBezTo>
                    <a:cubicBezTo>
                      <a:pt x="9097" y="10561"/>
                      <a:pt x="8728" y="10454"/>
                      <a:pt x="8264" y="10347"/>
                    </a:cubicBezTo>
                    <a:cubicBezTo>
                      <a:pt x="7927" y="10258"/>
                      <a:pt x="7637" y="10189"/>
                      <a:pt x="7490" y="10189"/>
                    </a:cubicBezTo>
                    <a:close/>
                    <a:moveTo>
                      <a:pt x="15982" y="10754"/>
                    </a:moveTo>
                    <a:cubicBezTo>
                      <a:pt x="15644" y="10754"/>
                      <a:pt x="15437" y="10767"/>
                      <a:pt x="15431" y="10799"/>
                    </a:cubicBezTo>
                    <a:cubicBezTo>
                      <a:pt x="15408" y="10882"/>
                      <a:pt x="16420" y="11037"/>
                      <a:pt x="17658" y="11085"/>
                    </a:cubicBezTo>
                    <a:cubicBezTo>
                      <a:pt x="17842" y="11090"/>
                      <a:pt x="18020" y="11093"/>
                      <a:pt x="18192" y="11093"/>
                    </a:cubicBezTo>
                    <a:cubicBezTo>
                      <a:pt x="19147" y="11093"/>
                      <a:pt x="19867" y="11017"/>
                      <a:pt x="19906" y="10948"/>
                    </a:cubicBezTo>
                    <a:lnTo>
                      <a:pt x="19906" y="10948"/>
                    </a:lnTo>
                    <a:cubicBezTo>
                      <a:pt x="19908" y="10950"/>
                      <a:pt x="19908" y="10952"/>
                      <a:pt x="19908" y="10954"/>
                    </a:cubicBezTo>
                    <a:lnTo>
                      <a:pt x="19908" y="10942"/>
                    </a:lnTo>
                    <a:cubicBezTo>
                      <a:pt x="19908" y="10944"/>
                      <a:pt x="19908" y="10946"/>
                      <a:pt x="19906" y="10948"/>
                    </a:cubicBezTo>
                    <a:lnTo>
                      <a:pt x="19906" y="10948"/>
                    </a:lnTo>
                    <a:cubicBezTo>
                      <a:pt x="19860" y="10869"/>
                      <a:pt x="18878" y="10846"/>
                      <a:pt x="17670" y="10799"/>
                    </a:cubicBezTo>
                    <a:cubicBezTo>
                      <a:pt x="16997" y="10773"/>
                      <a:pt x="16392" y="10754"/>
                      <a:pt x="15982" y="10754"/>
                    </a:cubicBezTo>
                    <a:close/>
                    <a:moveTo>
                      <a:pt x="5242" y="10869"/>
                    </a:moveTo>
                    <a:cubicBezTo>
                      <a:pt x="5152" y="10869"/>
                      <a:pt x="5059" y="10869"/>
                      <a:pt x="4966" y="10870"/>
                    </a:cubicBezTo>
                    <a:cubicBezTo>
                      <a:pt x="3894" y="10882"/>
                      <a:pt x="3025" y="10954"/>
                      <a:pt x="3025" y="11037"/>
                    </a:cubicBezTo>
                    <a:cubicBezTo>
                      <a:pt x="3025" y="11108"/>
                      <a:pt x="3652" y="11162"/>
                      <a:pt x="4497" y="11162"/>
                    </a:cubicBezTo>
                    <a:cubicBezTo>
                      <a:pt x="4647" y="11162"/>
                      <a:pt x="4804" y="11160"/>
                      <a:pt x="4966" y="11156"/>
                    </a:cubicBezTo>
                    <a:cubicBezTo>
                      <a:pt x="6049" y="11132"/>
                      <a:pt x="6918" y="11073"/>
                      <a:pt x="6918" y="10990"/>
                    </a:cubicBezTo>
                    <a:cubicBezTo>
                      <a:pt x="6918" y="10924"/>
                      <a:pt x="6193" y="10869"/>
                      <a:pt x="5242" y="10869"/>
                    </a:cubicBezTo>
                    <a:close/>
                    <a:moveTo>
                      <a:pt x="1263" y="11502"/>
                    </a:moveTo>
                    <a:cubicBezTo>
                      <a:pt x="1215" y="11513"/>
                      <a:pt x="1180" y="11549"/>
                      <a:pt x="1180" y="11585"/>
                    </a:cubicBezTo>
                    <a:cubicBezTo>
                      <a:pt x="1180" y="11632"/>
                      <a:pt x="1215" y="11668"/>
                      <a:pt x="1263" y="11668"/>
                    </a:cubicBezTo>
                    <a:cubicBezTo>
                      <a:pt x="1311" y="11668"/>
                      <a:pt x="1346" y="11632"/>
                      <a:pt x="1346" y="11585"/>
                    </a:cubicBezTo>
                    <a:cubicBezTo>
                      <a:pt x="1346" y="11537"/>
                      <a:pt x="1311" y="11502"/>
                      <a:pt x="1263" y="11502"/>
                    </a:cubicBezTo>
                    <a:close/>
                    <a:moveTo>
                      <a:pt x="12752" y="11088"/>
                    </a:moveTo>
                    <a:cubicBezTo>
                      <a:pt x="12690" y="11088"/>
                      <a:pt x="12652" y="11098"/>
                      <a:pt x="12645" y="11121"/>
                    </a:cubicBezTo>
                    <a:cubicBezTo>
                      <a:pt x="12622" y="11204"/>
                      <a:pt x="13050" y="11406"/>
                      <a:pt x="13598" y="11573"/>
                    </a:cubicBezTo>
                    <a:cubicBezTo>
                      <a:pt x="14006" y="11686"/>
                      <a:pt x="14363" y="11761"/>
                      <a:pt x="14536" y="11761"/>
                    </a:cubicBezTo>
                    <a:cubicBezTo>
                      <a:pt x="14600" y="11761"/>
                      <a:pt x="14639" y="11750"/>
                      <a:pt x="14646" y="11728"/>
                    </a:cubicBezTo>
                    <a:lnTo>
                      <a:pt x="14646" y="11740"/>
                    </a:lnTo>
                    <a:cubicBezTo>
                      <a:pt x="14669" y="11656"/>
                      <a:pt x="14241" y="11442"/>
                      <a:pt x="13681" y="11287"/>
                    </a:cubicBezTo>
                    <a:cubicBezTo>
                      <a:pt x="13280" y="11165"/>
                      <a:pt x="12924" y="11088"/>
                      <a:pt x="12752" y="11088"/>
                    </a:cubicBezTo>
                    <a:close/>
                    <a:moveTo>
                      <a:pt x="21182" y="11536"/>
                    </a:moveTo>
                    <a:cubicBezTo>
                      <a:pt x="21132" y="11536"/>
                      <a:pt x="21081" y="11555"/>
                      <a:pt x="21039" y="11597"/>
                    </a:cubicBezTo>
                    <a:cubicBezTo>
                      <a:pt x="20908" y="11728"/>
                      <a:pt x="21004" y="11942"/>
                      <a:pt x="21182" y="11942"/>
                    </a:cubicBezTo>
                    <a:cubicBezTo>
                      <a:pt x="21289" y="11942"/>
                      <a:pt x="21385" y="11847"/>
                      <a:pt x="21385" y="11740"/>
                    </a:cubicBezTo>
                    <a:cubicBezTo>
                      <a:pt x="21385" y="11619"/>
                      <a:pt x="21286" y="11536"/>
                      <a:pt x="21182" y="11536"/>
                    </a:cubicBezTo>
                    <a:close/>
                    <a:moveTo>
                      <a:pt x="7830" y="11822"/>
                    </a:moveTo>
                    <a:cubicBezTo>
                      <a:pt x="7657" y="11822"/>
                      <a:pt x="6956" y="12039"/>
                      <a:pt x="6109" y="12311"/>
                    </a:cubicBezTo>
                    <a:cubicBezTo>
                      <a:pt x="5144" y="12609"/>
                      <a:pt x="4382" y="12871"/>
                      <a:pt x="4406" y="12942"/>
                    </a:cubicBezTo>
                    <a:cubicBezTo>
                      <a:pt x="4409" y="12959"/>
                      <a:pt x="4443" y="12967"/>
                      <a:pt x="4503" y="12967"/>
                    </a:cubicBezTo>
                    <a:cubicBezTo>
                      <a:pt x="4749" y="12967"/>
                      <a:pt x="5430" y="12833"/>
                      <a:pt x="6204" y="12585"/>
                    </a:cubicBezTo>
                    <a:cubicBezTo>
                      <a:pt x="7157" y="12264"/>
                      <a:pt x="7895" y="11918"/>
                      <a:pt x="7871" y="11835"/>
                    </a:cubicBezTo>
                    <a:cubicBezTo>
                      <a:pt x="7868" y="11826"/>
                      <a:pt x="7854" y="11822"/>
                      <a:pt x="7830" y="11822"/>
                    </a:cubicBezTo>
                    <a:close/>
                    <a:moveTo>
                      <a:pt x="9693" y="11659"/>
                    </a:moveTo>
                    <a:cubicBezTo>
                      <a:pt x="9581" y="11659"/>
                      <a:pt x="9125" y="11898"/>
                      <a:pt x="8621" y="12252"/>
                    </a:cubicBezTo>
                    <a:cubicBezTo>
                      <a:pt x="8061" y="12645"/>
                      <a:pt x="7645" y="13002"/>
                      <a:pt x="7692" y="13073"/>
                    </a:cubicBezTo>
                    <a:cubicBezTo>
                      <a:pt x="7697" y="13079"/>
                      <a:pt x="7706" y="13082"/>
                      <a:pt x="7719" y="13082"/>
                    </a:cubicBezTo>
                    <a:cubicBezTo>
                      <a:pt x="7837" y="13082"/>
                      <a:pt x="8283" y="12844"/>
                      <a:pt x="8788" y="12490"/>
                    </a:cubicBezTo>
                    <a:cubicBezTo>
                      <a:pt x="9347" y="12109"/>
                      <a:pt x="9764" y="11740"/>
                      <a:pt x="9716" y="11668"/>
                    </a:cubicBezTo>
                    <a:cubicBezTo>
                      <a:pt x="9713" y="11662"/>
                      <a:pt x="9705" y="11659"/>
                      <a:pt x="9693" y="11659"/>
                    </a:cubicBezTo>
                    <a:close/>
                    <a:moveTo>
                      <a:pt x="15707" y="12271"/>
                    </a:moveTo>
                    <a:cubicBezTo>
                      <a:pt x="15655" y="12271"/>
                      <a:pt x="15625" y="12276"/>
                      <a:pt x="15622" y="12287"/>
                    </a:cubicBezTo>
                    <a:cubicBezTo>
                      <a:pt x="15598" y="12371"/>
                      <a:pt x="16705" y="12656"/>
                      <a:pt x="18098" y="13037"/>
                    </a:cubicBezTo>
                    <a:cubicBezTo>
                      <a:pt x="19340" y="13369"/>
                      <a:pt x="20370" y="13643"/>
                      <a:pt x="20583" y="13643"/>
                    </a:cubicBezTo>
                    <a:cubicBezTo>
                      <a:pt x="20607" y="13643"/>
                      <a:pt x="20620" y="13640"/>
                      <a:pt x="20623" y="13633"/>
                    </a:cubicBezTo>
                    <a:cubicBezTo>
                      <a:pt x="20646" y="13561"/>
                      <a:pt x="19551" y="13133"/>
                      <a:pt x="18170" y="12752"/>
                    </a:cubicBezTo>
                    <a:cubicBezTo>
                      <a:pt x="16998" y="12439"/>
                      <a:pt x="15998" y="12271"/>
                      <a:pt x="15707" y="12271"/>
                    </a:cubicBezTo>
                    <a:close/>
                    <a:moveTo>
                      <a:pt x="3251" y="13240"/>
                    </a:moveTo>
                    <a:cubicBezTo>
                      <a:pt x="3073" y="13240"/>
                      <a:pt x="2977" y="13454"/>
                      <a:pt x="3108" y="13585"/>
                    </a:cubicBezTo>
                    <a:cubicBezTo>
                      <a:pt x="3151" y="13627"/>
                      <a:pt x="3201" y="13646"/>
                      <a:pt x="3251" y="13646"/>
                    </a:cubicBezTo>
                    <a:cubicBezTo>
                      <a:pt x="3355" y="13646"/>
                      <a:pt x="3454" y="13563"/>
                      <a:pt x="3454" y="13442"/>
                    </a:cubicBezTo>
                    <a:cubicBezTo>
                      <a:pt x="3454" y="13335"/>
                      <a:pt x="3358" y="13240"/>
                      <a:pt x="3251" y="13240"/>
                    </a:cubicBezTo>
                    <a:close/>
                    <a:moveTo>
                      <a:pt x="13955" y="12601"/>
                    </a:moveTo>
                    <a:cubicBezTo>
                      <a:pt x="13944" y="12601"/>
                      <a:pt x="13936" y="12603"/>
                      <a:pt x="13931" y="12609"/>
                    </a:cubicBezTo>
                    <a:cubicBezTo>
                      <a:pt x="13884" y="12668"/>
                      <a:pt x="14265" y="13073"/>
                      <a:pt x="14848" y="13418"/>
                    </a:cubicBezTo>
                    <a:cubicBezTo>
                      <a:pt x="15332" y="13711"/>
                      <a:pt x="15782" y="13875"/>
                      <a:pt x="15930" y="13875"/>
                    </a:cubicBezTo>
                    <a:cubicBezTo>
                      <a:pt x="15957" y="13875"/>
                      <a:pt x="15974" y="13870"/>
                      <a:pt x="15979" y="13859"/>
                    </a:cubicBezTo>
                    <a:lnTo>
                      <a:pt x="15979" y="13871"/>
                    </a:lnTo>
                    <a:cubicBezTo>
                      <a:pt x="16015" y="13799"/>
                      <a:pt x="15562" y="13502"/>
                      <a:pt x="15003" y="13168"/>
                    </a:cubicBezTo>
                    <a:cubicBezTo>
                      <a:pt x="14495" y="12855"/>
                      <a:pt x="14066" y="12601"/>
                      <a:pt x="13955" y="12601"/>
                    </a:cubicBezTo>
                    <a:close/>
                    <a:moveTo>
                      <a:pt x="11940" y="12364"/>
                    </a:moveTo>
                    <a:cubicBezTo>
                      <a:pt x="11932" y="12364"/>
                      <a:pt x="11925" y="12366"/>
                      <a:pt x="11919" y="12371"/>
                    </a:cubicBezTo>
                    <a:cubicBezTo>
                      <a:pt x="11860" y="12430"/>
                      <a:pt x="12050" y="12811"/>
                      <a:pt x="12371" y="13264"/>
                    </a:cubicBezTo>
                    <a:cubicBezTo>
                      <a:pt x="12661" y="13676"/>
                      <a:pt x="12951" y="13994"/>
                      <a:pt x="13045" y="13994"/>
                    </a:cubicBezTo>
                    <a:cubicBezTo>
                      <a:pt x="13052" y="13994"/>
                      <a:pt x="13057" y="13993"/>
                      <a:pt x="13062" y="13990"/>
                    </a:cubicBezTo>
                    <a:lnTo>
                      <a:pt x="13062" y="14002"/>
                    </a:lnTo>
                    <a:cubicBezTo>
                      <a:pt x="13122" y="13942"/>
                      <a:pt x="12919" y="13537"/>
                      <a:pt x="12610" y="13097"/>
                    </a:cubicBezTo>
                    <a:cubicBezTo>
                      <a:pt x="12324" y="12680"/>
                      <a:pt x="12039" y="12364"/>
                      <a:pt x="11940" y="12364"/>
                    </a:cubicBezTo>
                    <a:close/>
                    <a:moveTo>
                      <a:pt x="17122" y="14419"/>
                    </a:moveTo>
                    <a:cubicBezTo>
                      <a:pt x="16943" y="14419"/>
                      <a:pt x="16848" y="14633"/>
                      <a:pt x="16979" y="14764"/>
                    </a:cubicBezTo>
                    <a:cubicBezTo>
                      <a:pt x="17021" y="14802"/>
                      <a:pt x="17072" y="14819"/>
                      <a:pt x="17121" y="14819"/>
                    </a:cubicBezTo>
                    <a:cubicBezTo>
                      <a:pt x="17226" y="14819"/>
                      <a:pt x="17324" y="14742"/>
                      <a:pt x="17324" y="14621"/>
                    </a:cubicBezTo>
                    <a:cubicBezTo>
                      <a:pt x="17324" y="14502"/>
                      <a:pt x="17229" y="14419"/>
                      <a:pt x="17122" y="14419"/>
                    </a:cubicBezTo>
                    <a:close/>
                    <a:moveTo>
                      <a:pt x="10690" y="12573"/>
                    </a:moveTo>
                    <a:cubicBezTo>
                      <a:pt x="10617" y="12573"/>
                      <a:pt x="10453" y="13057"/>
                      <a:pt x="10336" y="13692"/>
                    </a:cubicBezTo>
                    <a:cubicBezTo>
                      <a:pt x="10216" y="14323"/>
                      <a:pt x="10181" y="14859"/>
                      <a:pt x="10264" y="14859"/>
                    </a:cubicBezTo>
                    <a:cubicBezTo>
                      <a:pt x="10265" y="14859"/>
                      <a:pt x="10266" y="14859"/>
                      <a:pt x="10267" y="14859"/>
                    </a:cubicBezTo>
                    <a:cubicBezTo>
                      <a:pt x="10339" y="14859"/>
                      <a:pt x="10504" y="14364"/>
                      <a:pt x="10621" y="13740"/>
                    </a:cubicBezTo>
                    <a:cubicBezTo>
                      <a:pt x="10740" y="13109"/>
                      <a:pt x="10776" y="12597"/>
                      <a:pt x="10693" y="12573"/>
                    </a:cubicBezTo>
                    <a:cubicBezTo>
                      <a:pt x="10692" y="12573"/>
                      <a:pt x="10691" y="12573"/>
                      <a:pt x="10690" y="12573"/>
                    </a:cubicBezTo>
                    <a:close/>
                    <a:moveTo>
                      <a:pt x="6696" y="13708"/>
                    </a:moveTo>
                    <a:cubicBezTo>
                      <a:pt x="6510" y="13708"/>
                      <a:pt x="5566" y="13965"/>
                      <a:pt x="4466" y="14419"/>
                    </a:cubicBezTo>
                    <a:cubicBezTo>
                      <a:pt x="3251" y="14907"/>
                      <a:pt x="2335" y="15454"/>
                      <a:pt x="2382" y="15526"/>
                    </a:cubicBezTo>
                    <a:cubicBezTo>
                      <a:pt x="2386" y="15533"/>
                      <a:pt x="2396" y="15536"/>
                      <a:pt x="2412" y="15536"/>
                    </a:cubicBezTo>
                    <a:cubicBezTo>
                      <a:pt x="2591" y="15536"/>
                      <a:pt x="3493" y="15128"/>
                      <a:pt x="4585" y="14680"/>
                    </a:cubicBezTo>
                    <a:cubicBezTo>
                      <a:pt x="5775" y="14180"/>
                      <a:pt x="6752" y="13799"/>
                      <a:pt x="6728" y="13716"/>
                    </a:cubicBezTo>
                    <a:cubicBezTo>
                      <a:pt x="6726" y="13710"/>
                      <a:pt x="6715" y="13708"/>
                      <a:pt x="6696" y="13708"/>
                    </a:cubicBezTo>
                    <a:close/>
                    <a:moveTo>
                      <a:pt x="9460" y="13727"/>
                    </a:moveTo>
                    <a:cubicBezTo>
                      <a:pt x="9375" y="13727"/>
                      <a:pt x="9016" y="14345"/>
                      <a:pt x="8645" y="15133"/>
                    </a:cubicBezTo>
                    <a:cubicBezTo>
                      <a:pt x="8276" y="15943"/>
                      <a:pt x="8026" y="16621"/>
                      <a:pt x="8097" y="16669"/>
                    </a:cubicBezTo>
                    <a:cubicBezTo>
                      <a:pt x="8099" y="16670"/>
                      <a:pt x="8101" y="16670"/>
                      <a:pt x="8104" y="16670"/>
                    </a:cubicBezTo>
                    <a:cubicBezTo>
                      <a:pt x="8189" y="16670"/>
                      <a:pt x="8548" y="16052"/>
                      <a:pt x="8919" y="15264"/>
                    </a:cubicBezTo>
                    <a:cubicBezTo>
                      <a:pt x="9288" y="14442"/>
                      <a:pt x="9550" y="13764"/>
                      <a:pt x="9466" y="13728"/>
                    </a:cubicBezTo>
                    <a:cubicBezTo>
                      <a:pt x="9464" y="13727"/>
                      <a:pt x="9462" y="13727"/>
                      <a:pt x="9460" y="13727"/>
                    </a:cubicBezTo>
                    <a:close/>
                    <a:moveTo>
                      <a:pt x="7894" y="14223"/>
                    </a:moveTo>
                    <a:cubicBezTo>
                      <a:pt x="7782" y="14223"/>
                      <a:pt x="7078" y="14730"/>
                      <a:pt x="6299" y="15419"/>
                    </a:cubicBezTo>
                    <a:cubicBezTo>
                      <a:pt x="5478" y="16157"/>
                      <a:pt x="4882" y="16847"/>
                      <a:pt x="4942" y="16895"/>
                    </a:cubicBezTo>
                    <a:cubicBezTo>
                      <a:pt x="4945" y="16898"/>
                      <a:pt x="4949" y="16899"/>
                      <a:pt x="4954" y="16899"/>
                    </a:cubicBezTo>
                    <a:cubicBezTo>
                      <a:pt x="5065" y="16899"/>
                      <a:pt x="5707" y="16337"/>
                      <a:pt x="6490" y="15645"/>
                    </a:cubicBezTo>
                    <a:cubicBezTo>
                      <a:pt x="7311" y="14907"/>
                      <a:pt x="7966" y="14299"/>
                      <a:pt x="7907" y="14228"/>
                    </a:cubicBezTo>
                    <a:cubicBezTo>
                      <a:pt x="7904" y="14225"/>
                      <a:pt x="7900" y="14223"/>
                      <a:pt x="7894" y="14223"/>
                    </a:cubicBezTo>
                    <a:close/>
                    <a:moveTo>
                      <a:pt x="11779" y="13942"/>
                    </a:moveTo>
                    <a:cubicBezTo>
                      <a:pt x="11778" y="13942"/>
                      <a:pt x="11777" y="13942"/>
                      <a:pt x="11776" y="13942"/>
                    </a:cubicBezTo>
                    <a:cubicBezTo>
                      <a:pt x="11693" y="13954"/>
                      <a:pt x="11848" y="14776"/>
                      <a:pt x="12110" y="15764"/>
                    </a:cubicBezTo>
                    <a:cubicBezTo>
                      <a:pt x="12368" y="16738"/>
                      <a:pt x="12649" y="17515"/>
                      <a:pt x="12725" y="17515"/>
                    </a:cubicBezTo>
                    <a:cubicBezTo>
                      <a:pt x="12727" y="17515"/>
                      <a:pt x="12728" y="17515"/>
                      <a:pt x="12729" y="17514"/>
                    </a:cubicBezTo>
                    <a:lnTo>
                      <a:pt x="12729" y="17526"/>
                    </a:lnTo>
                    <a:cubicBezTo>
                      <a:pt x="12812" y="17514"/>
                      <a:pt x="12669" y="16681"/>
                      <a:pt x="12395" y="15693"/>
                    </a:cubicBezTo>
                    <a:cubicBezTo>
                      <a:pt x="12125" y="14719"/>
                      <a:pt x="11856" y="13942"/>
                      <a:pt x="11779" y="13942"/>
                    </a:cubicBezTo>
                    <a:close/>
                    <a:moveTo>
                      <a:pt x="7692" y="17252"/>
                    </a:moveTo>
                    <a:cubicBezTo>
                      <a:pt x="7514" y="17252"/>
                      <a:pt x="7430" y="17467"/>
                      <a:pt x="7549" y="17586"/>
                    </a:cubicBezTo>
                    <a:cubicBezTo>
                      <a:pt x="7592" y="17628"/>
                      <a:pt x="7643" y="17647"/>
                      <a:pt x="7692" y="17647"/>
                    </a:cubicBezTo>
                    <a:cubicBezTo>
                      <a:pt x="7796" y="17647"/>
                      <a:pt x="7895" y="17564"/>
                      <a:pt x="7895" y="17443"/>
                    </a:cubicBezTo>
                    <a:cubicBezTo>
                      <a:pt x="7895" y="17336"/>
                      <a:pt x="7811" y="17252"/>
                      <a:pt x="7692" y="17252"/>
                    </a:cubicBezTo>
                    <a:close/>
                    <a:moveTo>
                      <a:pt x="14081" y="14000"/>
                    </a:moveTo>
                    <a:cubicBezTo>
                      <a:pt x="14078" y="14000"/>
                      <a:pt x="14076" y="14000"/>
                      <a:pt x="14074" y="14002"/>
                    </a:cubicBezTo>
                    <a:cubicBezTo>
                      <a:pt x="14015" y="14061"/>
                      <a:pt x="14693" y="14907"/>
                      <a:pt x="15586" y="15919"/>
                    </a:cubicBezTo>
                    <a:cubicBezTo>
                      <a:pt x="16465" y="16890"/>
                      <a:pt x="17219" y="17647"/>
                      <a:pt x="17317" y="17647"/>
                    </a:cubicBezTo>
                    <a:cubicBezTo>
                      <a:pt x="17320" y="17647"/>
                      <a:pt x="17323" y="17647"/>
                      <a:pt x="17324" y="17645"/>
                    </a:cubicBezTo>
                    <a:cubicBezTo>
                      <a:pt x="17384" y="17598"/>
                      <a:pt x="16705" y="16740"/>
                      <a:pt x="15800" y="15728"/>
                    </a:cubicBezTo>
                    <a:cubicBezTo>
                      <a:pt x="14934" y="14757"/>
                      <a:pt x="14179" y="14000"/>
                      <a:pt x="14081" y="14000"/>
                    </a:cubicBezTo>
                    <a:close/>
                    <a:moveTo>
                      <a:pt x="16068" y="17679"/>
                    </a:moveTo>
                    <a:cubicBezTo>
                      <a:pt x="16030" y="17679"/>
                      <a:pt x="16001" y="17711"/>
                      <a:pt x="15991" y="17752"/>
                    </a:cubicBezTo>
                    <a:cubicBezTo>
                      <a:pt x="15991" y="17752"/>
                      <a:pt x="15991" y="17764"/>
                      <a:pt x="15991" y="17776"/>
                    </a:cubicBezTo>
                    <a:cubicBezTo>
                      <a:pt x="16003" y="17824"/>
                      <a:pt x="16039" y="17848"/>
                      <a:pt x="16086" y="17848"/>
                    </a:cubicBezTo>
                    <a:cubicBezTo>
                      <a:pt x="16134" y="17836"/>
                      <a:pt x="16170" y="17788"/>
                      <a:pt x="16158" y="17752"/>
                    </a:cubicBezTo>
                    <a:cubicBezTo>
                      <a:pt x="16146" y="17717"/>
                      <a:pt x="16122" y="17681"/>
                      <a:pt x="16086" y="17681"/>
                    </a:cubicBezTo>
                    <a:cubicBezTo>
                      <a:pt x="16080" y="17679"/>
                      <a:pt x="16074" y="17679"/>
                      <a:pt x="16068" y="17679"/>
                    </a:cubicBezTo>
                    <a:close/>
                    <a:moveTo>
                      <a:pt x="10931" y="15133"/>
                    </a:moveTo>
                    <a:cubicBezTo>
                      <a:pt x="10859" y="15133"/>
                      <a:pt x="10800" y="16097"/>
                      <a:pt x="10812" y="17276"/>
                    </a:cubicBezTo>
                    <a:cubicBezTo>
                      <a:pt x="10836" y="18467"/>
                      <a:pt x="10907" y="19431"/>
                      <a:pt x="10978" y="19431"/>
                    </a:cubicBezTo>
                    <a:cubicBezTo>
                      <a:pt x="11062" y="19419"/>
                      <a:pt x="11121" y="18467"/>
                      <a:pt x="11109" y="17276"/>
                    </a:cubicBezTo>
                    <a:cubicBezTo>
                      <a:pt x="11086" y="16097"/>
                      <a:pt x="11014" y="15133"/>
                      <a:pt x="10931" y="15133"/>
                    </a:cubicBezTo>
                    <a:close/>
                    <a:moveTo>
                      <a:pt x="9678" y="15633"/>
                    </a:moveTo>
                    <a:cubicBezTo>
                      <a:pt x="9602" y="15633"/>
                      <a:pt x="9296" y="16577"/>
                      <a:pt x="9014" y="17776"/>
                    </a:cubicBezTo>
                    <a:cubicBezTo>
                      <a:pt x="8728" y="19002"/>
                      <a:pt x="8561" y="19991"/>
                      <a:pt x="8633" y="20014"/>
                    </a:cubicBezTo>
                    <a:cubicBezTo>
                      <a:pt x="8633" y="20015"/>
                      <a:pt x="8634" y="20015"/>
                      <a:pt x="8634" y="20015"/>
                    </a:cubicBezTo>
                    <a:cubicBezTo>
                      <a:pt x="8720" y="20015"/>
                      <a:pt x="9016" y="19055"/>
                      <a:pt x="9300" y="17859"/>
                    </a:cubicBezTo>
                    <a:cubicBezTo>
                      <a:pt x="9585" y="16645"/>
                      <a:pt x="9764" y="15645"/>
                      <a:pt x="9681" y="15633"/>
                    </a:cubicBezTo>
                    <a:cubicBezTo>
                      <a:pt x="9680" y="15633"/>
                      <a:pt x="9679" y="15633"/>
                      <a:pt x="9678" y="15633"/>
                    </a:cubicBezTo>
                    <a:close/>
                    <a:moveTo>
                      <a:pt x="13911" y="15549"/>
                    </a:moveTo>
                    <a:cubicBezTo>
                      <a:pt x="13910" y="15549"/>
                      <a:pt x="13908" y="15549"/>
                      <a:pt x="13907" y="15550"/>
                    </a:cubicBezTo>
                    <a:cubicBezTo>
                      <a:pt x="13836" y="15573"/>
                      <a:pt x="14193" y="16657"/>
                      <a:pt x="14800" y="17907"/>
                    </a:cubicBezTo>
                    <a:cubicBezTo>
                      <a:pt x="15382" y="19139"/>
                      <a:pt x="15974" y="20088"/>
                      <a:pt x="16068" y="20088"/>
                    </a:cubicBezTo>
                    <a:cubicBezTo>
                      <a:pt x="16071" y="20088"/>
                      <a:pt x="16073" y="20087"/>
                      <a:pt x="16074" y="20086"/>
                    </a:cubicBezTo>
                    <a:lnTo>
                      <a:pt x="16074" y="20110"/>
                    </a:lnTo>
                    <a:cubicBezTo>
                      <a:pt x="16146" y="20050"/>
                      <a:pt x="15646" y="19038"/>
                      <a:pt x="15050" y="17788"/>
                    </a:cubicBezTo>
                    <a:cubicBezTo>
                      <a:pt x="14465" y="16559"/>
                      <a:pt x="13984" y="15549"/>
                      <a:pt x="13911" y="155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39"/>
              <p:cNvSpPr/>
              <p:nvPr/>
            </p:nvSpPr>
            <p:spPr>
              <a:xfrm>
                <a:off x="4114629" y="560886"/>
                <a:ext cx="963454" cy="858986"/>
              </a:xfrm>
              <a:custGeom>
                <a:avLst/>
                <a:gdLst/>
                <a:ahLst/>
                <a:cxnLst/>
                <a:rect l="l" t="t" r="r" b="b"/>
                <a:pathLst>
                  <a:path w="40911" h="36475" extrusionOk="0">
                    <a:moveTo>
                      <a:pt x="24266" y="584"/>
                    </a:moveTo>
                    <a:cubicBezTo>
                      <a:pt x="24263" y="592"/>
                      <a:pt x="24260" y="599"/>
                      <a:pt x="24258" y="607"/>
                    </a:cubicBezTo>
                    <a:lnTo>
                      <a:pt x="24258" y="607"/>
                    </a:lnTo>
                    <a:cubicBezTo>
                      <a:pt x="24264" y="599"/>
                      <a:pt x="24271" y="592"/>
                      <a:pt x="24278" y="584"/>
                    </a:cubicBezTo>
                    <a:close/>
                    <a:moveTo>
                      <a:pt x="12967" y="1215"/>
                    </a:moveTo>
                    <a:cubicBezTo>
                      <a:pt x="12633" y="1215"/>
                      <a:pt x="12467" y="1620"/>
                      <a:pt x="12705" y="1858"/>
                    </a:cubicBezTo>
                    <a:cubicBezTo>
                      <a:pt x="12780" y="1930"/>
                      <a:pt x="12872" y="1962"/>
                      <a:pt x="12963" y="1962"/>
                    </a:cubicBezTo>
                    <a:cubicBezTo>
                      <a:pt x="13159" y="1962"/>
                      <a:pt x="13348" y="1812"/>
                      <a:pt x="13348" y="1584"/>
                    </a:cubicBezTo>
                    <a:lnTo>
                      <a:pt x="13336" y="1584"/>
                    </a:lnTo>
                    <a:cubicBezTo>
                      <a:pt x="13336" y="1370"/>
                      <a:pt x="13169" y="1215"/>
                      <a:pt x="12967" y="1215"/>
                    </a:cubicBezTo>
                    <a:close/>
                    <a:moveTo>
                      <a:pt x="20301" y="2001"/>
                    </a:moveTo>
                    <a:cubicBezTo>
                      <a:pt x="20206" y="2001"/>
                      <a:pt x="20134" y="2072"/>
                      <a:pt x="20134" y="2156"/>
                    </a:cubicBezTo>
                    <a:cubicBezTo>
                      <a:pt x="20134" y="2254"/>
                      <a:pt x="20218" y="2318"/>
                      <a:pt x="20302" y="2318"/>
                    </a:cubicBezTo>
                    <a:cubicBezTo>
                      <a:pt x="20340" y="2318"/>
                      <a:pt x="20378" y="2304"/>
                      <a:pt x="20408" y="2275"/>
                    </a:cubicBezTo>
                    <a:cubicBezTo>
                      <a:pt x="20503" y="2167"/>
                      <a:pt x="20432" y="2001"/>
                      <a:pt x="20301" y="2001"/>
                    </a:cubicBezTo>
                    <a:close/>
                    <a:moveTo>
                      <a:pt x="29183" y="3811"/>
                    </a:moveTo>
                    <a:lnTo>
                      <a:pt x="29183" y="3814"/>
                    </a:lnTo>
                    <a:lnTo>
                      <a:pt x="29183" y="3814"/>
                    </a:lnTo>
                    <a:cubicBezTo>
                      <a:pt x="29183" y="3812"/>
                      <a:pt x="29183" y="3811"/>
                      <a:pt x="29183" y="3811"/>
                    </a:cubicBezTo>
                    <a:close/>
                    <a:moveTo>
                      <a:pt x="29183" y="3814"/>
                    </a:moveTo>
                    <a:cubicBezTo>
                      <a:pt x="29182" y="3816"/>
                      <a:pt x="29181" y="3819"/>
                      <a:pt x="29179" y="3823"/>
                    </a:cubicBezTo>
                    <a:lnTo>
                      <a:pt x="29179" y="3823"/>
                    </a:lnTo>
                    <a:cubicBezTo>
                      <a:pt x="29180" y="3822"/>
                      <a:pt x="29181" y="3822"/>
                      <a:pt x="29181" y="3822"/>
                    </a:cubicBezTo>
                    <a:cubicBezTo>
                      <a:pt x="29182" y="3822"/>
                      <a:pt x="29183" y="3822"/>
                      <a:pt x="29183" y="3822"/>
                    </a:cubicBezTo>
                    <a:lnTo>
                      <a:pt x="29183" y="3814"/>
                    </a:lnTo>
                    <a:close/>
                    <a:moveTo>
                      <a:pt x="33517" y="5049"/>
                    </a:moveTo>
                    <a:cubicBezTo>
                      <a:pt x="33504" y="5059"/>
                      <a:pt x="33491" y="5069"/>
                      <a:pt x="33479" y="5078"/>
                    </a:cubicBezTo>
                    <a:lnTo>
                      <a:pt x="33479" y="5078"/>
                    </a:lnTo>
                    <a:cubicBezTo>
                      <a:pt x="33495" y="5072"/>
                      <a:pt x="33512" y="5066"/>
                      <a:pt x="33529" y="5061"/>
                    </a:cubicBezTo>
                    <a:lnTo>
                      <a:pt x="33517" y="5049"/>
                    </a:lnTo>
                    <a:close/>
                    <a:moveTo>
                      <a:pt x="8168" y="4834"/>
                    </a:moveTo>
                    <a:cubicBezTo>
                      <a:pt x="8073" y="4834"/>
                      <a:pt x="8002" y="4894"/>
                      <a:pt x="8014" y="4977"/>
                    </a:cubicBezTo>
                    <a:cubicBezTo>
                      <a:pt x="8014" y="5067"/>
                      <a:pt x="8086" y="5128"/>
                      <a:pt x="8162" y="5128"/>
                    </a:cubicBezTo>
                    <a:cubicBezTo>
                      <a:pt x="8197" y="5128"/>
                      <a:pt x="8233" y="5115"/>
                      <a:pt x="8264" y="5084"/>
                    </a:cubicBezTo>
                    <a:cubicBezTo>
                      <a:pt x="8359" y="5001"/>
                      <a:pt x="8299" y="4834"/>
                      <a:pt x="8168" y="4834"/>
                    </a:cubicBezTo>
                    <a:close/>
                    <a:moveTo>
                      <a:pt x="24258" y="607"/>
                    </a:moveTo>
                    <a:cubicBezTo>
                      <a:pt x="24183" y="695"/>
                      <a:pt x="24118" y="782"/>
                      <a:pt x="24063" y="870"/>
                    </a:cubicBezTo>
                    <a:cubicBezTo>
                      <a:pt x="23932" y="1060"/>
                      <a:pt x="23766" y="1358"/>
                      <a:pt x="23575" y="1715"/>
                    </a:cubicBezTo>
                    <a:cubicBezTo>
                      <a:pt x="23063" y="2656"/>
                      <a:pt x="22634" y="3632"/>
                      <a:pt x="22289" y="4644"/>
                    </a:cubicBezTo>
                    <a:cubicBezTo>
                      <a:pt x="21944" y="5656"/>
                      <a:pt x="21682" y="6704"/>
                      <a:pt x="21515" y="7751"/>
                    </a:cubicBezTo>
                    <a:cubicBezTo>
                      <a:pt x="21444" y="8156"/>
                      <a:pt x="21408" y="8490"/>
                      <a:pt x="21384" y="8716"/>
                    </a:cubicBezTo>
                    <a:cubicBezTo>
                      <a:pt x="21372" y="8835"/>
                      <a:pt x="21361" y="8954"/>
                      <a:pt x="21372" y="9073"/>
                    </a:cubicBezTo>
                    <a:cubicBezTo>
                      <a:pt x="21408" y="8954"/>
                      <a:pt x="21432" y="8847"/>
                      <a:pt x="21444" y="8728"/>
                    </a:cubicBezTo>
                    <a:cubicBezTo>
                      <a:pt x="21480" y="8502"/>
                      <a:pt x="21539" y="8168"/>
                      <a:pt x="21611" y="7775"/>
                    </a:cubicBezTo>
                    <a:cubicBezTo>
                      <a:pt x="22015" y="5680"/>
                      <a:pt x="22694" y="3656"/>
                      <a:pt x="23658" y="1763"/>
                    </a:cubicBezTo>
                    <a:cubicBezTo>
                      <a:pt x="23849" y="1394"/>
                      <a:pt x="24004" y="1096"/>
                      <a:pt x="24111" y="905"/>
                    </a:cubicBezTo>
                    <a:cubicBezTo>
                      <a:pt x="24166" y="806"/>
                      <a:pt x="24221" y="706"/>
                      <a:pt x="24258" y="607"/>
                    </a:cubicBezTo>
                    <a:close/>
                    <a:moveTo>
                      <a:pt x="11788" y="4858"/>
                    </a:moveTo>
                    <a:lnTo>
                      <a:pt x="11788" y="4858"/>
                    </a:lnTo>
                    <a:cubicBezTo>
                      <a:pt x="12002" y="5096"/>
                      <a:pt x="12228" y="5311"/>
                      <a:pt x="12467" y="5513"/>
                    </a:cubicBezTo>
                    <a:cubicBezTo>
                      <a:pt x="12895" y="5906"/>
                      <a:pt x="13490" y="6454"/>
                      <a:pt x="14086" y="7085"/>
                    </a:cubicBezTo>
                    <a:cubicBezTo>
                      <a:pt x="14693" y="7716"/>
                      <a:pt x="15217" y="8311"/>
                      <a:pt x="15586" y="8752"/>
                    </a:cubicBezTo>
                    <a:cubicBezTo>
                      <a:pt x="15776" y="9002"/>
                      <a:pt x="15979" y="9240"/>
                      <a:pt x="16205" y="9454"/>
                    </a:cubicBezTo>
                    <a:cubicBezTo>
                      <a:pt x="16169" y="9383"/>
                      <a:pt x="16122" y="9299"/>
                      <a:pt x="16074" y="9240"/>
                    </a:cubicBezTo>
                    <a:cubicBezTo>
                      <a:pt x="15979" y="9109"/>
                      <a:pt x="15848" y="8906"/>
                      <a:pt x="15669" y="8680"/>
                    </a:cubicBezTo>
                    <a:cubicBezTo>
                      <a:pt x="14753" y="7478"/>
                      <a:pt x="13705" y="6382"/>
                      <a:pt x="12550" y="5418"/>
                    </a:cubicBezTo>
                    <a:cubicBezTo>
                      <a:pt x="12324" y="5239"/>
                      <a:pt x="12133" y="5084"/>
                      <a:pt x="12002" y="4989"/>
                    </a:cubicBezTo>
                    <a:cubicBezTo>
                      <a:pt x="11943" y="4942"/>
                      <a:pt x="11871" y="4894"/>
                      <a:pt x="11788" y="4858"/>
                    </a:cubicBezTo>
                    <a:close/>
                    <a:moveTo>
                      <a:pt x="29179" y="3823"/>
                    </a:moveTo>
                    <a:lnTo>
                      <a:pt x="29179" y="3823"/>
                    </a:lnTo>
                    <a:cubicBezTo>
                      <a:pt x="29095" y="3860"/>
                      <a:pt x="27870" y="5261"/>
                      <a:pt x="26397" y="7001"/>
                    </a:cubicBezTo>
                    <a:cubicBezTo>
                      <a:pt x="24885" y="8799"/>
                      <a:pt x="23694" y="10276"/>
                      <a:pt x="23718" y="10299"/>
                    </a:cubicBezTo>
                    <a:cubicBezTo>
                      <a:pt x="23718" y="10300"/>
                      <a:pt x="23718" y="10300"/>
                      <a:pt x="23719" y="10300"/>
                    </a:cubicBezTo>
                    <a:cubicBezTo>
                      <a:pt x="23762" y="10300"/>
                      <a:pt x="25004" y="8880"/>
                      <a:pt x="26504" y="7097"/>
                    </a:cubicBezTo>
                    <a:cubicBezTo>
                      <a:pt x="27936" y="5391"/>
                      <a:pt x="29097" y="3968"/>
                      <a:pt x="29179" y="3823"/>
                    </a:cubicBezTo>
                    <a:close/>
                    <a:moveTo>
                      <a:pt x="10691" y="6676"/>
                    </a:moveTo>
                    <a:cubicBezTo>
                      <a:pt x="10666" y="6676"/>
                      <a:pt x="10650" y="6681"/>
                      <a:pt x="10645" y="6692"/>
                    </a:cubicBezTo>
                    <a:cubicBezTo>
                      <a:pt x="10585" y="6811"/>
                      <a:pt x="11895" y="7537"/>
                      <a:pt x="13395" y="8573"/>
                    </a:cubicBezTo>
                    <a:cubicBezTo>
                      <a:pt x="14837" y="9568"/>
                      <a:pt x="15915" y="10530"/>
                      <a:pt x="16072" y="10530"/>
                    </a:cubicBezTo>
                    <a:cubicBezTo>
                      <a:pt x="16078" y="10530"/>
                      <a:pt x="16083" y="10529"/>
                      <a:pt x="16086" y="10526"/>
                    </a:cubicBezTo>
                    <a:lnTo>
                      <a:pt x="16074" y="10526"/>
                    </a:lnTo>
                    <a:cubicBezTo>
                      <a:pt x="16157" y="10454"/>
                      <a:pt x="15169" y="9311"/>
                      <a:pt x="13645" y="8228"/>
                    </a:cubicBezTo>
                    <a:cubicBezTo>
                      <a:pt x="12254" y="7239"/>
                      <a:pt x="10952" y="6676"/>
                      <a:pt x="10691" y="6676"/>
                    </a:cubicBezTo>
                    <a:close/>
                    <a:moveTo>
                      <a:pt x="17241" y="2025"/>
                    </a:moveTo>
                    <a:lnTo>
                      <a:pt x="17241" y="2025"/>
                    </a:lnTo>
                    <a:cubicBezTo>
                      <a:pt x="17277" y="2144"/>
                      <a:pt x="17312" y="2263"/>
                      <a:pt x="17372" y="2358"/>
                    </a:cubicBezTo>
                    <a:cubicBezTo>
                      <a:pt x="17467" y="2572"/>
                      <a:pt x="17598" y="2882"/>
                      <a:pt x="17753" y="3251"/>
                    </a:cubicBezTo>
                    <a:cubicBezTo>
                      <a:pt x="18563" y="5227"/>
                      <a:pt x="19158" y="7287"/>
                      <a:pt x="19527" y="9395"/>
                    </a:cubicBezTo>
                    <a:cubicBezTo>
                      <a:pt x="19598" y="9799"/>
                      <a:pt x="19646" y="10121"/>
                      <a:pt x="19682" y="10347"/>
                    </a:cubicBezTo>
                    <a:cubicBezTo>
                      <a:pt x="19706" y="10466"/>
                      <a:pt x="19717" y="10585"/>
                      <a:pt x="19753" y="10704"/>
                    </a:cubicBezTo>
                    <a:lnTo>
                      <a:pt x="19765" y="10704"/>
                    </a:lnTo>
                    <a:cubicBezTo>
                      <a:pt x="19765" y="10585"/>
                      <a:pt x="19765" y="10466"/>
                      <a:pt x="19741" y="10347"/>
                    </a:cubicBezTo>
                    <a:cubicBezTo>
                      <a:pt x="19729" y="10121"/>
                      <a:pt x="19682" y="9787"/>
                      <a:pt x="19634" y="9371"/>
                    </a:cubicBezTo>
                    <a:cubicBezTo>
                      <a:pt x="19313" y="7251"/>
                      <a:pt x="18717" y="5180"/>
                      <a:pt x="17848" y="3215"/>
                    </a:cubicBezTo>
                    <a:cubicBezTo>
                      <a:pt x="17681" y="2846"/>
                      <a:pt x="17527" y="2537"/>
                      <a:pt x="17420" y="2334"/>
                    </a:cubicBezTo>
                    <a:cubicBezTo>
                      <a:pt x="17372" y="2227"/>
                      <a:pt x="17312" y="2132"/>
                      <a:pt x="17241" y="2025"/>
                    </a:cubicBezTo>
                    <a:close/>
                    <a:moveTo>
                      <a:pt x="13871" y="11169"/>
                    </a:moveTo>
                    <a:lnTo>
                      <a:pt x="13866" y="11174"/>
                    </a:lnTo>
                    <a:lnTo>
                      <a:pt x="13866" y="11174"/>
                    </a:lnTo>
                    <a:cubicBezTo>
                      <a:pt x="13868" y="11173"/>
                      <a:pt x="13870" y="11171"/>
                      <a:pt x="13871" y="11169"/>
                    </a:cubicBezTo>
                    <a:close/>
                    <a:moveTo>
                      <a:pt x="4506" y="7987"/>
                    </a:moveTo>
                    <a:cubicBezTo>
                      <a:pt x="4353" y="7987"/>
                      <a:pt x="4268" y="8001"/>
                      <a:pt x="4263" y="8025"/>
                    </a:cubicBezTo>
                    <a:cubicBezTo>
                      <a:pt x="4251" y="8156"/>
                      <a:pt x="6502" y="8513"/>
                      <a:pt x="9145" y="9383"/>
                    </a:cubicBezTo>
                    <a:cubicBezTo>
                      <a:pt x="11649" y="10195"/>
                      <a:pt x="13597" y="11178"/>
                      <a:pt x="13846" y="11178"/>
                    </a:cubicBezTo>
                    <a:cubicBezTo>
                      <a:pt x="13852" y="11178"/>
                      <a:pt x="13857" y="11177"/>
                      <a:pt x="13861" y="11176"/>
                    </a:cubicBezTo>
                    <a:lnTo>
                      <a:pt x="13861" y="11176"/>
                    </a:lnTo>
                    <a:cubicBezTo>
                      <a:pt x="13868" y="11053"/>
                      <a:pt x="11920" y="9835"/>
                      <a:pt x="9276" y="8966"/>
                    </a:cubicBezTo>
                    <a:cubicBezTo>
                      <a:pt x="7092" y="8241"/>
                      <a:pt x="5166" y="7987"/>
                      <a:pt x="4506" y="7987"/>
                    </a:cubicBezTo>
                    <a:close/>
                    <a:moveTo>
                      <a:pt x="13866" y="11174"/>
                    </a:moveTo>
                    <a:lnTo>
                      <a:pt x="13866" y="11174"/>
                    </a:lnTo>
                    <a:cubicBezTo>
                      <a:pt x="13864" y="11175"/>
                      <a:pt x="13863" y="11176"/>
                      <a:pt x="13861" y="11176"/>
                    </a:cubicBezTo>
                    <a:lnTo>
                      <a:pt x="13861" y="11176"/>
                    </a:lnTo>
                    <a:cubicBezTo>
                      <a:pt x="13861" y="11178"/>
                      <a:pt x="13860" y="11179"/>
                      <a:pt x="13860" y="11180"/>
                    </a:cubicBezTo>
                    <a:lnTo>
                      <a:pt x="13866" y="11174"/>
                    </a:lnTo>
                    <a:close/>
                    <a:moveTo>
                      <a:pt x="33479" y="5078"/>
                    </a:moveTo>
                    <a:cubicBezTo>
                      <a:pt x="33355" y="5125"/>
                      <a:pt x="33241" y="5188"/>
                      <a:pt x="33136" y="5251"/>
                    </a:cubicBezTo>
                    <a:cubicBezTo>
                      <a:pt x="32886" y="5370"/>
                      <a:pt x="32540" y="5573"/>
                      <a:pt x="32112" y="5811"/>
                    </a:cubicBezTo>
                    <a:cubicBezTo>
                      <a:pt x="31255" y="6311"/>
                      <a:pt x="30088" y="7025"/>
                      <a:pt x="28861" y="7894"/>
                    </a:cubicBezTo>
                    <a:cubicBezTo>
                      <a:pt x="27623" y="8763"/>
                      <a:pt x="26552" y="9609"/>
                      <a:pt x="25802" y="10252"/>
                    </a:cubicBezTo>
                    <a:cubicBezTo>
                      <a:pt x="25421" y="10573"/>
                      <a:pt x="25123" y="10835"/>
                      <a:pt x="24920" y="11026"/>
                    </a:cubicBezTo>
                    <a:cubicBezTo>
                      <a:pt x="24813" y="11109"/>
                      <a:pt x="24706" y="11216"/>
                      <a:pt x="24611" y="11323"/>
                    </a:cubicBezTo>
                    <a:cubicBezTo>
                      <a:pt x="24742" y="11240"/>
                      <a:pt x="24849" y="11157"/>
                      <a:pt x="24956" y="11061"/>
                    </a:cubicBezTo>
                    <a:lnTo>
                      <a:pt x="25861" y="10323"/>
                    </a:lnTo>
                    <a:cubicBezTo>
                      <a:pt x="26635" y="9704"/>
                      <a:pt x="27707" y="8871"/>
                      <a:pt x="28945" y="8001"/>
                    </a:cubicBezTo>
                    <a:cubicBezTo>
                      <a:pt x="30171" y="7144"/>
                      <a:pt x="31326" y="6418"/>
                      <a:pt x="32159" y="5906"/>
                    </a:cubicBezTo>
                    <a:lnTo>
                      <a:pt x="33148" y="5287"/>
                    </a:lnTo>
                    <a:cubicBezTo>
                      <a:pt x="33265" y="5223"/>
                      <a:pt x="33372" y="5159"/>
                      <a:pt x="33479" y="5078"/>
                    </a:cubicBezTo>
                    <a:close/>
                    <a:moveTo>
                      <a:pt x="35836" y="11176"/>
                    </a:moveTo>
                    <a:cubicBezTo>
                      <a:pt x="35801" y="11176"/>
                      <a:pt x="35766" y="11177"/>
                      <a:pt x="35731" y="11180"/>
                    </a:cubicBezTo>
                    <a:cubicBezTo>
                      <a:pt x="35493" y="11180"/>
                      <a:pt x="35148" y="11204"/>
                      <a:pt x="34731" y="11240"/>
                    </a:cubicBezTo>
                    <a:cubicBezTo>
                      <a:pt x="33624" y="11335"/>
                      <a:pt x="32540" y="11526"/>
                      <a:pt x="31469" y="11800"/>
                    </a:cubicBezTo>
                    <a:cubicBezTo>
                      <a:pt x="30397" y="12062"/>
                      <a:pt x="29350" y="12419"/>
                      <a:pt x="28349" y="12859"/>
                    </a:cubicBezTo>
                    <a:cubicBezTo>
                      <a:pt x="27957" y="13026"/>
                      <a:pt x="27647" y="13181"/>
                      <a:pt x="27433" y="13288"/>
                    </a:cubicBezTo>
                    <a:cubicBezTo>
                      <a:pt x="27326" y="13335"/>
                      <a:pt x="27218" y="13407"/>
                      <a:pt x="27123" y="13478"/>
                    </a:cubicBezTo>
                    <a:cubicBezTo>
                      <a:pt x="27242" y="13443"/>
                      <a:pt x="27349" y="13395"/>
                      <a:pt x="27468" y="13347"/>
                    </a:cubicBezTo>
                    <a:cubicBezTo>
                      <a:pt x="27671" y="13240"/>
                      <a:pt x="27992" y="13109"/>
                      <a:pt x="28385" y="12954"/>
                    </a:cubicBezTo>
                    <a:cubicBezTo>
                      <a:pt x="30421" y="12133"/>
                      <a:pt x="32552" y="11597"/>
                      <a:pt x="34743" y="11347"/>
                    </a:cubicBezTo>
                    <a:cubicBezTo>
                      <a:pt x="35160" y="11300"/>
                      <a:pt x="35493" y="11264"/>
                      <a:pt x="35731" y="11240"/>
                    </a:cubicBezTo>
                    <a:cubicBezTo>
                      <a:pt x="35850" y="11240"/>
                      <a:pt x="35969" y="11216"/>
                      <a:pt x="36100" y="11192"/>
                    </a:cubicBezTo>
                    <a:cubicBezTo>
                      <a:pt x="36008" y="11184"/>
                      <a:pt x="35921" y="11176"/>
                      <a:pt x="35836" y="11176"/>
                    </a:cubicBezTo>
                    <a:close/>
                    <a:moveTo>
                      <a:pt x="7635" y="13222"/>
                    </a:moveTo>
                    <a:cubicBezTo>
                      <a:pt x="6214" y="13222"/>
                      <a:pt x="4799" y="13375"/>
                      <a:pt x="3418" y="13693"/>
                    </a:cubicBezTo>
                    <a:cubicBezTo>
                      <a:pt x="2144" y="13990"/>
                      <a:pt x="1406" y="14312"/>
                      <a:pt x="1429" y="14383"/>
                    </a:cubicBezTo>
                    <a:cubicBezTo>
                      <a:pt x="1432" y="14392"/>
                      <a:pt x="1447" y="14396"/>
                      <a:pt x="1471" y="14396"/>
                    </a:cubicBezTo>
                    <a:cubicBezTo>
                      <a:pt x="1649" y="14396"/>
                      <a:pt x="2371" y="14189"/>
                      <a:pt x="3477" y="13990"/>
                    </a:cubicBezTo>
                    <a:cubicBezTo>
                      <a:pt x="4774" y="13765"/>
                      <a:pt x="6092" y="13658"/>
                      <a:pt x="7409" y="13658"/>
                    </a:cubicBezTo>
                    <a:cubicBezTo>
                      <a:pt x="7762" y="13658"/>
                      <a:pt x="8114" y="13666"/>
                      <a:pt x="8466" y="13681"/>
                    </a:cubicBezTo>
                    <a:cubicBezTo>
                      <a:pt x="10133" y="13740"/>
                      <a:pt x="11800" y="13967"/>
                      <a:pt x="13419" y="14359"/>
                    </a:cubicBezTo>
                    <a:cubicBezTo>
                      <a:pt x="14564" y="14643"/>
                      <a:pt x="15269" y="14926"/>
                      <a:pt x="15408" y="14926"/>
                    </a:cubicBezTo>
                    <a:cubicBezTo>
                      <a:pt x="15420" y="14926"/>
                      <a:pt x="15428" y="14924"/>
                      <a:pt x="15431" y="14919"/>
                    </a:cubicBezTo>
                    <a:cubicBezTo>
                      <a:pt x="15455" y="14871"/>
                      <a:pt x="14753" y="14455"/>
                      <a:pt x="13490" y="14074"/>
                    </a:cubicBezTo>
                    <a:cubicBezTo>
                      <a:pt x="11859" y="13586"/>
                      <a:pt x="10181" y="13300"/>
                      <a:pt x="8478" y="13240"/>
                    </a:cubicBezTo>
                    <a:cubicBezTo>
                      <a:pt x="8197" y="13228"/>
                      <a:pt x="7916" y="13222"/>
                      <a:pt x="7635" y="13222"/>
                    </a:cubicBezTo>
                    <a:close/>
                    <a:moveTo>
                      <a:pt x="30028" y="1"/>
                    </a:moveTo>
                    <a:lnTo>
                      <a:pt x="30028" y="12"/>
                    </a:lnTo>
                    <a:cubicBezTo>
                      <a:pt x="29802" y="72"/>
                      <a:pt x="29588" y="179"/>
                      <a:pt x="29397" y="322"/>
                    </a:cubicBezTo>
                    <a:cubicBezTo>
                      <a:pt x="28838" y="667"/>
                      <a:pt x="28314" y="1072"/>
                      <a:pt x="27826" y="1513"/>
                    </a:cubicBezTo>
                    <a:cubicBezTo>
                      <a:pt x="26218" y="2965"/>
                      <a:pt x="24861" y="4680"/>
                      <a:pt x="23825" y="6585"/>
                    </a:cubicBezTo>
                    <a:cubicBezTo>
                      <a:pt x="22801" y="8478"/>
                      <a:pt x="21932" y="10454"/>
                      <a:pt x="21241" y="12490"/>
                    </a:cubicBezTo>
                    <a:cubicBezTo>
                      <a:pt x="20694" y="14050"/>
                      <a:pt x="20396" y="15026"/>
                      <a:pt x="20456" y="15050"/>
                    </a:cubicBezTo>
                    <a:cubicBezTo>
                      <a:pt x="20456" y="15050"/>
                      <a:pt x="20457" y="15050"/>
                      <a:pt x="20458" y="15050"/>
                    </a:cubicBezTo>
                    <a:cubicBezTo>
                      <a:pt x="20525" y="15050"/>
                      <a:pt x="20916" y="14114"/>
                      <a:pt x="21527" y="12609"/>
                    </a:cubicBezTo>
                    <a:cubicBezTo>
                      <a:pt x="22289" y="10609"/>
                      <a:pt x="23182" y="8680"/>
                      <a:pt x="24206" y="6799"/>
                    </a:cubicBezTo>
                    <a:cubicBezTo>
                      <a:pt x="25218" y="4930"/>
                      <a:pt x="26516" y="3227"/>
                      <a:pt x="28028" y="1739"/>
                    </a:cubicBezTo>
                    <a:cubicBezTo>
                      <a:pt x="29195" y="608"/>
                      <a:pt x="30076" y="72"/>
                      <a:pt x="30028" y="1"/>
                    </a:cubicBezTo>
                    <a:close/>
                    <a:moveTo>
                      <a:pt x="14376" y="2606"/>
                    </a:moveTo>
                    <a:cubicBezTo>
                      <a:pt x="14374" y="2606"/>
                      <a:pt x="14373" y="2607"/>
                      <a:pt x="14372" y="2608"/>
                    </a:cubicBezTo>
                    <a:cubicBezTo>
                      <a:pt x="14252" y="2679"/>
                      <a:pt x="15955" y="5239"/>
                      <a:pt x="17443" y="8656"/>
                    </a:cubicBezTo>
                    <a:cubicBezTo>
                      <a:pt x="18926" y="12072"/>
                      <a:pt x="19534" y="15062"/>
                      <a:pt x="19668" y="15062"/>
                    </a:cubicBezTo>
                    <a:cubicBezTo>
                      <a:pt x="19669" y="15062"/>
                      <a:pt x="19669" y="15062"/>
                      <a:pt x="19670" y="15062"/>
                    </a:cubicBezTo>
                    <a:cubicBezTo>
                      <a:pt x="19729" y="15050"/>
                      <a:pt x="19646" y="14288"/>
                      <a:pt x="19372" y="13074"/>
                    </a:cubicBezTo>
                    <a:cubicBezTo>
                      <a:pt x="18622" y="9918"/>
                      <a:pt x="17348" y="6918"/>
                      <a:pt x="15586" y="4203"/>
                    </a:cubicBezTo>
                    <a:cubicBezTo>
                      <a:pt x="14927" y="3197"/>
                      <a:pt x="14436" y="2606"/>
                      <a:pt x="14376" y="2606"/>
                    </a:cubicBezTo>
                    <a:close/>
                    <a:moveTo>
                      <a:pt x="14383" y="10752"/>
                    </a:moveTo>
                    <a:cubicBezTo>
                      <a:pt x="14372" y="10788"/>
                      <a:pt x="14669" y="10978"/>
                      <a:pt x="15145" y="11311"/>
                    </a:cubicBezTo>
                    <a:cubicBezTo>
                      <a:pt x="16384" y="12181"/>
                      <a:pt x="17491" y="13216"/>
                      <a:pt x="18432" y="14395"/>
                    </a:cubicBezTo>
                    <a:cubicBezTo>
                      <a:pt x="18622" y="14645"/>
                      <a:pt x="18813" y="14895"/>
                      <a:pt x="19027" y="15133"/>
                    </a:cubicBezTo>
                    <a:cubicBezTo>
                      <a:pt x="19003" y="15038"/>
                      <a:pt x="18955" y="14955"/>
                      <a:pt x="18908" y="14883"/>
                    </a:cubicBezTo>
                    <a:cubicBezTo>
                      <a:pt x="18813" y="14752"/>
                      <a:pt x="18682" y="14562"/>
                      <a:pt x="18515" y="14324"/>
                    </a:cubicBezTo>
                    <a:cubicBezTo>
                      <a:pt x="17610" y="13097"/>
                      <a:pt x="16479" y="12050"/>
                      <a:pt x="15205" y="11216"/>
                    </a:cubicBezTo>
                    <a:cubicBezTo>
                      <a:pt x="14955" y="11061"/>
                      <a:pt x="14753" y="10942"/>
                      <a:pt x="14610" y="10859"/>
                    </a:cubicBezTo>
                    <a:cubicBezTo>
                      <a:pt x="14538" y="10811"/>
                      <a:pt x="14455" y="10776"/>
                      <a:pt x="14383" y="10752"/>
                    </a:cubicBezTo>
                    <a:close/>
                    <a:moveTo>
                      <a:pt x="6238" y="11077"/>
                    </a:moveTo>
                    <a:cubicBezTo>
                      <a:pt x="5223" y="11077"/>
                      <a:pt x="4620" y="11155"/>
                      <a:pt x="4620" y="11216"/>
                    </a:cubicBezTo>
                    <a:cubicBezTo>
                      <a:pt x="4632" y="11288"/>
                      <a:pt x="5454" y="11276"/>
                      <a:pt x="6799" y="11395"/>
                    </a:cubicBezTo>
                    <a:cubicBezTo>
                      <a:pt x="7466" y="11442"/>
                      <a:pt x="8264" y="11538"/>
                      <a:pt x="9133" y="11692"/>
                    </a:cubicBezTo>
                    <a:cubicBezTo>
                      <a:pt x="11026" y="12014"/>
                      <a:pt x="12871" y="12562"/>
                      <a:pt x="14633" y="13300"/>
                    </a:cubicBezTo>
                    <a:cubicBezTo>
                      <a:pt x="15455" y="13645"/>
                      <a:pt x="16169" y="13990"/>
                      <a:pt x="16765" y="14312"/>
                    </a:cubicBezTo>
                    <a:cubicBezTo>
                      <a:pt x="17886" y="14895"/>
                      <a:pt x="18575" y="15341"/>
                      <a:pt x="18681" y="15341"/>
                    </a:cubicBezTo>
                    <a:cubicBezTo>
                      <a:pt x="18687" y="15341"/>
                      <a:pt x="18691" y="15339"/>
                      <a:pt x="18694" y="15336"/>
                    </a:cubicBezTo>
                    <a:cubicBezTo>
                      <a:pt x="18717" y="15288"/>
                      <a:pt x="18074" y="14740"/>
                      <a:pt x="16919" y="14038"/>
                    </a:cubicBezTo>
                    <a:cubicBezTo>
                      <a:pt x="16241" y="13633"/>
                      <a:pt x="15526" y="13252"/>
                      <a:pt x="14800" y="12931"/>
                    </a:cubicBezTo>
                    <a:cubicBezTo>
                      <a:pt x="13907" y="12538"/>
                      <a:pt x="12990" y="12204"/>
                      <a:pt x="12062" y="11919"/>
                    </a:cubicBezTo>
                    <a:cubicBezTo>
                      <a:pt x="11121" y="11657"/>
                      <a:pt x="10157" y="11442"/>
                      <a:pt x="9192" y="11300"/>
                    </a:cubicBezTo>
                    <a:cubicBezTo>
                      <a:pt x="8407" y="11180"/>
                      <a:pt x="7609" y="11109"/>
                      <a:pt x="6811" y="11085"/>
                    </a:cubicBezTo>
                    <a:cubicBezTo>
                      <a:pt x="6608" y="11080"/>
                      <a:pt x="6417" y="11077"/>
                      <a:pt x="6238" y="11077"/>
                    </a:cubicBezTo>
                    <a:close/>
                    <a:moveTo>
                      <a:pt x="34912" y="7999"/>
                    </a:moveTo>
                    <a:cubicBezTo>
                      <a:pt x="34681" y="7999"/>
                      <a:pt x="33894" y="8134"/>
                      <a:pt x="32755" y="8454"/>
                    </a:cubicBezTo>
                    <a:cubicBezTo>
                      <a:pt x="31969" y="8692"/>
                      <a:pt x="31195" y="8954"/>
                      <a:pt x="30445" y="9275"/>
                    </a:cubicBezTo>
                    <a:cubicBezTo>
                      <a:pt x="28588" y="10037"/>
                      <a:pt x="26837" y="11026"/>
                      <a:pt x="25230" y="12228"/>
                    </a:cubicBezTo>
                    <a:cubicBezTo>
                      <a:pt x="24575" y="12716"/>
                      <a:pt x="23956" y="13252"/>
                      <a:pt x="23361" y="13800"/>
                    </a:cubicBezTo>
                    <a:cubicBezTo>
                      <a:pt x="22337" y="14764"/>
                      <a:pt x="21777" y="15431"/>
                      <a:pt x="21837" y="15479"/>
                    </a:cubicBezTo>
                    <a:cubicBezTo>
                      <a:pt x="21839" y="15480"/>
                      <a:pt x="21842" y="15481"/>
                      <a:pt x="21846" y="15481"/>
                    </a:cubicBezTo>
                    <a:cubicBezTo>
                      <a:pt x="21942" y="15481"/>
                      <a:pt x="22542" y="14887"/>
                      <a:pt x="23563" y="14038"/>
                    </a:cubicBezTo>
                    <a:cubicBezTo>
                      <a:pt x="24087" y="13597"/>
                      <a:pt x="24718" y="13085"/>
                      <a:pt x="25480" y="12562"/>
                    </a:cubicBezTo>
                    <a:cubicBezTo>
                      <a:pt x="26230" y="12038"/>
                      <a:pt x="27064" y="11490"/>
                      <a:pt x="27980" y="10966"/>
                    </a:cubicBezTo>
                    <a:cubicBezTo>
                      <a:pt x="28838" y="10478"/>
                      <a:pt x="29719" y="10037"/>
                      <a:pt x="30624" y="9645"/>
                    </a:cubicBezTo>
                    <a:cubicBezTo>
                      <a:pt x="31457" y="9275"/>
                      <a:pt x="32219" y="8978"/>
                      <a:pt x="32874" y="8752"/>
                    </a:cubicBezTo>
                    <a:cubicBezTo>
                      <a:pt x="34172" y="8287"/>
                      <a:pt x="35005" y="8073"/>
                      <a:pt x="34993" y="8001"/>
                    </a:cubicBezTo>
                    <a:lnTo>
                      <a:pt x="34993" y="8001"/>
                    </a:lnTo>
                    <a:lnTo>
                      <a:pt x="34981" y="8013"/>
                    </a:lnTo>
                    <a:cubicBezTo>
                      <a:pt x="34979" y="8004"/>
                      <a:pt x="34956" y="7999"/>
                      <a:pt x="34912" y="7999"/>
                    </a:cubicBezTo>
                    <a:close/>
                    <a:moveTo>
                      <a:pt x="4989" y="15098"/>
                    </a:moveTo>
                    <a:cubicBezTo>
                      <a:pt x="4656" y="15098"/>
                      <a:pt x="4489" y="15502"/>
                      <a:pt x="4727" y="15741"/>
                    </a:cubicBezTo>
                    <a:cubicBezTo>
                      <a:pt x="4805" y="15818"/>
                      <a:pt x="4900" y="15853"/>
                      <a:pt x="4993" y="15853"/>
                    </a:cubicBezTo>
                    <a:cubicBezTo>
                      <a:pt x="5186" y="15853"/>
                      <a:pt x="5370" y="15704"/>
                      <a:pt x="5370" y="15479"/>
                    </a:cubicBezTo>
                    <a:cubicBezTo>
                      <a:pt x="5370" y="15264"/>
                      <a:pt x="5192" y="15098"/>
                      <a:pt x="4989" y="15098"/>
                    </a:cubicBezTo>
                    <a:close/>
                    <a:moveTo>
                      <a:pt x="40027" y="15205"/>
                    </a:moveTo>
                    <a:cubicBezTo>
                      <a:pt x="39692" y="15205"/>
                      <a:pt x="39533" y="15613"/>
                      <a:pt x="39768" y="15836"/>
                    </a:cubicBezTo>
                    <a:cubicBezTo>
                      <a:pt x="39845" y="15913"/>
                      <a:pt x="39940" y="15948"/>
                      <a:pt x="40033" y="15948"/>
                    </a:cubicBezTo>
                    <a:cubicBezTo>
                      <a:pt x="40226" y="15948"/>
                      <a:pt x="40411" y="15799"/>
                      <a:pt x="40411" y="15574"/>
                    </a:cubicBezTo>
                    <a:cubicBezTo>
                      <a:pt x="40411" y="15371"/>
                      <a:pt x="40244" y="15205"/>
                      <a:pt x="40041" y="15205"/>
                    </a:cubicBezTo>
                    <a:cubicBezTo>
                      <a:pt x="40037" y="15205"/>
                      <a:pt x="40032" y="15205"/>
                      <a:pt x="40027" y="15205"/>
                    </a:cubicBezTo>
                    <a:close/>
                    <a:moveTo>
                      <a:pt x="11533" y="15558"/>
                    </a:moveTo>
                    <a:cubicBezTo>
                      <a:pt x="10785" y="15558"/>
                      <a:pt x="10035" y="15643"/>
                      <a:pt x="9299" y="15812"/>
                    </a:cubicBezTo>
                    <a:cubicBezTo>
                      <a:pt x="8668" y="15955"/>
                      <a:pt x="8311" y="16122"/>
                      <a:pt x="8311" y="16169"/>
                    </a:cubicBezTo>
                    <a:cubicBezTo>
                      <a:pt x="8317" y="16190"/>
                      <a:pt x="8362" y="16199"/>
                      <a:pt x="8441" y="16199"/>
                    </a:cubicBezTo>
                    <a:cubicBezTo>
                      <a:pt x="8820" y="16199"/>
                      <a:pt x="9987" y="15998"/>
                      <a:pt x="11420" y="15998"/>
                    </a:cubicBezTo>
                    <a:cubicBezTo>
                      <a:pt x="11541" y="15998"/>
                      <a:pt x="11663" y="15999"/>
                      <a:pt x="11788" y="16002"/>
                    </a:cubicBezTo>
                    <a:cubicBezTo>
                      <a:pt x="13483" y="16034"/>
                      <a:pt x="14861" y="16391"/>
                      <a:pt x="15183" y="16391"/>
                    </a:cubicBezTo>
                    <a:cubicBezTo>
                      <a:pt x="15225" y="16391"/>
                      <a:pt x="15248" y="16385"/>
                      <a:pt x="15253" y="16372"/>
                    </a:cubicBezTo>
                    <a:lnTo>
                      <a:pt x="15265" y="16372"/>
                    </a:lnTo>
                    <a:cubicBezTo>
                      <a:pt x="15276" y="16324"/>
                      <a:pt x="14919" y="16133"/>
                      <a:pt x="14300" y="15955"/>
                    </a:cubicBezTo>
                    <a:cubicBezTo>
                      <a:pt x="13401" y="15690"/>
                      <a:pt x="12468" y="15558"/>
                      <a:pt x="11533" y="15558"/>
                    </a:cubicBezTo>
                    <a:close/>
                    <a:moveTo>
                      <a:pt x="32054" y="13285"/>
                    </a:moveTo>
                    <a:cubicBezTo>
                      <a:pt x="31958" y="13285"/>
                      <a:pt x="31858" y="13286"/>
                      <a:pt x="31755" y="13288"/>
                    </a:cubicBezTo>
                    <a:cubicBezTo>
                      <a:pt x="31052" y="13288"/>
                      <a:pt x="30362" y="13347"/>
                      <a:pt x="29671" y="13443"/>
                    </a:cubicBezTo>
                    <a:cubicBezTo>
                      <a:pt x="28826" y="13562"/>
                      <a:pt x="27992" y="13740"/>
                      <a:pt x="27171" y="13978"/>
                    </a:cubicBezTo>
                    <a:cubicBezTo>
                      <a:pt x="26349" y="14217"/>
                      <a:pt x="25552" y="14514"/>
                      <a:pt x="24766" y="14859"/>
                    </a:cubicBezTo>
                    <a:cubicBezTo>
                      <a:pt x="24135" y="15145"/>
                      <a:pt x="23516" y="15467"/>
                      <a:pt x="22932" y="15824"/>
                    </a:cubicBezTo>
                    <a:cubicBezTo>
                      <a:pt x="21920" y="16455"/>
                      <a:pt x="21372" y="16919"/>
                      <a:pt x="21396" y="16979"/>
                    </a:cubicBezTo>
                    <a:cubicBezTo>
                      <a:pt x="21399" y="16983"/>
                      <a:pt x="21404" y="16985"/>
                      <a:pt x="21412" y="16985"/>
                    </a:cubicBezTo>
                    <a:cubicBezTo>
                      <a:pt x="21518" y="16985"/>
                      <a:pt x="22111" y="16619"/>
                      <a:pt x="23075" y="16098"/>
                    </a:cubicBezTo>
                    <a:cubicBezTo>
                      <a:pt x="23575" y="15812"/>
                      <a:pt x="24206" y="15514"/>
                      <a:pt x="24920" y="15217"/>
                    </a:cubicBezTo>
                    <a:cubicBezTo>
                      <a:pt x="25682" y="14907"/>
                      <a:pt x="26468" y="14621"/>
                      <a:pt x="27278" y="14383"/>
                    </a:cubicBezTo>
                    <a:cubicBezTo>
                      <a:pt x="28076" y="14157"/>
                      <a:pt x="28885" y="13978"/>
                      <a:pt x="29707" y="13836"/>
                    </a:cubicBezTo>
                    <a:cubicBezTo>
                      <a:pt x="30469" y="13705"/>
                      <a:pt x="31147" y="13621"/>
                      <a:pt x="31731" y="13586"/>
                    </a:cubicBezTo>
                    <a:cubicBezTo>
                      <a:pt x="32898" y="13502"/>
                      <a:pt x="33624" y="13502"/>
                      <a:pt x="33624" y="13431"/>
                    </a:cubicBezTo>
                    <a:cubicBezTo>
                      <a:pt x="33635" y="13387"/>
                      <a:pt x="33033" y="13285"/>
                      <a:pt x="32054" y="13285"/>
                    </a:cubicBezTo>
                    <a:close/>
                    <a:moveTo>
                      <a:pt x="30579" y="15180"/>
                    </a:moveTo>
                    <a:cubicBezTo>
                      <a:pt x="30315" y="15180"/>
                      <a:pt x="30052" y="15188"/>
                      <a:pt x="29790" y="15205"/>
                    </a:cubicBezTo>
                    <a:cubicBezTo>
                      <a:pt x="29171" y="15240"/>
                      <a:pt x="28564" y="15312"/>
                      <a:pt x="27968" y="15431"/>
                    </a:cubicBezTo>
                    <a:cubicBezTo>
                      <a:pt x="27718" y="15467"/>
                      <a:pt x="27492" y="15526"/>
                      <a:pt x="27290" y="15586"/>
                    </a:cubicBezTo>
                    <a:cubicBezTo>
                      <a:pt x="27076" y="15633"/>
                      <a:pt x="26909" y="15681"/>
                      <a:pt x="26778" y="15729"/>
                    </a:cubicBezTo>
                    <a:cubicBezTo>
                      <a:pt x="26623" y="15764"/>
                      <a:pt x="26480" y="15812"/>
                      <a:pt x="26349" y="15883"/>
                    </a:cubicBezTo>
                    <a:cubicBezTo>
                      <a:pt x="26492" y="15860"/>
                      <a:pt x="26647" y="15824"/>
                      <a:pt x="26790" y="15788"/>
                    </a:cubicBezTo>
                    <a:cubicBezTo>
                      <a:pt x="26933" y="15752"/>
                      <a:pt x="27099" y="15705"/>
                      <a:pt x="27302" y="15669"/>
                    </a:cubicBezTo>
                    <a:cubicBezTo>
                      <a:pt x="27504" y="15621"/>
                      <a:pt x="27730" y="15574"/>
                      <a:pt x="27992" y="15538"/>
                    </a:cubicBezTo>
                    <a:cubicBezTo>
                      <a:pt x="28588" y="15431"/>
                      <a:pt x="29195" y="15371"/>
                      <a:pt x="29790" y="15336"/>
                    </a:cubicBezTo>
                    <a:cubicBezTo>
                      <a:pt x="30017" y="15329"/>
                      <a:pt x="30244" y="15325"/>
                      <a:pt x="30471" y="15325"/>
                    </a:cubicBezTo>
                    <a:cubicBezTo>
                      <a:pt x="30993" y="15325"/>
                      <a:pt x="31514" y="15345"/>
                      <a:pt x="32029" y="15395"/>
                    </a:cubicBezTo>
                    <a:cubicBezTo>
                      <a:pt x="32767" y="15479"/>
                      <a:pt x="33493" y="15610"/>
                      <a:pt x="34219" y="15776"/>
                    </a:cubicBezTo>
                    <a:cubicBezTo>
                      <a:pt x="34803" y="15931"/>
                      <a:pt x="35374" y="16122"/>
                      <a:pt x="35946" y="16336"/>
                    </a:cubicBezTo>
                    <a:cubicBezTo>
                      <a:pt x="36184" y="16431"/>
                      <a:pt x="36410" y="16538"/>
                      <a:pt x="36589" y="16610"/>
                    </a:cubicBezTo>
                    <a:cubicBezTo>
                      <a:pt x="36779" y="16693"/>
                      <a:pt x="36946" y="16764"/>
                      <a:pt x="37077" y="16836"/>
                    </a:cubicBezTo>
                    <a:cubicBezTo>
                      <a:pt x="37208" y="16907"/>
                      <a:pt x="37339" y="16967"/>
                      <a:pt x="37482" y="17015"/>
                    </a:cubicBezTo>
                    <a:cubicBezTo>
                      <a:pt x="37363" y="16907"/>
                      <a:pt x="37220" y="16824"/>
                      <a:pt x="37089" y="16753"/>
                    </a:cubicBezTo>
                    <a:cubicBezTo>
                      <a:pt x="36934" y="16657"/>
                      <a:pt x="36767" y="16586"/>
                      <a:pt x="36612" y="16514"/>
                    </a:cubicBezTo>
                    <a:cubicBezTo>
                      <a:pt x="36410" y="16431"/>
                      <a:pt x="36208" y="16324"/>
                      <a:pt x="35969" y="16229"/>
                    </a:cubicBezTo>
                    <a:cubicBezTo>
                      <a:pt x="35398" y="16002"/>
                      <a:pt x="34826" y="15800"/>
                      <a:pt x="34231" y="15645"/>
                    </a:cubicBezTo>
                    <a:cubicBezTo>
                      <a:pt x="33505" y="15467"/>
                      <a:pt x="32767" y="15324"/>
                      <a:pt x="32029" y="15252"/>
                    </a:cubicBezTo>
                    <a:cubicBezTo>
                      <a:pt x="31544" y="15206"/>
                      <a:pt x="31060" y="15180"/>
                      <a:pt x="30579" y="15180"/>
                    </a:cubicBezTo>
                    <a:close/>
                    <a:moveTo>
                      <a:pt x="35353" y="17752"/>
                    </a:moveTo>
                    <a:cubicBezTo>
                      <a:pt x="35348" y="17752"/>
                      <a:pt x="35343" y="17752"/>
                      <a:pt x="35338" y="17753"/>
                    </a:cubicBezTo>
                    <a:cubicBezTo>
                      <a:pt x="35255" y="17753"/>
                      <a:pt x="35184" y="17824"/>
                      <a:pt x="35184" y="17907"/>
                    </a:cubicBezTo>
                    <a:cubicBezTo>
                      <a:pt x="35184" y="18003"/>
                      <a:pt x="35263" y="18061"/>
                      <a:pt x="35344" y="18061"/>
                    </a:cubicBezTo>
                    <a:cubicBezTo>
                      <a:pt x="35385" y="18061"/>
                      <a:pt x="35426" y="18046"/>
                      <a:pt x="35458" y="18015"/>
                    </a:cubicBezTo>
                    <a:cubicBezTo>
                      <a:pt x="35550" y="17911"/>
                      <a:pt x="35486" y="17752"/>
                      <a:pt x="35353" y="17752"/>
                    </a:cubicBezTo>
                    <a:close/>
                    <a:moveTo>
                      <a:pt x="26103" y="16964"/>
                    </a:moveTo>
                    <a:cubicBezTo>
                      <a:pt x="24994" y="16964"/>
                      <a:pt x="23883" y="17080"/>
                      <a:pt x="22789" y="17312"/>
                    </a:cubicBezTo>
                    <a:cubicBezTo>
                      <a:pt x="21849" y="17515"/>
                      <a:pt x="21301" y="17741"/>
                      <a:pt x="21313" y="17788"/>
                    </a:cubicBezTo>
                    <a:cubicBezTo>
                      <a:pt x="21317" y="17802"/>
                      <a:pt x="21345" y="17808"/>
                      <a:pt x="21397" y="17808"/>
                    </a:cubicBezTo>
                    <a:cubicBezTo>
                      <a:pt x="21816" y="17808"/>
                      <a:pt x="23747" y="17405"/>
                      <a:pt x="26154" y="17405"/>
                    </a:cubicBezTo>
                    <a:cubicBezTo>
                      <a:pt x="26270" y="17405"/>
                      <a:pt x="26386" y="17405"/>
                      <a:pt x="26504" y="17407"/>
                    </a:cubicBezTo>
                    <a:cubicBezTo>
                      <a:pt x="29148" y="17462"/>
                      <a:pt x="31260" y="18078"/>
                      <a:pt x="31627" y="18078"/>
                    </a:cubicBezTo>
                    <a:cubicBezTo>
                      <a:pt x="31660" y="18078"/>
                      <a:pt x="31679" y="18073"/>
                      <a:pt x="31683" y="18062"/>
                    </a:cubicBezTo>
                    <a:lnTo>
                      <a:pt x="31671" y="18062"/>
                    </a:lnTo>
                    <a:cubicBezTo>
                      <a:pt x="31695" y="18003"/>
                      <a:pt x="31147" y="17765"/>
                      <a:pt x="30231" y="17503"/>
                    </a:cubicBezTo>
                    <a:cubicBezTo>
                      <a:pt x="28880" y="17145"/>
                      <a:pt x="27493" y="16964"/>
                      <a:pt x="26103" y="16964"/>
                    </a:cubicBezTo>
                    <a:close/>
                    <a:moveTo>
                      <a:pt x="32421" y="18943"/>
                    </a:moveTo>
                    <a:lnTo>
                      <a:pt x="32421" y="18943"/>
                    </a:lnTo>
                    <a:cubicBezTo>
                      <a:pt x="32981" y="19289"/>
                      <a:pt x="33564" y="19586"/>
                      <a:pt x="34160" y="19836"/>
                    </a:cubicBezTo>
                    <a:cubicBezTo>
                      <a:pt x="34743" y="20134"/>
                      <a:pt x="35350" y="20384"/>
                      <a:pt x="35969" y="20598"/>
                    </a:cubicBezTo>
                    <a:lnTo>
                      <a:pt x="35969" y="20586"/>
                    </a:lnTo>
                    <a:cubicBezTo>
                      <a:pt x="34826" y="19955"/>
                      <a:pt x="33648" y="19408"/>
                      <a:pt x="32421" y="18943"/>
                    </a:cubicBezTo>
                    <a:close/>
                    <a:moveTo>
                      <a:pt x="12952" y="17152"/>
                    </a:moveTo>
                    <a:cubicBezTo>
                      <a:pt x="11534" y="17152"/>
                      <a:pt x="10118" y="17263"/>
                      <a:pt x="8716" y="17479"/>
                    </a:cubicBezTo>
                    <a:cubicBezTo>
                      <a:pt x="6537" y="17800"/>
                      <a:pt x="4418" y="18419"/>
                      <a:pt x="2418" y="19324"/>
                    </a:cubicBezTo>
                    <a:lnTo>
                      <a:pt x="1858" y="19574"/>
                    </a:lnTo>
                    <a:lnTo>
                      <a:pt x="1382" y="19824"/>
                    </a:lnTo>
                    <a:cubicBezTo>
                      <a:pt x="1120" y="19943"/>
                      <a:pt x="870" y="20086"/>
                      <a:pt x="632" y="20241"/>
                    </a:cubicBezTo>
                    <a:cubicBezTo>
                      <a:pt x="239" y="20479"/>
                      <a:pt x="1" y="20598"/>
                      <a:pt x="36" y="20658"/>
                    </a:cubicBezTo>
                    <a:cubicBezTo>
                      <a:pt x="38" y="20661"/>
                      <a:pt x="43" y="20663"/>
                      <a:pt x="50" y="20663"/>
                    </a:cubicBezTo>
                    <a:cubicBezTo>
                      <a:pt x="174" y="20663"/>
                      <a:pt x="1072" y="20184"/>
                      <a:pt x="2525" y="19610"/>
                    </a:cubicBezTo>
                    <a:cubicBezTo>
                      <a:pt x="4537" y="18800"/>
                      <a:pt x="6632" y="18229"/>
                      <a:pt x="8776" y="17907"/>
                    </a:cubicBezTo>
                    <a:cubicBezTo>
                      <a:pt x="10439" y="17658"/>
                      <a:pt x="12118" y="17530"/>
                      <a:pt x="13799" y="17530"/>
                    </a:cubicBezTo>
                    <a:cubicBezTo>
                      <a:pt x="14283" y="17530"/>
                      <a:pt x="14768" y="17541"/>
                      <a:pt x="15253" y="17562"/>
                    </a:cubicBezTo>
                    <a:cubicBezTo>
                      <a:pt x="16571" y="17619"/>
                      <a:pt x="17504" y="17714"/>
                      <a:pt x="17829" y="17714"/>
                    </a:cubicBezTo>
                    <a:cubicBezTo>
                      <a:pt x="17912" y="17714"/>
                      <a:pt x="17955" y="17708"/>
                      <a:pt x="17955" y="17693"/>
                    </a:cubicBezTo>
                    <a:cubicBezTo>
                      <a:pt x="17729" y="17586"/>
                      <a:pt x="17491" y="17526"/>
                      <a:pt x="17241" y="17515"/>
                    </a:cubicBezTo>
                    <a:cubicBezTo>
                      <a:pt x="16777" y="17419"/>
                      <a:pt x="16110" y="17336"/>
                      <a:pt x="15276" y="17253"/>
                    </a:cubicBezTo>
                    <a:cubicBezTo>
                      <a:pt x="14503" y="17185"/>
                      <a:pt x="13727" y="17152"/>
                      <a:pt x="12952" y="17152"/>
                    </a:cubicBezTo>
                    <a:close/>
                    <a:moveTo>
                      <a:pt x="11722" y="18985"/>
                    </a:moveTo>
                    <a:cubicBezTo>
                      <a:pt x="11636" y="18985"/>
                      <a:pt x="11550" y="18991"/>
                      <a:pt x="11466" y="19003"/>
                    </a:cubicBezTo>
                    <a:lnTo>
                      <a:pt x="10907" y="19003"/>
                    </a:lnTo>
                    <a:lnTo>
                      <a:pt x="10169" y="19050"/>
                    </a:lnTo>
                    <a:cubicBezTo>
                      <a:pt x="8728" y="19158"/>
                      <a:pt x="7311" y="19443"/>
                      <a:pt x="5954" y="19908"/>
                    </a:cubicBezTo>
                    <a:cubicBezTo>
                      <a:pt x="4597" y="20384"/>
                      <a:pt x="3287" y="21015"/>
                      <a:pt x="2060" y="21777"/>
                    </a:cubicBezTo>
                    <a:cubicBezTo>
                      <a:pt x="1584" y="22063"/>
                      <a:pt x="1203" y="22313"/>
                      <a:pt x="941" y="22479"/>
                    </a:cubicBezTo>
                    <a:cubicBezTo>
                      <a:pt x="810" y="22563"/>
                      <a:pt x="679" y="22658"/>
                      <a:pt x="548" y="22753"/>
                    </a:cubicBezTo>
                    <a:cubicBezTo>
                      <a:pt x="691" y="22694"/>
                      <a:pt x="834" y="22622"/>
                      <a:pt x="977" y="22527"/>
                    </a:cubicBezTo>
                    <a:lnTo>
                      <a:pt x="2108" y="21872"/>
                    </a:lnTo>
                    <a:cubicBezTo>
                      <a:pt x="3346" y="21146"/>
                      <a:pt x="4656" y="20539"/>
                      <a:pt x="6001" y="20051"/>
                    </a:cubicBezTo>
                    <a:cubicBezTo>
                      <a:pt x="7359" y="19586"/>
                      <a:pt x="8764" y="19277"/>
                      <a:pt x="10192" y="19134"/>
                    </a:cubicBezTo>
                    <a:lnTo>
                      <a:pt x="10943" y="19062"/>
                    </a:lnTo>
                    <a:lnTo>
                      <a:pt x="11502" y="19039"/>
                    </a:lnTo>
                    <a:cubicBezTo>
                      <a:pt x="11657" y="19039"/>
                      <a:pt x="11812" y="19027"/>
                      <a:pt x="11978" y="19003"/>
                    </a:cubicBezTo>
                    <a:cubicBezTo>
                      <a:pt x="11895" y="18991"/>
                      <a:pt x="11809" y="18985"/>
                      <a:pt x="11722" y="18985"/>
                    </a:cubicBezTo>
                    <a:close/>
                    <a:moveTo>
                      <a:pt x="23657" y="20601"/>
                    </a:moveTo>
                    <a:cubicBezTo>
                      <a:pt x="23608" y="20601"/>
                      <a:pt x="23557" y="20604"/>
                      <a:pt x="23504" y="20610"/>
                    </a:cubicBezTo>
                    <a:cubicBezTo>
                      <a:pt x="23504" y="20634"/>
                      <a:pt x="23932" y="20670"/>
                      <a:pt x="24623" y="20789"/>
                    </a:cubicBezTo>
                    <a:cubicBezTo>
                      <a:pt x="25504" y="20932"/>
                      <a:pt x="26385" y="21158"/>
                      <a:pt x="27230" y="21456"/>
                    </a:cubicBezTo>
                    <a:cubicBezTo>
                      <a:pt x="28088" y="21753"/>
                      <a:pt x="28909" y="22134"/>
                      <a:pt x="29695" y="22575"/>
                    </a:cubicBezTo>
                    <a:cubicBezTo>
                      <a:pt x="30274" y="22893"/>
                      <a:pt x="30626" y="23124"/>
                      <a:pt x="30678" y="23124"/>
                    </a:cubicBezTo>
                    <a:cubicBezTo>
                      <a:pt x="30680" y="23124"/>
                      <a:pt x="30682" y="23124"/>
                      <a:pt x="30683" y="23122"/>
                    </a:cubicBezTo>
                    <a:cubicBezTo>
                      <a:pt x="30612" y="23051"/>
                      <a:pt x="30528" y="22991"/>
                      <a:pt x="30445" y="22932"/>
                    </a:cubicBezTo>
                    <a:cubicBezTo>
                      <a:pt x="30290" y="22825"/>
                      <a:pt x="30052" y="22658"/>
                      <a:pt x="29754" y="22479"/>
                    </a:cubicBezTo>
                    <a:cubicBezTo>
                      <a:pt x="28981" y="22015"/>
                      <a:pt x="28147" y="21622"/>
                      <a:pt x="27290" y="21325"/>
                    </a:cubicBezTo>
                    <a:cubicBezTo>
                      <a:pt x="26433" y="21027"/>
                      <a:pt x="25540" y="20813"/>
                      <a:pt x="24635" y="20682"/>
                    </a:cubicBezTo>
                    <a:cubicBezTo>
                      <a:pt x="24361" y="20646"/>
                      <a:pt x="24087" y="20622"/>
                      <a:pt x="23801" y="20610"/>
                    </a:cubicBezTo>
                    <a:cubicBezTo>
                      <a:pt x="23754" y="20604"/>
                      <a:pt x="23706" y="20601"/>
                      <a:pt x="23657" y="20601"/>
                    </a:cubicBezTo>
                    <a:close/>
                    <a:moveTo>
                      <a:pt x="15095" y="19375"/>
                    </a:moveTo>
                    <a:cubicBezTo>
                      <a:pt x="14800" y="19375"/>
                      <a:pt x="14250" y="19418"/>
                      <a:pt x="13526" y="19527"/>
                    </a:cubicBezTo>
                    <a:cubicBezTo>
                      <a:pt x="12074" y="19777"/>
                      <a:pt x="10657" y="20205"/>
                      <a:pt x="9299" y="20789"/>
                    </a:cubicBezTo>
                    <a:cubicBezTo>
                      <a:pt x="7954" y="21384"/>
                      <a:pt x="6668" y="22110"/>
                      <a:pt x="5466" y="22956"/>
                    </a:cubicBezTo>
                    <a:cubicBezTo>
                      <a:pt x="4549" y="23611"/>
                      <a:pt x="4025" y="24075"/>
                      <a:pt x="4061" y="24123"/>
                    </a:cubicBezTo>
                    <a:cubicBezTo>
                      <a:pt x="4063" y="24127"/>
                      <a:pt x="4068" y="24129"/>
                      <a:pt x="4076" y="24129"/>
                    </a:cubicBezTo>
                    <a:cubicBezTo>
                      <a:pt x="4179" y="24129"/>
                      <a:pt x="4745" y="23761"/>
                      <a:pt x="5632" y="23218"/>
                    </a:cubicBezTo>
                    <a:cubicBezTo>
                      <a:pt x="6859" y="22456"/>
                      <a:pt x="8145" y="21777"/>
                      <a:pt x="9478" y="21194"/>
                    </a:cubicBezTo>
                    <a:cubicBezTo>
                      <a:pt x="12586" y="19824"/>
                      <a:pt x="15372" y="19539"/>
                      <a:pt x="15348" y="19396"/>
                    </a:cubicBezTo>
                    <a:lnTo>
                      <a:pt x="15348" y="19396"/>
                    </a:lnTo>
                    <a:lnTo>
                      <a:pt x="15336" y="19408"/>
                    </a:lnTo>
                    <a:cubicBezTo>
                      <a:pt x="15336" y="19387"/>
                      <a:pt x="15252" y="19375"/>
                      <a:pt x="15095" y="19375"/>
                    </a:cubicBezTo>
                    <a:close/>
                    <a:moveTo>
                      <a:pt x="19149" y="19905"/>
                    </a:moveTo>
                    <a:cubicBezTo>
                      <a:pt x="19024" y="19905"/>
                      <a:pt x="18336" y="20924"/>
                      <a:pt x="17920" y="22348"/>
                    </a:cubicBezTo>
                    <a:cubicBezTo>
                      <a:pt x="17491" y="23813"/>
                      <a:pt x="17527" y="25063"/>
                      <a:pt x="17646" y="25063"/>
                    </a:cubicBezTo>
                    <a:cubicBezTo>
                      <a:pt x="17646" y="25063"/>
                      <a:pt x="17647" y="25063"/>
                      <a:pt x="17648" y="25063"/>
                    </a:cubicBezTo>
                    <a:cubicBezTo>
                      <a:pt x="17766" y="25063"/>
                      <a:pt x="17922" y="23877"/>
                      <a:pt x="18336" y="22468"/>
                    </a:cubicBezTo>
                    <a:cubicBezTo>
                      <a:pt x="18753" y="21063"/>
                      <a:pt x="19253" y="19979"/>
                      <a:pt x="19158" y="19908"/>
                    </a:cubicBezTo>
                    <a:cubicBezTo>
                      <a:pt x="19155" y="19906"/>
                      <a:pt x="19152" y="19905"/>
                      <a:pt x="19149" y="19905"/>
                    </a:cubicBezTo>
                    <a:close/>
                    <a:moveTo>
                      <a:pt x="22111" y="21801"/>
                    </a:moveTo>
                    <a:lnTo>
                      <a:pt x="22111" y="21801"/>
                    </a:lnTo>
                    <a:cubicBezTo>
                      <a:pt x="22730" y="22456"/>
                      <a:pt x="23385" y="23087"/>
                      <a:pt x="24075" y="23682"/>
                    </a:cubicBezTo>
                    <a:cubicBezTo>
                      <a:pt x="24730" y="24301"/>
                      <a:pt x="25421" y="24896"/>
                      <a:pt x="26135" y="25456"/>
                    </a:cubicBezTo>
                    <a:lnTo>
                      <a:pt x="26147" y="25444"/>
                    </a:lnTo>
                    <a:cubicBezTo>
                      <a:pt x="25516" y="24789"/>
                      <a:pt x="24861" y="24158"/>
                      <a:pt x="24170" y="23575"/>
                    </a:cubicBezTo>
                    <a:cubicBezTo>
                      <a:pt x="23516" y="22944"/>
                      <a:pt x="22825" y="22348"/>
                      <a:pt x="22111" y="21801"/>
                    </a:cubicBezTo>
                    <a:close/>
                    <a:moveTo>
                      <a:pt x="22678" y="18844"/>
                    </a:moveTo>
                    <a:cubicBezTo>
                      <a:pt x="22469" y="18844"/>
                      <a:pt x="22263" y="18861"/>
                      <a:pt x="22051" y="18908"/>
                    </a:cubicBezTo>
                    <a:cubicBezTo>
                      <a:pt x="22051" y="18979"/>
                      <a:pt x="23194" y="19015"/>
                      <a:pt x="25016" y="19241"/>
                    </a:cubicBezTo>
                    <a:lnTo>
                      <a:pt x="25730" y="19336"/>
                    </a:lnTo>
                    <a:cubicBezTo>
                      <a:pt x="25980" y="19372"/>
                      <a:pt x="26218" y="19420"/>
                      <a:pt x="26492" y="19467"/>
                    </a:cubicBezTo>
                    <a:cubicBezTo>
                      <a:pt x="27028" y="19551"/>
                      <a:pt x="27587" y="19682"/>
                      <a:pt x="28183" y="19801"/>
                    </a:cubicBezTo>
                    <a:cubicBezTo>
                      <a:pt x="30755" y="20384"/>
                      <a:pt x="33231" y="21277"/>
                      <a:pt x="35588" y="22456"/>
                    </a:cubicBezTo>
                    <a:cubicBezTo>
                      <a:pt x="36124" y="22741"/>
                      <a:pt x="36636" y="22991"/>
                      <a:pt x="37101" y="23265"/>
                    </a:cubicBezTo>
                    <a:cubicBezTo>
                      <a:pt x="37327" y="23396"/>
                      <a:pt x="37565" y="23515"/>
                      <a:pt x="37779" y="23658"/>
                    </a:cubicBezTo>
                    <a:cubicBezTo>
                      <a:pt x="37982" y="23789"/>
                      <a:pt x="38196" y="23908"/>
                      <a:pt x="38386" y="24027"/>
                    </a:cubicBezTo>
                    <a:cubicBezTo>
                      <a:pt x="39885" y="24966"/>
                      <a:pt x="40780" y="25662"/>
                      <a:pt x="40879" y="25662"/>
                    </a:cubicBezTo>
                    <a:cubicBezTo>
                      <a:pt x="40883" y="25662"/>
                      <a:pt x="40885" y="25661"/>
                      <a:pt x="40887" y="25658"/>
                    </a:cubicBezTo>
                    <a:cubicBezTo>
                      <a:pt x="40911" y="25635"/>
                      <a:pt x="40696" y="25444"/>
                      <a:pt x="40315" y="25111"/>
                    </a:cubicBezTo>
                    <a:cubicBezTo>
                      <a:pt x="40113" y="24932"/>
                      <a:pt x="39875" y="24742"/>
                      <a:pt x="39577" y="24515"/>
                    </a:cubicBezTo>
                    <a:cubicBezTo>
                      <a:pt x="39279" y="24301"/>
                      <a:pt x="38946" y="24039"/>
                      <a:pt x="38565" y="23789"/>
                    </a:cubicBezTo>
                    <a:lnTo>
                      <a:pt x="37958" y="23384"/>
                    </a:lnTo>
                    <a:cubicBezTo>
                      <a:pt x="37744" y="23241"/>
                      <a:pt x="37517" y="23110"/>
                      <a:pt x="37291" y="22968"/>
                    </a:cubicBezTo>
                    <a:cubicBezTo>
                      <a:pt x="36791" y="22658"/>
                      <a:pt x="36291" y="22372"/>
                      <a:pt x="35767" y="22110"/>
                    </a:cubicBezTo>
                    <a:cubicBezTo>
                      <a:pt x="34588" y="21491"/>
                      <a:pt x="33362" y="20944"/>
                      <a:pt x="32112" y="20491"/>
                    </a:cubicBezTo>
                    <a:cubicBezTo>
                      <a:pt x="30850" y="20039"/>
                      <a:pt x="29576" y="19682"/>
                      <a:pt x="28266" y="19396"/>
                    </a:cubicBezTo>
                    <a:cubicBezTo>
                      <a:pt x="27671" y="19289"/>
                      <a:pt x="27099" y="19170"/>
                      <a:pt x="26552" y="19098"/>
                    </a:cubicBezTo>
                    <a:cubicBezTo>
                      <a:pt x="26290" y="19062"/>
                      <a:pt x="26028" y="19027"/>
                      <a:pt x="25778" y="19003"/>
                    </a:cubicBezTo>
                    <a:lnTo>
                      <a:pt x="25051" y="18920"/>
                    </a:lnTo>
                    <a:cubicBezTo>
                      <a:pt x="24635" y="18872"/>
                      <a:pt x="24218" y="18848"/>
                      <a:pt x="23801" y="18848"/>
                    </a:cubicBezTo>
                    <a:lnTo>
                      <a:pt x="22861" y="18848"/>
                    </a:lnTo>
                    <a:cubicBezTo>
                      <a:pt x="22799" y="18845"/>
                      <a:pt x="22738" y="18844"/>
                      <a:pt x="22678" y="18844"/>
                    </a:cubicBezTo>
                    <a:close/>
                    <a:moveTo>
                      <a:pt x="30362" y="21420"/>
                    </a:moveTo>
                    <a:lnTo>
                      <a:pt x="30362" y="21420"/>
                    </a:lnTo>
                    <a:cubicBezTo>
                      <a:pt x="30362" y="21432"/>
                      <a:pt x="30695" y="21622"/>
                      <a:pt x="31195" y="21956"/>
                    </a:cubicBezTo>
                    <a:cubicBezTo>
                      <a:pt x="31862" y="22384"/>
                      <a:pt x="32481" y="22860"/>
                      <a:pt x="33076" y="23384"/>
                    </a:cubicBezTo>
                    <a:cubicBezTo>
                      <a:pt x="33660" y="23908"/>
                      <a:pt x="34207" y="24468"/>
                      <a:pt x="34707" y="25075"/>
                    </a:cubicBezTo>
                    <a:cubicBezTo>
                      <a:pt x="35100" y="25551"/>
                      <a:pt x="35315" y="25837"/>
                      <a:pt x="35338" y="25837"/>
                    </a:cubicBezTo>
                    <a:lnTo>
                      <a:pt x="35338" y="25825"/>
                    </a:lnTo>
                    <a:cubicBezTo>
                      <a:pt x="35303" y="25742"/>
                      <a:pt x="35255" y="25670"/>
                      <a:pt x="35196" y="25599"/>
                    </a:cubicBezTo>
                    <a:cubicBezTo>
                      <a:pt x="35112" y="25456"/>
                      <a:pt x="34969" y="25254"/>
                      <a:pt x="34779" y="25015"/>
                    </a:cubicBezTo>
                    <a:cubicBezTo>
                      <a:pt x="34291" y="24384"/>
                      <a:pt x="33755" y="23801"/>
                      <a:pt x="33160" y="23277"/>
                    </a:cubicBezTo>
                    <a:cubicBezTo>
                      <a:pt x="32564" y="22741"/>
                      <a:pt x="31921" y="22277"/>
                      <a:pt x="31243" y="21860"/>
                    </a:cubicBezTo>
                    <a:cubicBezTo>
                      <a:pt x="30981" y="21706"/>
                      <a:pt x="30755" y="21598"/>
                      <a:pt x="30612" y="21515"/>
                    </a:cubicBezTo>
                    <a:cubicBezTo>
                      <a:pt x="30528" y="21479"/>
                      <a:pt x="30445" y="21444"/>
                      <a:pt x="30362" y="21420"/>
                    </a:cubicBezTo>
                    <a:close/>
                    <a:moveTo>
                      <a:pt x="8454" y="23170"/>
                    </a:moveTo>
                    <a:lnTo>
                      <a:pt x="8454" y="23170"/>
                    </a:lnTo>
                    <a:cubicBezTo>
                      <a:pt x="8371" y="23182"/>
                      <a:pt x="8299" y="23218"/>
                      <a:pt x="8228" y="23253"/>
                    </a:cubicBezTo>
                    <a:cubicBezTo>
                      <a:pt x="8061" y="23325"/>
                      <a:pt x="7847" y="23420"/>
                      <a:pt x="7573" y="23575"/>
                    </a:cubicBezTo>
                    <a:cubicBezTo>
                      <a:pt x="6871" y="23956"/>
                      <a:pt x="6204" y="24396"/>
                      <a:pt x="5585" y="24885"/>
                    </a:cubicBezTo>
                    <a:cubicBezTo>
                      <a:pt x="4954" y="25385"/>
                      <a:pt x="4370" y="25944"/>
                      <a:pt x="3835" y="26551"/>
                    </a:cubicBezTo>
                    <a:cubicBezTo>
                      <a:pt x="3632" y="26778"/>
                      <a:pt x="3477" y="26968"/>
                      <a:pt x="3382" y="27111"/>
                    </a:cubicBezTo>
                    <a:cubicBezTo>
                      <a:pt x="3323" y="27171"/>
                      <a:pt x="3275" y="27242"/>
                      <a:pt x="3227" y="27325"/>
                    </a:cubicBezTo>
                    <a:cubicBezTo>
                      <a:pt x="3228" y="27326"/>
                      <a:pt x="3228" y="27326"/>
                      <a:pt x="3229" y="27326"/>
                    </a:cubicBezTo>
                    <a:cubicBezTo>
                      <a:pt x="3261" y="27326"/>
                      <a:pt x="3498" y="27054"/>
                      <a:pt x="3906" y="26611"/>
                    </a:cubicBezTo>
                    <a:cubicBezTo>
                      <a:pt x="5001" y="25456"/>
                      <a:pt x="6240" y="24468"/>
                      <a:pt x="7621" y="23670"/>
                    </a:cubicBezTo>
                    <a:cubicBezTo>
                      <a:pt x="8121" y="23361"/>
                      <a:pt x="8454" y="23182"/>
                      <a:pt x="8454" y="23170"/>
                    </a:cubicBezTo>
                    <a:close/>
                    <a:moveTo>
                      <a:pt x="20765" y="23063"/>
                    </a:moveTo>
                    <a:cubicBezTo>
                      <a:pt x="20765" y="23313"/>
                      <a:pt x="20801" y="23563"/>
                      <a:pt x="20872" y="23801"/>
                    </a:cubicBezTo>
                    <a:cubicBezTo>
                      <a:pt x="21122" y="24956"/>
                      <a:pt x="21551" y="26075"/>
                      <a:pt x="22158" y="27099"/>
                    </a:cubicBezTo>
                    <a:cubicBezTo>
                      <a:pt x="22265" y="27325"/>
                      <a:pt x="22408" y="27528"/>
                      <a:pt x="22563" y="27718"/>
                    </a:cubicBezTo>
                    <a:lnTo>
                      <a:pt x="22575" y="27706"/>
                    </a:lnTo>
                    <a:cubicBezTo>
                      <a:pt x="22480" y="27480"/>
                      <a:pt x="22373" y="27254"/>
                      <a:pt x="22253" y="27040"/>
                    </a:cubicBezTo>
                    <a:cubicBezTo>
                      <a:pt x="21980" y="26516"/>
                      <a:pt x="21742" y="25980"/>
                      <a:pt x="21527" y="25444"/>
                    </a:cubicBezTo>
                    <a:cubicBezTo>
                      <a:pt x="21301" y="24896"/>
                      <a:pt x="21122" y="24337"/>
                      <a:pt x="20968" y="23765"/>
                    </a:cubicBezTo>
                    <a:cubicBezTo>
                      <a:pt x="20920" y="23527"/>
                      <a:pt x="20849" y="23289"/>
                      <a:pt x="20765" y="23063"/>
                    </a:cubicBezTo>
                    <a:close/>
                    <a:moveTo>
                      <a:pt x="22845" y="21602"/>
                    </a:moveTo>
                    <a:cubicBezTo>
                      <a:pt x="22825" y="21602"/>
                      <a:pt x="22814" y="21605"/>
                      <a:pt x="22813" y="21610"/>
                    </a:cubicBezTo>
                    <a:cubicBezTo>
                      <a:pt x="22777" y="21741"/>
                      <a:pt x="25575" y="22670"/>
                      <a:pt x="28647" y="24563"/>
                    </a:cubicBezTo>
                    <a:cubicBezTo>
                      <a:pt x="31664" y="26415"/>
                      <a:pt x="33712" y="28483"/>
                      <a:pt x="33889" y="28483"/>
                    </a:cubicBezTo>
                    <a:cubicBezTo>
                      <a:pt x="33893" y="28483"/>
                      <a:pt x="33896" y="28482"/>
                      <a:pt x="33898" y="28480"/>
                    </a:cubicBezTo>
                    <a:lnTo>
                      <a:pt x="33886" y="28480"/>
                    </a:lnTo>
                    <a:cubicBezTo>
                      <a:pt x="33922" y="28444"/>
                      <a:pt x="33457" y="27861"/>
                      <a:pt x="32576" y="27040"/>
                    </a:cubicBezTo>
                    <a:cubicBezTo>
                      <a:pt x="30290" y="24896"/>
                      <a:pt x="27599" y="23230"/>
                      <a:pt x="24670" y="22134"/>
                    </a:cubicBezTo>
                    <a:cubicBezTo>
                      <a:pt x="23681" y="21766"/>
                      <a:pt x="22998" y="21602"/>
                      <a:pt x="22845" y="21602"/>
                    </a:cubicBezTo>
                    <a:close/>
                    <a:moveTo>
                      <a:pt x="29671" y="28218"/>
                    </a:moveTo>
                    <a:cubicBezTo>
                      <a:pt x="29385" y="28218"/>
                      <a:pt x="29254" y="28552"/>
                      <a:pt x="29457" y="28754"/>
                    </a:cubicBezTo>
                    <a:cubicBezTo>
                      <a:pt x="29517" y="28814"/>
                      <a:pt x="29593" y="28841"/>
                      <a:pt x="29668" y="28841"/>
                    </a:cubicBezTo>
                    <a:cubicBezTo>
                      <a:pt x="29830" y="28841"/>
                      <a:pt x="29989" y="28715"/>
                      <a:pt x="29981" y="28528"/>
                    </a:cubicBezTo>
                    <a:cubicBezTo>
                      <a:pt x="29981" y="28349"/>
                      <a:pt x="29838" y="28218"/>
                      <a:pt x="29671" y="28218"/>
                    </a:cubicBezTo>
                    <a:close/>
                    <a:moveTo>
                      <a:pt x="3424" y="29467"/>
                    </a:moveTo>
                    <a:cubicBezTo>
                      <a:pt x="3418" y="29467"/>
                      <a:pt x="3412" y="29468"/>
                      <a:pt x="3406" y="29468"/>
                    </a:cubicBezTo>
                    <a:cubicBezTo>
                      <a:pt x="3275" y="29468"/>
                      <a:pt x="3203" y="29623"/>
                      <a:pt x="3299" y="29718"/>
                    </a:cubicBezTo>
                    <a:cubicBezTo>
                      <a:pt x="3327" y="29751"/>
                      <a:pt x="3365" y="29765"/>
                      <a:pt x="3402" y="29765"/>
                    </a:cubicBezTo>
                    <a:cubicBezTo>
                      <a:pt x="3476" y="29765"/>
                      <a:pt x="3549" y="29710"/>
                      <a:pt x="3549" y="29623"/>
                    </a:cubicBezTo>
                    <a:cubicBezTo>
                      <a:pt x="3560" y="29535"/>
                      <a:pt x="3499" y="29467"/>
                      <a:pt x="3424" y="29467"/>
                    </a:cubicBezTo>
                    <a:close/>
                    <a:moveTo>
                      <a:pt x="16171" y="22345"/>
                    </a:moveTo>
                    <a:cubicBezTo>
                      <a:pt x="16020" y="22345"/>
                      <a:pt x="14496" y="23707"/>
                      <a:pt x="13050" y="25766"/>
                    </a:cubicBezTo>
                    <a:cubicBezTo>
                      <a:pt x="11562" y="27873"/>
                      <a:pt x="10776" y="29814"/>
                      <a:pt x="10895" y="29873"/>
                    </a:cubicBezTo>
                    <a:cubicBezTo>
                      <a:pt x="10897" y="29874"/>
                      <a:pt x="10899" y="29875"/>
                      <a:pt x="10902" y="29875"/>
                    </a:cubicBezTo>
                    <a:cubicBezTo>
                      <a:pt x="11056" y="29875"/>
                      <a:pt x="11989" y="28055"/>
                      <a:pt x="13407" y="26016"/>
                    </a:cubicBezTo>
                    <a:cubicBezTo>
                      <a:pt x="14848" y="23932"/>
                      <a:pt x="16277" y="22432"/>
                      <a:pt x="16181" y="22348"/>
                    </a:cubicBezTo>
                    <a:cubicBezTo>
                      <a:pt x="16179" y="22346"/>
                      <a:pt x="16176" y="22345"/>
                      <a:pt x="16171" y="22345"/>
                    </a:cubicBezTo>
                    <a:close/>
                    <a:moveTo>
                      <a:pt x="16993" y="19771"/>
                    </a:moveTo>
                    <a:cubicBezTo>
                      <a:pt x="16849" y="19771"/>
                      <a:pt x="16007" y="20008"/>
                      <a:pt x="14776" y="20574"/>
                    </a:cubicBezTo>
                    <a:cubicBezTo>
                      <a:pt x="14002" y="20920"/>
                      <a:pt x="13240" y="21325"/>
                      <a:pt x="12502" y="21765"/>
                    </a:cubicBezTo>
                    <a:cubicBezTo>
                      <a:pt x="11609" y="22313"/>
                      <a:pt x="10740" y="22920"/>
                      <a:pt x="9931" y="23575"/>
                    </a:cubicBezTo>
                    <a:cubicBezTo>
                      <a:pt x="9109" y="24242"/>
                      <a:pt x="8347" y="24968"/>
                      <a:pt x="7633" y="25742"/>
                    </a:cubicBezTo>
                    <a:cubicBezTo>
                      <a:pt x="7311" y="26111"/>
                      <a:pt x="7025" y="26468"/>
                      <a:pt x="6763" y="26813"/>
                    </a:cubicBezTo>
                    <a:cubicBezTo>
                      <a:pt x="6490" y="27147"/>
                      <a:pt x="6275" y="27504"/>
                      <a:pt x="6061" y="27790"/>
                    </a:cubicBezTo>
                    <a:cubicBezTo>
                      <a:pt x="5870" y="28052"/>
                      <a:pt x="5704" y="28337"/>
                      <a:pt x="5549" y="28623"/>
                    </a:cubicBezTo>
                    <a:cubicBezTo>
                      <a:pt x="5418" y="28837"/>
                      <a:pt x="5311" y="29064"/>
                      <a:pt x="5204" y="29290"/>
                    </a:cubicBezTo>
                    <a:cubicBezTo>
                      <a:pt x="5037" y="29659"/>
                      <a:pt x="4954" y="29873"/>
                      <a:pt x="4989" y="29885"/>
                    </a:cubicBezTo>
                    <a:cubicBezTo>
                      <a:pt x="4991" y="29886"/>
                      <a:pt x="4993" y="29886"/>
                      <a:pt x="4994" y="29886"/>
                    </a:cubicBezTo>
                    <a:cubicBezTo>
                      <a:pt x="5079" y="29886"/>
                      <a:pt x="5495" y="29086"/>
                      <a:pt x="6311" y="27944"/>
                    </a:cubicBezTo>
                    <a:cubicBezTo>
                      <a:pt x="6525" y="27659"/>
                      <a:pt x="6775" y="27349"/>
                      <a:pt x="7037" y="27016"/>
                    </a:cubicBezTo>
                    <a:cubicBezTo>
                      <a:pt x="7299" y="26682"/>
                      <a:pt x="7609" y="26349"/>
                      <a:pt x="7930" y="26004"/>
                    </a:cubicBezTo>
                    <a:cubicBezTo>
                      <a:pt x="8645" y="25254"/>
                      <a:pt x="9395" y="24551"/>
                      <a:pt x="10204" y="23896"/>
                    </a:cubicBezTo>
                    <a:cubicBezTo>
                      <a:pt x="11002" y="23253"/>
                      <a:pt x="11847" y="22646"/>
                      <a:pt x="12717" y="22087"/>
                    </a:cubicBezTo>
                    <a:cubicBezTo>
                      <a:pt x="13526" y="21586"/>
                      <a:pt x="14276" y="21158"/>
                      <a:pt x="14919" y="20825"/>
                    </a:cubicBezTo>
                    <a:cubicBezTo>
                      <a:pt x="16205" y="20170"/>
                      <a:pt x="17039" y="19836"/>
                      <a:pt x="17015" y="19777"/>
                    </a:cubicBezTo>
                    <a:cubicBezTo>
                      <a:pt x="17014" y="19773"/>
                      <a:pt x="17006" y="19771"/>
                      <a:pt x="16993" y="19771"/>
                    </a:cubicBezTo>
                    <a:close/>
                    <a:moveTo>
                      <a:pt x="23158" y="25516"/>
                    </a:moveTo>
                    <a:lnTo>
                      <a:pt x="23158" y="25516"/>
                    </a:lnTo>
                    <a:cubicBezTo>
                      <a:pt x="23289" y="25801"/>
                      <a:pt x="23432" y="26087"/>
                      <a:pt x="23611" y="26349"/>
                    </a:cubicBezTo>
                    <a:cubicBezTo>
                      <a:pt x="23897" y="26861"/>
                      <a:pt x="24325" y="27552"/>
                      <a:pt x="24813" y="28302"/>
                    </a:cubicBezTo>
                    <a:cubicBezTo>
                      <a:pt x="25301" y="29040"/>
                      <a:pt x="25778" y="29707"/>
                      <a:pt x="26123" y="30171"/>
                    </a:cubicBezTo>
                    <a:cubicBezTo>
                      <a:pt x="26302" y="30433"/>
                      <a:pt x="26504" y="30683"/>
                      <a:pt x="26718" y="30921"/>
                    </a:cubicBezTo>
                    <a:cubicBezTo>
                      <a:pt x="26564" y="30635"/>
                      <a:pt x="26397" y="30373"/>
                      <a:pt x="26206" y="30111"/>
                    </a:cubicBezTo>
                    <a:cubicBezTo>
                      <a:pt x="25873" y="29635"/>
                      <a:pt x="25432" y="28968"/>
                      <a:pt x="24932" y="28218"/>
                    </a:cubicBezTo>
                    <a:cubicBezTo>
                      <a:pt x="24432" y="27480"/>
                      <a:pt x="24004" y="26790"/>
                      <a:pt x="23694" y="26301"/>
                    </a:cubicBezTo>
                    <a:cubicBezTo>
                      <a:pt x="23539" y="26028"/>
                      <a:pt x="23361" y="25766"/>
                      <a:pt x="23158" y="25516"/>
                    </a:cubicBezTo>
                    <a:close/>
                    <a:moveTo>
                      <a:pt x="16991" y="26551"/>
                    </a:moveTo>
                    <a:lnTo>
                      <a:pt x="16991" y="26551"/>
                    </a:lnTo>
                    <a:cubicBezTo>
                      <a:pt x="16848" y="26801"/>
                      <a:pt x="16729" y="27063"/>
                      <a:pt x="16658" y="27337"/>
                    </a:cubicBezTo>
                    <a:cubicBezTo>
                      <a:pt x="16205" y="28623"/>
                      <a:pt x="16003" y="29980"/>
                      <a:pt x="16062" y="31350"/>
                    </a:cubicBezTo>
                    <a:cubicBezTo>
                      <a:pt x="16062" y="31635"/>
                      <a:pt x="16086" y="31909"/>
                      <a:pt x="16157" y="32183"/>
                    </a:cubicBezTo>
                    <a:cubicBezTo>
                      <a:pt x="16169" y="31909"/>
                      <a:pt x="16169" y="31623"/>
                      <a:pt x="16157" y="31350"/>
                    </a:cubicBezTo>
                    <a:cubicBezTo>
                      <a:pt x="16157" y="29992"/>
                      <a:pt x="16360" y="28647"/>
                      <a:pt x="16753" y="27361"/>
                    </a:cubicBezTo>
                    <a:cubicBezTo>
                      <a:pt x="16848" y="27099"/>
                      <a:pt x="16919" y="26825"/>
                      <a:pt x="16991" y="26551"/>
                    </a:cubicBezTo>
                    <a:close/>
                    <a:moveTo>
                      <a:pt x="27028" y="28909"/>
                    </a:moveTo>
                    <a:lnTo>
                      <a:pt x="27028" y="28909"/>
                    </a:lnTo>
                    <a:cubicBezTo>
                      <a:pt x="27147" y="29111"/>
                      <a:pt x="27278" y="29314"/>
                      <a:pt x="27433" y="29492"/>
                    </a:cubicBezTo>
                    <a:cubicBezTo>
                      <a:pt x="27683" y="29838"/>
                      <a:pt x="28040" y="30338"/>
                      <a:pt x="28433" y="30885"/>
                    </a:cubicBezTo>
                    <a:cubicBezTo>
                      <a:pt x="28814" y="31433"/>
                      <a:pt x="29147" y="31933"/>
                      <a:pt x="29385" y="32302"/>
                    </a:cubicBezTo>
                    <a:cubicBezTo>
                      <a:pt x="29504" y="32505"/>
                      <a:pt x="29647" y="32695"/>
                      <a:pt x="29802" y="32874"/>
                    </a:cubicBezTo>
                    <a:cubicBezTo>
                      <a:pt x="29719" y="32659"/>
                      <a:pt x="29612" y="32445"/>
                      <a:pt x="29481" y="32243"/>
                    </a:cubicBezTo>
                    <a:cubicBezTo>
                      <a:pt x="29254" y="31862"/>
                      <a:pt x="28933" y="31350"/>
                      <a:pt x="28552" y="30802"/>
                    </a:cubicBezTo>
                    <a:cubicBezTo>
                      <a:pt x="28159" y="30254"/>
                      <a:pt x="27790" y="29766"/>
                      <a:pt x="27516" y="29433"/>
                    </a:cubicBezTo>
                    <a:cubicBezTo>
                      <a:pt x="27373" y="29242"/>
                      <a:pt x="27218" y="29064"/>
                      <a:pt x="27028" y="28909"/>
                    </a:cubicBezTo>
                    <a:close/>
                    <a:moveTo>
                      <a:pt x="19652" y="33003"/>
                    </a:moveTo>
                    <a:cubicBezTo>
                      <a:pt x="19576" y="33003"/>
                      <a:pt x="19516" y="33071"/>
                      <a:pt x="19527" y="33159"/>
                    </a:cubicBezTo>
                    <a:cubicBezTo>
                      <a:pt x="19527" y="33246"/>
                      <a:pt x="19600" y="33301"/>
                      <a:pt x="19673" y="33301"/>
                    </a:cubicBezTo>
                    <a:cubicBezTo>
                      <a:pt x="19711" y="33301"/>
                      <a:pt x="19749" y="33287"/>
                      <a:pt x="19777" y="33255"/>
                    </a:cubicBezTo>
                    <a:cubicBezTo>
                      <a:pt x="19872" y="33159"/>
                      <a:pt x="19801" y="33005"/>
                      <a:pt x="19670" y="33005"/>
                    </a:cubicBezTo>
                    <a:cubicBezTo>
                      <a:pt x="19664" y="33004"/>
                      <a:pt x="19658" y="33003"/>
                      <a:pt x="19652" y="33003"/>
                    </a:cubicBezTo>
                    <a:close/>
                    <a:moveTo>
                      <a:pt x="18253" y="26016"/>
                    </a:moveTo>
                    <a:lnTo>
                      <a:pt x="18253" y="26016"/>
                    </a:lnTo>
                    <a:cubicBezTo>
                      <a:pt x="18205" y="26099"/>
                      <a:pt x="18182" y="26194"/>
                      <a:pt x="18158" y="26289"/>
                    </a:cubicBezTo>
                    <a:cubicBezTo>
                      <a:pt x="18110" y="26480"/>
                      <a:pt x="18051" y="26754"/>
                      <a:pt x="17991" y="27087"/>
                    </a:cubicBezTo>
                    <a:cubicBezTo>
                      <a:pt x="17848" y="27956"/>
                      <a:pt x="17765" y="28837"/>
                      <a:pt x="17753" y="29730"/>
                    </a:cubicBezTo>
                    <a:cubicBezTo>
                      <a:pt x="17741" y="30611"/>
                      <a:pt x="17801" y="31492"/>
                      <a:pt x="17932" y="32374"/>
                    </a:cubicBezTo>
                    <a:cubicBezTo>
                      <a:pt x="17991" y="32707"/>
                      <a:pt x="18039" y="32981"/>
                      <a:pt x="18086" y="33159"/>
                    </a:cubicBezTo>
                    <a:cubicBezTo>
                      <a:pt x="18098" y="33249"/>
                      <a:pt x="18119" y="33340"/>
                      <a:pt x="18162" y="33430"/>
                    </a:cubicBezTo>
                    <a:lnTo>
                      <a:pt x="18162" y="33430"/>
                    </a:lnTo>
                    <a:cubicBezTo>
                      <a:pt x="18167" y="33349"/>
                      <a:pt x="18104" y="32961"/>
                      <a:pt x="18051" y="32362"/>
                    </a:cubicBezTo>
                    <a:cubicBezTo>
                      <a:pt x="17943" y="31492"/>
                      <a:pt x="17884" y="30611"/>
                      <a:pt x="17896" y="29730"/>
                    </a:cubicBezTo>
                    <a:cubicBezTo>
                      <a:pt x="17908" y="28849"/>
                      <a:pt x="17979" y="27968"/>
                      <a:pt x="18098" y="27099"/>
                    </a:cubicBezTo>
                    <a:cubicBezTo>
                      <a:pt x="18193" y="26432"/>
                      <a:pt x="18277" y="26016"/>
                      <a:pt x="18253" y="26016"/>
                    </a:cubicBezTo>
                    <a:close/>
                    <a:moveTo>
                      <a:pt x="18162" y="33430"/>
                    </a:moveTo>
                    <a:cubicBezTo>
                      <a:pt x="18162" y="33439"/>
                      <a:pt x="18160" y="33444"/>
                      <a:pt x="18158" y="33445"/>
                    </a:cubicBezTo>
                    <a:lnTo>
                      <a:pt x="18170" y="33445"/>
                    </a:lnTo>
                    <a:cubicBezTo>
                      <a:pt x="18167" y="33440"/>
                      <a:pt x="18165" y="33435"/>
                      <a:pt x="18162" y="33430"/>
                    </a:cubicBezTo>
                    <a:close/>
                    <a:moveTo>
                      <a:pt x="15419" y="25206"/>
                    </a:moveTo>
                    <a:cubicBezTo>
                      <a:pt x="15348" y="25301"/>
                      <a:pt x="15288" y="25396"/>
                      <a:pt x="15241" y="25504"/>
                    </a:cubicBezTo>
                    <a:cubicBezTo>
                      <a:pt x="15134" y="25706"/>
                      <a:pt x="14991" y="25992"/>
                      <a:pt x="14812" y="26361"/>
                    </a:cubicBezTo>
                    <a:cubicBezTo>
                      <a:pt x="14372" y="27313"/>
                      <a:pt x="13991" y="28302"/>
                      <a:pt x="13705" y="29314"/>
                    </a:cubicBezTo>
                    <a:cubicBezTo>
                      <a:pt x="13407" y="30314"/>
                      <a:pt x="13193" y="31350"/>
                      <a:pt x="13062" y="32397"/>
                    </a:cubicBezTo>
                    <a:cubicBezTo>
                      <a:pt x="13014" y="32790"/>
                      <a:pt x="12979" y="33112"/>
                      <a:pt x="12967" y="33338"/>
                    </a:cubicBezTo>
                    <a:cubicBezTo>
                      <a:pt x="12955" y="33457"/>
                      <a:pt x="12955" y="33576"/>
                      <a:pt x="12967" y="33695"/>
                    </a:cubicBezTo>
                    <a:cubicBezTo>
                      <a:pt x="13002" y="33576"/>
                      <a:pt x="13026" y="33457"/>
                      <a:pt x="13038" y="33338"/>
                    </a:cubicBezTo>
                    <a:cubicBezTo>
                      <a:pt x="13062" y="33124"/>
                      <a:pt x="13109" y="32790"/>
                      <a:pt x="13169" y="32397"/>
                    </a:cubicBezTo>
                    <a:cubicBezTo>
                      <a:pt x="13336" y="31373"/>
                      <a:pt x="13562" y="30349"/>
                      <a:pt x="13848" y="29337"/>
                    </a:cubicBezTo>
                    <a:cubicBezTo>
                      <a:pt x="14133" y="28337"/>
                      <a:pt x="14491" y="27361"/>
                      <a:pt x="14907" y="26397"/>
                    </a:cubicBezTo>
                    <a:cubicBezTo>
                      <a:pt x="15062" y="26039"/>
                      <a:pt x="15193" y="25742"/>
                      <a:pt x="15288" y="25527"/>
                    </a:cubicBezTo>
                    <a:cubicBezTo>
                      <a:pt x="15348" y="25432"/>
                      <a:pt x="15384" y="25325"/>
                      <a:pt x="15419" y="25206"/>
                    </a:cubicBezTo>
                    <a:close/>
                    <a:moveTo>
                      <a:pt x="20158" y="20277"/>
                    </a:moveTo>
                    <a:cubicBezTo>
                      <a:pt x="20087" y="20277"/>
                      <a:pt x="19932" y="21051"/>
                      <a:pt x="19813" y="22325"/>
                    </a:cubicBezTo>
                    <a:cubicBezTo>
                      <a:pt x="19515" y="25670"/>
                      <a:pt x="19801" y="29040"/>
                      <a:pt x="20646" y="32290"/>
                    </a:cubicBezTo>
                    <a:cubicBezTo>
                      <a:pt x="20965" y="33475"/>
                      <a:pt x="21251" y="34202"/>
                      <a:pt x="21317" y="34252"/>
                    </a:cubicBezTo>
                    <a:lnTo>
                      <a:pt x="21317" y="34252"/>
                    </a:lnTo>
                    <a:cubicBezTo>
                      <a:pt x="21363" y="34200"/>
                      <a:pt x="21187" y="33435"/>
                      <a:pt x="20932" y="32219"/>
                    </a:cubicBezTo>
                    <a:cubicBezTo>
                      <a:pt x="20610" y="30600"/>
                      <a:pt x="20372" y="28956"/>
                      <a:pt x="20229" y="27313"/>
                    </a:cubicBezTo>
                    <a:cubicBezTo>
                      <a:pt x="20098" y="25658"/>
                      <a:pt x="20063" y="24003"/>
                      <a:pt x="20122" y="22348"/>
                    </a:cubicBezTo>
                    <a:cubicBezTo>
                      <a:pt x="20158" y="21075"/>
                      <a:pt x="20218" y="20289"/>
                      <a:pt x="20158" y="20277"/>
                    </a:cubicBezTo>
                    <a:close/>
                    <a:moveTo>
                      <a:pt x="21317" y="34252"/>
                    </a:moveTo>
                    <a:cubicBezTo>
                      <a:pt x="21316" y="34254"/>
                      <a:pt x="21314" y="34254"/>
                      <a:pt x="21313" y="34255"/>
                    </a:cubicBezTo>
                    <a:lnTo>
                      <a:pt x="21322" y="34255"/>
                    </a:lnTo>
                    <a:cubicBezTo>
                      <a:pt x="21321" y="34254"/>
                      <a:pt x="21319" y="34254"/>
                      <a:pt x="21317" y="34252"/>
                    </a:cubicBezTo>
                    <a:close/>
                    <a:moveTo>
                      <a:pt x="21322" y="34255"/>
                    </a:moveTo>
                    <a:cubicBezTo>
                      <a:pt x="21323" y="34255"/>
                      <a:pt x="21323" y="34255"/>
                      <a:pt x="21324" y="34255"/>
                    </a:cubicBezTo>
                    <a:cubicBezTo>
                      <a:pt x="21324" y="34255"/>
                      <a:pt x="21324" y="34255"/>
                      <a:pt x="21325" y="34255"/>
                    </a:cubicBezTo>
                    <a:close/>
                    <a:moveTo>
                      <a:pt x="17955" y="20003"/>
                    </a:moveTo>
                    <a:cubicBezTo>
                      <a:pt x="17896" y="20015"/>
                      <a:pt x="17836" y="20039"/>
                      <a:pt x="17789" y="20063"/>
                    </a:cubicBezTo>
                    <a:lnTo>
                      <a:pt x="17289" y="20324"/>
                    </a:lnTo>
                    <a:cubicBezTo>
                      <a:pt x="17062" y="20432"/>
                      <a:pt x="16800" y="20586"/>
                      <a:pt x="16503" y="20765"/>
                    </a:cubicBezTo>
                    <a:cubicBezTo>
                      <a:pt x="16205" y="20944"/>
                      <a:pt x="15860" y="21146"/>
                      <a:pt x="15503" y="21408"/>
                    </a:cubicBezTo>
                    <a:lnTo>
                      <a:pt x="14919" y="21789"/>
                    </a:lnTo>
                    <a:cubicBezTo>
                      <a:pt x="14729" y="21920"/>
                      <a:pt x="14538" y="22087"/>
                      <a:pt x="14324" y="22241"/>
                    </a:cubicBezTo>
                    <a:cubicBezTo>
                      <a:pt x="13907" y="22539"/>
                      <a:pt x="13490" y="22908"/>
                      <a:pt x="13050" y="23289"/>
                    </a:cubicBezTo>
                    <a:cubicBezTo>
                      <a:pt x="11133" y="24968"/>
                      <a:pt x="9502" y="26932"/>
                      <a:pt x="8204" y="29111"/>
                    </a:cubicBezTo>
                    <a:cubicBezTo>
                      <a:pt x="7918" y="29611"/>
                      <a:pt x="7633" y="30088"/>
                      <a:pt x="7406" y="30564"/>
                    </a:cubicBezTo>
                    <a:cubicBezTo>
                      <a:pt x="7299" y="30790"/>
                      <a:pt x="7168" y="31016"/>
                      <a:pt x="7073" y="31231"/>
                    </a:cubicBezTo>
                    <a:lnTo>
                      <a:pt x="6799" y="31862"/>
                    </a:lnTo>
                    <a:cubicBezTo>
                      <a:pt x="6609" y="32278"/>
                      <a:pt x="6478" y="32671"/>
                      <a:pt x="6347" y="32981"/>
                    </a:cubicBezTo>
                    <a:cubicBezTo>
                      <a:pt x="6228" y="33255"/>
                      <a:pt x="6132" y="33528"/>
                      <a:pt x="6049" y="33814"/>
                    </a:cubicBezTo>
                    <a:cubicBezTo>
                      <a:pt x="5978" y="34052"/>
                      <a:pt x="5930" y="34231"/>
                      <a:pt x="5882" y="34374"/>
                    </a:cubicBezTo>
                    <a:cubicBezTo>
                      <a:pt x="5859" y="34433"/>
                      <a:pt x="5847" y="34493"/>
                      <a:pt x="5835" y="34564"/>
                    </a:cubicBezTo>
                    <a:cubicBezTo>
                      <a:pt x="5870" y="34505"/>
                      <a:pt x="5894" y="34433"/>
                      <a:pt x="5918" y="34374"/>
                    </a:cubicBezTo>
                    <a:cubicBezTo>
                      <a:pt x="5954" y="34243"/>
                      <a:pt x="6025" y="34076"/>
                      <a:pt x="6109" y="33838"/>
                    </a:cubicBezTo>
                    <a:cubicBezTo>
                      <a:pt x="6180" y="33612"/>
                      <a:pt x="6287" y="33326"/>
                      <a:pt x="6418" y="33005"/>
                    </a:cubicBezTo>
                    <a:cubicBezTo>
                      <a:pt x="6549" y="32683"/>
                      <a:pt x="6692" y="32314"/>
                      <a:pt x="6883" y="31909"/>
                    </a:cubicBezTo>
                    <a:lnTo>
                      <a:pt x="7156" y="31290"/>
                    </a:lnTo>
                    <a:cubicBezTo>
                      <a:pt x="7264" y="31064"/>
                      <a:pt x="7383" y="30850"/>
                      <a:pt x="7502" y="30623"/>
                    </a:cubicBezTo>
                    <a:cubicBezTo>
                      <a:pt x="7728" y="30159"/>
                      <a:pt x="8014" y="29683"/>
                      <a:pt x="8311" y="29183"/>
                    </a:cubicBezTo>
                    <a:cubicBezTo>
                      <a:pt x="8966" y="28111"/>
                      <a:pt x="9692" y="27087"/>
                      <a:pt x="10502" y="26123"/>
                    </a:cubicBezTo>
                    <a:cubicBezTo>
                      <a:pt x="11312" y="25158"/>
                      <a:pt x="12181" y="24253"/>
                      <a:pt x="13121" y="23408"/>
                    </a:cubicBezTo>
                    <a:cubicBezTo>
                      <a:pt x="13550" y="23027"/>
                      <a:pt x="13979" y="22670"/>
                      <a:pt x="14395" y="22360"/>
                    </a:cubicBezTo>
                    <a:cubicBezTo>
                      <a:pt x="14598" y="22206"/>
                      <a:pt x="14788" y="22039"/>
                      <a:pt x="14991" y="21908"/>
                    </a:cubicBezTo>
                    <a:lnTo>
                      <a:pt x="15538" y="21503"/>
                    </a:lnTo>
                    <a:cubicBezTo>
                      <a:pt x="15896" y="21241"/>
                      <a:pt x="16241" y="21039"/>
                      <a:pt x="16527" y="20848"/>
                    </a:cubicBezTo>
                    <a:cubicBezTo>
                      <a:pt x="16824" y="20670"/>
                      <a:pt x="17086" y="20515"/>
                      <a:pt x="17300" y="20384"/>
                    </a:cubicBezTo>
                    <a:lnTo>
                      <a:pt x="17789" y="20110"/>
                    </a:lnTo>
                    <a:cubicBezTo>
                      <a:pt x="17848" y="20086"/>
                      <a:pt x="17896" y="20039"/>
                      <a:pt x="17955" y="20003"/>
                    </a:cubicBezTo>
                    <a:close/>
                    <a:moveTo>
                      <a:pt x="11955" y="30838"/>
                    </a:moveTo>
                    <a:lnTo>
                      <a:pt x="11955" y="30838"/>
                    </a:lnTo>
                    <a:cubicBezTo>
                      <a:pt x="11812" y="31040"/>
                      <a:pt x="11681" y="31266"/>
                      <a:pt x="11585" y="31504"/>
                    </a:cubicBezTo>
                    <a:cubicBezTo>
                      <a:pt x="11050" y="32600"/>
                      <a:pt x="10704" y="33790"/>
                      <a:pt x="10573" y="35017"/>
                    </a:cubicBezTo>
                    <a:cubicBezTo>
                      <a:pt x="10538" y="35267"/>
                      <a:pt x="10526" y="35517"/>
                      <a:pt x="10550" y="35767"/>
                    </a:cubicBezTo>
                    <a:cubicBezTo>
                      <a:pt x="10609" y="35529"/>
                      <a:pt x="10657" y="35279"/>
                      <a:pt x="10681" y="35017"/>
                    </a:cubicBezTo>
                    <a:cubicBezTo>
                      <a:pt x="10776" y="34421"/>
                      <a:pt x="10907" y="33838"/>
                      <a:pt x="11074" y="33255"/>
                    </a:cubicBezTo>
                    <a:cubicBezTo>
                      <a:pt x="11240" y="32671"/>
                      <a:pt x="11443" y="32100"/>
                      <a:pt x="11681" y="31540"/>
                    </a:cubicBezTo>
                    <a:cubicBezTo>
                      <a:pt x="11788" y="31314"/>
                      <a:pt x="11883" y="31076"/>
                      <a:pt x="11955" y="30838"/>
                    </a:cubicBezTo>
                    <a:close/>
                    <a:moveTo>
                      <a:pt x="14904" y="35730"/>
                    </a:moveTo>
                    <a:cubicBezTo>
                      <a:pt x="14897" y="35730"/>
                      <a:pt x="14890" y="35731"/>
                      <a:pt x="14884" y="35731"/>
                    </a:cubicBezTo>
                    <a:cubicBezTo>
                      <a:pt x="14550" y="35731"/>
                      <a:pt x="14383" y="36136"/>
                      <a:pt x="14622" y="36362"/>
                    </a:cubicBezTo>
                    <a:cubicBezTo>
                      <a:pt x="14699" y="36440"/>
                      <a:pt x="14794" y="36474"/>
                      <a:pt x="14887" y="36474"/>
                    </a:cubicBezTo>
                    <a:cubicBezTo>
                      <a:pt x="15080" y="36474"/>
                      <a:pt x="15265" y="36325"/>
                      <a:pt x="15265" y="36100"/>
                    </a:cubicBezTo>
                    <a:lnTo>
                      <a:pt x="15253" y="36100"/>
                    </a:lnTo>
                    <a:cubicBezTo>
                      <a:pt x="15253" y="35893"/>
                      <a:pt x="15097" y="35730"/>
                      <a:pt x="14904" y="357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39"/>
              <p:cNvSpPr/>
              <p:nvPr/>
            </p:nvSpPr>
            <p:spPr>
              <a:xfrm>
                <a:off x="1142026" y="1471970"/>
                <a:ext cx="575043" cy="540758"/>
              </a:xfrm>
              <a:custGeom>
                <a:avLst/>
                <a:gdLst/>
                <a:ahLst/>
                <a:cxnLst/>
                <a:rect l="l" t="t" r="r" b="b"/>
                <a:pathLst>
                  <a:path w="21385" h="20110" extrusionOk="0">
                    <a:moveTo>
                      <a:pt x="10502" y="0"/>
                    </a:moveTo>
                    <a:cubicBezTo>
                      <a:pt x="10312" y="0"/>
                      <a:pt x="10228" y="214"/>
                      <a:pt x="10347" y="333"/>
                    </a:cubicBezTo>
                    <a:cubicBezTo>
                      <a:pt x="10392" y="378"/>
                      <a:pt x="10445" y="397"/>
                      <a:pt x="10497" y="397"/>
                    </a:cubicBezTo>
                    <a:cubicBezTo>
                      <a:pt x="10599" y="397"/>
                      <a:pt x="10693" y="321"/>
                      <a:pt x="10693" y="203"/>
                    </a:cubicBezTo>
                    <a:cubicBezTo>
                      <a:pt x="10693" y="83"/>
                      <a:pt x="10609" y="0"/>
                      <a:pt x="10502" y="0"/>
                    </a:cubicBezTo>
                    <a:close/>
                    <a:moveTo>
                      <a:pt x="8621" y="2893"/>
                    </a:moveTo>
                    <a:cubicBezTo>
                      <a:pt x="8573" y="2893"/>
                      <a:pt x="8538" y="2929"/>
                      <a:pt x="8550" y="2977"/>
                    </a:cubicBezTo>
                    <a:cubicBezTo>
                      <a:pt x="8550" y="3024"/>
                      <a:pt x="8585" y="3060"/>
                      <a:pt x="8633" y="3060"/>
                    </a:cubicBezTo>
                    <a:cubicBezTo>
                      <a:pt x="8669" y="3060"/>
                      <a:pt x="8704" y="3024"/>
                      <a:pt x="8716" y="2977"/>
                    </a:cubicBezTo>
                    <a:cubicBezTo>
                      <a:pt x="8716" y="2929"/>
                      <a:pt x="8669" y="2893"/>
                      <a:pt x="8621" y="2893"/>
                    </a:cubicBezTo>
                    <a:close/>
                    <a:moveTo>
                      <a:pt x="4085" y="2977"/>
                    </a:moveTo>
                    <a:cubicBezTo>
                      <a:pt x="3906" y="2977"/>
                      <a:pt x="3823" y="3191"/>
                      <a:pt x="3942" y="3310"/>
                    </a:cubicBezTo>
                    <a:cubicBezTo>
                      <a:pt x="3986" y="3354"/>
                      <a:pt x="4040" y="3374"/>
                      <a:pt x="4091" y="3374"/>
                    </a:cubicBezTo>
                    <a:cubicBezTo>
                      <a:pt x="4193" y="3374"/>
                      <a:pt x="4287" y="3297"/>
                      <a:pt x="4287" y="3179"/>
                    </a:cubicBezTo>
                    <a:cubicBezTo>
                      <a:pt x="4287" y="3060"/>
                      <a:pt x="4192" y="2977"/>
                      <a:pt x="4085" y="2977"/>
                    </a:cubicBezTo>
                    <a:close/>
                    <a:moveTo>
                      <a:pt x="15098" y="2977"/>
                    </a:moveTo>
                    <a:cubicBezTo>
                      <a:pt x="14908" y="2977"/>
                      <a:pt x="14824" y="3191"/>
                      <a:pt x="14955" y="3322"/>
                    </a:cubicBezTo>
                    <a:cubicBezTo>
                      <a:pt x="14997" y="3364"/>
                      <a:pt x="15048" y="3383"/>
                      <a:pt x="15098" y="3383"/>
                    </a:cubicBezTo>
                    <a:cubicBezTo>
                      <a:pt x="15202" y="3383"/>
                      <a:pt x="15300" y="3300"/>
                      <a:pt x="15300" y="3179"/>
                    </a:cubicBezTo>
                    <a:lnTo>
                      <a:pt x="15289" y="3179"/>
                    </a:lnTo>
                    <a:cubicBezTo>
                      <a:pt x="15289" y="3060"/>
                      <a:pt x="15205" y="2977"/>
                      <a:pt x="15098" y="2977"/>
                    </a:cubicBezTo>
                    <a:close/>
                    <a:moveTo>
                      <a:pt x="18384" y="4084"/>
                    </a:moveTo>
                    <a:cubicBezTo>
                      <a:pt x="18337" y="4084"/>
                      <a:pt x="18301" y="4120"/>
                      <a:pt x="18301" y="4167"/>
                    </a:cubicBezTo>
                    <a:cubicBezTo>
                      <a:pt x="18307" y="4215"/>
                      <a:pt x="18345" y="4239"/>
                      <a:pt x="18384" y="4239"/>
                    </a:cubicBezTo>
                    <a:cubicBezTo>
                      <a:pt x="18423" y="4239"/>
                      <a:pt x="18462" y="4215"/>
                      <a:pt x="18467" y="4167"/>
                    </a:cubicBezTo>
                    <a:lnTo>
                      <a:pt x="18479" y="4167"/>
                    </a:lnTo>
                    <a:cubicBezTo>
                      <a:pt x="18479" y="4120"/>
                      <a:pt x="18432" y="4084"/>
                      <a:pt x="18384" y="4084"/>
                    </a:cubicBezTo>
                    <a:close/>
                    <a:moveTo>
                      <a:pt x="3966" y="6501"/>
                    </a:moveTo>
                    <a:cubicBezTo>
                      <a:pt x="3930" y="6501"/>
                      <a:pt x="3882" y="6537"/>
                      <a:pt x="3882" y="6584"/>
                    </a:cubicBezTo>
                    <a:cubicBezTo>
                      <a:pt x="3882" y="6615"/>
                      <a:pt x="3894" y="6627"/>
                      <a:pt x="3910" y="6627"/>
                    </a:cubicBezTo>
                    <a:cubicBezTo>
                      <a:pt x="3964" y="6627"/>
                      <a:pt x="4066" y="6501"/>
                      <a:pt x="3966" y="6501"/>
                    </a:cubicBezTo>
                    <a:close/>
                    <a:moveTo>
                      <a:pt x="10967" y="2453"/>
                    </a:moveTo>
                    <a:cubicBezTo>
                      <a:pt x="10883" y="2453"/>
                      <a:pt x="10847" y="3441"/>
                      <a:pt x="10871" y="4644"/>
                    </a:cubicBezTo>
                    <a:cubicBezTo>
                      <a:pt x="10895" y="5846"/>
                      <a:pt x="10978" y="6822"/>
                      <a:pt x="11062" y="6822"/>
                    </a:cubicBezTo>
                    <a:cubicBezTo>
                      <a:pt x="11145" y="6822"/>
                      <a:pt x="11181" y="5846"/>
                      <a:pt x="11157" y="4632"/>
                    </a:cubicBezTo>
                    <a:cubicBezTo>
                      <a:pt x="11133" y="3429"/>
                      <a:pt x="11050" y="2453"/>
                      <a:pt x="10967" y="2453"/>
                    </a:cubicBezTo>
                    <a:close/>
                    <a:moveTo>
                      <a:pt x="13511" y="2679"/>
                    </a:moveTo>
                    <a:cubicBezTo>
                      <a:pt x="13423" y="2679"/>
                      <a:pt x="13106" y="3599"/>
                      <a:pt x="12800" y="4751"/>
                    </a:cubicBezTo>
                    <a:cubicBezTo>
                      <a:pt x="12479" y="5917"/>
                      <a:pt x="12288" y="6882"/>
                      <a:pt x="12360" y="6894"/>
                    </a:cubicBezTo>
                    <a:cubicBezTo>
                      <a:pt x="12361" y="6894"/>
                      <a:pt x="12362" y="6894"/>
                      <a:pt x="12363" y="6894"/>
                    </a:cubicBezTo>
                    <a:cubicBezTo>
                      <a:pt x="12451" y="6894"/>
                      <a:pt x="12757" y="5974"/>
                      <a:pt x="13074" y="4822"/>
                    </a:cubicBezTo>
                    <a:cubicBezTo>
                      <a:pt x="13395" y="3667"/>
                      <a:pt x="13586" y="2703"/>
                      <a:pt x="13514" y="2679"/>
                    </a:cubicBezTo>
                    <a:cubicBezTo>
                      <a:pt x="13513" y="2679"/>
                      <a:pt x="13512" y="2679"/>
                      <a:pt x="13511" y="2679"/>
                    </a:cubicBezTo>
                    <a:close/>
                    <a:moveTo>
                      <a:pt x="6279" y="1714"/>
                    </a:moveTo>
                    <a:cubicBezTo>
                      <a:pt x="6278" y="1714"/>
                      <a:pt x="6277" y="1714"/>
                      <a:pt x="6275" y="1715"/>
                    </a:cubicBezTo>
                    <a:cubicBezTo>
                      <a:pt x="6192" y="1762"/>
                      <a:pt x="6787" y="2989"/>
                      <a:pt x="7585" y="4465"/>
                    </a:cubicBezTo>
                    <a:cubicBezTo>
                      <a:pt x="8371" y="5919"/>
                      <a:pt x="9064" y="7073"/>
                      <a:pt x="9153" y="7073"/>
                    </a:cubicBezTo>
                    <a:cubicBezTo>
                      <a:pt x="9155" y="7073"/>
                      <a:pt x="9156" y="7073"/>
                      <a:pt x="9157" y="7072"/>
                    </a:cubicBezTo>
                    <a:cubicBezTo>
                      <a:pt x="9228" y="7025"/>
                      <a:pt x="8633" y="5798"/>
                      <a:pt x="7835" y="4322"/>
                    </a:cubicBezTo>
                    <a:cubicBezTo>
                      <a:pt x="7061" y="2868"/>
                      <a:pt x="6368" y="1714"/>
                      <a:pt x="6279" y="1714"/>
                    </a:cubicBezTo>
                    <a:close/>
                    <a:moveTo>
                      <a:pt x="275" y="7656"/>
                    </a:moveTo>
                    <a:cubicBezTo>
                      <a:pt x="96" y="7656"/>
                      <a:pt x="1" y="7870"/>
                      <a:pt x="132" y="8001"/>
                    </a:cubicBezTo>
                    <a:cubicBezTo>
                      <a:pt x="170" y="8039"/>
                      <a:pt x="219" y="8057"/>
                      <a:pt x="269" y="8057"/>
                    </a:cubicBezTo>
                    <a:cubicBezTo>
                      <a:pt x="373" y="8057"/>
                      <a:pt x="477" y="7979"/>
                      <a:pt x="477" y="7858"/>
                    </a:cubicBezTo>
                    <a:cubicBezTo>
                      <a:pt x="477" y="7739"/>
                      <a:pt x="382" y="7656"/>
                      <a:pt x="275" y="7656"/>
                    </a:cubicBezTo>
                    <a:close/>
                    <a:moveTo>
                      <a:pt x="4907" y="4924"/>
                    </a:moveTo>
                    <a:cubicBezTo>
                      <a:pt x="4901" y="4924"/>
                      <a:pt x="4897" y="4926"/>
                      <a:pt x="4894" y="4929"/>
                    </a:cubicBezTo>
                    <a:cubicBezTo>
                      <a:pt x="4835" y="4989"/>
                      <a:pt x="5621" y="5727"/>
                      <a:pt x="6597" y="6608"/>
                    </a:cubicBezTo>
                    <a:cubicBezTo>
                      <a:pt x="7535" y="7466"/>
                      <a:pt x="8318" y="8147"/>
                      <a:pt x="8432" y="8147"/>
                    </a:cubicBezTo>
                    <a:cubicBezTo>
                      <a:pt x="8437" y="8147"/>
                      <a:pt x="8440" y="8146"/>
                      <a:pt x="8442" y="8144"/>
                    </a:cubicBezTo>
                    <a:cubicBezTo>
                      <a:pt x="8502" y="8096"/>
                      <a:pt x="7764" y="7287"/>
                      <a:pt x="6787" y="6394"/>
                    </a:cubicBezTo>
                    <a:cubicBezTo>
                      <a:pt x="5849" y="5557"/>
                      <a:pt x="5028" y="4924"/>
                      <a:pt x="4907" y="4924"/>
                    </a:cubicBezTo>
                    <a:close/>
                    <a:moveTo>
                      <a:pt x="16909" y="5044"/>
                    </a:moveTo>
                    <a:cubicBezTo>
                      <a:pt x="16805" y="5044"/>
                      <a:pt x="16074" y="5659"/>
                      <a:pt x="15277" y="6525"/>
                    </a:cubicBezTo>
                    <a:cubicBezTo>
                      <a:pt x="14443" y="7418"/>
                      <a:pt x="13884" y="8239"/>
                      <a:pt x="13931" y="8287"/>
                    </a:cubicBezTo>
                    <a:cubicBezTo>
                      <a:pt x="13933" y="8288"/>
                      <a:pt x="13935" y="8289"/>
                      <a:pt x="13939" y="8289"/>
                    </a:cubicBezTo>
                    <a:cubicBezTo>
                      <a:pt x="14032" y="8289"/>
                      <a:pt x="14683" y="7580"/>
                      <a:pt x="15479" y="6715"/>
                    </a:cubicBezTo>
                    <a:cubicBezTo>
                      <a:pt x="16301" y="5822"/>
                      <a:pt x="16979" y="5108"/>
                      <a:pt x="16920" y="5048"/>
                    </a:cubicBezTo>
                    <a:cubicBezTo>
                      <a:pt x="16918" y="5046"/>
                      <a:pt x="16914" y="5044"/>
                      <a:pt x="16909" y="5044"/>
                    </a:cubicBezTo>
                    <a:close/>
                    <a:moveTo>
                      <a:pt x="9232" y="4905"/>
                    </a:moveTo>
                    <a:cubicBezTo>
                      <a:pt x="9231" y="4905"/>
                      <a:pt x="9229" y="4905"/>
                      <a:pt x="9228" y="4905"/>
                    </a:cubicBezTo>
                    <a:cubicBezTo>
                      <a:pt x="9145" y="4929"/>
                      <a:pt x="9371" y="5787"/>
                      <a:pt x="9704" y="6822"/>
                    </a:cubicBezTo>
                    <a:cubicBezTo>
                      <a:pt x="10033" y="7843"/>
                      <a:pt x="10362" y="8645"/>
                      <a:pt x="10451" y="8645"/>
                    </a:cubicBezTo>
                    <a:cubicBezTo>
                      <a:pt x="10452" y="8645"/>
                      <a:pt x="10453" y="8644"/>
                      <a:pt x="10455" y="8644"/>
                    </a:cubicBezTo>
                    <a:cubicBezTo>
                      <a:pt x="10526" y="8620"/>
                      <a:pt x="10312" y="7775"/>
                      <a:pt x="9978" y="6739"/>
                    </a:cubicBezTo>
                    <a:cubicBezTo>
                      <a:pt x="9650" y="5718"/>
                      <a:pt x="9321" y="4905"/>
                      <a:pt x="9232" y="4905"/>
                    </a:cubicBezTo>
                    <a:close/>
                    <a:moveTo>
                      <a:pt x="20282" y="6266"/>
                    </a:moveTo>
                    <a:cubicBezTo>
                      <a:pt x="20083" y="6266"/>
                      <a:pt x="18963" y="6638"/>
                      <a:pt x="17682" y="7251"/>
                    </a:cubicBezTo>
                    <a:cubicBezTo>
                      <a:pt x="16289" y="7930"/>
                      <a:pt x="15241" y="8620"/>
                      <a:pt x="15289" y="8692"/>
                    </a:cubicBezTo>
                    <a:cubicBezTo>
                      <a:pt x="15291" y="8696"/>
                      <a:pt x="15296" y="8698"/>
                      <a:pt x="15304" y="8698"/>
                    </a:cubicBezTo>
                    <a:cubicBezTo>
                      <a:pt x="15448" y="8698"/>
                      <a:pt x="16497" y="8142"/>
                      <a:pt x="17813" y="7513"/>
                    </a:cubicBezTo>
                    <a:cubicBezTo>
                      <a:pt x="19194" y="6846"/>
                      <a:pt x="20337" y="6358"/>
                      <a:pt x="20313" y="6275"/>
                    </a:cubicBezTo>
                    <a:cubicBezTo>
                      <a:pt x="20310" y="6269"/>
                      <a:pt x="20300" y="6266"/>
                      <a:pt x="20282" y="6266"/>
                    </a:cubicBezTo>
                    <a:close/>
                    <a:moveTo>
                      <a:pt x="14098" y="5346"/>
                    </a:moveTo>
                    <a:lnTo>
                      <a:pt x="14098" y="5358"/>
                    </a:lnTo>
                    <a:cubicBezTo>
                      <a:pt x="14096" y="5357"/>
                      <a:pt x="14093" y="5356"/>
                      <a:pt x="14091" y="5356"/>
                    </a:cubicBezTo>
                    <a:cubicBezTo>
                      <a:pt x="14000" y="5356"/>
                      <a:pt x="13560" y="6125"/>
                      <a:pt x="13098" y="7084"/>
                    </a:cubicBezTo>
                    <a:cubicBezTo>
                      <a:pt x="12622" y="8084"/>
                      <a:pt x="12300" y="8918"/>
                      <a:pt x="12371" y="8954"/>
                    </a:cubicBezTo>
                    <a:cubicBezTo>
                      <a:pt x="12373" y="8954"/>
                      <a:pt x="12375" y="8955"/>
                      <a:pt x="12377" y="8955"/>
                    </a:cubicBezTo>
                    <a:cubicBezTo>
                      <a:pt x="12462" y="8955"/>
                      <a:pt x="12894" y="8182"/>
                      <a:pt x="13360" y="7215"/>
                    </a:cubicBezTo>
                    <a:cubicBezTo>
                      <a:pt x="13836" y="6215"/>
                      <a:pt x="14169" y="5382"/>
                      <a:pt x="14098" y="5346"/>
                    </a:cubicBezTo>
                    <a:close/>
                    <a:moveTo>
                      <a:pt x="17122" y="9251"/>
                    </a:moveTo>
                    <a:lnTo>
                      <a:pt x="17122" y="9261"/>
                    </a:lnTo>
                    <a:lnTo>
                      <a:pt x="17122" y="9261"/>
                    </a:lnTo>
                    <a:cubicBezTo>
                      <a:pt x="17123" y="9258"/>
                      <a:pt x="17123" y="9254"/>
                      <a:pt x="17122" y="9251"/>
                    </a:cubicBezTo>
                    <a:close/>
                    <a:moveTo>
                      <a:pt x="18920" y="9180"/>
                    </a:moveTo>
                    <a:cubicBezTo>
                      <a:pt x="18872" y="9180"/>
                      <a:pt x="18837" y="9216"/>
                      <a:pt x="18837" y="9263"/>
                    </a:cubicBezTo>
                    <a:cubicBezTo>
                      <a:pt x="18837" y="9311"/>
                      <a:pt x="18872" y="9346"/>
                      <a:pt x="18920" y="9346"/>
                    </a:cubicBezTo>
                    <a:cubicBezTo>
                      <a:pt x="18968" y="9346"/>
                      <a:pt x="19003" y="9299"/>
                      <a:pt x="19003" y="9263"/>
                    </a:cubicBezTo>
                    <a:cubicBezTo>
                      <a:pt x="19003" y="9216"/>
                      <a:pt x="18968" y="9180"/>
                      <a:pt x="18920" y="9180"/>
                    </a:cubicBezTo>
                    <a:close/>
                    <a:moveTo>
                      <a:pt x="5376" y="7849"/>
                    </a:moveTo>
                    <a:cubicBezTo>
                      <a:pt x="5359" y="7849"/>
                      <a:pt x="5349" y="7852"/>
                      <a:pt x="5347" y="7858"/>
                    </a:cubicBezTo>
                    <a:cubicBezTo>
                      <a:pt x="5311" y="7918"/>
                      <a:pt x="6025" y="8287"/>
                      <a:pt x="6895" y="8751"/>
                    </a:cubicBezTo>
                    <a:cubicBezTo>
                      <a:pt x="7695" y="9179"/>
                      <a:pt x="8343" y="9545"/>
                      <a:pt x="8479" y="9545"/>
                    </a:cubicBezTo>
                    <a:cubicBezTo>
                      <a:pt x="8490" y="9545"/>
                      <a:pt x="8498" y="9543"/>
                      <a:pt x="8502" y="9537"/>
                    </a:cubicBezTo>
                    <a:cubicBezTo>
                      <a:pt x="8550" y="9489"/>
                      <a:pt x="7907" y="8965"/>
                      <a:pt x="7026" y="8501"/>
                    </a:cubicBezTo>
                    <a:cubicBezTo>
                      <a:pt x="6234" y="8084"/>
                      <a:pt x="5528" y="7849"/>
                      <a:pt x="5376" y="7849"/>
                    </a:cubicBezTo>
                    <a:close/>
                    <a:moveTo>
                      <a:pt x="11883" y="7370"/>
                    </a:moveTo>
                    <a:cubicBezTo>
                      <a:pt x="11800" y="7370"/>
                      <a:pt x="11693" y="7870"/>
                      <a:pt x="11574" y="8477"/>
                    </a:cubicBezTo>
                    <a:cubicBezTo>
                      <a:pt x="11455" y="9096"/>
                      <a:pt x="11383" y="9597"/>
                      <a:pt x="11455" y="9620"/>
                    </a:cubicBezTo>
                    <a:cubicBezTo>
                      <a:pt x="11456" y="9621"/>
                      <a:pt x="11458" y="9621"/>
                      <a:pt x="11460" y="9621"/>
                    </a:cubicBezTo>
                    <a:cubicBezTo>
                      <a:pt x="11536" y="9621"/>
                      <a:pt x="11743" y="9153"/>
                      <a:pt x="11860" y="8537"/>
                    </a:cubicBezTo>
                    <a:cubicBezTo>
                      <a:pt x="11979" y="7906"/>
                      <a:pt x="11955" y="7370"/>
                      <a:pt x="11883" y="7370"/>
                    </a:cubicBezTo>
                    <a:close/>
                    <a:moveTo>
                      <a:pt x="1519" y="8230"/>
                    </a:moveTo>
                    <a:cubicBezTo>
                      <a:pt x="1501" y="8230"/>
                      <a:pt x="1491" y="8233"/>
                      <a:pt x="1489" y="8239"/>
                    </a:cubicBezTo>
                    <a:cubicBezTo>
                      <a:pt x="1453" y="8323"/>
                      <a:pt x="2525" y="8799"/>
                      <a:pt x="3906" y="9216"/>
                    </a:cubicBezTo>
                    <a:cubicBezTo>
                      <a:pt x="5078" y="9562"/>
                      <a:pt x="6102" y="9743"/>
                      <a:pt x="6380" y="9743"/>
                    </a:cubicBezTo>
                    <a:cubicBezTo>
                      <a:pt x="6427" y="9743"/>
                      <a:pt x="6452" y="9738"/>
                      <a:pt x="6454" y="9727"/>
                    </a:cubicBezTo>
                    <a:cubicBezTo>
                      <a:pt x="6466" y="9644"/>
                      <a:pt x="5359" y="9346"/>
                      <a:pt x="3989" y="8930"/>
                    </a:cubicBezTo>
                    <a:cubicBezTo>
                      <a:pt x="2739" y="8560"/>
                      <a:pt x="1707" y="8230"/>
                      <a:pt x="1519" y="8230"/>
                    </a:cubicBezTo>
                    <a:close/>
                    <a:moveTo>
                      <a:pt x="14313" y="8842"/>
                    </a:moveTo>
                    <a:cubicBezTo>
                      <a:pt x="14180" y="8842"/>
                      <a:pt x="13791" y="8995"/>
                      <a:pt x="13360" y="9216"/>
                    </a:cubicBezTo>
                    <a:cubicBezTo>
                      <a:pt x="12848" y="9477"/>
                      <a:pt x="12467" y="9751"/>
                      <a:pt x="12502" y="9823"/>
                    </a:cubicBezTo>
                    <a:cubicBezTo>
                      <a:pt x="12508" y="9835"/>
                      <a:pt x="12526" y="9840"/>
                      <a:pt x="12553" y="9840"/>
                    </a:cubicBezTo>
                    <a:cubicBezTo>
                      <a:pt x="12689" y="9840"/>
                      <a:pt x="13075" y="9696"/>
                      <a:pt x="13503" y="9477"/>
                    </a:cubicBezTo>
                    <a:cubicBezTo>
                      <a:pt x="14015" y="9204"/>
                      <a:pt x="14396" y="8930"/>
                      <a:pt x="14360" y="8858"/>
                    </a:cubicBezTo>
                    <a:cubicBezTo>
                      <a:pt x="14354" y="8847"/>
                      <a:pt x="14338" y="8842"/>
                      <a:pt x="14313" y="8842"/>
                    </a:cubicBezTo>
                    <a:close/>
                    <a:moveTo>
                      <a:pt x="16986" y="9231"/>
                    </a:moveTo>
                    <a:cubicBezTo>
                      <a:pt x="16756" y="9231"/>
                      <a:pt x="16258" y="9313"/>
                      <a:pt x="15670" y="9454"/>
                    </a:cubicBezTo>
                    <a:cubicBezTo>
                      <a:pt x="14872" y="9656"/>
                      <a:pt x="14265" y="9882"/>
                      <a:pt x="14276" y="9954"/>
                    </a:cubicBezTo>
                    <a:cubicBezTo>
                      <a:pt x="14282" y="9966"/>
                      <a:pt x="14315" y="9973"/>
                      <a:pt x="14372" y="9973"/>
                    </a:cubicBezTo>
                    <a:cubicBezTo>
                      <a:pt x="14583" y="9973"/>
                      <a:pt x="15114" y="9889"/>
                      <a:pt x="15741" y="9739"/>
                    </a:cubicBezTo>
                    <a:cubicBezTo>
                      <a:pt x="16494" y="9557"/>
                      <a:pt x="17095" y="9352"/>
                      <a:pt x="17122" y="9262"/>
                    </a:cubicBezTo>
                    <a:lnTo>
                      <a:pt x="17122" y="9262"/>
                    </a:lnTo>
                    <a:cubicBezTo>
                      <a:pt x="17122" y="9263"/>
                      <a:pt x="17122" y="9263"/>
                      <a:pt x="17122" y="9263"/>
                    </a:cubicBezTo>
                    <a:lnTo>
                      <a:pt x="17122" y="9261"/>
                    </a:lnTo>
                    <a:lnTo>
                      <a:pt x="17122" y="9261"/>
                    </a:lnTo>
                    <a:cubicBezTo>
                      <a:pt x="17122" y="9261"/>
                      <a:pt x="17122" y="9262"/>
                      <a:pt x="17122" y="9262"/>
                    </a:cubicBezTo>
                    <a:lnTo>
                      <a:pt x="17122" y="9262"/>
                    </a:lnTo>
                    <a:cubicBezTo>
                      <a:pt x="17114" y="9241"/>
                      <a:pt x="17067" y="9231"/>
                      <a:pt x="16986" y="9231"/>
                    </a:cubicBezTo>
                    <a:close/>
                    <a:moveTo>
                      <a:pt x="9233" y="7703"/>
                    </a:moveTo>
                    <a:cubicBezTo>
                      <a:pt x="9232" y="7703"/>
                      <a:pt x="9230" y="7703"/>
                      <a:pt x="9228" y="7703"/>
                    </a:cubicBezTo>
                    <a:cubicBezTo>
                      <a:pt x="9145" y="7715"/>
                      <a:pt x="9264" y="8275"/>
                      <a:pt x="9538" y="8906"/>
                    </a:cubicBezTo>
                    <a:cubicBezTo>
                      <a:pt x="9790" y="9526"/>
                      <a:pt x="10098" y="9979"/>
                      <a:pt x="10184" y="9979"/>
                    </a:cubicBezTo>
                    <a:cubicBezTo>
                      <a:pt x="10187" y="9979"/>
                      <a:pt x="10190" y="9979"/>
                      <a:pt x="10193" y="9978"/>
                    </a:cubicBezTo>
                    <a:cubicBezTo>
                      <a:pt x="10264" y="9930"/>
                      <a:pt x="10062" y="9454"/>
                      <a:pt x="9800" y="8811"/>
                    </a:cubicBezTo>
                    <a:cubicBezTo>
                      <a:pt x="9544" y="8194"/>
                      <a:pt x="9311" y="7703"/>
                      <a:pt x="9233" y="7703"/>
                    </a:cubicBezTo>
                    <a:close/>
                    <a:moveTo>
                      <a:pt x="7490" y="10189"/>
                    </a:moveTo>
                    <a:cubicBezTo>
                      <a:pt x="7440" y="10189"/>
                      <a:pt x="7407" y="10197"/>
                      <a:pt x="7395" y="10216"/>
                    </a:cubicBezTo>
                    <a:cubicBezTo>
                      <a:pt x="7359" y="10287"/>
                      <a:pt x="7716" y="10501"/>
                      <a:pt x="8192" y="10632"/>
                    </a:cubicBezTo>
                    <a:cubicBezTo>
                      <a:pt x="8424" y="10690"/>
                      <a:pt x="8641" y="10714"/>
                      <a:pt x="8803" y="10714"/>
                    </a:cubicBezTo>
                    <a:cubicBezTo>
                      <a:pt x="8975" y="10714"/>
                      <a:pt x="9085" y="10687"/>
                      <a:pt x="9085" y="10644"/>
                    </a:cubicBezTo>
                    <a:cubicBezTo>
                      <a:pt x="9097" y="10561"/>
                      <a:pt x="8728" y="10454"/>
                      <a:pt x="8264" y="10347"/>
                    </a:cubicBezTo>
                    <a:cubicBezTo>
                      <a:pt x="7927" y="10258"/>
                      <a:pt x="7637" y="10189"/>
                      <a:pt x="7490" y="10189"/>
                    </a:cubicBezTo>
                    <a:close/>
                    <a:moveTo>
                      <a:pt x="15982" y="10754"/>
                    </a:moveTo>
                    <a:cubicBezTo>
                      <a:pt x="15644" y="10754"/>
                      <a:pt x="15437" y="10767"/>
                      <a:pt x="15431" y="10799"/>
                    </a:cubicBezTo>
                    <a:cubicBezTo>
                      <a:pt x="15408" y="10882"/>
                      <a:pt x="16420" y="11037"/>
                      <a:pt x="17658" y="11085"/>
                    </a:cubicBezTo>
                    <a:cubicBezTo>
                      <a:pt x="17842" y="11090"/>
                      <a:pt x="18020" y="11093"/>
                      <a:pt x="18192" y="11093"/>
                    </a:cubicBezTo>
                    <a:cubicBezTo>
                      <a:pt x="19147" y="11093"/>
                      <a:pt x="19867" y="11017"/>
                      <a:pt x="19906" y="10948"/>
                    </a:cubicBezTo>
                    <a:lnTo>
                      <a:pt x="19906" y="10948"/>
                    </a:lnTo>
                    <a:cubicBezTo>
                      <a:pt x="19908" y="10950"/>
                      <a:pt x="19908" y="10952"/>
                      <a:pt x="19908" y="10954"/>
                    </a:cubicBezTo>
                    <a:lnTo>
                      <a:pt x="19908" y="10942"/>
                    </a:lnTo>
                    <a:cubicBezTo>
                      <a:pt x="19908" y="10944"/>
                      <a:pt x="19908" y="10946"/>
                      <a:pt x="19906" y="10948"/>
                    </a:cubicBezTo>
                    <a:lnTo>
                      <a:pt x="19906" y="10948"/>
                    </a:lnTo>
                    <a:cubicBezTo>
                      <a:pt x="19860" y="10869"/>
                      <a:pt x="18878" y="10846"/>
                      <a:pt x="17670" y="10799"/>
                    </a:cubicBezTo>
                    <a:cubicBezTo>
                      <a:pt x="16997" y="10773"/>
                      <a:pt x="16392" y="10754"/>
                      <a:pt x="15982" y="10754"/>
                    </a:cubicBezTo>
                    <a:close/>
                    <a:moveTo>
                      <a:pt x="5242" y="10869"/>
                    </a:moveTo>
                    <a:cubicBezTo>
                      <a:pt x="5152" y="10869"/>
                      <a:pt x="5059" y="10869"/>
                      <a:pt x="4966" y="10870"/>
                    </a:cubicBezTo>
                    <a:cubicBezTo>
                      <a:pt x="3894" y="10882"/>
                      <a:pt x="3025" y="10954"/>
                      <a:pt x="3025" y="11037"/>
                    </a:cubicBezTo>
                    <a:cubicBezTo>
                      <a:pt x="3025" y="11108"/>
                      <a:pt x="3652" y="11162"/>
                      <a:pt x="4497" y="11162"/>
                    </a:cubicBezTo>
                    <a:cubicBezTo>
                      <a:pt x="4647" y="11162"/>
                      <a:pt x="4804" y="11160"/>
                      <a:pt x="4966" y="11156"/>
                    </a:cubicBezTo>
                    <a:cubicBezTo>
                      <a:pt x="6049" y="11132"/>
                      <a:pt x="6918" y="11073"/>
                      <a:pt x="6918" y="10990"/>
                    </a:cubicBezTo>
                    <a:cubicBezTo>
                      <a:pt x="6918" y="10924"/>
                      <a:pt x="6193" y="10869"/>
                      <a:pt x="5242" y="10869"/>
                    </a:cubicBezTo>
                    <a:close/>
                    <a:moveTo>
                      <a:pt x="1263" y="11502"/>
                    </a:moveTo>
                    <a:cubicBezTo>
                      <a:pt x="1215" y="11513"/>
                      <a:pt x="1180" y="11549"/>
                      <a:pt x="1180" y="11585"/>
                    </a:cubicBezTo>
                    <a:cubicBezTo>
                      <a:pt x="1180" y="11632"/>
                      <a:pt x="1215" y="11668"/>
                      <a:pt x="1263" y="11668"/>
                    </a:cubicBezTo>
                    <a:cubicBezTo>
                      <a:pt x="1311" y="11668"/>
                      <a:pt x="1346" y="11632"/>
                      <a:pt x="1346" y="11585"/>
                    </a:cubicBezTo>
                    <a:cubicBezTo>
                      <a:pt x="1346" y="11537"/>
                      <a:pt x="1311" y="11502"/>
                      <a:pt x="1263" y="11502"/>
                    </a:cubicBezTo>
                    <a:close/>
                    <a:moveTo>
                      <a:pt x="12752" y="11088"/>
                    </a:moveTo>
                    <a:cubicBezTo>
                      <a:pt x="12690" y="11088"/>
                      <a:pt x="12652" y="11098"/>
                      <a:pt x="12645" y="11121"/>
                    </a:cubicBezTo>
                    <a:cubicBezTo>
                      <a:pt x="12622" y="11204"/>
                      <a:pt x="13050" y="11406"/>
                      <a:pt x="13598" y="11573"/>
                    </a:cubicBezTo>
                    <a:cubicBezTo>
                      <a:pt x="14006" y="11686"/>
                      <a:pt x="14363" y="11761"/>
                      <a:pt x="14536" y="11761"/>
                    </a:cubicBezTo>
                    <a:cubicBezTo>
                      <a:pt x="14600" y="11761"/>
                      <a:pt x="14639" y="11750"/>
                      <a:pt x="14646" y="11728"/>
                    </a:cubicBezTo>
                    <a:lnTo>
                      <a:pt x="14646" y="11740"/>
                    </a:lnTo>
                    <a:cubicBezTo>
                      <a:pt x="14669" y="11656"/>
                      <a:pt x="14241" y="11442"/>
                      <a:pt x="13681" y="11287"/>
                    </a:cubicBezTo>
                    <a:cubicBezTo>
                      <a:pt x="13280" y="11165"/>
                      <a:pt x="12924" y="11088"/>
                      <a:pt x="12752" y="11088"/>
                    </a:cubicBezTo>
                    <a:close/>
                    <a:moveTo>
                      <a:pt x="21182" y="11536"/>
                    </a:moveTo>
                    <a:cubicBezTo>
                      <a:pt x="21132" y="11536"/>
                      <a:pt x="21081" y="11555"/>
                      <a:pt x="21039" y="11597"/>
                    </a:cubicBezTo>
                    <a:cubicBezTo>
                      <a:pt x="20908" y="11728"/>
                      <a:pt x="21004" y="11942"/>
                      <a:pt x="21182" y="11942"/>
                    </a:cubicBezTo>
                    <a:cubicBezTo>
                      <a:pt x="21289" y="11942"/>
                      <a:pt x="21385" y="11847"/>
                      <a:pt x="21385" y="11740"/>
                    </a:cubicBezTo>
                    <a:cubicBezTo>
                      <a:pt x="21385" y="11619"/>
                      <a:pt x="21286" y="11536"/>
                      <a:pt x="21182" y="11536"/>
                    </a:cubicBezTo>
                    <a:close/>
                    <a:moveTo>
                      <a:pt x="7830" y="11822"/>
                    </a:moveTo>
                    <a:cubicBezTo>
                      <a:pt x="7657" y="11822"/>
                      <a:pt x="6956" y="12039"/>
                      <a:pt x="6109" y="12311"/>
                    </a:cubicBezTo>
                    <a:cubicBezTo>
                      <a:pt x="5144" y="12609"/>
                      <a:pt x="4382" y="12871"/>
                      <a:pt x="4406" y="12942"/>
                    </a:cubicBezTo>
                    <a:cubicBezTo>
                      <a:pt x="4409" y="12959"/>
                      <a:pt x="4443" y="12967"/>
                      <a:pt x="4503" y="12967"/>
                    </a:cubicBezTo>
                    <a:cubicBezTo>
                      <a:pt x="4749" y="12967"/>
                      <a:pt x="5430" y="12833"/>
                      <a:pt x="6204" y="12585"/>
                    </a:cubicBezTo>
                    <a:cubicBezTo>
                      <a:pt x="7157" y="12264"/>
                      <a:pt x="7895" y="11918"/>
                      <a:pt x="7871" y="11835"/>
                    </a:cubicBezTo>
                    <a:cubicBezTo>
                      <a:pt x="7868" y="11826"/>
                      <a:pt x="7854" y="11822"/>
                      <a:pt x="7830" y="11822"/>
                    </a:cubicBezTo>
                    <a:close/>
                    <a:moveTo>
                      <a:pt x="9693" y="11659"/>
                    </a:moveTo>
                    <a:cubicBezTo>
                      <a:pt x="9581" y="11659"/>
                      <a:pt x="9125" y="11898"/>
                      <a:pt x="8621" y="12252"/>
                    </a:cubicBezTo>
                    <a:cubicBezTo>
                      <a:pt x="8061" y="12645"/>
                      <a:pt x="7645" y="13002"/>
                      <a:pt x="7692" y="13073"/>
                    </a:cubicBezTo>
                    <a:cubicBezTo>
                      <a:pt x="7697" y="13079"/>
                      <a:pt x="7706" y="13082"/>
                      <a:pt x="7719" y="13082"/>
                    </a:cubicBezTo>
                    <a:cubicBezTo>
                      <a:pt x="7837" y="13082"/>
                      <a:pt x="8283" y="12844"/>
                      <a:pt x="8788" y="12490"/>
                    </a:cubicBezTo>
                    <a:cubicBezTo>
                      <a:pt x="9347" y="12109"/>
                      <a:pt x="9764" y="11740"/>
                      <a:pt x="9716" y="11668"/>
                    </a:cubicBezTo>
                    <a:cubicBezTo>
                      <a:pt x="9713" y="11662"/>
                      <a:pt x="9705" y="11659"/>
                      <a:pt x="9693" y="11659"/>
                    </a:cubicBezTo>
                    <a:close/>
                    <a:moveTo>
                      <a:pt x="15707" y="12271"/>
                    </a:moveTo>
                    <a:cubicBezTo>
                      <a:pt x="15655" y="12271"/>
                      <a:pt x="15625" y="12276"/>
                      <a:pt x="15622" y="12287"/>
                    </a:cubicBezTo>
                    <a:cubicBezTo>
                      <a:pt x="15598" y="12371"/>
                      <a:pt x="16705" y="12656"/>
                      <a:pt x="18098" y="13037"/>
                    </a:cubicBezTo>
                    <a:cubicBezTo>
                      <a:pt x="19340" y="13369"/>
                      <a:pt x="20370" y="13643"/>
                      <a:pt x="20583" y="13643"/>
                    </a:cubicBezTo>
                    <a:cubicBezTo>
                      <a:pt x="20607" y="13643"/>
                      <a:pt x="20620" y="13640"/>
                      <a:pt x="20623" y="13633"/>
                    </a:cubicBezTo>
                    <a:cubicBezTo>
                      <a:pt x="20646" y="13561"/>
                      <a:pt x="19551" y="13133"/>
                      <a:pt x="18170" y="12752"/>
                    </a:cubicBezTo>
                    <a:cubicBezTo>
                      <a:pt x="16998" y="12439"/>
                      <a:pt x="15998" y="12271"/>
                      <a:pt x="15707" y="12271"/>
                    </a:cubicBezTo>
                    <a:close/>
                    <a:moveTo>
                      <a:pt x="3251" y="13240"/>
                    </a:moveTo>
                    <a:cubicBezTo>
                      <a:pt x="3073" y="13240"/>
                      <a:pt x="2977" y="13454"/>
                      <a:pt x="3108" y="13585"/>
                    </a:cubicBezTo>
                    <a:cubicBezTo>
                      <a:pt x="3151" y="13627"/>
                      <a:pt x="3201" y="13646"/>
                      <a:pt x="3251" y="13646"/>
                    </a:cubicBezTo>
                    <a:cubicBezTo>
                      <a:pt x="3355" y="13646"/>
                      <a:pt x="3454" y="13563"/>
                      <a:pt x="3454" y="13442"/>
                    </a:cubicBezTo>
                    <a:cubicBezTo>
                      <a:pt x="3454" y="13335"/>
                      <a:pt x="3358" y="13240"/>
                      <a:pt x="3251" y="13240"/>
                    </a:cubicBezTo>
                    <a:close/>
                    <a:moveTo>
                      <a:pt x="13955" y="12601"/>
                    </a:moveTo>
                    <a:cubicBezTo>
                      <a:pt x="13944" y="12601"/>
                      <a:pt x="13936" y="12603"/>
                      <a:pt x="13931" y="12609"/>
                    </a:cubicBezTo>
                    <a:cubicBezTo>
                      <a:pt x="13884" y="12668"/>
                      <a:pt x="14265" y="13073"/>
                      <a:pt x="14848" y="13418"/>
                    </a:cubicBezTo>
                    <a:cubicBezTo>
                      <a:pt x="15332" y="13711"/>
                      <a:pt x="15782" y="13875"/>
                      <a:pt x="15930" y="13875"/>
                    </a:cubicBezTo>
                    <a:cubicBezTo>
                      <a:pt x="15957" y="13875"/>
                      <a:pt x="15974" y="13870"/>
                      <a:pt x="15979" y="13859"/>
                    </a:cubicBezTo>
                    <a:lnTo>
                      <a:pt x="15979" y="13871"/>
                    </a:lnTo>
                    <a:cubicBezTo>
                      <a:pt x="16015" y="13799"/>
                      <a:pt x="15562" y="13502"/>
                      <a:pt x="15003" y="13168"/>
                    </a:cubicBezTo>
                    <a:cubicBezTo>
                      <a:pt x="14495" y="12855"/>
                      <a:pt x="14066" y="12601"/>
                      <a:pt x="13955" y="12601"/>
                    </a:cubicBezTo>
                    <a:close/>
                    <a:moveTo>
                      <a:pt x="11940" y="12364"/>
                    </a:moveTo>
                    <a:cubicBezTo>
                      <a:pt x="11932" y="12364"/>
                      <a:pt x="11925" y="12366"/>
                      <a:pt x="11919" y="12371"/>
                    </a:cubicBezTo>
                    <a:cubicBezTo>
                      <a:pt x="11860" y="12430"/>
                      <a:pt x="12050" y="12811"/>
                      <a:pt x="12371" y="13264"/>
                    </a:cubicBezTo>
                    <a:cubicBezTo>
                      <a:pt x="12661" y="13676"/>
                      <a:pt x="12951" y="13994"/>
                      <a:pt x="13045" y="13994"/>
                    </a:cubicBezTo>
                    <a:cubicBezTo>
                      <a:pt x="13052" y="13994"/>
                      <a:pt x="13057" y="13993"/>
                      <a:pt x="13062" y="13990"/>
                    </a:cubicBezTo>
                    <a:lnTo>
                      <a:pt x="13062" y="14002"/>
                    </a:lnTo>
                    <a:cubicBezTo>
                      <a:pt x="13122" y="13942"/>
                      <a:pt x="12919" y="13537"/>
                      <a:pt x="12610" y="13097"/>
                    </a:cubicBezTo>
                    <a:cubicBezTo>
                      <a:pt x="12324" y="12680"/>
                      <a:pt x="12039" y="12364"/>
                      <a:pt x="11940" y="12364"/>
                    </a:cubicBezTo>
                    <a:close/>
                    <a:moveTo>
                      <a:pt x="17122" y="14419"/>
                    </a:moveTo>
                    <a:cubicBezTo>
                      <a:pt x="16943" y="14419"/>
                      <a:pt x="16848" y="14633"/>
                      <a:pt x="16979" y="14764"/>
                    </a:cubicBezTo>
                    <a:cubicBezTo>
                      <a:pt x="17021" y="14802"/>
                      <a:pt x="17072" y="14819"/>
                      <a:pt x="17121" y="14819"/>
                    </a:cubicBezTo>
                    <a:cubicBezTo>
                      <a:pt x="17226" y="14819"/>
                      <a:pt x="17324" y="14742"/>
                      <a:pt x="17324" y="14621"/>
                    </a:cubicBezTo>
                    <a:cubicBezTo>
                      <a:pt x="17324" y="14502"/>
                      <a:pt x="17229" y="14419"/>
                      <a:pt x="17122" y="14419"/>
                    </a:cubicBezTo>
                    <a:close/>
                    <a:moveTo>
                      <a:pt x="10690" y="12573"/>
                    </a:moveTo>
                    <a:cubicBezTo>
                      <a:pt x="10617" y="12573"/>
                      <a:pt x="10453" y="13057"/>
                      <a:pt x="10336" y="13692"/>
                    </a:cubicBezTo>
                    <a:cubicBezTo>
                      <a:pt x="10216" y="14323"/>
                      <a:pt x="10181" y="14859"/>
                      <a:pt x="10264" y="14859"/>
                    </a:cubicBezTo>
                    <a:cubicBezTo>
                      <a:pt x="10265" y="14859"/>
                      <a:pt x="10266" y="14859"/>
                      <a:pt x="10267" y="14859"/>
                    </a:cubicBezTo>
                    <a:cubicBezTo>
                      <a:pt x="10339" y="14859"/>
                      <a:pt x="10504" y="14364"/>
                      <a:pt x="10621" y="13740"/>
                    </a:cubicBezTo>
                    <a:cubicBezTo>
                      <a:pt x="10740" y="13109"/>
                      <a:pt x="10776" y="12597"/>
                      <a:pt x="10693" y="12573"/>
                    </a:cubicBezTo>
                    <a:cubicBezTo>
                      <a:pt x="10692" y="12573"/>
                      <a:pt x="10691" y="12573"/>
                      <a:pt x="10690" y="12573"/>
                    </a:cubicBezTo>
                    <a:close/>
                    <a:moveTo>
                      <a:pt x="6696" y="13708"/>
                    </a:moveTo>
                    <a:cubicBezTo>
                      <a:pt x="6510" y="13708"/>
                      <a:pt x="5566" y="13965"/>
                      <a:pt x="4466" y="14419"/>
                    </a:cubicBezTo>
                    <a:cubicBezTo>
                      <a:pt x="3251" y="14907"/>
                      <a:pt x="2335" y="15454"/>
                      <a:pt x="2382" y="15526"/>
                    </a:cubicBezTo>
                    <a:cubicBezTo>
                      <a:pt x="2386" y="15533"/>
                      <a:pt x="2396" y="15536"/>
                      <a:pt x="2412" y="15536"/>
                    </a:cubicBezTo>
                    <a:cubicBezTo>
                      <a:pt x="2591" y="15536"/>
                      <a:pt x="3493" y="15128"/>
                      <a:pt x="4585" y="14680"/>
                    </a:cubicBezTo>
                    <a:cubicBezTo>
                      <a:pt x="5775" y="14180"/>
                      <a:pt x="6752" y="13799"/>
                      <a:pt x="6728" y="13716"/>
                    </a:cubicBezTo>
                    <a:cubicBezTo>
                      <a:pt x="6726" y="13710"/>
                      <a:pt x="6715" y="13708"/>
                      <a:pt x="6696" y="13708"/>
                    </a:cubicBezTo>
                    <a:close/>
                    <a:moveTo>
                      <a:pt x="9460" y="13727"/>
                    </a:moveTo>
                    <a:cubicBezTo>
                      <a:pt x="9375" y="13727"/>
                      <a:pt x="9016" y="14345"/>
                      <a:pt x="8645" y="15133"/>
                    </a:cubicBezTo>
                    <a:cubicBezTo>
                      <a:pt x="8276" y="15943"/>
                      <a:pt x="8026" y="16621"/>
                      <a:pt x="8097" y="16669"/>
                    </a:cubicBezTo>
                    <a:cubicBezTo>
                      <a:pt x="8099" y="16670"/>
                      <a:pt x="8101" y="16670"/>
                      <a:pt x="8104" y="16670"/>
                    </a:cubicBezTo>
                    <a:cubicBezTo>
                      <a:pt x="8189" y="16670"/>
                      <a:pt x="8548" y="16052"/>
                      <a:pt x="8919" y="15264"/>
                    </a:cubicBezTo>
                    <a:cubicBezTo>
                      <a:pt x="9288" y="14442"/>
                      <a:pt x="9550" y="13764"/>
                      <a:pt x="9466" y="13728"/>
                    </a:cubicBezTo>
                    <a:cubicBezTo>
                      <a:pt x="9464" y="13727"/>
                      <a:pt x="9462" y="13727"/>
                      <a:pt x="9460" y="13727"/>
                    </a:cubicBezTo>
                    <a:close/>
                    <a:moveTo>
                      <a:pt x="7894" y="14223"/>
                    </a:moveTo>
                    <a:cubicBezTo>
                      <a:pt x="7782" y="14223"/>
                      <a:pt x="7078" y="14730"/>
                      <a:pt x="6299" y="15419"/>
                    </a:cubicBezTo>
                    <a:cubicBezTo>
                      <a:pt x="5478" y="16157"/>
                      <a:pt x="4882" y="16847"/>
                      <a:pt x="4942" y="16895"/>
                    </a:cubicBezTo>
                    <a:cubicBezTo>
                      <a:pt x="4945" y="16898"/>
                      <a:pt x="4949" y="16899"/>
                      <a:pt x="4954" y="16899"/>
                    </a:cubicBezTo>
                    <a:cubicBezTo>
                      <a:pt x="5065" y="16899"/>
                      <a:pt x="5707" y="16337"/>
                      <a:pt x="6490" y="15645"/>
                    </a:cubicBezTo>
                    <a:cubicBezTo>
                      <a:pt x="7311" y="14907"/>
                      <a:pt x="7966" y="14299"/>
                      <a:pt x="7907" y="14228"/>
                    </a:cubicBezTo>
                    <a:cubicBezTo>
                      <a:pt x="7904" y="14225"/>
                      <a:pt x="7900" y="14223"/>
                      <a:pt x="7894" y="14223"/>
                    </a:cubicBezTo>
                    <a:close/>
                    <a:moveTo>
                      <a:pt x="11779" y="13942"/>
                    </a:moveTo>
                    <a:cubicBezTo>
                      <a:pt x="11778" y="13942"/>
                      <a:pt x="11777" y="13942"/>
                      <a:pt x="11776" y="13942"/>
                    </a:cubicBezTo>
                    <a:cubicBezTo>
                      <a:pt x="11693" y="13954"/>
                      <a:pt x="11848" y="14776"/>
                      <a:pt x="12110" y="15764"/>
                    </a:cubicBezTo>
                    <a:cubicBezTo>
                      <a:pt x="12368" y="16738"/>
                      <a:pt x="12649" y="17515"/>
                      <a:pt x="12725" y="17515"/>
                    </a:cubicBezTo>
                    <a:cubicBezTo>
                      <a:pt x="12727" y="17515"/>
                      <a:pt x="12728" y="17515"/>
                      <a:pt x="12729" y="17514"/>
                    </a:cubicBezTo>
                    <a:lnTo>
                      <a:pt x="12729" y="17526"/>
                    </a:lnTo>
                    <a:cubicBezTo>
                      <a:pt x="12812" y="17514"/>
                      <a:pt x="12669" y="16681"/>
                      <a:pt x="12395" y="15693"/>
                    </a:cubicBezTo>
                    <a:cubicBezTo>
                      <a:pt x="12125" y="14719"/>
                      <a:pt x="11856" y="13942"/>
                      <a:pt x="11779" y="13942"/>
                    </a:cubicBezTo>
                    <a:close/>
                    <a:moveTo>
                      <a:pt x="7692" y="17252"/>
                    </a:moveTo>
                    <a:cubicBezTo>
                      <a:pt x="7514" y="17252"/>
                      <a:pt x="7430" y="17467"/>
                      <a:pt x="7549" y="17586"/>
                    </a:cubicBezTo>
                    <a:cubicBezTo>
                      <a:pt x="7592" y="17628"/>
                      <a:pt x="7643" y="17647"/>
                      <a:pt x="7692" y="17647"/>
                    </a:cubicBezTo>
                    <a:cubicBezTo>
                      <a:pt x="7796" y="17647"/>
                      <a:pt x="7895" y="17564"/>
                      <a:pt x="7895" y="17443"/>
                    </a:cubicBezTo>
                    <a:cubicBezTo>
                      <a:pt x="7895" y="17336"/>
                      <a:pt x="7811" y="17252"/>
                      <a:pt x="7692" y="17252"/>
                    </a:cubicBezTo>
                    <a:close/>
                    <a:moveTo>
                      <a:pt x="14081" y="14000"/>
                    </a:moveTo>
                    <a:cubicBezTo>
                      <a:pt x="14078" y="14000"/>
                      <a:pt x="14076" y="14000"/>
                      <a:pt x="14074" y="14002"/>
                    </a:cubicBezTo>
                    <a:cubicBezTo>
                      <a:pt x="14015" y="14061"/>
                      <a:pt x="14693" y="14907"/>
                      <a:pt x="15586" y="15919"/>
                    </a:cubicBezTo>
                    <a:cubicBezTo>
                      <a:pt x="16465" y="16890"/>
                      <a:pt x="17219" y="17647"/>
                      <a:pt x="17317" y="17647"/>
                    </a:cubicBezTo>
                    <a:cubicBezTo>
                      <a:pt x="17320" y="17647"/>
                      <a:pt x="17323" y="17647"/>
                      <a:pt x="17324" y="17645"/>
                    </a:cubicBezTo>
                    <a:cubicBezTo>
                      <a:pt x="17384" y="17598"/>
                      <a:pt x="16705" y="16740"/>
                      <a:pt x="15800" y="15728"/>
                    </a:cubicBezTo>
                    <a:cubicBezTo>
                      <a:pt x="14934" y="14757"/>
                      <a:pt x="14179" y="14000"/>
                      <a:pt x="14081" y="14000"/>
                    </a:cubicBezTo>
                    <a:close/>
                    <a:moveTo>
                      <a:pt x="16068" y="17679"/>
                    </a:moveTo>
                    <a:cubicBezTo>
                      <a:pt x="16030" y="17679"/>
                      <a:pt x="16001" y="17711"/>
                      <a:pt x="15991" y="17752"/>
                    </a:cubicBezTo>
                    <a:cubicBezTo>
                      <a:pt x="15991" y="17752"/>
                      <a:pt x="15991" y="17764"/>
                      <a:pt x="15991" y="17776"/>
                    </a:cubicBezTo>
                    <a:cubicBezTo>
                      <a:pt x="16003" y="17824"/>
                      <a:pt x="16039" y="17848"/>
                      <a:pt x="16086" y="17848"/>
                    </a:cubicBezTo>
                    <a:cubicBezTo>
                      <a:pt x="16134" y="17836"/>
                      <a:pt x="16170" y="17788"/>
                      <a:pt x="16158" y="17752"/>
                    </a:cubicBezTo>
                    <a:cubicBezTo>
                      <a:pt x="16146" y="17717"/>
                      <a:pt x="16122" y="17681"/>
                      <a:pt x="16086" y="17681"/>
                    </a:cubicBezTo>
                    <a:cubicBezTo>
                      <a:pt x="16080" y="17679"/>
                      <a:pt x="16074" y="17679"/>
                      <a:pt x="16068" y="17679"/>
                    </a:cubicBezTo>
                    <a:close/>
                    <a:moveTo>
                      <a:pt x="10931" y="15133"/>
                    </a:moveTo>
                    <a:cubicBezTo>
                      <a:pt x="10859" y="15133"/>
                      <a:pt x="10800" y="16097"/>
                      <a:pt x="10812" y="17276"/>
                    </a:cubicBezTo>
                    <a:cubicBezTo>
                      <a:pt x="10836" y="18467"/>
                      <a:pt x="10907" y="19431"/>
                      <a:pt x="10978" y="19431"/>
                    </a:cubicBezTo>
                    <a:cubicBezTo>
                      <a:pt x="11062" y="19419"/>
                      <a:pt x="11121" y="18467"/>
                      <a:pt x="11109" y="17276"/>
                    </a:cubicBezTo>
                    <a:cubicBezTo>
                      <a:pt x="11086" y="16097"/>
                      <a:pt x="11014" y="15133"/>
                      <a:pt x="10931" y="15133"/>
                    </a:cubicBezTo>
                    <a:close/>
                    <a:moveTo>
                      <a:pt x="9678" y="15633"/>
                    </a:moveTo>
                    <a:cubicBezTo>
                      <a:pt x="9602" y="15633"/>
                      <a:pt x="9296" y="16577"/>
                      <a:pt x="9014" y="17776"/>
                    </a:cubicBezTo>
                    <a:cubicBezTo>
                      <a:pt x="8728" y="19002"/>
                      <a:pt x="8561" y="19991"/>
                      <a:pt x="8633" y="20014"/>
                    </a:cubicBezTo>
                    <a:cubicBezTo>
                      <a:pt x="8633" y="20015"/>
                      <a:pt x="8634" y="20015"/>
                      <a:pt x="8634" y="20015"/>
                    </a:cubicBezTo>
                    <a:cubicBezTo>
                      <a:pt x="8720" y="20015"/>
                      <a:pt x="9016" y="19055"/>
                      <a:pt x="9300" y="17859"/>
                    </a:cubicBezTo>
                    <a:cubicBezTo>
                      <a:pt x="9585" y="16645"/>
                      <a:pt x="9764" y="15645"/>
                      <a:pt x="9681" y="15633"/>
                    </a:cubicBezTo>
                    <a:cubicBezTo>
                      <a:pt x="9680" y="15633"/>
                      <a:pt x="9679" y="15633"/>
                      <a:pt x="9678" y="15633"/>
                    </a:cubicBezTo>
                    <a:close/>
                    <a:moveTo>
                      <a:pt x="13911" y="15549"/>
                    </a:moveTo>
                    <a:cubicBezTo>
                      <a:pt x="13910" y="15549"/>
                      <a:pt x="13908" y="15549"/>
                      <a:pt x="13907" y="15550"/>
                    </a:cubicBezTo>
                    <a:cubicBezTo>
                      <a:pt x="13836" y="15573"/>
                      <a:pt x="14193" y="16657"/>
                      <a:pt x="14800" y="17907"/>
                    </a:cubicBezTo>
                    <a:cubicBezTo>
                      <a:pt x="15382" y="19139"/>
                      <a:pt x="15974" y="20088"/>
                      <a:pt x="16068" y="20088"/>
                    </a:cubicBezTo>
                    <a:cubicBezTo>
                      <a:pt x="16071" y="20088"/>
                      <a:pt x="16073" y="20087"/>
                      <a:pt x="16074" y="20086"/>
                    </a:cubicBezTo>
                    <a:lnTo>
                      <a:pt x="16074" y="20110"/>
                    </a:lnTo>
                    <a:cubicBezTo>
                      <a:pt x="16146" y="20050"/>
                      <a:pt x="15646" y="19038"/>
                      <a:pt x="15050" y="17788"/>
                    </a:cubicBezTo>
                    <a:cubicBezTo>
                      <a:pt x="14465" y="16559"/>
                      <a:pt x="13984" y="15549"/>
                      <a:pt x="13911" y="155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39"/>
              <p:cNvSpPr/>
              <p:nvPr/>
            </p:nvSpPr>
            <p:spPr>
              <a:xfrm>
                <a:off x="6831902" y="984549"/>
                <a:ext cx="1099296" cy="949158"/>
              </a:xfrm>
              <a:custGeom>
                <a:avLst/>
                <a:gdLst/>
                <a:ahLst/>
                <a:cxnLst/>
                <a:rect l="l" t="t" r="r" b="b"/>
                <a:pathLst>
                  <a:path w="24909" h="21507" extrusionOk="0">
                    <a:moveTo>
                      <a:pt x="10013" y="1398"/>
                    </a:moveTo>
                    <a:cubicBezTo>
                      <a:pt x="9963" y="1398"/>
                      <a:pt x="9912" y="1425"/>
                      <a:pt x="9918" y="1478"/>
                    </a:cubicBezTo>
                    <a:cubicBezTo>
                      <a:pt x="9924" y="1532"/>
                      <a:pt x="9969" y="1559"/>
                      <a:pt x="10013" y="1559"/>
                    </a:cubicBezTo>
                    <a:cubicBezTo>
                      <a:pt x="10058" y="1559"/>
                      <a:pt x="10103" y="1532"/>
                      <a:pt x="10109" y="1478"/>
                    </a:cubicBezTo>
                    <a:cubicBezTo>
                      <a:pt x="10115" y="1425"/>
                      <a:pt x="10064" y="1398"/>
                      <a:pt x="10013" y="1398"/>
                    </a:cubicBezTo>
                    <a:close/>
                    <a:moveTo>
                      <a:pt x="4703" y="1478"/>
                    </a:moveTo>
                    <a:cubicBezTo>
                      <a:pt x="4489" y="1478"/>
                      <a:pt x="4394" y="1728"/>
                      <a:pt x="4537" y="1871"/>
                    </a:cubicBezTo>
                    <a:cubicBezTo>
                      <a:pt x="4584" y="1918"/>
                      <a:pt x="4643" y="1940"/>
                      <a:pt x="4701" y="1940"/>
                    </a:cubicBezTo>
                    <a:cubicBezTo>
                      <a:pt x="4819" y="1940"/>
                      <a:pt x="4933" y="1852"/>
                      <a:pt x="4941" y="1717"/>
                    </a:cubicBezTo>
                    <a:cubicBezTo>
                      <a:pt x="4941" y="1586"/>
                      <a:pt x="4834" y="1478"/>
                      <a:pt x="4703" y="1478"/>
                    </a:cubicBezTo>
                    <a:close/>
                    <a:moveTo>
                      <a:pt x="17562" y="1478"/>
                    </a:moveTo>
                    <a:cubicBezTo>
                      <a:pt x="17348" y="1478"/>
                      <a:pt x="17241" y="1728"/>
                      <a:pt x="17395" y="1883"/>
                    </a:cubicBezTo>
                    <a:cubicBezTo>
                      <a:pt x="17441" y="1928"/>
                      <a:pt x="17498" y="1949"/>
                      <a:pt x="17555" y="1949"/>
                    </a:cubicBezTo>
                    <a:cubicBezTo>
                      <a:pt x="17678" y="1949"/>
                      <a:pt x="17800" y="1855"/>
                      <a:pt x="17800" y="1717"/>
                    </a:cubicBezTo>
                    <a:cubicBezTo>
                      <a:pt x="17800" y="1586"/>
                      <a:pt x="17693" y="1478"/>
                      <a:pt x="17562" y="1478"/>
                    </a:cubicBezTo>
                    <a:close/>
                    <a:moveTo>
                      <a:pt x="21396" y="2776"/>
                    </a:moveTo>
                    <a:cubicBezTo>
                      <a:pt x="21278" y="2776"/>
                      <a:pt x="21396" y="2922"/>
                      <a:pt x="21458" y="2922"/>
                    </a:cubicBezTo>
                    <a:cubicBezTo>
                      <a:pt x="21477" y="2922"/>
                      <a:pt x="21491" y="2908"/>
                      <a:pt x="21491" y="2871"/>
                    </a:cubicBezTo>
                    <a:cubicBezTo>
                      <a:pt x="21491" y="2812"/>
                      <a:pt x="21443" y="2776"/>
                      <a:pt x="21396" y="2776"/>
                    </a:cubicBezTo>
                    <a:close/>
                    <a:moveTo>
                      <a:pt x="16390" y="4252"/>
                    </a:moveTo>
                    <a:cubicBezTo>
                      <a:pt x="16388" y="4252"/>
                      <a:pt x="16386" y="4252"/>
                      <a:pt x="16384" y="4253"/>
                    </a:cubicBezTo>
                    <a:lnTo>
                      <a:pt x="16395" y="4253"/>
                    </a:lnTo>
                    <a:cubicBezTo>
                      <a:pt x="16394" y="4252"/>
                      <a:pt x="16392" y="4252"/>
                      <a:pt x="16390" y="4252"/>
                    </a:cubicBezTo>
                    <a:close/>
                    <a:moveTo>
                      <a:pt x="16383" y="4253"/>
                    </a:moveTo>
                    <a:cubicBezTo>
                      <a:pt x="16383" y="4253"/>
                      <a:pt x="16383" y="4253"/>
                      <a:pt x="16384" y="4253"/>
                    </a:cubicBezTo>
                    <a:lnTo>
                      <a:pt x="16384" y="4253"/>
                    </a:lnTo>
                    <a:cubicBezTo>
                      <a:pt x="16384" y="4253"/>
                      <a:pt x="16384" y="4253"/>
                      <a:pt x="16384" y="4253"/>
                    </a:cubicBezTo>
                    <a:close/>
                    <a:moveTo>
                      <a:pt x="4560" y="5598"/>
                    </a:moveTo>
                    <a:cubicBezTo>
                      <a:pt x="4501" y="5598"/>
                      <a:pt x="4465" y="5634"/>
                      <a:pt x="4465" y="5693"/>
                    </a:cubicBezTo>
                    <a:cubicBezTo>
                      <a:pt x="4465" y="5741"/>
                      <a:pt x="4501" y="5788"/>
                      <a:pt x="4560" y="5788"/>
                    </a:cubicBezTo>
                    <a:cubicBezTo>
                      <a:pt x="4608" y="5788"/>
                      <a:pt x="4656" y="5741"/>
                      <a:pt x="4656" y="5693"/>
                    </a:cubicBezTo>
                    <a:cubicBezTo>
                      <a:pt x="4656" y="5634"/>
                      <a:pt x="4608" y="5598"/>
                      <a:pt x="4560" y="5598"/>
                    </a:cubicBezTo>
                    <a:close/>
                    <a:moveTo>
                      <a:pt x="12740" y="859"/>
                    </a:moveTo>
                    <a:cubicBezTo>
                      <a:pt x="12657" y="871"/>
                      <a:pt x="12609" y="2014"/>
                      <a:pt x="12633" y="3419"/>
                    </a:cubicBezTo>
                    <a:cubicBezTo>
                      <a:pt x="12669" y="4836"/>
                      <a:pt x="12764" y="5967"/>
                      <a:pt x="12847" y="5967"/>
                    </a:cubicBezTo>
                    <a:cubicBezTo>
                      <a:pt x="12931" y="5967"/>
                      <a:pt x="12978" y="4824"/>
                      <a:pt x="12942" y="3419"/>
                    </a:cubicBezTo>
                    <a:cubicBezTo>
                      <a:pt x="12919" y="2002"/>
                      <a:pt x="12823" y="859"/>
                      <a:pt x="12740" y="859"/>
                    </a:cubicBezTo>
                    <a:close/>
                    <a:moveTo>
                      <a:pt x="15690" y="1133"/>
                    </a:moveTo>
                    <a:cubicBezTo>
                      <a:pt x="15602" y="1133"/>
                      <a:pt x="15248" y="2219"/>
                      <a:pt x="14871" y="3562"/>
                    </a:cubicBezTo>
                    <a:cubicBezTo>
                      <a:pt x="14502" y="4919"/>
                      <a:pt x="14276" y="6038"/>
                      <a:pt x="14359" y="6062"/>
                    </a:cubicBezTo>
                    <a:cubicBezTo>
                      <a:pt x="14360" y="6063"/>
                      <a:pt x="14361" y="6063"/>
                      <a:pt x="14362" y="6063"/>
                    </a:cubicBezTo>
                    <a:cubicBezTo>
                      <a:pt x="14439" y="6063"/>
                      <a:pt x="14816" y="4976"/>
                      <a:pt x="15181" y="3633"/>
                    </a:cubicBezTo>
                    <a:cubicBezTo>
                      <a:pt x="15550" y="2276"/>
                      <a:pt x="15776" y="1157"/>
                      <a:pt x="15693" y="1133"/>
                    </a:cubicBezTo>
                    <a:cubicBezTo>
                      <a:pt x="15692" y="1133"/>
                      <a:pt x="15691" y="1133"/>
                      <a:pt x="15690" y="1133"/>
                    </a:cubicBezTo>
                    <a:close/>
                    <a:moveTo>
                      <a:pt x="7256" y="1"/>
                    </a:moveTo>
                    <a:cubicBezTo>
                      <a:pt x="7254" y="1"/>
                      <a:pt x="7253" y="1"/>
                      <a:pt x="7251" y="2"/>
                    </a:cubicBezTo>
                    <a:cubicBezTo>
                      <a:pt x="7168" y="38"/>
                      <a:pt x="7870" y="1455"/>
                      <a:pt x="8799" y="3193"/>
                    </a:cubicBezTo>
                    <a:cubicBezTo>
                      <a:pt x="9712" y="4902"/>
                      <a:pt x="10521" y="6254"/>
                      <a:pt x="10616" y="6254"/>
                    </a:cubicBezTo>
                    <a:cubicBezTo>
                      <a:pt x="10618" y="6254"/>
                      <a:pt x="10619" y="6254"/>
                      <a:pt x="10621" y="6253"/>
                    </a:cubicBezTo>
                    <a:cubicBezTo>
                      <a:pt x="10692" y="6217"/>
                      <a:pt x="10002" y="4788"/>
                      <a:pt x="9073" y="3062"/>
                    </a:cubicBezTo>
                    <a:cubicBezTo>
                      <a:pt x="8160" y="1353"/>
                      <a:pt x="7362" y="1"/>
                      <a:pt x="7256" y="1"/>
                    </a:cubicBezTo>
                    <a:close/>
                    <a:moveTo>
                      <a:pt x="238" y="6943"/>
                    </a:moveTo>
                    <a:cubicBezTo>
                      <a:pt x="107" y="6943"/>
                      <a:pt x="0" y="7050"/>
                      <a:pt x="0" y="7181"/>
                    </a:cubicBezTo>
                    <a:cubicBezTo>
                      <a:pt x="0" y="7301"/>
                      <a:pt x="107" y="7408"/>
                      <a:pt x="238" y="7408"/>
                    </a:cubicBezTo>
                    <a:cubicBezTo>
                      <a:pt x="369" y="7408"/>
                      <a:pt x="477" y="7301"/>
                      <a:pt x="477" y="7170"/>
                    </a:cubicBezTo>
                    <a:cubicBezTo>
                      <a:pt x="477" y="7050"/>
                      <a:pt x="369" y="6943"/>
                      <a:pt x="238" y="6943"/>
                    </a:cubicBezTo>
                    <a:close/>
                    <a:moveTo>
                      <a:pt x="5640" y="3762"/>
                    </a:moveTo>
                    <a:cubicBezTo>
                      <a:pt x="5636" y="3762"/>
                      <a:pt x="5634" y="3763"/>
                      <a:pt x="5632" y="3764"/>
                    </a:cubicBezTo>
                    <a:cubicBezTo>
                      <a:pt x="5572" y="3824"/>
                      <a:pt x="6489" y="4681"/>
                      <a:pt x="7644" y="5717"/>
                    </a:cubicBezTo>
                    <a:cubicBezTo>
                      <a:pt x="8748" y="6717"/>
                      <a:pt x="9663" y="7518"/>
                      <a:pt x="9778" y="7518"/>
                    </a:cubicBezTo>
                    <a:cubicBezTo>
                      <a:pt x="9782" y="7518"/>
                      <a:pt x="9785" y="7517"/>
                      <a:pt x="9787" y="7515"/>
                    </a:cubicBezTo>
                    <a:cubicBezTo>
                      <a:pt x="9835" y="7455"/>
                      <a:pt x="8990" y="6539"/>
                      <a:pt x="7847" y="5503"/>
                    </a:cubicBezTo>
                    <a:cubicBezTo>
                      <a:pt x="6727" y="4487"/>
                      <a:pt x="5753" y="3762"/>
                      <a:pt x="5640" y="3762"/>
                    </a:cubicBezTo>
                    <a:close/>
                    <a:moveTo>
                      <a:pt x="19681" y="3903"/>
                    </a:moveTo>
                    <a:cubicBezTo>
                      <a:pt x="19557" y="3903"/>
                      <a:pt x="18710" y="4644"/>
                      <a:pt x="17776" y="5657"/>
                    </a:cubicBezTo>
                    <a:cubicBezTo>
                      <a:pt x="16800" y="6705"/>
                      <a:pt x="16133" y="7658"/>
                      <a:pt x="16205" y="7705"/>
                    </a:cubicBezTo>
                    <a:cubicBezTo>
                      <a:pt x="16206" y="7707"/>
                      <a:pt x="16209" y="7707"/>
                      <a:pt x="16211" y="7707"/>
                    </a:cubicBezTo>
                    <a:cubicBezTo>
                      <a:pt x="16307" y="7707"/>
                      <a:pt x="17064" y="6891"/>
                      <a:pt x="18003" y="5860"/>
                    </a:cubicBezTo>
                    <a:cubicBezTo>
                      <a:pt x="18955" y="4812"/>
                      <a:pt x="19753" y="3979"/>
                      <a:pt x="19693" y="3919"/>
                    </a:cubicBezTo>
                    <a:lnTo>
                      <a:pt x="19693" y="3907"/>
                    </a:lnTo>
                    <a:cubicBezTo>
                      <a:pt x="19691" y="3904"/>
                      <a:pt x="19687" y="3903"/>
                      <a:pt x="19681" y="3903"/>
                    </a:cubicBezTo>
                    <a:close/>
                    <a:moveTo>
                      <a:pt x="10718" y="3717"/>
                    </a:moveTo>
                    <a:cubicBezTo>
                      <a:pt x="10717" y="3717"/>
                      <a:pt x="10717" y="3717"/>
                      <a:pt x="10716" y="3717"/>
                    </a:cubicBezTo>
                    <a:cubicBezTo>
                      <a:pt x="10633" y="3741"/>
                      <a:pt x="10883" y="4741"/>
                      <a:pt x="11276" y="5943"/>
                    </a:cubicBezTo>
                    <a:cubicBezTo>
                      <a:pt x="11664" y="7143"/>
                      <a:pt x="12040" y="8087"/>
                      <a:pt x="12130" y="8087"/>
                    </a:cubicBezTo>
                    <a:cubicBezTo>
                      <a:pt x="12131" y="8087"/>
                      <a:pt x="12132" y="8087"/>
                      <a:pt x="12133" y="8086"/>
                    </a:cubicBezTo>
                    <a:cubicBezTo>
                      <a:pt x="12216" y="8063"/>
                      <a:pt x="11966" y="7062"/>
                      <a:pt x="11573" y="5860"/>
                    </a:cubicBezTo>
                    <a:cubicBezTo>
                      <a:pt x="11183" y="4665"/>
                      <a:pt x="10816" y="3717"/>
                      <a:pt x="10718" y="3717"/>
                    </a:cubicBezTo>
                    <a:close/>
                    <a:moveTo>
                      <a:pt x="23622" y="5317"/>
                    </a:moveTo>
                    <a:cubicBezTo>
                      <a:pt x="23429" y="5317"/>
                      <a:pt x="22117" y="5759"/>
                      <a:pt x="20598" y="6491"/>
                    </a:cubicBezTo>
                    <a:cubicBezTo>
                      <a:pt x="18967" y="7277"/>
                      <a:pt x="17753" y="8086"/>
                      <a:pt x="17788" y="8158"/>
                    </a:cubicBezTo>
                    <a:cubicBezTo>
                      <a:pt x="17791" y="8161"/>
                      <a:pt x="17796" y="8163"/>
                      <a:pt x="17804" y="8163"/>
                    </a:cubicBezTo>
                    <a:cubicBezTo>
                      <a:pt x="17962" y="8163"/>
                      <a:pt x="19200" y="7512"/>
                      <a:pt x="20729" y="6765"/>
                    </a:cubicBezTo>
                    <a:cubicBezTo>
                      <a:pt x="22348" y="5991"/>
                      <a:pt x="23682" y="5407"/>
                      <a:pt x="23646" y="5324"/>
                    </a:cubicBezTo>
                    <a:cubicBezTo>
                      <a:pt x="23644" y="5319"/>
                      <a:pt x="23636" y="5317"/>
                      <a:pt x="23622" y="5317"/>
                    </a:cubicBezTo>
                    <a:close/>
                    <a:moveTo>
                      <a:pt x="16384" y="4253"/>
                    </a:moveTo>
                    <a:cubicBezTo>
                      <a:pt x="16272" y="4289"/>
                      <a:pt x="15778" y="5179"/>
                      <a:pt x="15240" y="6300"/>
                    </a:cubicBezTo>
                    <a:cubicBezTo>
                      <a:pt x="14681" y="7455"/>
                      <a:pt x="14300" y="8432"/>
                      <a:pt x="14371" y="8467"/>
                    </a:cubicBezTo>
                    <a:cubicBezTo>
                      <a:pt x="14373" y="8468"/>
                      <a:pt x="14374" y="8468"/>
                      <a:pt x="14376" y="8468"/>
                    </a:cubicBezTo>
                    <a:cubicBezTo>
                      <a:pt x="14474" y="8468"/>
                      <a:pt x="14977" y="7564"/>
                      <a:pt x="15514" y="6431"/>
                    </a:cubicBezTo>
                    <a:cubicBezTo>
                      <a:pt x="16073" y="5266"/>
                      <a:pt x="16466" y="4302"/>
                      <a:pt x="16384" y="4253"/>
                    </a:cubicBezTo>
                    <a:close/>
                    <a:moveTo>
                      <a:pt x="22027" y="8717"/>
                    </a:moveTo>
                    <a:cubicBezTo>
                      <a:pt x="21979" y="8717"/>
                      <a:pt x="21932" y="8765"/>
                      <a:pt x="21932" y="8813"/>
                    </a:cubicBezTo>
                    <a:cubicBezTo>
                      <a:pt x="21932" y="8872"/>
                      <a:pt x="21967" y="8908"/>
                      <a:pt x="22027" y="8920"/>
                    </a:cubicBezTo>
                    <a:cubicBezTo>
                      <a:pt x="22086" y="8908"/>
                      <a:pt x="22122" y="8872"/>
                      <a:pt x="22122" y="8813"/>
                    </a:cubicBezTo>
                    <a:cubicBezTo>
                      <a:pt x="22122" y="8765"/>
                      <a:pt x="22086" y="8717"/>
                      <a:pt x="22027" y="8717"/>
                    </a:cubicBezTo>
                    <a:close/>
                    <a:moveTo>
                      <a:pt x="6211" y="7156"/>
                    </a:moveTo>
                    <a:cubicBezTo>
                      <a:pt x="6187" y="7156"/>
                      <a:pt x="6172" y="7160"/>
                      <a:pt x="6168" y="7170"/>
                    </a:cubicBezTo>
                    <a:cubicBezTo>
                      <a:pt x="6144" y="7253"/>
                      <a:pt x="6977" y="7670"/>
                      <a:pt x="7989" y="8217"/>
                    </a:cubicBezTo>
                    <a:cubicBezTo>
                      <a:pt x="8930" y="8715"/>
                      <a:pt x="9696" y="9142"/>
                      <a:pt x="9838" y="9142"/>
                    </a:cubicBezTo>
                    <a:cubicBezTo>
                      <a:pt x="9848" y="9142"/>
                      <a:pt x="9855" y="9139"/>
                      <a:pt x="9859" y="9134"/>
                    </a:cubicBezTo>
                    <a:lnTo>
                      <a:pt x="9847" y="9134"/>
                    </a:lnTo>
                    <a:cubicBezTo>
                      <a:pt x="9894" y="9075"/>
                      <a:pt x="9156" y="8479"/>
                      <a:pt x="8132" y="7932"/>
                    </a:cubicBezTo>
                    <a:cubicBezTo>
                      <a:pt x="7223" y="7445"/>
                      <a:pt x="6407" y="7156"/>
                      <a:pt x="6211" y="7156"/>
                    </a:cubicBezTo>
                    <a:close/>
                    <a:moveTo>
                      <a:pt x="13800" y="6610"/>
                    </a:moveTo>
                    <a:cubicBezTo>
                      <a:pt x="13728" y="6610"/>
                      <a:pt x="13585" y="7193"/>
                      <a:pt x="13454" y="7908"/>
                    </a:cubicBezTo>
                    <a:cubicBezTo>
                      <a:pt x="13323" y="8622"/>
                      <a:pt x="13228" y="9217"/>
                      <a:pt x="13312" y="9241"/>
                    </a:cubicBezTo>
                    <a:cubicBezTo>
                      <a:pt x="13313" y="9242"/>
                      <a:pt x="13315" y="9242"/>
                      <a:pt x="13316" y="9242"/>
                    </a:cubicBezTo>
                    <a:cubicBezTo>
                      <a:pt x="13393" y="9242"/>
                      <a:pt x="13624" y="8690"/>
                      <a:pt x="13764" y="7967"/>
                    </a:cubicBezTo>
                    <a:cubicBezTo>
                      <a:pt x="13907" y="7229"/>
                      <a:pt x="13883" y="6622"/>
                      <a:pt x="13800" y="6622"/>
                    </a:cubicBezTo>
                    <a:lnTo>
                      <a:pt x="13800" y="6610"/>
                    </a:lnTo>
                    <a:close/>
                    <a:moveTo>
                      <a:pt x="1694" y="7626"/>
                    </a:moveTo>
                    <a:cubicBezTo>
                      <a:pt x="1678" y="7626"/>
                      <a:pt x="1669" y="7628"/>
                      <a:pt x="1667" y="7634"/>
                    </a:cubicBezTo>
                    <a:cubicBezTo>
                      <a:pt x="1631" y="7705"/>
                      <a:pt x="2882" y="8265"/>
                      <a:pt x="4489" y="8753"/>
                    </a:cubicBezTo>
                    <a:cubicBezTo>
                      <a:pt x="5869" y="9162"/>
                      <a:pt x="7065" y="9378"/>
                      <a:pt x="7383" y="9378"/>
                    </a:cubicBezTo>
                    <a:cubicBezTo>
                      <a:pt x="7435" y="9378"/>
                      <a:pt x="7464" y="9372"/>
                      <a:pt x="7466" y="9360"/>
                    </a:cubicBezTo>
                    <a:cubicBezTo>
                      <a:pt x="7477" y="9277"/>
                      <a:pt x="6168" y="8932"/>
                      <a:pt x="4572" y="8455"/>
                    </a:cubicBezTo>
                    <a:cubicBezTo>
                      <a:pt x="3098" y="8015"/>
                      <a:pt x="1887" y="7626"/>
                      <a:pt x="1694" y="7626"/>
                    </a:cubicBezTo>
                    <a:close/>
                    <a:moveTo>
                      <a:pt x="16644" y="8341"/>
                    </a:moveTo>
                    <a:cubicBezTo>
                      <a:pt x="16495" y="8341"/>
                      <a:pt x="16042" y="8527"/>
                      <a:pt x="15538" y="8789"/>
                    </a:cubicBezTo>
                    <a:cubicBezTo>
                      <a:pt x="14943" y="9110"/>
                      <a:pt x="14478" y="9420"/>
                      <a:pt x="14526" y="9491"/>
                    </a:cubicBezTo>
                    <a:cubicBezTo>
                      <a:pt x="14534" y="9505"/>
                      <a:pt x="14553" y="9511"/>
                      <a:pt x="14582" y="9511"/>
                    </a:cubicBezTo>
                    <a:cubicBezTo>
                      <a:pt x="14738" y="9511"/>
                      <a:pt x="15180" y="9333"/>
                      <a:pt x="15681" y="9063"/>
                    </a:cubicBezTo>
                    <a:cubicBezTo>
                      <a:pt x="16276" y="8753"/>
                      <a:pt x="16729" y="8444"/>
                      <a:pt x="16693" y="8360"/>
                    </a:cubicBezTo>
                    <a:cubicBezTo>
                      <a:pt x="16687" y="8347"/>
                      <a:pt x="16670" y="8341"/>
                      <a:pt x="16644" y="8341"/>
                    </a:cubicBezTo>
                    <a:close/>
                    <a:moveTo>
                      <a:pt x="10709" y="6990"/>
                    </a:moveTo>
                    <a:cubicBezTo>
                      <a:pt x="10707" y="6990"/>
                      <a:pt x="10705" y="6990"/>
                      <a:pt x="10704" y="6991"/>
                    </a:cubicBezTo>
                    <a:cubicBezTo>
                      <a:pt x="10633" y="7015"/>
                      <a:pt x="10775" y="7658"/>
                      <a:pt x="11085" y="8396"/>
                    </a:cubicBezTo>
                    <a:cubicBezTo>
                      <a:pt x="11382" y="9116"/>
                      <a:pt x="11734" y="9649"/>
                      <a:pt x="11825" y="9649"/>
                    </a:cubicBezTo>
                    <a:cubicBezTo>
                      <a:pt x="11829" y="9649"/>
                      <a:pt x="11832" y="9648"/>
                      <a:pt x="11835" y="9646"/>
                    </a:cubicBezTo>
                    <a:cubicBezTo>
                      <a:pt x="11907" y="9610"/>
                      <a:pt x="11680" y="9015"/>
                      <a:pt x="11371" y="8277"/>
                    </a:cubicBezTo>
                    <a:cubicBezTo>
                      <a:pt x="11056" y="7565"/>
                      <a:pt x="10786" y="6990"/>
                      <a:pt x="10709" y="6990"/>
                    </a:cubicBezTo>
                    <a:close/>
                    <a:moveTo>
                      <a:pt x="19807" y="8786"/>
                    </a:moveTo>
                    <a:cubicBezTo>
                      <a:pt x="19562" y="8786"/>
                      <a:pt x="18947" y="8897"/>
                      <a:pt x="18229" y="9075"/>
                    </a:cubicBezTo>
                    <a:cubicBezTo>
                      <a:pt x="17312" y="9301"/>
                      <a:pt x="16586" y="9551"/>
                      <a:pt x="16610" y="9634"/>
                    </a:cubicBezTo>
                    <a:cubicBezTo>
                      <a:pt x="16615" y="9652"/>
                      <a:pt x="16655" y="9661"/>
                      <a:pt x="16723" y="9661"/>
                    </a:cubicBezTo>
                    <a:cubicBezTo>
                      <a:pt x="16971" y="9661"/>
                      <a:pt x="17594" y="9549"/>
                      <a:pt x="18312" y="9372"/>
                    </a:cubicBezTo>
                    <a:cubicBezTo>
                      <a:pt x="19217" y="9146"/>
                      <a:pt x="19943" y="8896"/>
                      <a:pt x="19931" y="8813"/>
                    </a:cubicBezTo>
                    <a:lnTo>
                      <a:pt x="19919" y="8813"/>
                    </a:lnTo>
                    <a:cubicBezTo>
                      <a:pt x="19914" y="8795"/>
                      <a:pt x="19875" y="8786"/>
                      <a:pt x="19807" y="8786"/>
                    </a:cubicBezTo>
                    <a:close/>
                    <a:moveTo>
                      <a:pt x="8657" y="9904"/>
                    </a:moveTo>
                    <a:cubicBezTo>
                      <a:pt x="8610" y="9904"/>
                      <a:pt x="8581" y="9913"/>
                      <a:pt x="8573" y="9932"/>
                    </a:cubicBezTo>
                    <a:cubicBezTo>
                      <a:pt x="8537" y="10003"/>
                      <a:pt x="8942" y="10253"/>
                      <a:pt x="9502" y="10396"/>
                    </a:cubicBezTo>
                    <a:cubicBezTo>
                      <a:pt x="9781" y="10474"/>
                      <a:pt x="10040" y="10503"/>
                      <a:pt x="10229" y="10503"/>
                    </a:cubicBezTo>
                    <a:cubicBezTo>
                      <a:pt x="10418" y="10503"/>
                      <a:pt x="10537" y="10474"/>
                      <a:pt x="10537" y="10432"/>
                    </a:cubicBezTo>
                    <a:cubicBezTo>
                      <a:pt x="10549" y="10349"/>
                      <a:pt x="10109" y="10241"/>
                      <a:pt x="9573" y="10098"/>
                    </a:cubicBezTo>
                    <a:cubicBezTo>
                      <a:pt x="9161" y="9998"/>
                      <a:pt x="8812" y="9904"/>
                      <a:pt x="8657" y="9904"/>
                    </a:cubicBezTo>
                    <a:close/>
                    <a:moveTo>
                      <a:pt x="18483" y="10576"/>
                    </a:moveTo>
                    <a:cubicBezTo>
                      <a:pt x="18149" y="10576"/>
                      <a:pt x="17948" y="10588"/>
                      <a:pt x="17943" y="10622"/>
                    </a:cubicBezTo>
                    <a:cubicBezTo>
                      <a:pt x="17943" y="10706"/>
                      <a:pt x="19110" y="10884"/>
                      <a:pt x="20562" y="10932"/>
                    </a:cubicBezTo>
                    <a:cubicBezTo>
                      <a:pt x="20856" y="10944"/>
                      <a:pt x="21138" y="10949"/>
                      <a:pt x="21401" y="10949"/>
                    </a:cubicBezTo>
                    <a:cubicBezTo>
                      <a:pt x="22443" y="10949"/>
                      <a:pt x="23194" y="10867"/>
                      <a:pt x="23194" y="10801"/>
                    </a:cubicBezTo>
                    <a:lnTo>
                      <a:pt x="23182" y="10801"/>
                    </a:lnTo>
                    <a:cubicBezTo>
                      <a:pt x="23182" y="10706"/>
                      <a:pt x="22015" y="10658"/>
                      <a:pt x="20574" y="10622"/>
                    </a:cubicBezTo>
                    <a:cubicBezTo>
                      <a:pt x="19724" y="10601"/>
                      <a:pt x="18965" y="10576"/>
                      <a:pt x="18483" y="10576"/>
                    </a:cubicBezTo>
                    <a:close/>
                    <a:moveTo>
                      <a:pt x="6102" y="10704"/>
                    </a:moveTo>
                    <a:cubicBezTo>
                      <a:pt x="5980" y="10704"/>
                      <a:pt x="5855" y="10705"/>
                      <a:pt x="5727" y="10706"/>
                    </a:cubicBezTo>
                    <a:cubicBezTo>
                      <a:pt x="4477" y="10730"/>
                      <a:pt x="3453" y="10801"/>
                      <a:pt x="3453" y="10896"/>
                    </a:cubicBezTo>
                    <a:cubicBezTo>
                      <a:pt x="3453" y="10971"/>
                      <a:pt x="4279" y="11017"/>
                      <a:pt x="5361" y="11017"/>
                    </a:cubicBezTo>
                    <a:cubicBezTo>
                      <a:pt x="5484" y="11017"/>
                      <a:pt x="5610" y="11016"/>
                      <a:pt x="5739" y="11015"/>
                    </a:cubicBezTo>
                    <a:cubicBezTo>
                      <a:pt x="6989" y="11003"/>
                      <a:pt x="8013" y="10920"/>
                      <a:pt x="8013" y="10837"/>
                    </a:cubicBezTo>
                    <a:cubicBezTo>
                      <a:pt x="8013" y="10751"/>
                      <a:pt x="7186" y="10704"/>
                      <a:pt x="6102" y="10704"/>
                    </a:cubicBezTo>
                    <a:close/>
                    <a:moveTo>
                      <a:pt x="1385" y="11443"/>
                    </a:moveTo>
                    <a:cubicBezTo>
                      <a:pt x="1289" y="11443"/>
                      <a:pt x="1289" y="11635"/>
                      <a:pt x="1385" y="11635"/>
                    </a:cubicBezTo>
                    <a:cubicBezTo>
                      <a:pt x="1388" y="11635"/>
                      <a:pt x="1390" y="11635"/>
                      <a:pt x="1393" y="11634"/>
                    </a:cubicBezTo>
                    <a:cubicBezTo>
                      <a:pt x="1441" y="11634"/>
                      <a:pt x="1489" y="11587"/>
                      <a:pt x="1489" y="11539"/>
                    </a:cubicBezTo>
                    <a:cubicBezTo>
                      <a:pt x="1489" y="11480"/>
                      <a:pt x="1441" y="11444"/>
                      <a:pt x="1393" y="11444"/>
                    </a:cubicBezTo>
                    <a:cubicBezTo>
                      <a:pt x="1390" y="11444"/>
                      <a:pt x="1388" y="11443"/>
                      <a:pt x="1385" y="11443"/>
                    </a:cubicBezTo>
                    <a:close/>
                    <a:moveTo>
                      <a:pt x="14806" y="10971"/>
                    </a:moveTo>
                    <a:cubicBezTo>
                      <a:pt x="14739" y="10971"/>
                      <a:pt x="14699" y="10982"/>
                      <a:pt x="14693" y="11003"/>
                    </a:cubicBezTo>
                    <a:cubicBezTo>
                      <a:pt x="14657" y="11087"/>
                      <a:pt x="15169" y="11301"/>
                      <a:pt x="15812" y="11503"/>
                    </a:cubicBezTo>
                    <a:cubicBezTo>
                      <a:pt x="16288" y="11653"/>
                      <a:pt x="16712" y="11738"/>
                      <a:pt x="16909" y="11738"/>
                    </a:cubicBezTo>
                    <a:cubicBezTo>
                      <a:pt x="16979" y="11738"/>
                      <a:pt x="17020" y="11727"/>
                      <a:pt x="17026" y="11706"/>
                    </a:cubicBezTo>
                    <a:cubicBezTo>
                      <a:pt x="17062" y="11622"/>
                      <a:pt x="16562" y="11408"/>
                      <a:pt x="15907" y="11206"/>
                    </a:cubicBezTo>
                    <a:cubicBezTo>
                      <a:pt x="15413" y="11056"/>
                      <a:pt x="14998" y="10971"/>
                      <a:pt x="14806" y="10971"/>
                    </a:cubicBezTo>
                    <a:close/>
                    <a:moveTo>
                      <a:pt x="24670" y="11468"/>
                    </a:moveTo>
                    <a:cubicBezTo>
                      <a:pt x="24468" y="11468"/>
                      <a:pt x="24361" y="11718"/>
                      <a:pt x="24503" y="11873"/>
                    </a:cubicBezTo>
                    <a:cubicBezTo>
                      <a:pt x="24549" y="11918"/>
                      <a:pt x="24605" y="11938"/>
                      <a:pt x="24660" y="11938"/>
                    </a:cubicBezTo>
                    <a:cubicBezTo>
                      <a:pt x="24781" y="11938"/>
                      <a:pt x="24900" y="11844"/>
                      <a:pt x="24908" y="11706"/>
                    </a:cubicBezTo>
                    <a:cubicBezTo>
                      <a:pt x="24908" y="11575"/>
                      <a:pt x="24801" y="11468"/>
                      <a:pt x="24670" y="11468"/>
                    </a:cubicBezTo>
                    <a:close/>
                    <a:moveTo>
                      <a:pt x="9067" y="11809"/>
                    </a:moveTo>
                    <a:cubicBezTo>
                      <a:pt x="8852" y="11809"/>
                      <a:pt x="8038" y="12049"/>
                      <a:pt x="7061" y="12361"/>
                    </a:cubicBezTo>
                    <a:cubicBezTo>
                      <a:pt x="5942" y="12730"/>
                      <a:pt x="5037" y="13027"/>
                      <a:pt x="5060" y="13111"/>
                    </a:cubicBezTo>
                    <a:cubicBezTo>
                      <a:pt x="5062" y="13124"/>
                      <a:pt x="5088" y="13130"/>
                      <a:pt x="5133" y="13130"/>
                    </a:cubicBezTo>
                    <a:cubicBezTo>
                      <a:pt x="5377" y="13130"/>
                      <a:pt x="6203" y="12949"/>
                      <a:pt x="7156" y="12658"/>
                    </a:cubicBezTo>
                    <a:cubicBezTo>
                      <a:pt x="8287" y="12313"/>
                      <a:pt x="9144" y="11908"/>
                      <a:pt x="9121" y="11825"/>
                    </a:cubicBezTo>
                    <a:cubicBezTo>
                      <a:pt x="9116" y="11814"/>
                      <a:pt x="9098" y="11809"/>
                      <a:pt x="9067" y="11809"/>
                    </a:cubicBezTo>
                    <a:close/>
                    <a:moveTo>
                      <a:pt x="11247" y="11624"/>
                    </a:moveTo>
                    <a:cubicBezTo>
                      <a:pt x="11117" y="11624"/>
                      <a:pt x="10594" y="11916"/>
                      <a:pt x="10013" y="12325"/>
                    </a:cubicBezTo>
                    <a:cubicBezTo>
                      <a:pt x="9359" y="12777"/>
                      <a:pt x="8859" y="13194"/>
                      <a:pt x="8918" y="13277"/>
                    </a:cubicBezTo>
                    <a:cubicBezTo>
                      <a:pt x="8923" y="13284"/>
                      <a:pt x="8932" y="13288"/>
                      <a:pt x="8946" y="13288"/>
                    </a:cubicBezTo>
                    <a:cubicBezTo>
                      <a:pt x="9077" y="13288"/>
                      <a:pt x="9601" y="12996"/>
                      <a:pt x="10192" y="12587"/>
                    </a:cubicBezTo>
                    <a:cubicBezTo>
                      <a:pt x="10835" y="12134"/>
                      <a:pt x="11323" y="11706"/>
                      <a:pt x="11276" y="11634"/>
                    </a:cubicBezTo>
                    <a:cubicBezTo>
                      <a:pt x="11271" y="11627"/>
                      <a:pt x="11261" y="11624"/>
                      <a:pt x="11247" y="11624"/>
                    </a:cubicBezTo>
                    <a:close/>
                    <a:moveTo>
                      <a:pt x="3727" y="13468"/>
                    </a:moveTo>
                    <a:cubicBezTo>
                      <a:pt x="3513" y="13468"/>
                      <a:pt x="3406" y="13730"/>
                      <a:pt x="3560" y="13873"/>
                    </a:cubicBezTo>
                    <a:cubicBezTo>
                      <a:pt x="3609" y="13918"/>
                      <a:pt x="3668" y="13938"/>
                      <a:pt x="3725" y="13938"/>
                    </a:cubicBezTo>
                    <a:cubicBezTo>
                      <a:pt x="3848" y="13938"/>
                      <a:pt x="3965" y="13844"/>
                      <a:pt x="3965" y="13706"/>
                    </a:cubicBezTo>
                    <a:lnTo>
                      <a:pt x="3953" y="13706"/>
                    </a:lnTo>
                    <a:cubicBezTo>
                      <a:pt x="3953" y="13575"/>
                      <a:pt x="3846" y="13468"/>
                      <a:pt x="3727" y="13468"/>
                    </a:cubicBezTo>
                    <a:close/>
                    <a:moveTo>
                      <a:pt x="18286" y="12362"/>
                    </a:moveTo>
                    <a:cubicBezTo>
                      <a:pt x="18221" y="12362"/>
                      <a:pt x="18185" y="12369"/>
                      <a:pt x="18181" y="12384"/>
                    </a:cubicBezTo>
                    <a:cubicBezTo>
                      <a:pt x="18157" y="12468"/>
                      <a:pt x="19467" y="12825"/>
                      <a:pt x="21074" y="13242"/>
                    </a:cubicBezTo>
                    <a:cubicBezTo>
                      <a:pt x="22527" y="13618"/>
                      <a:pt x="23737" y="13956"/>
                      <a:pt x="23982" y="13956"/>
                    </a:cubicBezTo>
                    <a:cubicBezTo>
                      <a:pt x="24008" y="13956"/>
                      <a:pt x="24024" y="13952"/>
                      <a:pt x="24027" y="13944"/>
                    </a:cubicBezTo>
                    <a:lnTo>
                      <a:pt x="24015" y="13920"/>
                    </a:lnTo>
                    <a:cubicBezTo>
                      <a:pt x="24039" y="13849"/>
                      <a:pt x="22777" y="13361"/>
                      <a:pt x="21158" y="12932"/>
                    </a:cubicBezTo>
                    <a:cubicBezTo>
                      <a:pt x="19794" y="12571"/>
                      <a:pt x="18633" y="12362"/>
                      <a:pt x="18286" y="12362"/>
                    </a:cubicBezTo>
                    <a:close/>
                    <a:moveTo>
                      <a:pt x="16230" y="12744"/>
                    </a:moveTo>
                    <a:cubicBezTo>
                      <a:pt x="16218" y="12744"/>
                      <a:pt x="16209" y="12747"/>
                      <a:pt x="16205" y="12754"/>
                    </a:cubicBezTo>
                    <a:cubicBezTo>
                      <a:pt x="16145" y="12813"/>
                      <a:pt x="16610" y="13266"/>
                      <a:pt x="17276" y="13682"/>
                    </a:cubicBezTo>
                    <a:cubicBezTo>
                      <a:pt x="17855" y="14033"/>
                      <a:pt x="18397" y="14232"/>
                      <a:pt x="18554" y="14232"/>
                    </a:cubicBezTo>
                    <a:cubicBezTo>
                      <a:pt x="18578" y="14232"/>
                      <a:pt x="18593" y="14228"/>
                      <a:pt x="18598" y="14218"/>
                    </a:cubicBezTo>
                    <a:lnTo>
                      <a:pt x="18586" y="14206"/>
                    </a:lnTo>
                    <a:cubicBezTo>
                      <a:pt x="18634" y="14123"/>
                      <a:pt x="18086" y="13813"/>
                      <a:pt x="17443" y="13408"/>
                    </a:cubicBezTo>
                    <a:cubicBezTo>
                      <a:pt x="16848" y="13052"/>
                      <a:pt x="16352" y="12744"/>
                      <a:pt x="16230" y="12744"/>
                    </a:cubicBezTo>
                    <a:close/>
                    <a:moveTo>
                      <a:pt x="13862" y="12464"/>
                    </a:moveTo>
                    <a:cubicBezTo>
                      <a:pt x="13856" y="12464"/>
                      <a:pt x="13851" y="12465"/>
                      <a:pt x="13847" y="12468"/>
                    </a:cubicBezTo>
                    <a:cubicBezTo>
                      <a:pt x="13788" y="12527"/>
                      <a:pt x="14026" y="12980"/>
                      <a:pt x="14395" y="13504"/>
                    </a:cubicBezTo>
                    <a:cubicBezTo>
                      <a:pt x="14743" y="13998"/>
                      <a:pt x="15070" y="14365"/>
                      <a:pt x="15166" y="14365"/>
                    </a:cubicBezTo>
                    <a:cubicBezTo>
                      <a:pt x="15172" y="14365"/>
                      <a:pt x="15177" y="14364"/>
                      <a:pt x="15181" y="14361"/>
                    </a:cubicBezTo>
                    <a:lnTo>
                      <a:pt x="15181" y="14349"/>
                    </a:lnTo>
                    <a:cubicBezTo>
                      <a:pt x="15252" y="14301"/>
                      <a:pt x="15014" y="13849"/>
                      <a:pt x="14645" y="13325"/>
                    </a:cubicBezTo>
                    <a:cubicBezTo>
                      <a:pt x="14297" y="12831"/>
                      <a:pt x="13959" y="12464"/>
                      <a:pt x="13862" y="12464"/>
                    </a:cubicBezTo>
                    <a:close/>
                    <a:moveTo>
                      <a:pt x="19919" y="14849"/>
                    </a:moveTo>
                    <a:cubicBezTo>
                      <a:pt x="19717" y="14849"/>
                      <a:pt x="19610" y="15099"/>
                      <a:pt x="19765" y="15254"/>
                    </a:cubicBezTo>
                    <a:cubicBezTo>
                      <a:pt x="19810" y="15299"/>
                      <a:pt x="19866" y="15319"/>
                      <a:pt x="19922" y="15319"/>
                    </a:cubicBezTo>
                    <a:cubicBezTo>
                      <a:pt x="20045" y="15319"/>
                      <a:pt x="20166" y="15222"/>
                      <a:pt x="20158" y="15075"/>
                    </a:cubicBezTo>
                    <a:cubicBezTo>
                      <a:pt x="20158" y="14956"/>
                      <a:pt x="20050" y="14849"/>
                      <a:pt x="19919" y="14849"/>
                    </a:cubicBezTo>
                    <a:close/>
                    <a:moveTo>
                      <a:pt x="12416" y="12706"/>
                    </a:moveTo>
                    <a:cubicBezTo>
                      <a:pt x="12332" y="12706"/>
                      <a:pt x="12155" y="13285"/>
                      <a:pt x="12014" y="14016"/>
                    </a:cubicBezTo>
                    <a:cubicBezTo>
                      <a:pt x="11871" y="14742"/>
                      <a:pt x="11835" y="15373"/>
                      <a:pt x="11918" y="15373"/>
                    </a:cubicBezTo>
                    <a:lnTo>
                      <a:pt x="11907" y="15349"/>
                    </a:lnTo>
                    <a:lnTo>
                      <a:pt x="11907" y="15349"/>
                    </a:lnTo>
                    <a:cubicBezTo>
                      <a:pt x="11908" y="15350"/>
                      <a:pt x="11910" y="15350"/>
                      <a:pt x="11912" y="15350"/>
                    </a:cubicBezTo>
                    <a:cubicBezTo>
                      <a:pt x="11998" y="15350"/>
                      <a:pt x="12183" y="14787"/>
                      <a:pt x="12323" y="14075"/>
                    </a:cubicBezTo>
                    <a:cubicBezTo>
                      <a:pt x="12466" y="13337"/>
                      <a:pt x="12502" y="12718"/>
                      <a:pt x="12419" y="12706"/>
                    </a:cubicBezTo>
                    <a:cubicBezTo>
                      <a:pt x="12418" y="12706"/>
                      <a:pt x="12417" y="12706"/>
                      <a:pt x="12416" y="12706"/>
                    </a:cubicBezTo>
                    <a:close/>
                    <a:moveTo>
                      <a:pt x="7731" y="14014"/>
                    </a:moveTo>
                    <a:cubicBezTo>
                      <a:pt x="7504" y="14014"/>
                      <a:pt x="6420" y="14317"/>
                      <a:pt x="5156" y="14837"/>
                    </a:cubicBezTo>
                    <a:cubicBezTo>
                      <a:pt x="3751" y="15432"/>
                      <a:pt x="2679" y="16052"/>
                      <a:pt x="2727" y="16135"/>
                    </a:cubicBezTo>
                    <a:cubicBezTo>
                      <a:pt x="2730" y="16140"/>
                      <a:pt x="2737" y="16142"/>
                      <a:pt x="2749" y="16142"/>
                    </a:cubicBezTo>
                    <a:cubicBezTo>
                      <a:pt x="2918" y="16142"/>
                      <a:pt x="3971" y="15669"/>
                      <a:pt x="5275" y="15123"/>
                    </a:cubicBezTo>
                    <a:cubicBezTo>
                      <a:pt x="6668" y="14551"/>
                      <a:pt x="7811" y="14111"/>
                      <a:pt x="7775" y="14028"/>
                    </a:cubicBezTo>
                    <a:cubicBezTo>
                      <a:pt x="7774" y="14019"/>
                      <a:pt x="7759" y="14014"/>
                      <a:pt x="7731" y="14014"/>
                    </a:cubicBezTo>
                    <a:close/>
                    <a:moveTo>
                      <a:pt x="10983" y="14038"/>
                    </a:moveTo>
                    <a:cubicBezTo>
                      <a:pt x="10886" y="14038"/>
                      <a:pt x="10467" y="14753"/>
                      <a:pt x="10037" y="15683"/>
                    </a:cubicBezTo>
                    <a:cubicBezTo>
                      <a:pt x="9597" y="16635"/>
                      <a:pt x="9299" y="17433"/>
                      <a:pt x="9382" y="17468"/>
                    </a:cubicBezTo>
                    <a:cubicBezTo>
                      <a:pt x="9385" y="17470"/>
                      <a:pt x="9387" y="17471"/>
                      <a:pt x="9390" y="17471"/>
                    </a:cubicBezTo>
                    <a:cubicBezTo>
                      <a:pt x="9480" y="17471"/>
                      <a:pt x="9896" y="16749"/>
                      <a:pt x="10323" y="15825"/>
                    </a:cubicBezTo>
                    <a:cubicBezTo>
                      <a:pt x="10764" y="14873"/>
                      <a:pt x="11061" y="14075"/>
                      <a:pt x="10990" y="14039"/>
                    </a:cubicBezTo>
                    <a:cubicBezTo>
                      <a:pt x="10988" y="14039"/>
                      <a:pt x="10986" y="14038"/>
                      <a:pt x="10983" y="14038"/>
                    </a:cubicBezTo>
                    <a:close/>
                    <a:moveTo>
                      <a:pt x="9156" y="14619"/>
                    </a:moveTo>
                    <a:cubicBezTo>
                      <a:pt x="9032" y="14619"/>
                      <a:pt x="8208" y="15221"/>
                      <a:pt x="7287" y="16040"/>
                    </a:cubicBezTo>
                    <a:cubicBezTo>
                      <a:pt x="6334" y="16897"/>
                      <a:pt x="5632" y="17695"/>
                      <a:pt x="5703" y="17754"/>
                    </a:cubicBezTo>
                    <a:cubicBezTo>
                      <a:pt x="5706" y="17757"/>
                      <a:pt x="5709" y="17758"/>
                      <a:pt x="5714" y="17758"/>
                    </a:cubicBezTo>
                    <a:cubicBezTo>
                      <a:pt x="5826" y="17758"/>
                      <a:pt x="6576" y="17089"/>
                      <a:pt x="7501" y="16266"/>
                    </a:cubicBezTo>
                    <a:cubicBezTo>
                      <a:pt x="8454" y="15409"/>
                      <a:pt x="9216" y="14694"/>
                      <a:pt x="9168" y="14635"/>
                    </a:cubicBezTo>
                    <a:lnTo>
                      <a:pt x="9168" y="14623"/>
                    </a:lnTo>
                    <a:cubicBezTo>
                      <a:pt x="9165" y="14620"/>
                      <a:pt x="9161" y="14619"/>
                      <a:pt x="9156" y="14619"/>
                    </a:cubicBezTo>
                    <a:close/>
                    <a:moveTo>
                      <a:pt x="13683" y="14313"/>
                    </a:moveTo>
                    <a:cubicBezTo>
                      <a:pt x="13682" y="14313"/>
                      <a:pt x="13682" y="14313"/>
                      <a:pt x="13681" y="14313"/>
                    </a:cubicBezTo>
                    <a:cubicBezTo>
                      <a:pt x="13597" y="14337"/>
                      <a:pt x="13788" y="15290"/>
                      <a:pt x="14085" y="16445"/>
                    </a:cubicBezTo>
                    <a:cubicBezTo>
                      <a:pt x="14391" y="17585"/>
                      <a:pt x="14708" y="18493"/>
                      <a:pt x="14796" y="18493"/>
                    </a:cubicBezTo>
                    <a:cubicBezTo>
                      <a:pt x="14798" y="18493"/>
                      <a:pt x="14799" y="18493"/>
                      <a:pt x="14800" y="18492"/>
                    </a:cubicBezTo>
                    <a:lnTo>
                      <a:pt x="14800" y="18480"/>
                    </a:lnTo>
                    <a:cubicBezTo>
                      <a:pt x="14871" y="18457"/>
                      <a:pt x="14693" y="17516"/>
                      <a:pt x="14383" y="16361"/>
                    </a:cubicBezTo>
                    <a:cubicBezTo>
                      <a:pt x="14089" y="15221"/>
                      <a:pt x="13761" y="14313"/>
                      <a:pt x="13683" y="14313"/>
                    </a:cubicBezTo>
                    <a:close/>
                    <a:moveTo>
                      <a:pt x="8926" y="18146"/>
                    </a:moveTo>
                    <a:cubicBezTo>
                      <a:pt x="8920" y="18146"/>
                      <a:pt x="8913" y="18146"/>
                      <a:pt x="8906" y="18147"/>
                    </a:cubicBezTo>
                    <a:cubicBezTo>
                      <a:pt x="8704" y="18147"/>
                      <a:pt x="8597" y="18397"/>
                      <a:pt x="8751" y="18552"/>
                    </a:cubicBezTo>
                    <a:cubicBezTo>
                      <a:pt x="8796" y="18597"/>
                      <a:pt x="8853" y="18617"/>
                      <a:pt x="8909" y="18617"/>
                    </a:cubicBezTo>
                    <a:cubicBezTo>
                      <a:pt x="9033" y="18617"/>
                      <a:pt x="9156" y="18520"/>
                      <a:pt x="9156" y="18373"/>
                    </a:cubicBezTo>
                    <a:cubicBezTo>
                      <a:pt x="9145" y="18249"/>
                      <a:pt x="9048" y="18146"/>
                      <a:pt x="8926" y="18146"/>
                    </a:cubicBezTo>
                    <a:close/>
                    <a:moveTo>
                      <a:pt x="16368" y="14382"/>
                    </a:moveTo>
                    <a:cubicBezTo>
                      <a:pt x="16364" y="14382"/>
                      <a:pt x="16361" y="14383"/>
                      <a:pt x="16360" y="14385"/>
                    </a:cubicBezTo>
                    <a:cubicBezTo>
                      <a:pt x="16300" y="14432"/>
                      <a:pt x="17098" y="15432"/>
                      <a:pt x="18145" y="16611"/>
                    </a:cubicBezTo>
                    <a:cubicBezTo>
                      <a:pt x="19167" y="17749"/>
                      <a:pt x="20052" y="18637"/>
                      <a:pt x="20151" y="18637"/>
                    </a:cubicBezTo>
                    <a:cubicBezTo>
                      <a:pt x="20154" y="18637"/>
                      <a:pt x="20156" y="18636"/>
                      <a:pt x="20158" y="18635"/>
                    </a:cubicBezTo>
                    <a:lnTo>
                      <a:pt x="20158" y="18623"/>
                    </a:lnTo>
                    <a:cubicBezTo>
                      <a:pt x="20217" y="18564"/>
                      <a:pt x="19419" y="17576"/>
                      <a:pt x="18372" y="16409"/>
                    </a:cubicBezTo>
                    <a:cubicBezTo>
                      <a:pt x="17357" y="15267"/>
                      <a:pt x="16476" y="14382"/>
                      <a:pt x="16368" y="14382"/>
                    </a:cubicBezTo>
                    <a:close/>
                    <a:moveTo>
                      <a:pt x="18704" y="18624"/>
                    </a:moveTo>
                    <a:cubicBezTo>
                      <a:pt x="18650" y="18624"/>
                      <a:pt x="18596" y="18664"/>
                      <a:pt x="18610" y="18731"/>
                    </a:cubicBezTo>
                    <a:cubicBezTo>
                      <a:pt x="18610" y="18742"/>
                      <a:pt x="18610" y="18754"/>
                      <a:pt x="18610" y="18766"/>
                    </a:cubicBezTo>
                    <a:cubicBezTo>
                      <a:pt x="18620" y="18823"/>
                      <a:pt x="18662" y="18848"/>
                      <a:pt x="18704" y="18848"/>
                    </a:cubicBezTo>
                    <a:cubicBezTo>
                      <a:pt x="18758" y="18848"/>
                      <a:pt x="18814" y="18805"/>
                      <a:pt x="18800" y="18731"/>
                    </a:cubicBezTo>
                    <a:cubicBezTo>
                      <a:pt x="18800" y="18731"/>
                      <a:pt x="18800" y="18719"/>
                      <a:pt x="18800" y="18707"/>
                    </a:cubicBezTo>
                    <a:cubicBezTo>
                      <a:pt x="18790" y="18649"/>
                      <a:pt x="18747" y="18624"/>
                      <a:pt x="18704" y="18624"/>
                    </a:cubicBezTo>
                    <a:close/>
                    <a:moveTo>
                      <a:pt x="12704" y="15706"/>
                    </a:moveTo>
                    <a:cubicBezTo>
                      <a:pt x="12621" y="15706"/>
                      <a:pt x="12561" y="16814"/>
                      <a:pt x="12573" y="18207"/>
                    </a:cubicBezTo>
                    <a:cubicBezTo>
                      <a:pt x="12585" y="19600"/>
                      <a:pt x="12669" y="20707"/>
                      <a:pt x="12764" y="20707"/>
                    </a:cubicBezTo>
                    <a:lnTo>
                      <a:pt x="12752" y="20695"/>
                    </a:lnTo>
                    <a:cubicBezTo>
                      <a:pt x="12835" y="20695"/>
                      <a:pt x="12895" y="19600"/>
                      <a:pt x="12883" y="18207"/>
                    </a:cubicBezTo>
                    <a:cubicBezTo>
                      <a:pt x="12871" y="16814"/>
                      <a:pt x="12788" y="15706"/>
                      <a:pt x="12704" y="15706"/>
                    </a:cubicBezTo>
                    <a:close/>
                    <a:moveTo>
                      <a:pt x="11237" y="16289"/>
                    </a:moveTo>
                    <a:cubicBezTo>
                      <a:pt x="11149" y="16289"/>
                      <a:pt x="10808" y="17400"/>
                      <a:pt x="10466" y="18802"/>
                    </a:cubicBezTo>
                    <a:cubicBezTo>
                      <a:pt x="10133" y="20207"/>
                      <a:pt x="9930" y="21362"/>
                      <a:pt x="10013" y="21386"/>
                    </a:cubicBezTo>
                    <a:cubicBezTo>
                      <a:pt x="10014" y="21386"/>
                      <a:pt x="10014" y="21386"/>
                      <a:pt x="10015" y="21386"/>
                    </a:cubicBezTo>
                    <a:cubicBezTo>
                      <a:pt x="10101" y="21386"/>
                      <a:pt x="10444" y="20283"/>
                      <a:pt x="10775" y="18885"/>
                    </a:cubicBezTo>
                    <a:cubicBezTo>
                      <a:pt x="11109" y="17468"/>
                      <a:pt x="11323" y="16325"/>
                      <a:pt x="11240" y="16290"/>
                    </a:cubicBezTo>
                    <a:cubicBezTo>
                      <a:pt x="11239" y="16289"/>
                      <a:pt x="11238" y="16289"/>
                      <a:pt x="11237" y="16289"/>
                    </a:cubicBezTo>
                    <a:close/>
                    <a:moveTo>
                      <a:pt x="16185" y="16194"/>
                    </a:moveTo>
                    <a:cubicBezTo>
                      <a:pt x="16183" y="16194"/>
                      <a:pt x="16182" y="16194"/>
                      <a:pt x="16181" y="16194"/>
                    </a:cubicBezTo>
                    <a:cubicBezTo>
                      <a:pt x="16098" y="16230"/>
                      <a:pt x="16514" y="17480"/>
                      <a:pt x="17217" y="18957"/>
                    </a:cubicBezTo>
                    <a:cubicBezTo>
                      <a:pt x="17917" y="20391"/>
                      <a:pt x="18605" y="21506"/>
                      <a:pt x="18700" y="21506"/>
                    </a:cubicBezTo>
                    <a:cubicBezTo>
                      <a:pt x="18702" y="21506"/>
                      <a:pt x="18704" y="21506"/>
                      <a:pt x="18705" y="21505"/>
                    </a:cubicBezTo>
                    <a:lnTo>
                      <a:pt x="18705" y="21481"/>
                    </a:lnTo>
                    <a:cubicBezTo>
                      <a:pt x="18776" y="21433"/>
                      <a:pt x="18205" y="20290"/>
                      <a:pt x="17503" y="18826"/>
                    </a:cubicBezTo>
                    <a:cubicBezTo>
                      <a:pt x="16822" y="17383"/>
                      <a:pt x="16280" y="16194"/>
                      <a:pt x="16185" y="161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39"/>
              <p:cNvSpPr/>
              <p:nvPr/>
            </p:nvSpPr>
            <p:spPr>
              <a:xfrm>
                <a:off x="6931525" y="407003"/>
                <a:ext cx="776286" cy="692113"/>
              </a:xfrm>
              <a:custGeom>
                <a:avLst/>
                <a:gdLst/>
                <a:ahLst/>
                <a:cxnLst/>
                <a:rect l="l" t="t" r="r" b="b"/>
                <a:pathLst>
                  <a:path w="40911" h="36475" extrusionOk="0">
                    <a:moveTo>
                      <a:pt x="24266" y="584"/>
                    </a:moveTo>
                    <a:cubicBezTo>
                      <a:pt x="24263" y="592"/>
                      <a:pt x="24260" y="599"/>
                      <a:pt x="24258" y="607"/>
                    </a:cubicBezTo>
                    <a:lnTo>
                      <a:pt x="24258" y="607"/>
                    </a:lnTo>
                    <a:cubicBezTo>
                      <a:pt x="24264" y="599"/>
                      <a:pt x="24271" y="592"/>
                      <a:pt x="24278" y="584"/>
                    </a:cubicBezTo>
                    <a:close/>
                    <a:moveTo>
                      <a:pt x="12967" y="1215"/>
                    </a:moveTo>
                    <a:cubicBezTo>
                      <a:pt x="12633" y="1215"/>
                      <a:pt x="12467" y="1620"/>
                      <a:pt x="12705" y="1858"/>
                    </a:cubicBezTo>
                    <a:cubicBezTo>
                      <a:pt x="12780" y="1930"/>
                      <a:pt x="12872" y="1962"/>
                      <a:pt x="12963" y="1962"/>
                    </a:cubicBezTo>
                    <a:cubicBezTo>
                      <a:pt x="13159" y="1962"/>
                      <a:pt x="13348" y="1812"/>
                      <a:pt x="13348" y="1584"/>
                    </a:cubicBezTo>
                    <a:lnTo>
                      <a:pt x="13336" y="1584"/>
                    </a:lnTo>
                    <a:cubicBezTo>
                      <a:pt x="13336" y="1370"/>
                      <a:pt x="13169" y="1215"/>
                      <a:pt x="12967" y="1215"/>
                    </a:cubicBezTo>
                    <a:close/>
                    <a:moveTo>
                      <a:pt x="20301" y="2001"/>
                    </a:moveTo>
                    <a:cubicBezTo>
                      <a:pt x="20206" y="2001"/>
                      <a:pt x="20134" y="2072"/>
                      <a:pt x="20134" y="2156"/>
                    </a:cubicBezTo>
                    <a:cubicBezTo>
                      <a:pt x="20134" y="2254"/>
                      <a:pt x="20218" y="2318"/>
                      <a:pt x="20302" y="2318"/>
                    </a:cubicBezTo>
                    <a:cubicBezTo>
                      <a:pt x="20340" y="2318"/>
                      <a:pt x="20378" y="2304"/>
                      <a:pt x="20408" y="2275"/>
                    </a:cubicBezTo>
                    <a:cubicBezTo>
                      <a:pt x="20503" y="2167"/>
                      <a:pt x="20432" y="2001"/>
                      <a:pt x="20301" y="2001"/>
                    </a:cubicBezTo>
                    <a:close/>
                    <a:moveTo>
                      <a:pt x="29183" y="3811"/>
                    </a:moveTo>
                    <a:lnTo>
                      <a:pt x="29183" y="3814"/>
                    </a:lnTo>
                    <a:lnTo>
                      <a:pt x="29183" y="3814"/>
                    </a:lnTo>
                    <a:cubicBezTo>
                      <a:pt x="29183" y="3812"/>
                      <a:pt x="29183" y="3811"/>
                      <a:pt x="29183" y="3811"/>
                    </a:cubicBezTo>
                    <a:close/>
                    <a:moveTo>
                      <a:pt x="29183" y="3814"/>
                    </a:moveTo>
                    <a:cubicBezTo>
                      <a:pt x="29182" y="3816"/>
                      <a:pt x="29181" y="3819"/>
                      <a:pt x="29179" y="3823"/>
                    </a:cubicBezTo>
                    <a:lnTo>
                      <a:pt x="29179" y="3823"/>
                    </a:lnTo>
                    <a:cubicBezTo>
                      <a:pt x="29180" y="3822"/>
                      <a:pt x="29181" y="3822"/>
                      <a:pt x="29181" y="3822"/>
                    </a:cubicBezTo>
                    <a:cubicBezTo>
                      <a:pt x="29182" y="3822"/>
                      <a:pt x="29183" y="3822"/>
                      <a:pt x="29183" y="3822"/>
                    </a:cubicBezTo>
                    <a:lnTo>
                      <a:pt x="29183" y="3814"/>
                    </a:lnTo>
                    <a:close/>
                    <a:moveTo>
                      <a:pt x="33517" y="5049"/>
                    </a:moveTo>
                    <a:cubicBezTo>
                      <a:pt x="33504" y="5059"/>
                      <a:pt x="33491" y="5069"/>
                      <a:pt x="33479" y="5078"/>
                    </a:cubicBezTo>
                    <a:lnTo>
                      <a:pt x="33479" y="5078"/>
                    </a:lnTo>
                    <a:cubicBezTo>
                      <a:pt x="33495" y="5072"/>
                      <a:pt x="33512" y="5066"/>
                      <a:pt x="33529" y="5061"/>
                    </a:cubicBezTo>
                    <a:lnTo>
                      <a:pt x="33517" y="5049"/>
                    </a:lnTo>
                    <a:close/>
                    <a:moveTo>
                      <a:pt x="8168" y="4834"/>
                    </a:moveTo>
                    <a:cubicBezTo>
                      <a:pt x="8073" y="4834"/>
                      <a:pt x="8002" y="4894"/>
                      <a:pt x="8014" y="4977"/>
                    </a:cubicBezTo>
                    <a:cubicBezTo>
                      <a:pt x="8014" y="5067"/>
                      <a:pt x="8086" y="5128"/>
                      <a:pt x="8162" y="5128"/>
                    </a:cubicBezTo>
                    <a:cubicBezTo>
                      <a:pt x="8197" y="5128"/>
                      <a:pt x="8233" y="5115"/>
                      <a:pt x="8264" y="5084"/>
                    </a:cubicBezTo>
                    <a:cubicBezTo>
                      <a:pt x="8359" y="5001"/>
                      <a:pt x="8299" y="4834"/>
                      <a:pt x="8168" y="4834"/>
                    </a:cubicBezTo>
                    <a:close/>
                    <a:moveTo>
                      <a:pt x="24258" y="607"/>
                    </a:moveTo>
                    <a:cubicBezTo>
                      <a:pt x="24183" y="695"/>
                      <a:pt x="24118" y="782"/>
                      <a:pt x="24063" y="870"/>
                    </a:cubicBezTo>
                    <a:cubicBezTo>
                      <a:pt x="23932" y="1060"/>
                      <a:pt x="23766" y="1358"/>
                      <a:pt x="23575" y="1715"/>
                    </a:cubicBezTo>
                    <a:cubicBezTo>
                      <a:pt x="23063" y="2656"/>
                      <a:pt x="22634" y="3632"/>
                      <a:pt x="22289" y="4644"/>
                    </a:cubicBezTo>
                    <a:cubicBezTo>
                      <a:pt x="21944" y="5656"/>
                      <a:pt x="21682" y="6704"/>
                      <a:pt x="21515" y="7751"/>
                    </a:cubicBezTo>
                    <a:cubicBezTo>
                      <a:pt x="21444" y="8156"/>
                      <a:pt x="21408" y="8490"/>
                      <a:pt x="21384" y="8716"/>
                    </a:cubicBezTo>
                    <a:cubicBezTo>
                      <a:pt x="21372" y="8835"/>
                      <a:pt x="21361" y="8954"/>
                      <a:pt x="21372" y="9073"/>
                    </a:cubicBezTo>
                    <a:cubicBezTo>
                      <a:pt x="21408" y="8954"/>
                      <a:pt x="21432" y="8847"/>
                      <a:pt x="21444" y="8728"/>
                    </a:cubicBezTo>
                    <a:cubicBezTo>
                      <a:pt x="21480" y="8502"/>
                      <a:pt x="21539" y="8168"/>
                      <a:pt x="21611" y="7775"/>
                    </a:cubicBezTo>
                    <a:cubicBezTo>
                      <a:pt x="22015" y="5680"/>
                      <a:pt x="22694" y="3656"/>
                      <a:pt x="23658" y="1763"/>
                    </a:cubicBezTo>
                    <a:cubicBezTo>
                      <a:pt x="23849" y="1394"/>
                      <a:pt x="24004" y="1096"/>
                      <a:pt x="24111" y="905"/>
                    </a:cubicBezTo>
                    <a:cubicBezTo>
                      <a:pt x="24166" y="806"/>
                      <a:pt x="24221" y="706"/>
                      <a:pt x="24258" y="607"/>
                    </a:cubicBezTo>
                    <a:close/>
                    <a:moveTo>
                      <a:pt x="11788" y="4858"/>
                    </a:moveTo>
                    <a:lnTo>
                      <a:pt x="11788" y="4858"/>
                    </a:lnTo>
                    <a:cubicBezTo>
                      <a:pt x="12002" y="5096"/>
                      <a:pt x="12228" y="5311"/>
                      <a:pt x="12467" y="5513"/>
                    </a:cubicBezTo>
                    <a:cubicBezTo>
                      <a:pt x="12895" y="5906"/>
                      <a:pt x="13490" y="6454"/>
                      <a:pt x="14086" y="7085"/>
                    </a:cubicBezTo>
                    <a:cubicBezTo>
                      <a:pt x="14693" y="7716"/>
                      <a:pt x="15217" y="8311"/>
                      <a:pt x="15586" y="8752"/>
                    </a:cubicBezTo>
                    <a:cubicBezTo>
                      <a:pt x="15776" y="9002"/>
                      <a:pt x="15979" y="9240"/>
                      <a:pt x="16205" y="9454"/>
                    </a:cubicBezTo>
                    <a:cubicBezTo>
                      <a:pt x="16169" y="9383"/>
                      <a:pt x="16122" y="9299"/>
                      <a:pt x="16074" y="9240"/>
                    </a:cubicBezTo>
                    <a:cubicBezTo>
                      <a:pt x="15979" y="9109"/>
                      <a:pt x="15848" y="8906"/>
                      <a:pt x="15669" y="8680"/>
                    </a:cubicBezTo>
                    <a:cubicBezTo>
                      <a:pt x="14753" y="7478"/>
                      <a:pt x="13705" y="6382"/>
                      <a:pt x="12550" y="5418"/>
                    </a:cubicBezTo>
                    <a:cubicBezTo>
                      <a:pt x="12324" y="5239"/>
                      <a:pt x="12133" y="5084"/>
                      <a:pt x="12002" y="4989"/>
                    </a:cubicBezTo>
                    <a:cubicBezTo>
                      <a:pt x="11943" y="4942"/>
                      <a:pt x="11871" y="4894"/>
                      <a:pt x="11788" y="4858"/>
                    </a:cubicBezTo>
                    <a:close/>
                    <a:moveTo>
                      <a:pt x="29179" y="3823"/>
                    </a:moveTo>
                    <a:lnTo>
                      <a:pt x="29179" y="3823"/>
                    </a:lnTo>
                    <a:cubicBezTo>
                      <a:pt x="29095" y="3860"/>
                      <a:pt x="27870" y="5261"/>
                      <a:pt x="26397" y="7001"/>
                    </a:cubicBezTo>
                    <a:cubicBezTo>
                      <a:pt x="24885" y="8799"/>
                      <a:pt x="23694" y="10276"/>
                      <a:pt x="23718" y="10299"/>
                    </a:cubicBezTo>
                    <a:cubicBezTo>
                      <a:pt x="23718" y="10300"/>
                      <a:pt x="23718" y="10300"/>
                      <a:pt x="23719" y="10300"/>
                    </a:cubicBezTo>
                    <a:cubicBezTo>
                      <a:pt x="23762" y="10300"/>
                      <a:pt x="25004" y="8880"/>
                      <a:pt x="26504" y="7097"/>
                    </a:cubicBezTo>
                    <a:cubicBezTo>
                      <a:pt x="27936" y="5391"/>
                      <a:pt x="29097" y="3968"/>
                      <a:pt x="29179" y="3823"/>
                    </a:cubicBezTo>
                    <a:close/>
                    <a:moveTo>
                      <a:pt x="10691" y="6676"/>
                    </a:moveTo>
                    <a:cubicBezTo>
                      <a:pt x="10666" y="6676"/>
                      <a:pt x="10650" y="6681"/>
                      <a:pt x="10645" y="6692"/>
                    </a:cubicBezTo>
                    <a:cubicBezTo>
                      <a:pt x="10585" y="6811"/>
                      <a:pt x="11895" y="7537"/>
                      <a:pt x="13395" y="8573"/>
                    </a:cubicBezTo>
                    <a:cubicBezTo>
                      <a:pt x="14837" y="9568"/>
                      <a:pt x="15915" y="10530"/>
                      <a:pt x="16072" y="10530"/>
                    </a:cubicBezTo>
                    <a:cubicBezTo>
                      <a:pt x="16078" y="10530"/>
                      <a:pt x="16083" y="10529"/>
                      <a:pt x="16086" y="10526"/>
                    </a:cubicBezTo>
                    <a:lnTo>
                      <a:pt x="16074" y="10526"/>
                    </a:lnTo>
                    <a:cubicBezTo>
                      <a:pt x="16157" y="10454"/>
                      <a:pt x="15169" y="9311"/>
                      <a:pt x="13645" y="8228"/>
                    </a:cubicBezTo>
                    <a:cubicBezTo>
                      <a:pt x="12254" y="7239"/>
                      <a:pt x="10952" y="6676"/>
                      <a:pt x="10691" y="6676"/>
                    </a:cubicBezTo>
                    <a:close/>
                    <a:moveTo>
                      <a:pt x="17241" y="2025"/>
                    </a:moveTo>
                    <a:lnTo>
                      <a:pt x="17241" y="2025"/>
                    </a:lnTo>
                    <a:cubicBezTo>
                      <a:pt x="17277" y="2144"/>
                      <a:pt x="17312" y="2263"/>
                      <a:pt x="17372" y="2358"/>
                    </a:cubicBezTo>
                    <a:cubicBezTo>
                      <a:pt x="17467" y="2572"/>
                      <a:pt x="17598" y="2882"/>
                      <a:pt x="17753" y="3251"/>
                    </a:cubicBezTo>
                    <a:cubicBezTo>
                      <a:pt x="18563" y="5227"/>
                      <a:pt x="19158" y="7287"/>
                      <a:pt x="19527" y="9395"/>
                    </a:cubicBezTo>
                    <a:cubicBezTo>
                      <a:pt x="19598" y="9799"/>
                      <a:pt x="19646" y="10121"/>
                      <a:pt x="19682" y="10347"/>
                    </a:cubicBezTo>
                    <a:cubicBezTo>
                      <a:pt x="19706" y="10466"/>
                      <a:pt x="19717" y="10585"/>
                      <a:pt x="19753" y="10704"/>
                    </a:cubicBezTo>
                    <a:lnTo>
                      <a:pt x="19765" y="10704"/>
                    </a:lnTo>
                    <a:cubicBezTo>
                      <a:pt x="19765" y="10585"/>
                      <a:pt x="19765" y="10466"/>
                      <a:pt x="19741" y="10347"/>
                    </a:cubicBezTo>
                    <a:cubicBezTo>
                      <a:pt x="19729" y="10121"/>
                      <a:pt x="19682" y="9787"/>
                      <a:pt x="19634" y="9371"/>
                    </a:cubicBezTo>
                    <a:cubicBezTo>
                      <a:pt x="19313" y="7251"/>
                      <a:pt x="18717" y="5180"/>
                      <a:pt x="17848" y="3215"/>
                    </a:cubicBezTo>
                    <a:cubicBezTo>
                      <a:pt x="17681" y="2846"/>
                      <a:pt x="17527" y="2537"/>
                      <a:pt x="17420" y="2334"/>
                    </a:cubicBezTo>
                    <a:cubicBezTo>
                      <a:pt x="17372" y="2227"/>
                      <a:pt x="17312" y="2132"/>
                      <a:pt x="17241" y="2025"/>
                    </a:cubicBezTo>
                    <a:close/>
                    <a:moveTo>
                      <a:pt x="13871" y="11169"/>
                    </a:moveTo>
                    <a:lnTo>
                      <a:pt x="13866" y="11174"/>
                    </a:lnTo>
                    <a:lnTo>
                      <a:pt x="13866" y="11174"/>
                    </a:lnTo>
                    <a:cubicBezTo>
                      <a:pt x="13868" y="11173"/>
                      <a:pt x="13870" y="11171"/>
                      <a:pt x="13871" y="11169"/>
                    </a:cubicBezTo>
                    <a:close/>
                    <a:moveTo>
                      <a:pt x="4506" y="7987"/>
                    </a:moveTo>
                    <a:cubicBezTo>
                      <a:pt x="4353" y="7987"/>
                      <a:pt x="4268" y="8001"/>
                      <a:pt x="4263" y="8025"/>
                    </a:cubicBezTo>
                    <a:cubicBezTo>
                      <a:pt x="4251" y="8156"/>
                      <a:pt x="6502" y="8513"/>
                      <a:pt x="9145" y="9383"/>
                    </a:cubicBezTo>
                    <a:cubicBezTo>
                      <a:pt x="11649" y="10195"/>
                      <a:pt x="13597" y="11178"/>
                      <a:pt x="13846" y="11178"/>
                    </a:cubicBezTo>
                    <a:cubicBezTo>
                      <a:pt x="13852" y="11178"/>
                      <a:pt x="13857" y="11177"/>
                      <a:pt x="13861" y="11176"/>
                    </a:cubicBezTo>
                    <a:lnTo>
                      <a:pt x="13861" y="11176"/>
                    </a:lnTo>
                    <a:cubicBezTo>
                      <a:pt x="13868" y="11053"/>
                      <a:pt x="11920" y="9835"/>
                      <a:pt x="9276" y="8966"/>
                    </a:cubicBezTo>
                    <a:cubicBezTo>
                      <a:pt x="7092" y="8241"/>
                      <a:pt x="5166" y="7987"/>
                      <a:pt x="4506" y="7987"/>
                    </a:cubicBezTo>
                    <a:close/>
                    <a:moveTo>
                      <a:pt x="13866" y="11174"/>
                    </a:moveTo>
                    <a:lnTo>
                      <a:pt x="13866" y="11174"/>
                    </a:lnTo>
                    <a:cubicBezTo>
                      <a:pt x="13864" y="11175"/>
                      <a:pt x="13863" y="11176"/>
                      <a:pt x="13861" y="11176"/>
                    </a:cubicBezTo>
                    <a:lnTo>
                      <a:pt x="13861" y="11176"/>
                    </a:lnTo>
                    <a:cubicBezTo>
                      <a:pt x="13861" y="11178"/>
                      <a:pt x="13860" y="11179"/>
                      <a:pt x="13860" y="11180"/>
                    </a:cubicBezTo>
                    <a:lnTo>
                      <a:pt x="13866" y="11174"/>
                    </a:lnTo>
                    <a:close/>
                    <a:moveTo>
                      <a:pt x="33479" y="5078"/>
                    </a:moveTo>
                    <a:cubicBezTo>
                      <a:pt x="33355" y="5125"/>
                      <a:pt x="33241" y="5188"/>
                      <a:pt x="33136" y="5251"/>
                    </a:cubicBezTo>
                    <a:cubicBezTo>
                      <a:pt x="32886" y="5370"/>
                      <a:pt x="32540" y="5573"/>
                      <a:pt x="32112" y="5811"/>
                    </a:cubicBezTo>
                    <a:cubicBezTo>
                      <a:pt x="31255" y="6311"/>
                      <a:pt x="30088" y="7025"/>
                      <a:pt x="28861" y="7894"/>
                    </a:cubicBezTo>
                    <a:cubicBezTo>
                      <a:pt x="27623" y="8763"/>
                      <a:pt x="26552" y="9609"/>
                      <a:pt x="25802" y="10252"/>
                    </a:cubicBezTo>
                    <a:cubicBezTo>
                      <a:pt x="25421" y="10573"/>
                      <a:pt x="25123" y="10835"/>
                      <a:pt x="24920" y="11026"/>
                    </a:cubicBezTo>
                    <a:cubicBezTo>
                      <a:pt x="24813" y="11109"/>
                      <a:pt x="24706" y="11216"/>
                      <a:pt x="24611" y="11323"/>
                    </a:cubicBezTo>
                    <a:cubicBezTo>
                      <a:pt x="24742" y="11240"/>
                      <a:pt x="24849" y="11157"/>
                      <a:pt x="24956" y="11061"/>
                    </a:cubicBezTo>
                    <a:lnTo>
                      <a:pt x="25861" y="10323"/>
                    </a:lnTo>
                    <a:cubicBezTo>
                      <a:pt x="26635" y="9704"/>
                      <a:pt x="27707" y="8871"/>
                      <a:pt x="28945" y="8001"/>
                    </a:cubicBezTo>
                    <a:cubicBezTo>
                      <a:pt x="30171" y="7144"/>
                      <a:pt x="31326" y="6418"/>
                      <a:pt x="32159" y="5906"/>
                    </a:cubicBezTo>
                    <a:lnTo>
                      <a:pt x="33148" y="5287"/>
                    </a:lnTo>
                    <a:cubicBezTo>
                      <a:pt x="33265" y="5223"/>
                      <a:pt x="33372" y="5159"/>
                      <a:pt x="33479" y="5078"/>
                    </a:cubicBezTo>
                    <a:close/>
                    <a:moveTo>
                      <a:pt x="35836" y="11176"/>
                    </a:moveTo>
                    <a:cubicBezTo>
                      <a:pt x="35801" y="11176"/>
                      <a:pt x="35766" y="11177"/>
                      <a:pt x="35731" y="11180"/>
                    </a:cubicBezTo>
                    <a:cubicBezTo>
                      <a:pt x="35493" y="11180"/>
                      <a:pt x="35148" y="11204"/>
                      <a:pt x="34731" y="11240"/>
                    </a:cubicBezTo>
                    <a:cubicBezTo>
                      <a:pt x="33624" y="11335"/>
                      <a:pt x="32540" y="11526"/>
                      <a:pt x="31469" y="11800"/>
                    </a:cubicBezTo>
                    <a:cubicBezTo>
                      <a:pt x="30397" y="12062"/>
                      <a:pt x="29350" y="12419"/>
                      <a:pt x="28349" y="12859"/>
                    </a:cubicBezTo>
                    <a:cubicBezTo>
                      <a:pt x="27957" y="13026"/>
                      <a:pt x="27647" y="13181"/>
                      <a:pt x="27433" y="13288"/>
                    </a:cubicBezTo>
                    <a:cubicBezTo>
                      <a:pt x="27326" y="13335"/>
                      <a:pt x="27218" y="13407"/>
                      <a:pt x="27123" y="13478"/>
                    </a:cubicBezTo>
                    <a:cubicBezTo>
                      <a:pt x="27242" y="13443"/>
                      <a:pt x="27349" y="13395"/>
                      <a:pt x="27468" y="13347"/>
                    </a:cubicBezTo>
                    <a:cubicBezTo>
                      <a:pt x="27671" y="13240"/>
                      <a:pt x="27992" y="13109"/>
                      <a:pt x="28385" y="12954"/>
                    </a:cubicBezTo>
                    <a:cubicBezTo>
                      <a:pt x="30421" y="12133"/>
                      <a:pt x="32552" y="11597"/>
                      <a:pt x="34743" y="11347"/>
                    </a:cubicBezTo>
                    <a:cubicBezTo>
                      <a:pt x="35160" y="11300"/>
                      <a:pt x="35493" y="11264"/>
                      <a:pt x="35731" y="11240"/>
                    </a:cubicBezTo>
                    <a:cubicBezTo>
                      <a:pt x="35850" y="11240"/>
                      <a:pt x="35969" y="11216"/>
                      <a:pt x="36100" y="11192"/>
                    </a:cubicBezTo>
                    <a:cubicBezTo>
                      <a:pt x="36008" y="11184"/>
                      <a:pt x="35921" y="11176"/>
                      <a:pt x="35836" y="11176"/>
                    </a:cubicBezTo>
                    <a:close/>
                    <a:moveTo>
                      <a:pt x="7635" y="13222"/>
                    </a:moveTo>
                    <a:cubicBezTo>
                      <a:pt x="6214" y="13222"/>
                      <a:pt x="4799" y="13375"/>
                      <a:pt x="3418" y="13693"/>
                    </a:cubicBezTo>
                    <a:cubicBezTo>
                      <a:pt x="2144" y="13990"/>
                      <a:pt x="1406" y="14312"/>
                      <a:pt x="1429" y="14383"/>
                    </a:cubicBezTo>
                    <a:cubicBezTo>
                      <a:pt x="1432" y="14392"/>
                      <a:pt x="1447" y="14396"/>
                      <a:pt x="1471" y="14396"/>
                    </a:cubicBezTo>
                    <a:cubicBezTo>
                      <a:pt x="1649" y="14396"/>
                      <a:pt x="2371" y="14189"/>
                      <a:pt x="3477" y="13990"/>
                    </a:cubicBezTo>
                    <a:cubicBezTo>
                      <a:pt x="4774" y="13765"/>
                      <a:pt x="6092" y="13658"/>
                      <a:pt x="7409" y="13658"/>
                    </a:cubicBezTo>
                    <a:cubicBezTo>
                      <a:pt x="7762" y="13658"/>
                      <a:pt x="8114" y="13666"/>
                      <a:pt x="8466" y="13681"/>
                    </a:cubicBezTo>
                    <a:cubicBezTo>
                      <a:pt x="10133" y="13740"/>
                      <a:pt x="11800" y="13967"/>
                      <a:pt x="13419" y="14359"/>
                    </a:cubicBezTo>
                    <a:cubicBezTo>
                      <a:pt x="14564" y="14643"/>
                      <a:pt x="15269" y="14926"/>
                      <a:pt x="15408" y="14926"/>
                    </a:cubicBezTo>
                    <a:cubicBezTo>
                      <a:pt x="15420" y="14926"/>
                      <a:pt x="15428" y="14924"/>
                      <a:pt x="15431" y="14919"/>
                    </a:cubicBezTo>
                    <a:cubicBezTo>
                      <a:pt x="15455" y="14871"/>
                      <a:pt x="14753" y="14455"/>
                      <a:pt x="13490" y="14074"/>
                    </a:cubicBezTo>
                    <a:cubicBezTo>
                      <a:pt x="11859" y="13586"/>
                      <a:pt x="10181" y="13300"/>
                      <a:pt x="8478" y="13240"/>
                    </a:cubicBezTo>
                    <a:cubicBezTo>
                      <a:pt x="8197" y="13228"/>
                      <a:pt x="7916" y="13222"/>
                      <a:pt x="7635" y="13222"/>
                    </a:cubicBezTo>
                    <a:close/>
                    <a:moveTo>
                      <a:pt x="30028" y="1"/>
                    </a:moveTo>
                    <a:lnTo>
                      <a:pt x="30028" y="12"/>
                    </a:lnTo>
                    <a:cubicBezTo>
                      <a:pt x="29802" y="72"/>
                      <a:pt x="29588" y="179"/>
                      <a:pt x="29397" y="322"/>
                    </a:cubicBezTo>
                    <a:cubicBezTo>
                      <a:pt x="28838" y="667"/>
                      <a:pt x="28314" y="1072"/>
                      <a:pt x="27826" y="1513"/>
                    </a:cubicBezTo>
                    <a:cubicBezTo>
                      <a:pt x="26218" y="2965"/>
                      <a:pt x="24861" y="4680"/>
                      <a:pt x="23825" y="6585"/>
                    </a:cubicBezTo>
                    <a:cubicBezTo>
                      <a:pt x="22801" y="8478"/>
                      <a:pt x="21932" y="10454"/>
                      <a:pt x="21241" y="12490"/>
                    </a:cubicBezTo>
                    <a:cubicBezTo>
                      <a:pt x="20694" y="14050"/>
                      <a:pt x="20396" y="15026"/>
                      <a:pt x="20456" y="15050"/>
                    </a:cubicBezTo>
                    <a:cubicBezTo>
                      <a:pt x="20456" y="15050"/>
                      <a:pt x="20457" y="15050"/>
                      <a:pt x="20458" y="15050"/>
                    </a:cubicBezTo>
                    <a:cubicBezTo>
                      <a:pt x="20525" y="15050"/>
                      <a:pt x="20916" y="14114"/>
                      <a:pt x="21527" y="12609"/>
                    </a:cubicBezTo>
                    <a:cubicBezTo>
                      <a:pt x="22289" y="10609"/>
                      <a:pt x="23182" y="8680"/>
                      <a:pt x="24206" y="6799"/>
                    </a:cubicBezTo>
                    <a:cubicBezTo>
                      <a:pt x="25218" y="4930"/>
                      <a:pt x="26516" y="3227"/>
                      <a:pt x="28028" y="1739"/>
                    </a:cubicBezTo>
                    <a:cubicBezTo>
                      <a:pt x="29195" y="608"/>
                      <a:pt x="30076" y="72"/>
                      <a:pt x="30028" y="1"/>
                    </a:cubicBezTo>
                    <a:close/>
                    <a:moveTo>
                      <a:pt x="14376" y="2606"/>
                    </a:moveTo>
                    <a:cubicBezTo>
                      <a:pt x="14374" y="2606"/>
                      <a:pt x="14373" y="2607"/>
                      <a:pt x="14372" y="2608"/>
                    </a:cubicBezTo>
                    <a:cubicBezTo>
                      <a:pt x="14252" y="2679"/>
                      <a:pt x="15955" y="5239"/>
                      <a:pt x="17443" y="8656"/>
                    </a:cubicBezTo>
                    <a:cubicBezTo>
                      <a:pt x="18926" y="12072"/>
                      <a:pt x="19534" y="15062"/>
                      <a:pt x="19668" y="15062"/>
                    </a:cubicBezTo>
                    <a:cubicBezTo>
                      <a:pt x="19669" y="15062"/>
                      <a:pt x="19669" y="15062"/>
                      <a:pt x="19670" y="15062"/>
                    </a:cubicBezTo>
                    <a:cubicBezTo>
                      <a:pt x="19729" y="15050"/>
                      <a:pt x="19646" y="14288"/>
                      <a:pt x="19372" y="13074"/>
                    </a:cubicBezTo>
                    <a:cubicBezTo>
                      <a:pt x="18622" y="9918"/>
                      <a:pt x="17348" y="6918"/>
                      <a:pt x="15586" y="4203"/>
                    </a:cubicBezTo>
                    <a:cubicBezTo>
                      <a:pt x="14927" y="3197"/>
                      <a:pt x="14436" y="2606"/>
                      <a:pt x="14376" y="2606"/>
                    </a:cubicBezTo>
                    <a:close/>
                    <a:moveTo>
                      <a:pt x="14383" y="10752"/>
                    </a:moveTo>
                    <a:cubicBezTo>
                      <a:pt x="14372" y="10788"/>
                      <a:pt x="14669" y="10978"/>
                      <a:pt x="15145" y="11311"/>
                    </a:cubicBezTo>
                    <a:cubicBezTo>
                      <a:pt x="16384" y="12181"/>
                      <a:pt x="17491" y="13216"/>
                      <a:pt x="18432" y="14395"/>
                    </a:cubicBezTo>
                    <a:cubicBezTo>
                      <a:pt x="18622" y="14645"/>
                      <a:pt x="18813" y="14895"/>
                      <a:pt x="19027" y="15133"/>
                    </a:cubicBezTo>
                    <a:cubicBezTo>
                      <a:pt x="19003" y="15038"/>
                      <a:pt x="18955" y="14955"/>
                      <a:pt x="18908" y="14883"/>
                    </a:cubicBezTo>
                    <a:cubicBezTo>
                      <a:pt x="18813" y="14752"/>
                      <a:pt x="18682" y="14562"/>
                      <a:pt x="18515" y="14324"/>
                    </a:cubicBezTo>
                    <a:cubicBezTo>
                      <a:pt x="17610" y="13097"/>
                      <a:pt x="16479" y="12050"/>
                      <a:pt x="15205" y="11216"/>
                    </a:cubicBezTo>
                    <a:cubicBezTo>
                      <a:pt x="14955" y="11061"/>
                      <a:pt x="14753" y="10942"/>
                      <a:pt x="14610" y="10859"/>
                    </a:cubicBezTo>
                    <a:cubicBezTo>
                      <a:pt x="14538" y="10811"/>
                      <a:pt x="14455" y="10776"/>
                      <a:pt x="14383" y="10752"/>
                    </a:cubicBezTo>
                    <a:close/>
                    <a:moveTo>
                      <a:pt x="6238" y="11077"/>
                    </a:moveTo>
                    <a:cubicBezTo>
                      <a:pt x="5223" y="11077"/>
                      <a:pt x="4620" y="11155"/>
                      <a:pt x="4620" y="11216"/>
                    </a:cubicBezTo>
                    <a:cubicBezTo>
                      <a:pt x="4632" y="11288"/>
                      <a:pt x="5454" y="11276"/>
                      <a:pt x="6799" y="11395"/>
                    </a:cubicBezTo>
                    <a:cubicBezTo>
                      <a:pt x="7466" y="11442"/>
                      <a:pt x="8264" y="11538"/>
                      <a:pt x="9133" y="11692"/>
                    </a:cubicBezTo>
                    <a:cubicBezTo>
                      <a:pt x="11026" y="12014"/>
                      <a:pt x="12871" y="12562"/>
                      <a:pt x="14633" y="13300"/>
                    </a:cubicBezTo>
                    <a:cubicBezTo>
                      <a:pt x="15455" y="13645"/>
                      <a:pt x="16169" y="13990"/>
                      <a:pt x="16765" y="14312"/>
                    </a:cubicBezTo>
                    <a:cubicBezTo>
                      <a:pt x="17886" y="14895"/>
                      <a:pt x="18575" y="15341"/>
                      <a:pt x="18681" y="15341"/>
                    </a:cubicBezTo>
                    <a:cubicBezTo>
                      <a:pt x="18687" y="15341"/>
                      <a:pt x="18691" y="15339"/>
                      <a:pt x="18694" y="15336"/>
                    </a:cubicBezTo>
                    <a:cubicBezTo>
                      <a:pt x="18717" y="15288"/>
                      <a:pt x="18074" y="14740"/>
                      <a:pt x="16919" y="14038"/>
                    </a:cubicBezTo>
                    <a:cubicBezTo>
                      <a:pt x="16241" y="13633"/>
                      <a:pt x="15526" y="13252"/>
                      <a:pt x="14800" y="12931"/>
                    </a:cubicBezTo>
                    <a:cubicBezTo>
                      <a:pt x="13907" y="12538"/>
                      <a:pt x="12990" y="12204"/>
                      <a:pt x="12062" y="11919"/>
                    </a:cubicBezTo>
                    <a:cubicBezTo>
                      <a:pt x="11121" y="11657"/>
                      <a:pt x="10157" y="11442"/>
                      <a:pt x="9192" y="11300"/>
                    </a:cubicBezTo>
                    <a:cubicBezTo>
                      <a:pt x="8407" y="11180"/>
                      <a:pt x="7609" y="11109"/>
                      <a:pt x="6811" y="11085"/>
                    </a:cubicBezTo>
                    <a:cubicBezTo>
                      <a:pt x="6608" y="11080"/>
                      <a:pt x="6417" y="11077"/>
                      <a:pt x="6238" y="11077"/>
                    </a:cubicBezTo>
                    <a:close/>
                    <a:moveTo>
                      <a:pt x="34912" y="7999"/>
                    </a:moveTo>
                    <a:cubicBezTo>
                      <a:pt x="34681" y="7999"/>
                      <a:pt x="33894" y="8134"/>
                      <a:pt x="32755" y="8454"/>
                    </a:cubicBezTo>
                    <a:cubicBezTo>
                      <a:pt x="31969" y="8692"/>
                      <a:pt x="31195" y="8954"/>
                      <a:pt x="30445" y="9275"/>
                    </a:cubicBezTo>
                    <a:cubicBezTo>
                      <a:pt x="28588" y="10037"/>
                      <a:pt x="26837" y="11026"/>
                      <a:pt x="25230" y="12228"/>
                    </a:cubicBezTo>
                    <a:cubicBezTo>
                      <a:pt x="24575" y="12716"/>
                      <a:pt x="23956" y="13252"/>
                      <a:pt x="23361" y="13800"/>
                    </a:cubicBezTo>
                    <a:cubicBezTo>
                      <a:pt x="22337" y="14764"/>
                      <a:pt x="21777" y="15431"/>
                      <a:pt x="21837" y="15479"/>
                    </a:cubicBezTo>
                    <a:cubicBezTo>
                      <a:pt x="21839" y="15480"/>
                      <a:pt x="21842" y="15481"/>
                      <a:pt x="21846" y="15481"/>
                    </a:cubicBezTo>
                    <a:cubicBezTo>
                      <a:pt x="21942" y="15481"/>
                      <a:pt x="22542" y="14887"/>
                      <a:pt x="23563" y="14038"/>
                    </a:cubicBezTo>
                    <a:cubicBezTo>
                      <a:pt x="24087" y="13597"/>
                      <a:pt x="24718" y="13085"/>
                      <a:pt x="25480" y="12562"/>
                    </a:cubicBezTo>
                    <a:cubicBezTo>
                      <a:pt x="26230" y="12038"/>
                      <a:pt x="27064" y="11490"/>
                      <a:pt x="27980" y="10966"/>
                    </a:cubicBezTo>
                    <a:cubicBezTo>
                      <a:pt x="28838" y="10478"/>
                      <a:pt x="29719" y="10037"/>
                      <a:pt x="30624" y="9645"/>
                    </a:cubicBezTo>
                    <a:cubicBezTo>
                      <a:pt x="31457" y="9275"/>
                      <a:pt x="32219" y="8978"/>
                      <a:pt x="32874" y="8752"/>
                    </a:cubicBezTo>
                    <a:cubicBezTo>
                      <a:pt x="34172" y="8287"/>
                      <a:pt x="35005" y="8073"/>
                      <a:pt x="34993" y="8001"/>
                    </a:cubicBezTo>
                    <a:lnTo>
                      <a:pt x="34993" y="8001"/>
                    </a:lnTo>
                    <a:lnTo>
                      <a:pt x="34981" y="8013"/>
                    </a:lnTo>
                    <a:cubicBezTo>
                      <a:pt x="34979" y="8004"/>
                      <a:pt x="34956" y="7999"/>
                      <a:pt x="34912" y="7999"/>
                    </a:cubicBezTo>
                    <a:close/>
                    <a:moveTo>
                      <a:pt x="4989" y="15098"/>
                    </a:moveTo>
                    <a:cubicBezTo>
                      <a:pt x="4656" y="15098"/>
                      <a:pt x="4489" y="15502"/>
                      <a:pt x="4727" y="15741"/>
                    </a:cubicBezTo>
                    <a:cubicBezTo>
                      <a:pt x="4805" y="15818"/>
                      <a:pt x="4900" y="15853"/>
                      <a:pt x="4993" y="15853"/>
                    </a:cubicBezTo>
                    <a:cubicBezTo>
                      <a:pt x="5186" y="15853"/>
                      <a:pt x="5370" y="15704"/>
                      <a:pt x="5370" y="15479"/>
                    </a:cubicBezTo>
                    <a:cubicBezTo>
                      <a:pt x="5370" y="15264"/>
                      <a:pt x="5192" y="15098"/>
                      <a:pt x="4989" y="15098"/>
                    </a:cubicBezTo>
                    <a:close/>
                    <a:moveTo>
                      <a:pt x="40027" y="15205"/>
                    </a:moveTo>
                    <a:cubicBezTo>
                      <a:pt x="39692" y="15205"/>
                      <a:pt x="39533" y="15613"/>
                      <a:pt x="39768" y="15836"/>
                    </a:cubicBezTo>
                    <a:cubicBezTo>
                      <a:pt x="39845" y="15913"/>
                      <a:pt x="39940" y="15948"/>
                      <a:pt x="40033" y="15948"/>
                    </a:cubicBezTo>
                    <a:cubicBezTo>
                      <a:pt x="40226" y="15948"/>
                      <a:pt x="40411" y="15799"/>
                      <a:pt x="40411" y="15574"/>
                    </a:cubicBezTo>
                    <a:cubicBezTo>
                      <a:pt x="40411" y="15371"/>
                      <a:pt x="40244" y="15205"/>
                      <a:pt x="40041" y="15205"/>
                    </a:cubicBezTo>
                    <a:cubicBezTo>
                      <a:pt x="40037" y="15205"/>
                      <a:pt x="40032" y="15205"/>
                      <a:pt x="40027" y="15205"/>
                    </a:cubicBezTo>
                    <a:close/>
                    <a:moveTo>
                      <a:pt x="11533" y="15558"/>
                    </a:moveTo>
                    <a:cubicBezTo>
                      <a:pt x="10785" y="15558"/>
                      <a:pt x="10035" y="15643"/>
                      <a:pt x="9299" y="15812"/>
                    </a:cubicBezTo>
                    <a:cubicBezTo>
                      <a:pt x="8668" y="15955"/>
                      <a:pt x="8311" y="16122"/>
                      <a:pt x="8311" y="16169"/>
                    </a:cubicBezTo>
                    <a:cubicBezTo>
                      <a:pt x="8317" y="16190"/>
                      <a:pt x="8362" y="16199"/>
                      <a:pt x="8441" y="16199"/>
                    </a:cubicBezTo>
                    <a:cubicBezTo>
                      <a:pt x="8820" y="16199"/>
                      <a:pt x="9987" y="15998"/>
                      <a:pt x="11420" y="15998"/>
                    </a:cubicBezTo>
                    <a:cubicBezTo>
                      <a:pt x="11541" y="15998"/>
                      <a:pt x="11663" y="15999"/>
                      <a:pt x="11788" y="16002"/>
                    </a:cubicBezTo>
                    <a:cubicBezTo>
                      <a:pt x="13483" y="16034"/>
                      <a:pt x="14861" y="16391"/>
                      <a:pt x="15183" y="16391"/>
                    </a:cubicBezTo>
                    <a:cubicBezTo>
                      <a:pt x="15225" y="16391"/>
                      <a:pt x="15248" y="16385"/>
                      <a:pt x="15253" y="16372"/>
                    </a:cubicBezTo>
                    <a:lnTo>
                      <a:pt x="15265" y="16372"/>
                    </a:lnTo>
                    <a:cubicBezTo>
                      <a:pt x="15276" y="16324"/>
                      <a:pt x="14919" y="16133"/>
                      <a:pt x="14300" y="15955"/>
                    </a:cubicBezTo>
                    <a:cubicBezTo>
                      <a:pt x="13401" y="15690"/>
                      <a:pt x="12468" y="15558"/>
                      <a:pt x="11533" y="15558"/>
                    </a:cubicBezTo>
                    <a:close/>
                    <a:moveTo>
                      <a:pt x="32054" y="13285"/>
                    </a:moveTo>
                    <a:cubicBezTo>
                      <a:pt x="31958" y="13285"/>
                      <a:pt x="31858" y="13286"/>
                      <a:pt x="31755" y="13288"/>
                    </a:cubicBezTo>
                    <a:cubicBezTo>
                      <a:pt x="31052" y="13288"/>
                      <a:pt x="30362" y="13347"/>
                      <a:pt x="29671" y="13443"/>
                    </a:cubicBezTo>
                    <a:cubicBezTo>
                      <a:pt x="28826" y="13562"/>
                      <a:pt x="27992" y="13740"/>
                      <a:pt x="27171" y="13978"/>
                    </a:cubicBezTo>
                    <a:cubicBezTo>
                      <a:pt x="26349" y="14217"/>
                      <a:pt x="25552" y="14514"/>
                      <a:pt x="24766" y="14859"/>
                    </a:cubicBezTo>
                    <a:cubicBezTo>
                      <a:pt x="24135" y="15145"/>
                      <a:pt x="23516" y="15467"/>
                      <a:pt x="22932" y="15824"/>
                    </a:cubicBezTo>
                    <a:cubicBezTo>
                      <a:pt x="21920" y="16455"/>
                      <a:pt x="21372" y="16919"/>
                      <a:pt x="21396" y="16979"/>
                    </a:cubicBezTo>
                    <a:cubicBezTo>
                      <a:pt x="21399" y="16983"/>
                      <a:pt x="21404" y="16985"/>
                      <a:pt x="21412" y="16985"/>
                    </a:cubicBezTo>
                    <a:cubicBezTo>
                      <a:pt x="21518" y="16985"/>
                      <a:pt x="22111" y="16619"/>
                      <a:pt x="23075" y="16098"/>
                    </a:cubicBezTo>
                    <a:cubicBezTo>
                      <a:pt x="23575" y="15812"/>
                      <a:pt x="24206" y="15514"/>
                      <a:pt x="24920" y="15217"/>
                    </a:cubicBezTo>
                    <a:cubicBezTo>
                      <a:pt x="25682" y="14907"/>
                      <a:pt x="26468" y="14621"/>
                      <a:pt x="27278" y="14383"/>
                    </a:cubicBezTo>
                    <a:cubicBezTo>
                      <a:pt x="28076" y="14157"/>
                      <a:pt x="28885" y="13978"/>
                      <a:pt x="29707" y="13836"/>
                    </a:cubicBezTo>
                    <a:cubicBezTo>
                      <a:pt x="30469" y="13705"/>
                      <a:pt x="31147" y="13621"/>
                      <a:pt x="31731" y="13586"/>
                    </a:cubicBezTo>
                    <a:cubicBezTo>
                      <a:pt x="32898" y="13502"/>
                      <a:pt x="33624" y="13502"/>
                      <a:pt x="33624" y="13431"/>
                    </a:cubicBezTo>
                    <a:cubicBezTo>
                      <a:pt x="33635" y="13387"/>
                      <a:pt x="33033" y="13285"/>
                      <a:pt x="32054" y="13285"/>
                    </a:cubicBezTo>
                    <a:close/>
                    <a:moveTo>
                      <a:pt x="30579" y="15180"/>
                    </a:moveTo>
                    <a:cubicBezTo>
                      <a:pt x="30315" y="15180"/>
                      <a:pt x="30052" y="15188"/>
                      <a:pt x="29790" y="15205"/>
                    </a:cubicBezTo>
                    <a:cubicBezTo>
                      <a:pt x="29171" y="15240"/>
                      <a:pt x="28564" y="15312"/>
                      <a:pt x="27968" y="15431"/>
                    </a:cubicBezTo>
                    <a:cubicBezTo>
                      <a:pt x="27718" y="15467"/>
                      <a:pt x="27492" y="15526"/>
                      <a:pt x="27290" y="15586"/>
                    </a:cubicBezTo>
                    <a:cubicBezTo>
                      <a:pt x="27076" y="15633"/>
                      <a:pt x="26909" y="15681"/>
                      <a:pt x="26778" y="15729"/>
                    </a:cubicBezTo>
                    <a:cubicBezTo>
                      <a:pt x="26623" y="15764"/>
                      <a:pt x="26480" y="15812"/>
                      <a:pt x="26349" y="15883"/>
                    </a:cubicBezTo>
                    <a:cubicBezTo>
                      <a:pt x="26492" y="15860"/>
                      <a:pt x="26647" y="15824"/>
                      <a:pt x="26790" y="15788"/>
                    </a:cubicBezTo>
                    <a:cubicBezTo>
                      <a:pt x="26933" y="15752"/>
                      <a:pt x="27099" y="15705"/>
                      <a:pt x="27302" y="15669"/>
                    </a:cubicBezTo>
                    <a:cubicBezTo>
                      <a:pt x="27504" y="15621"/>
                      <a:pt x="27730" y="15574"/>
                      <a:pt x="27992" y="15538"/>
                    </a:cubicBezTo>
                    <a:cubicBezTo>
                      <a:pt x="28588" y="15431"/>
                      <a:pt x="29195" y="15371"/>
                      <a:pt x="29790" y="15336"/>
                    </a:cubicBezTo>
                    <a:cubicBezTo>
                      <a:pt x="30017" y="15329"/>
                      <a:pt x="30244" y="15325"/>
                      <a:pt x="30471" y="15325"/>
                    </a:cubicBezTo>
                    <a:cubicBezTo>
                      <a:pt x="30993" y="15325"/>
                      <a:pt x="31514" y="15345"/>
                      <a:pt x="32029" y="15395"/>
                    </a:cubicBezTo>
                    <a:cubicBezTo>
                      <a:pt x="32767" y="15479"/>
                      <a:pt x="33493" y="15610"/>
                      <a:pt x="34219" y="15776"/>
                    </a:cubicBezTo>
                    <a:cubicBezTo>
                      <a:pt x="34803" y="15931"/>
                      <a:pt x="35374" y="16122"/>
                      <a:pt x="35946" y="16336"/>
                    </a:cubicBezTo>
                    <a:cubicBezTo>
                      <a:pt x="36184" y="16431"/>
                      <a:pt x="36410" y="16538"/>
                      <a:pt x="36589" y="16610"/>
                    </a:cubicBezTo>
                    <a:cubicBezTo>
                      <a:pt x="36779" y="16693"/>
                      <a:pt x="36946" y="16764"/>
                      <a:pt x="37077" y="16836"/>
                    </a:cubicBezTo>
                    <a:cubicBezTo>
                      <a:pt x="37208" y="16907"/>
                      <a:pt x="37339" y="16967"/>
                      <a:pt x="37482" y="17015"/>
                    </a:cubicBezTo>
                    <a:cubicBezTo>
                      <a:pt x="37363" y="16907"/>
                      <a:pt x="37220" y="16824"/>
                      <a:pt x="37089" y="16753"/>
                    </a:cubicBezTo>
                    <a:cubicBezTo>
                      <a:pt x="36934" y="16657"/>
                      <a:pt x="36767" y="16586"/>
                      <a:pt x="36612" y="16514"/>
                    </a:cubicBezTo>
                    <a:cubicBezTo>
                      <a:pt x="36410" y="16431"/>
                      <a:pt x="36208" y="16324"/>
                      <a:pt x="35969" y="16229"/>
                    </a:cubicBezTo>
                    <a:cubicBezTo>
                      <a:pt x="35398" y="16002"/>
                      <a:pt x="34826" y="15800"/>
                      <a:pt x="34231" y="15645"/>
                    </a:cubicBezTo>
                    <a:cubicBezTo>
                      <a:pt x="33505" y="15467"/>
                      <a:pt x="32767" y="15324"/>
                      <a:pt x="32029" y="15252"/>
                    </a:cubicBezTo>
                    <a:cubicBezTo>
                      <a:pt x="31544" y="15206"/>
                      <a:pt x="31060" y="15180"/>
                      <a:pt x="30579" y="15180"/>
                    </a:cubicBezTo>
                    <a:close/>
                    <a:moveTo>
                      <a:pt x="35353" y="17752"/>
                    </a:moveTo>
                    <a:cubicBezTo>
                      <a:pt x="35348" y="17752"/>
                      <a:pt x="35343" y="17752"/>
                      <a:pt x="35338" y="17753"/>
                    </a:cubicBezTo>
                    <a:cubicBezTo>
                      <a:pt x="35255" y="17753"/>
                      <a:pt x="35184" y="17824"/>
                      <a:pt x="35184" y="17907"/>
                    </a:cubicBezTo>
                    <a:cubicBezTo>
                      <a:pt x="35184" y="18003"/>
                      <a:pt x="35263" y="18061"/>
                      <a:pt x="35344" y="18061"/>
                    </a:cubicBezTo>
                    <a:cubicBezTo>
                      <a:pt x="35385" y="18061"/>
                      <a:pt x="35426" y="18046"/>
                      <a:pt x="35458" y="18015"/>
                    </a:cubicBezTo>
                    <a:cubicBezTo>
                      <a:pt x="35550" y="17911"/>
                      <a:pt x="35486" y="17752"/>
                      <a:pt x="35353" y="17752"/>
                    </a:cubicBezTo>
                    <a:close/>
                    <a:moveTo>
                      <a:pt x="26103" y="16964"/>
                    </a:moveTo>
                    <a:cubicBezTo>
                      <a:pt x="24994" y="16964"/>
                      <a:pt x="23883" y="17080"/>
                      <a:pt x="22789" y="17312"/>
                    </a:cubicBezTo>
                    <a:cubicBezTo>
                      <a:pt x="21849" y="17515"/>
                      <a:pt x="21301" y="17741"/>
                      <a:pt x="21313" y="17788"/>
                    </a:cubicBezTo>
                    <a:cubicBezTo>
                      <a:pt x="21317" y="17802"/>
                      <a:pt x="21345" y="17808"/>
                      <a:pt x="21397" y="17808"/>
                    </a:cubicBezTo>
                    <a:cubicBezTo>
                      <a:pt x="21816" y="17808"/>
                      <a:pt x="23747" y="17405"/>
                      <a:pt x="26154" y="17405"/>
                    </a:cubicBezTo>
                    <a:cubicBezTo>
                      <a:pt x="26270" y="17405"/>
                      <a:pt x="26386" y="17405"/>
                      <a:pt x="26504" y="17407"/>
                    </a:cubicBezTo>
                    <a:cubicBezTo>
                      <a:pt x="29148" y="17462"/>
                      <a:pt x="31260" y="18078"/>
                      <a:pt x="31627" y="18078"/>
                    </a:cubicBezTo>
                    <a:cubicBezTo>
                      <a:pt x="31660" y="18078"/>
                      <a:pt x="31679" y="18073"/>
                      <a:pt x="31683" y="18062"/>
                    </a:cubicBezTo>
                    <a:lnTo>
                      <a:pt x="31671" y="18062"/>
                    </a:lnTo>
                    <a:cubicBezTo>
                      <a:pt x="31695" y="18003"/>
                      <a:pt x="31147" y="17765"/>
                      <a:pt x="30231" y="17503"/>
                    </a:cubicBezTo>
                    <a:cubicBezTo>
                      <a:pt x="28880" y="17145"/>
                      <a:pt x="27493" y="16964"/>
                      <a:pt x="26103" y="16964"/>
                    </a:cubicBezTo>
                    <a:close/>
                    <a:moveTo>
                      <a:pt x="32421" y="18943"/>
                    </a:moveTo>
                    <a:lnTo>
                      <a:pt x="32421" y="18943"/>
                    </a:lnTo>
                    <a:cubicBezTo>
                      <a:pt x="32981" y="19289"/>
                      <a:pt x="33564" y="19586"/>
                      <a:pt x="34160" y="19836"/>
                    </a:cubicBezTo>
                    <a:cubicBezTo>
                      <a:pt x="34743" y="20134"/>
                      <a:pt x="35350" y="20384"/>
                      <a:pt x="35969" y="20598"/>
                    </a:cubicBezTo>
                    <a:lnTo>
                      <a:pt x="35969" y="20586"/>
                    </a:lnTo>
                    <a:cubicBezTo>
                      <a:pt x="34826" y="19955"/>
                      <a:pt x="33648" y="19408"/>
                      <a:pt x="32421" y="18943"/>
                    </a:cubicBezTo>
                    <a:close/>
                    <a:moveTo>
                      <a:pt x="12952" y="17152"/>
                    </a:moveTo>
                    <a:cubicBezTo>
                      <a:pt x="11534" y="17152"/>
                      <a:pt x="10118" y="17263"/>
                      <a:pt x="8716" y="17479"/>
                    </a:cubicBezTo>
                    <a:cubicBezTo>
                      <a:pt x="6537" y="17800"/>
                      <a:pt x="4418" y="18419"/>
                      <a:pt x="2418" y="19324"/>
                    </a:cubicBezTo>
                    <a:lnTo>
                      <a:pt x="1858" y="19574"/>
                    </a:lnTo>
                    <a:lnTo>
                      <a:pt x="1382" y="19824"/>
                    </a:lnTo>
                    <a:cubicBezTo>
                      <a:pt x="1120" y="19943"/>
                      <a:pt x="870" y="20086"/>
                      <a:pt x="632" y="20241"/>
                    </a:cubicBezTo>
                    <a:cubicBezTo>
                      <a:pt x="239" y="20479"/>
                      <a:pt x="1" y="20598"/>
                      <a:pt x="36" y="20658"/>
                    </a:cubicBezTo>
                    <a:cubicBezTo>
                      <a:pt x="38" y="20661"/>
                      <a:pt x="43" y="20663"/>
                      <a:pt x="50" y="20663"/>
                    </a:cubicBezTo>
                    <a:cubicBezTo>
                      <a:pt x="174" y="20663"/>
                      <a:pt x="1072" y="20184"/>
                      <a:pt x="2525" y="19610"/>
                    </a:cubicBezTo>
                    <a:cubicBezTo>
                      <a:pt x="4537" y="18800"/>
                      <a:pt x="6632" y="18229"/>
                      <a:pt x="8776" y="17907"/>
                    </a:cubicBezTo>
                    <a:cubicBezTo>
                      <a:pt x="10439" y="17658"/>
                      <a:pt x="12118" y="17530"/>
                      <a:pt x="13799" y="17530"/>
                    </a:cubicBezTo>
                    <a:cubicBezTo>
                      <a:pt x="14283" y="17530"/>
                      <a:pt x="14768" y="17541"/>
                      <a:pt x="15253" y="17562"/>
                    </a:cubicBezTo>
                    <a:cubicBezTo>
                      <a:pt x="16571" y="17619"/>
                      <a:pt x="17504" y="17714"/>
                      <a:pt x="17829" y="17714"/>
                    </a:cubicBezTo>
                    <a:cubicBezTo>
                      <a:pt x="17912" y="17714"/>
                      <a:pt x="17955" y="17708"/>
                      <a:pt x="17955" y="17693"/>
                    </a:cubicBezTo>
                    <a:cubicBezTo>
                      <a:pt x="17729" y="17586"/>
                      <a:pt x="17491" y="17526"/>
                      <a:pt x="17241" y="17515"/>
                    </a:cubicBezTo>
                    <a:cubicBezTo>
                      <a:pt x="16777" y="17419"/>
                      <a:pt x="16110" y="17336"/>
                      <a:pt x="15276" y="17253"/>
                    </a:cubicBezTo>
                    <a:cubicBezTo>
                      <a:pt x="14503" y="17185"/>
                      <a:pt x="13727" y="17152"/>
                      <a:pt x="12952" y="17152"/>
                    </a:cubicBezTo>
                    <a:close/>
                    <a:moveTo>
                      <a:pt x="11722" y="18985"/>
                    </a:moveTo>
                    <a:cubicBezTo>
                      <a:pt x="11636" y="18985"/>
                      <a:pt x="11550" y="18991"/>
                      <a:pt x="11466" y="19003"/>
                    </a:cubicBezTo>
                    <a:lnTo>
                      <a:pt x="10907" y="19003"/>
                    </a:lnTo>
                    <a:lnTo>
                      <a:pt x="10169" y="19050"/>
                    </a:lnTo>
                    <a:cubicBezTo>
                      <a:pt x="8728" y="19158"/>
                      <a:pt x="7311" y="19443"/>
                      <a:pt x="5954" y="19908"/>
                    </a:cubicBezTo>
                    <a:cubicBezTo>
                      <a:pt x="4597" y="20384"/>
                      <a:pt x="3287" y="21015"/>
                      <a:pt x="2060" y="21777"/>
                    </a:cubicBezTo>
                    <a:cubicBezTo>
                      <a:pt x="1584" y="22063"/>
                      <a:pt x="1203" y="22313"/>
                      <a:pt x="941" y="22479"/>
                    </a:cubicBezTo>
                    <a:cubicBezTo>
                      <a:pt x="810" y="22563"/>
                      <a:pt x="679" y="22658"/>
                      <a:pt x="548" y="22753"/>
                    </a:cubicBezTo>
                    <a:cubicBezTo>
                      <a:pt x="691" y="22694"/>
                      <a:pt x="834" y="22622"/>
                      <a:pt x="977" y="22527"/>
                    </a:cubicBezTo>
                    <a:lnTo>
                      <a:pt x="2108" y="21872"/>
                    </a:lnTo>
                    <a:cubicBezTo>
                      <a:pt x="3346" y="21146"/>
                      <a:pt x="4656" y="20539"/>
                      <a:pt x="6001" y="20051"/>
                    </a:cubicBezTo>
                    <a:cubicBezTo>
                      <a:pt x="7359" y="19586"/>
                      <a:pt x="8764" y="19277"/>
                      <a:pt x="10192" y="19134"/>
                    </a:cubicBezTo>
                    <a:lnTo>
                      <a:pt x="10943" y="19062"/>
                    </a:lnTo>
                    <a:lnTo>
                      <a:pt x="11502" y="19039"/>
                    </a:lnTo>
                    <a:cubicBezTo>
                      <a:pt x="11657" y="19039"/>
                      <a:pt x="11812" y="19027"/>
                      <a:pt x="11978" y="19003"/>
                    </a:cubicBezTo>
                    <a:cubicBezTo>
                      <a:pt x="11895" y="18991"/>
                      <a:pt x="11809" y="18985"/>
                      <a:pt x="11722" y="18985"/>
                    </a:cubicBezTo>
                    <a:close/>
                    <a:moveTo>
                      <a:pt x="23657" y="20601"/>
                    </a:moveTo>
                    <a:cubicBezTo>
                      <a:pt x="23608" y="20601"/>
                      <a:pt x="23557" y="20604"/>
                      <a:pt x="23504" y="20610"/>
                    </a:cubicBezTo>
                    <a:cubicBezTo>
                      <a:pt x="23504" y="20634"/>
                      <a:pt x="23932" y="20670"/>
                      <a:pt x="24623" y="20789"/>
                    </a:cubicBezTo>
                    <a:cubicBezTo>
                      <a:pt x="25504" y="20932"/>
                      <a:pt x="26385" y="21158"/>
                      <a:pt x="27230" y="21456"/>
                    </a:cubicBezTo>
                    <a:cubicBezTo>
                      <a:pt x="28088" y="21753"/>
                      <a:pt x="28909" y="22134"/>
                      <a:pt x="29695" y="22575"/>
                    </a:cubicBezTo>
                    <a:cubicBezTo>
                      <a:pt x="30274" y="22893"/>
                      <a:pt x="30626" y="23124"/>
                      <a:pt x="30678" y="23124"/>
                    </a:cubicBezTo>
                    <a:cubicBezTo>
                      <a:pt x="30680" y="23124"/>
                      <a:pt x="30682" y="23124"/>
                      <a:pt x="30683" y="23122"/>
                    </a:cubicBezTo>
                    <a:cubicBezTo>
                      <a:pt x="30612" y="23051"/>
                      <a:pt x="30528" y="22991"/>
                      <a:pt x="30445" y="22932"/>
                    </a:cubicBezTo>
                    <a:cubicBezTo>
                      <a:pt x="30290" y="22825"/>
                      <a:pt x="30052" y="22658"/>
                      <a:pt x="29754" y="22479"/>
                    </a:cubicBezTo>
                    <a:cubicBezTo>
                      <a:pt x="28981" y="22015"/>
                      <a:pt x="28147" y="21622"/>
                      <a:pt x="27290" y="21325"/>
                    </a:cubicBezTo>
                    <a:cubicBezTo>
                      <a:pt x="26433" y="21027"/>
                      <a:pt x="25540" y="20813"/>
                      <a:pt x="24635" y="20682"/>
                    </a:cubicBezTo>
                    <a:cubicBezTo>
                      <a:pt x="24361" y="20646"/>
                      <a:pt x="24087" y="20622"/>
                      <a:pt x="23801" y="20610"/>
                    </a:cubicBezTo>
                    <a:cubicBezTo>
                      <a:pt x="23754" y="20604"/>
                      <a:pt x="23706" y="20601"/>
                      <a:pt x="23657" y="20601"/>
                    </a:cubicBezTo>
                    <a:close/>
                    <a:moveTo>
                      <a:pt x="15095" y="19375"/>
                    </a:moveTo>
                    <a:cubicBezTo>
                      <a:pt x="14800" y="19375"/>
                      <a:pt x="14250" y="19418"/>
                      <a:pt x="13526" y="19527"/>
                    </a:cubicBezTo>
                    <a:cubicBezTo>
                      <a:pt x="12074" y="19777"/>
                      <a:pt x="10657" y="20205"/>
                      <a:pt x="9299" y="20789"/>
                    </a:cubicBezTo>
                    <a:cubicBezTo>
                      <a:pt x="7954" y="21384"/>
                      <a:pt x="6668" y="22110"/>
                      <a:pt x="5466" y="22956"/>
                    </a:cubicBezTo>
                    <a:cubicBezTo>
                      <a:pt x="4549" y="23611"/>
                      <a:pt x="4025" y="24075"/>
                      <a:pt x="4061" y="24123"/>
                    </a:cubicBezTo>
                    <a:cubicBezTo>
                      <a:pt x="4063" y="24127"/>
                      <a:pt x="4068" y="24129"/>
                      <a:pt x="4076" y="24129"/>
                    </a:cubicBezTo>
                    <a:cubicBezTo>
                      <a:pt x="4179" y="24129"/>
                      <a:pt x="4745" y="23761"/>
                      <a:pt x="5632" y="23218"/>
                    </a:cubicBezTo>
                    <a:cubicBezTo>
                      <a:pt x="6859" y="22456"/>
                      <a:pt x="8145" y="21777"/>
                      <a:pt x="9478" y="21194"/>
                    </a:cubicBezTo>
                    <a:cubicBezTo>
                      <a:pt x="12586" y="19824"/>
                      <a:pt x="15372" y="19539"/>
                      <a:pt x="15348" y="19396"/>
                    </a:cubicBezTo>
                    <a:lnTo>
                      <a:pt x="15348" y="19396"/>
                    </a:lnTo>
                    <a:lnTo>
                      <a:pt x="15336" y="19408"/>
                    </a:lnTo>
                    <a:cubicBezTo>
                      <a:pt x="15336" y="19387"/>
                      <a:pt x="15252" y="19375"/>
                      <a:pt x="15095" y="19375"/>
                    </a:cubicBezTo>
                    <a:close/>
                    <a:moveTo>
                      <a:pt x="19149" y="19905"/>
                    </a:moveTo>
                    <a:cubicBezTo>
                      <a:pt x="19024" y="19905"/>
                      <a:pt x="18336" y="20924"/>
                      <a:pt x="17920" y="22348"/>
                    </a:cubicBezTo>
                    <a:cubicBezTo>
                      <a:pt x="17491" y="23813"/>
                      <a:pt x="17527" y="25063"/>
                      <a:pt x="17646" y="25063"/>
                    </a:cubicBezTo>
                    <a:cubicBezTo>
                      <a:pt x="17646" y="25063"/>
                      <a:pt x="17647" y="25063"/>
                      <a:pt x="17648" y="25063"/>
                    </a:cubicBezTo>
                    <a:cubicBezTo>
                      <a:pt x="17766" y="25063"/>
                      <a:pt x="17922" y="23877"/>
                      <a:pt x="18336" y="22468"/>
                    </a:cubicBezTo>
                    <a:cubicBezTo>
                      <a:pt x="18753" y="21063"/>
                      <a:pt x="19253" y="19979"/>
                      <a:pt x="19158" y="19908"/>
                    </a:cubicBezTo>
                    <a:cubicBezTo>
                      <a:pt x="19155" y="19906"/>
                      <a:pt x="19152" y="19905"/>
                      <a:pt x="19149" y="19905"/>
                    </a:cubicBezTo>
                    <a:close/>
                    <a:moveTo>
                      <a:pt x="22111" y="21801"/>
                    </a:moveTo>
                    <a:lnTo>
                      <a:pt x="22111" y="21801"/>
                    </a:lnTo>
                    <a:cubicBezTo>
                      <a:pt x="22730" y="22456"/>
                      <a:pt x="23385" y="23087"/>
                      <a:pt x="24075" y="23682"/>
                    </a:cubicBezTo>
                    <a:cubicBezTo>
                      <a:pt x="24730" y="24301"/>
                      <a:pt x="25421" y="24896"/>
                      <a:pt x="26135" y="25456"/>
                    </a:cubicBezTo>
                    <a:lnTo>
                      <a:pt x="26147" y="25444"/>
                    </a:lnTo>
                    <a:cubicBezTo>
                      <a:pt x="25516" y="24789"/>
                      <a:pt x="24861" y="24158"/>
                      <a:pt x="24170" y="23575"/>
                    </a:cubicBezTo>
                    <a:cubicBezTo>
                      <a:pt x="23516" y="22944"/>
                      <a:pt x="22825" y="22348"/>
                      <a:pt x="22111" y="21801"/>
                    </a:cubicBezTo>
                    <a:close/>
                    <a:moveTo>
                      <a:pt x="22678" y="18844"/>
                    </a:moveTo>
                    <a:cubicBezTo>
                      <a:pt x="22469" y="18844"/>
                      <a:pt x="22263" y="18861"/>
                      <a:pt x="22051" y="18908"/>
                    </a:cubicBezTo>
                    <a:cubicBezTo>
                      <a:pt x="22051" y="18979"/>
                      <a:pt x="23194" y="19015"/>
                      <a:pt x="25016" y="19241"/>
                    </a:cubicBezTo>
                    <a:lnTo>
                      <a:pt x="25730" y="19336"/>
                    </a:lnTo>
                    <a:cubicBezTo>
                      <a:pt x="25980" y="19372"/>
                      <a:pt x="26218" y="19420"/>
                      <a:pt x="26492" y="19467"/>
                    </a:cubicBezTo>
                    <a:cubicBezTo>
                      <a:pt x="27028" y="19551"/>
                      <a:pt x="27587" y="19682"/>
                      <a:pt x="28183" y="19801"/>
                    </a:cubicBezTo>
                    <a:cubicBezTo>
                      <a:pt x="30755" y="20384"/>
                      <a:pt x="33231" y="21277"/>
                      <a:pt x="35588" y="22456"/>
                    </a:cubicBezTo>
                    <a:cubicBezTo>
                      <a:pt x="36124" y="22741"/>
                      <a:pt x="36636" y="22991"/>
                      <a:pt x="37101" y="23265"/>
                    </a:cubicBezTo>
                    <a:cubicBezTo>
                      <a:pt x="37327" y="23396"/>
                      <a:pt x="37565" y="23515"/>
                      <a:pt x="37779" y="23658"/>
                    </a:cubicBezTo>
                    <a:cubicBezTo>
                      <a:pt x="37982" y="23789"/>
                      <a:pt x="38196" y="23908"/>
                      <a:pt x="38386" y="24027"/>
                    </a:cubicBezTo>
                    <a:cubicBezTo>
                      <a:pt x="39885" y="24966"/>
                      <a:pt x="40780" y="25662"/>
                      <a:pt x="40879" y="25662"/>
                    </a:cubicBezTo>
                    <a:cubicBezTo>
                      <a:pt x="40883" y="25662"/>
                      <a:pt x="40885" y="25661"/>
                      <a:pt x="40887" y="25658"/>
                    </a:cubicBezTo>
                    <a:cubicBezTo>
                      <a:pt x="40911" y="25635"/>
                      <a:pt x="40696" y="25444"/>
                      <a:pt x="40315" y="25111"/>
                    </a:cubicBezTo>
                    <a:cubicBezTo>
                      <a:pt x="40113" y="24932"/>
                      <a:pt x="39875" y="24742"/>
                      <a:pt x="39577" y="24515"/>
                    </a:cubicBezTo>
                    <a:cubicBezTo>
                      <a:pt x="39279" y="24301"/>
                      <a:pt x="38946" y="24039"/>
                      <a:pt x="38565" y="23789"/>
                    </a:cubicBezTo>
                    <a:lnTo>
                      <a:pt x="37958" y="23384"/>
                    </a:lnTo>
                    <a:cubicBezTo>
                      <a:pt x="37744" y="23241"/>
                      <a:pt x="37517" y="23110"/>
                      <a:pt x="37291" y="22968"/>
                    </a:cubicBezTo>
                    <a:cubicBezTo>
                      <a:pt x="36791" y="22658"/>
                      <a:pt x="36291" y="22372"/>
                      <a:pt x="35767" y="22110"/>
                    </a:cubicBezTo>
                    <a:cubicBezTo>
                      <a:pt x="34588" y="21491"/>
                      <a:pt x="33362" y="20944"/>
                      <a:pt x="32112" y="20491"/>
                    </a:cubicBezTo>
                    <a:cubicBezTo>
                      <a:pt x="30850" y="20039"/>
                      <a:pt x="29576" y="19682"/>
                      <a:pt x="28266" y="19396"/>
                    </a:cubicBezTo>
                    <a:cubicBezTo>
                      <a:pt x="27671" y="19289"/>
                      <a:pt x="27099" y="19170"/>
                      <a:pt x="26552" y="19098"/>
                    </a:cubicBezTo>
                    <a:cubicBezTo>
                      <a:pt x="26290" y="19062"/>
                      <a:pt x="26028" y="19027"/>
                      <a:pt x="25778" y="19003"/>
                    </a:cubicBezTo>
                    <a:lnTo>
                      <a:pt x="25051" y="18920"/>
                    </a:lnTo>
                    <a:cubicBezTo>
                      <a:pt x="24635" y="18872"/>
                      <a:pt x="24218" y="18848"/>
                      <a:pt x="23801" y="18848"/>
                    </a:cubicBezTo>
                    <a:lnTo>
                      <a:pt x="22861" y="18848"/>
                    </a:lnTo>
                    <a:cubicBezTo>
                      <a:pt x="22799" y="18845"/>
                      <a:pt x="22738" y="18844"/>
                      <a:pt x="22678" y="18844"/>
                    </a:cubicBezTo>
                    <a:close/>
                    <a:moveTo>
                      <a:pt x="30362" y="21420"/>
                    </a:moveTo>
                    <a:lnTo>
                      <a:pt x="30362" y="21420"/>
                    </a:lnTo>
                    <a:cubicBezTo>
                      <a:pt x="30362" y="21432"/>
                      <a:pt x="30695" y="21622"/>
                      <a:pt x="31195" y="21956"/>
                    </a:cubicBezTo>
                    <a:cubicBezTo>
                      <a:pt x="31862" y="22384"/>
                      <a:pt x="32481" y="22860"/>
                      <a:pt x="33076" y="23384"/>
                    </a:cubicBezTo>
                    <a:cubicBezTo>
                      <a:pt x="33660" y="23908"/>
                      <a:pt x="34207" y="24468"/>
                      <a:pt x="34707" y="25075"/>
                    </a:cubicBezTo>
                    <a:cubicBezTo>
                      <a:pt x="35100" y="25551"/>
                      <a:pt x="35315" y="25837"/>
                      <a:pt x="35338" y="25837"/>
                    </a:cubicBezTo>
                    <a:lnTo>
                      <a:pt x="35338" y="25825"/>
                    </a:lnTo>
                    <a:cubicBezTo>
                      <a:pt x="35303" y="25742"/>
                      <a:pt x="35255" y="25670"/>
                      <a:pt x="35196" y="25599"/>
                    </a:cubicBezTo>
                    <a:cubicBezTo>
                      <a:pt x="35112" y="25456"/>
                      <a:pt x="34969" y="25254"/>
                      <a:pt x="34779" y="25015"/>
                    </a:cubicBezTo>
                    <a:cubicBezTo>
                      <a:pt x="34291" y="24384"/>
                      <a:pt x="33755" y="23801"/>
                      <a:pt x="33160" y="23277"/>
                    </a:cubicBezTo>
                    <a:cubicBezTo>
                      <a:pt x="32564" y="22741"/>
                      <a:pt x="31921" y="22277"/>
                      <a:pt x="31243" y="21860"/>
                    </a:cubicBezTo>
                    <a:cubicBezTo>
                      <a:pt x="30981" y="21706"/>
                      <a:pt x="30755" y="21598"/>
                      <a:pt x="30612" y="21515"/>
                    </a:cubicBezTo>
                    <a:cubicBezTo>
                      <a:pt x="30528" y="21479"/>
                      <a:pt x="30445" y="21444"/>
                      <a:pt x="30362" y="21420"/>
                    </a:cubicBezTo>
                    <a:close/>
                    <a:moveTo>
                      <a:pt x="8454" y="23170"/>
                    </a:moveTo>
                    <a:lnTo>
                      <a:pt x="8454" y="23170"/>
                    </a:lnTo>
                    <a:cubicBezTo>
                      <a:pt x="8371" y="23182"/>
                      <a:pt x="8299" y="23218"/>
                      <a:pt x="8228" y="23253"/>
                    </a:cubicBezTo>
                    <a:cubicBezTo>
                      <a:pt x="8061" y="23325"/>
                      <a:pt x="7847" y="23420"/>
                      <a:pt x="7573" y="23575"/>
                    </a:cubicBezTo>
                    <a:cubicBezTo>
                      <a:pt x="6871" y="23956"/>
                      <a:pt x="6204" y="24396"/>
                      <a:pt x="5585" y="24885"/>
                    </a:cubicBezTo>
                    <a:cubicBezTo>
                      <a:pt x="4954" y="25385"/>
                      <a:pt x="4370" y="25944"/>
                      <a:pt x="3835" y="26551"/>
                    </a:cubicBezTo>
                    <a:cubicBezTo>
                      <a:pt x="3632" y="26778"/>
                      <a:pt x="3477" y="26968"/>
                      <a:pt x="3382" y="27111"/>
                    </a:cubicBezTo>
                    <a:cubicBezTo>
                      <a:pt x="3323" y="27171"/>
                      <a:pt x="3275" y="27242"/>
                      <a:pt x="3227" y="27325"/>
                    </a:cubicBezTo>
                    <a:cubicBezTo>
                      <a:pt x="3228" y="27326"/>
                      <a:pt x="3228" y="27326"/>
                      <a:pt x="3229" y="27326"/>
                    </a:cubicBezTo>
                    <a:cubicBezTo>
                      <a:pt x="3261" y="27326"/>
                      <a:pt x="3498" y="27054"/>
                      <a:pt x="3906" y="26611"/>
                    </a:cubicBezTo>
                    <a:cubicBezTo>
                      <a:pt x="5001" y="25456"/>
                      <a:pt x="6240" y="24468"/>
                      <a:pt x="7621" y="23670"/>
                    </a:cubicBezTo>
                    <a:cubicBezTo>
                      <a:pt x="8121" y="23361"/>
                      <a:pt x="8454" y="23182"/>
                      <a:pt x="8454" y="23170"/>
                    </a:cubicBezTo>
                    <a:close/>
                    <a:moveTo>
                      <a:pt x="20765" y="23063"/>
                    </a:moveTo>
                    <a:cubicBezTo>
                      <a:pt x="20765" y="23313"/>
                      <a:pt x="20801" y="23563"/>
                      <a:pt x="20872" y="23801"/>
                    </a:cubicBezTo>
                    <a:cubicBezTo>
                      <a:pt x="21122" y="24956"/>
                      <a:pt x="21551" y="26075"/>
                      <a:pt x="22158" y="27099"/>
                    </a:cubicBezTo>
                    <a:cubicBezTo>
                      <a:pt x="22265" y="27325"/>
                      <a:pt x="22408" y="27528"/>
                      <a:pt x="22563" y="27718"/>
                    </a:cubicBezTo>
                    <a:lnTo>
                      <a:pt x="22575" y="27706"/>
                    </a:lnTo>
                    <a:cubicBezTo>
                      <a:pt x="22480" y="27480"/>
                      <a:pt x="22373" y="27254"/>
                      <a:pt x="22253" y="27040"/>
                    </a:cubicBezTo>
                    <a:cubicBezTo>
                      <a:pt x="21980" y="26516"/>
                      <a:pt x="21742" y="25980"/>
                      <a:pt x="21527" y="25444"/>
                    </a:cubicBezTo>
                    <a:cubicBezTo>
                      <a:pt x="21301" y="24896"/>
                      <a:pt x="21122" y="24337"/>
                      <a:pt x="20968" y="23765"/>
                    </a:cubicBezTo>
                    <a:cubicBezTo>
                      <a:pt x="20920" y="23527"/>
                      <a:pt x="20849" y="23289"/>
                      <a:pt x="20765" y="23063"/>
                    </a:cubicBezTo>
                    <a:close/>
                    <a:moveTo>
                      <a:pt x="22845" y="21602"/>
                    </a:moveTo>
                    <a:cubicBezTo>
                      <a:pt x="22825" y="21602"/>
                      <a:pt x="22814" y="21605"/>
                      <a:pt x="22813" y="21610"/>
                    </a:cubicBezTo>
                    <a:cubicBezTo>
                      <a:pt x="22777" y="21741"/>
                      <a:pt x="25575" y="22670"/>
                      <a:pt x="28647" y="24563"/>
                    </a:cubicBezTo>
                    <a:cubicBezTo>
                      <a:pt x="31664" y="26415"/>
                      <a:pt x="33712" y="28483"/>
                      <a:pt x="33889" y="28483"/>
                    </a:cubicBezTo>
                    <a:cubicBezTo>
                      <a:pt x="33893" y="28483"/>
                      <a:pt x="33896" y="28482"/>
                      <a:pt x="33898" y="28480"/>
                    </a:cubicBezTo>
                    <a:lnTo>
                      <a:pt x="33886" y="28480"/>
                    </a:lnTo>
                    <a:cubicBezTo>
                      <a:pt x="33922" y="28444"/>
                      <a:pt x="33457" y="27861"/>
                      <a:pt x="32576" y="27040"/>
                    </a:cubicBezTo>
                    <a:cubicBezTo>
                      <a:pt x="30290" y="24896"/>
                      <a:pt x="27599" y="23230"/>
                      <a:pt x="24670" y="22134"/>
                    </a:cubicBezTo>
                    <a:cubicBezTo>
                      <a:pt x="23681" y="21766"/>
                      <a:pt x="22998" y="21602"/>
                      <a:pt x="22845" y="21602"/>
                    </a:cubicBezTo>
                    <a:close/>
                    <a:moveTo>
                      <a:pt x="29671" y="28218"/>
                    </a:moveTo>
                    <a:cubicBezTo>
                      <a:pt x="29385" y="28218"/>
                      <a:pt x="29254" y="28552"/>
                      <a:pt x="29457" y="28754"/>
                    </a:cubicBezTo>
                    <a:cubicBezTo>
                      <a:pt x="29517" y="28814"/>
                      <a:pt x="29593" y="28841"/>
                      <a:pt x="29668" y="28841"/>
                    </a:cubicBezTo>
                    <a:cubicBezTo>
                      <a:pt x="29830" y="28841"/>
                      <a:pt x="29989" y="28715"/>
                      <a:pt x="29981" y="28528"/>
                    </a:cubicBezTo>
                    <a:cubicBezTo>
                      <a:pt x="29981" y="28349"/>
                      <a:pt x="29838" y="28218"/>
                      <a:pt x="29671" y="28218"/>
                    </a:cubicBezTo>
                    <a:close/>
                    <a:moveTo>
                      <a:pt x="3424" y="29467"/>
                    </a:moveTo>
                    <a:cubicBezTo>
                      <a:pt x="3418" y="29467"/>
                      <a:pt x="3412" y="29468"/>
                      <a:pt x="3406" y="29468"/>
                    </a:cubicBezTo>
                    <a:cubicBezTo>
                      <a:pt x="3275" y="29468"/>
                      <a:pt x="3203" y="29623"/>
                      <a:pt x="3299" y="29718"/>
                    </a:cubicBezTo>
                    <a:cubicBezTo>
                      <a:pt x="3327" y="29751"/>
                      <a:pt x="3365" y="29765"/>
                      <a:pt x="3402" y="29765"/>
                    </a:cubicBezTo>
                    <a:cubicBezTo>
                      <a:pt x="3476" y="29765"/>
                      <a:pt x="3549" y="29710"/>
                      <a:pt x="3549" y="29623"/>
                    </a:cubicBezTo>
                    <a:cubicBezTo>
                      <a:pt x="3560" y="29535"/>
                      <a:pt x="3499" y="29467"/>
                      <a:pt x="3424" y="29467"/>
                    </a:cubicBezTo>
                    <a:close/>
                    <a:moveTo>
                      <a:pt x="16171" y="22345"/>
                    </a:moveTo>
                    <a:cubicBezTo>
                      <a:pt x="16020" y="22345"/>
                      <a:pt x="14496" y="23707"/>
                      <a:pt x="13050" y="25766"/>
                    </a:cubicBezTo>
                    <a:cubicBezTo>
                      <a:pt x="11562" y="27873"/>
                      <a:pt x="10776" y="29814"/>
                      <a:pt x="10895" y="29873"/>
                    </a:cubicBezTo>
                    <a:cubicBezTo>
                      <a:pt x="10897" y="29874"/>
                      <a:pt x="10899" y="29875"/>
                      <a:pt x="10902" y="29875"/>
                    </a:cubicBezTo>
                    <a:cubicBezTo>
                      <a:pt x="11056" y="29875"/>
                      <a:pt x="11989" y="28055"/>
                      <a:pt x="13407" y="26016"/>
                    </a:cubicBezTo>
                    <a:cubicBezTo>
                      <a:pt x="14848" y="23932"/>
                      <a:pt x="16277" y="22432"/>
                      <a:pt x="16181" y="22348"/>
                    </a:cubicBezTo>
                    <a:cubicBezTo>
                      <a:pt x="16179" y="22346"/>
                      <a:pt x="16176" y="22345"/>
                      <a:pt x="16171" y="22345"/>
                    </a:cubicBezTo>
                    <a:close/>
                    <a:moveTo>
                      <a:pt x="16993" y="19771"/>
                    </a:moveTo>
                    <a:cubicBezTo>
                      <a:pt x="16849" y="19771"/>
                      <a:pt x="16007" y="20008"/>
                      <a:pt x="14776" y="20574"/>
                    </a:cubicBezTo>
                    <a:cubicBezTo>
                      <a:pt x="14002" y="20920"/>
                      <a:pt x="13240" y="21325"/>
                      <a:pt x="12502" y="21765"/>
                    </a:cubicBezTo>
                    <a:cubicBezTo>
                      <a:pt x="11609" y="22313"/>
                      <a:pt x="10740" y="22920"/>
                      <a:pt x="9931" y="23575"/>
                    </a:cubicBezTo>
                    <a:cubicBezTo>
                      <a:pt x="9109" y="24242"/>
                      <a:pt x="8347" y="24968"/>
                      <a:pt x="7633" y="25742"/>
                    </a:cubicBezTo>
                    <a:cubicBezTo>
                      <a:pt x="7311" y="26111"/>
                      <a:pt x="7025" y="26468"/>
                      <a:pt x="6763" y="26813"/>
                    </a:cubicBezTo>
                    <a:cubicBezTo>
                      <a:pt x="6490" y="27147"/>
                      <a:pt x="6275" y="27504"/>
                      <a:pt x="6061" y="27790"/>
                    </a:cubicBezTo>
                    <a:cubicBezTo>
                      <a:pt x="5870" y="28052"/>
                      <a:pt x="5704" y="28337"/>
                      <a:pt x="5549" y="28623"/>
                    </a:cubicBezTo>
                    <a:cubicBezTo>
                      <a:pt x="5418" y="28837"/>
                      <a:pt x="5311" y="29064"/>
                      <a:pt x="5204" y="29290"/>
                    </a:cubicBezTo>
                    <a:cubicBezTo>
                      <a:pt x="5037" y="29659"/>
                      <a:pt x="4954" y="29873"/>
                      <a:pt x="4989" y="29885"/>
                    </a:cubicBezTo>
                    <a:cubicBezTo>
                      <a:pt x="4991" y="29886"/>
                      <a:pt x="4993" y="29886"/>
                      <a:pt x="4994" y="29886"/>
                    </a:cubicBezTo>
                    <a:cubicBezTo>
                      <a:pt x="5079" y="29886"/>
                      <a:pt x="5495" y="29086"/>
                      <a:pt x="6311" y="27944"/>
                    </a:cubicBezTo>
                    <a:cubicBezTo>
                      <a:pt x="6525" y="27659"/>
                      <a:pt x="6775" y="27349"/>
                      <a:pt x="7037" y="27016"/>
                    </a:cubicBezTo>
                    <a:cubicBezTo>
                      <a:pt x="7299" y="26682"/>
                      <a:pt x="7609" y="26349"/>
                      <a:pt x="7930" y="26004"/>
                    </a:cubicBezTo>
                    <a:cubicBezTo>
                      <a:pt x="8645" y="25254"/>
                      <a:pt x="9395" y="24551"/>
                      <a:pt x="10204" y="23896"/>
                    </a:cubicBezTo>
                    <a:cubicBezTo>
                      <a:pt x="11002" y="23253"/>
                      <a:pt x="11847" y="22646"/>
                      <a:pt x="12717" y="22087"/>
                    </a:cubicBezTo>
                    <a:cubicBezTo>
                      <a:pt x="13526" y="21586"/>
                      <a:pt x="14276" y="21158"/>
                      <a:pt x="14919" y="20825"/>
                    </a:cubicBezTo>
                    <a:cubicBezTo>
                      <a:pt x="16205" y="20170"/>
                      <a:pt x="17039" y="19836"/>
                      <a:pt x="17015" y="19777"/>
                    </a:cubicBezTo>
                    <a:cubicBezTo>
                      <a:pt x="17014" y="19773"/>
                      <a:pt x="17006" y="19771"/>
                      <a:pt x="16993" y="19771"/>
                    </a:cubicBezTo>
                    <a:close/>
                    <a:moveTo>
                      <a:pt x="23158" y="25516"/>
                    </a:moveTo>
                    <a:lnTo>
                      <a:pt x="23158" y="25516"/>
                    </a:lnTo>
                    <a:cubicBezTo>
                      <a:pt x="23289" y="25801"/>
                      <a:pt x="23432" y="26087"/>
                      <a:pt x="23611" y="26349"/>
                    </a:cubicBezTo>
                    <a:cubicBezTo>
                      <a:pt x="23897" y="26861"/>
                      <a:pt x="24325" y="27552"/>
                      <a:pt x="24813" y="28302"/>
                    </a:cubicBezTo>
                    <a:cubicBezTo>
                      <a:pt x="25301" y="29040"/>
                      <a:pt x="25778" y="29707"/>
                      <a:pt x="26123" y="30171"/>
                    </a:cubicBezTo>
                    <a:cubicBezTo>
                      <a:pt x="26302" y="30433"/>
                      <a:pt x="26504" y="30683"/>
                      <a:pt x="26718" y="30921"/>
                    </a:cubicBezTo>
                    <a:cubicBezTo>
                      <a:pt x="26564" y="30635"/>
                      <a:pt x="26397" y="30373"/>
                      <a:pt x="26206" y="30111"/>
                    </a:cubicBezTo>
                    <a:cubicBezTo>
                      <a:pt x="25873" y="29635"/>
                      <a:pt x="25432" y="28968"/>
                      <a:pt x="24932" y="28218"/>
                    </a:cubicBezTo>
                    <a:cubicBezTo>
                      <a:pt x="24432" y="27480"/>
                      <a:pt x="24004" y="26790"/>
                      <a:pt x="23694" y="26301"/>
                    </a:cubicBezTo>
                    <a:cubicBezTo>
                      <a:pt x="23539" y="26028"/>
                      <a:pt x="23361" y="25766"/>
                      <a:pt x="23158" y="25516"/>
                    </a:cubicBezTo>
                    <a:close/>
                    <a:moveTo>
                      <a:pt x="16991" y="26551"/>
                    </a:moveTo>
                    <a:lnTo>
                      <a:pt x="16991" y="26551"/>
                    </a:lnTo>
                    <a:cubicBezTo>
                      <a:pt x="16848" y="26801"/>
                      <a:pt x="16729" y="27063"/>
                      <a:pt x="16658" y="27337"/>
                    </a:cubicBezTo>
                    <a:cubicBezTo>
                      <a:pt x="16205" y="28623"/>
                      <a:pt x="16003" y="29980"/>
                      <a:pt x="16062" y="31350"/>
                    </a:cubicBezTo>
                    <a:cubicBezTo>
                      <a:pt x="16062" y="31635"/>
                      <a:pt x="16086" y="31909"/>
                      <a:pt x="16157" y="32183"/>
                    </a:cubicBezTo>
                    <a:cubicBezTo>
                      <a:pt x="16169" y="31909"/>
                      <a:pt x="16169" y="31623"/>
                      <a:pt x="16157" y="31350"/>
                    </a:cubicBezTo>
                    <a:cubicBezTo>
                      <a:pt x="16157" y="29992"/>
                      <a:pt x="16360" y="28647"/>
                      <a:pt x="16753" y="27361"/>
                    </a:cubicBezTo>
                    <a:cubicBezTo>
                      <a:pt x="16848" y="27099"/>
                      <a:pt x="16919" y="26825"/>
                      <a:pt x="16991" y="26551"/>
                    </a:cubicBezTo>
                    <a:close/>
                    <a:moveTo>
                      <a:pt x="27028" y="28909"/>
                    </a:moveTo>
                    <a:lnTo>
                      <a:pt x="27028" y="28909"/>
                    </a:lnTo>
                    <a:cubicBezTo>
                      <a:pt x="27147" y="29111"/>
                      <a:pt x="27278" y="29314"/>
                      <a:pt x="27433" y="29492"/>
                    </a:cubicBezTo>
                    <a:cubicBezTo>
                      <a:pt x="27683" y="29838"/>
                      <a:pt x="28040" y="30338"/>
                      <a:pt x="28433" y="30885"/>
                    </a:cubicBezTo>
                    <a:cubicBezTo>
                      <a:pt x="28814" y="31433"/>
                      <a:pt x="29147" y="31933"/>
                      <a:pt x="29385" y="32302"/>
                    </a:cubicBezTo>
                    <a:cubicBezTo>
                      <a:pt x="29504" y="32505"/>
                      <a:pt x="29647" y="32695"/>
                      <a:pt x="29802" y="32874"/>
                    </a:cubicBezTo>
                    <a:cubicBezTo>
                      <a:pt x="29719" y="32659"/>
                      <a:pt x="29612" y="32445"/>
                      <a:pt x="29481" y="32243"/>
                    </a:cubicBezTo>
                    <a:cubicBezTo>
                      <a:pt x="29254" y="31862"/>
                      <a:pt x="28933" y="31350"/>
                      <a:pt x="28552" y="30802"/>
                    </a:cubicBezTo>
                    <a:cubicBezTo>
                      <a:pt x="28159" y="30254"/>
                      <a:pt x="27790" y="29766"/>
                      <a:pt x="27516" y="29433"/>
                    </a:cubicBezTo>
                    <a:cubicBezTo>
                      <a:pt x="27373" y="29242"/>
                      <a:pt x="27218" y="29064"/>
                      <a:pt x="27028" y="28909"/>
                    </a:cubicBezTo>
                    <a:close/>
                    <a:moveTo>
                      <a:pt x="19652" y="33003"/>
                    </a:moveTo>
                    <a:cubicBezTo>
                      <a:pt x="19576" y="33003"/>
                      <a:pt x="19516" y="33071"/>
                      <a:pt x="19527" y="33159"/>
                    </a:cubicBezTo>
                    <a:cubicBezTo>
                      <a:pt x="19527" y="33246"/>
                      <a:pt x="19600" y="33301"/>
                      <a:pt x="19673" y="33301"/>
                    </a:cubicBezTo>
                    <a:cubicBezTo>
                      <a:pt x="19711" y="33301"/>
                      <a:pt x="19749" y="33287"/>
                      <a:pt x="19777" y="33255"/>
                    </a:cubicBezTo>
                    <a:cubicBezTo>
                      <a:pt x="19872" y="33159"/>
                      <a:pt x="19801" y="33005"/>
                      <a:pt x="19670" y="33005"/>
                    </a:cubicBezTo>
                    <a:cubicBezTo>
                      <a:pt x="19664" y="33004"/>
                      <a:pt x="19658" y="33003"/>
                      <a:pt x="19652" y="33003"/>
                    </a:cubicBezTo>
                    <a:close/>
                    <a:moveTo>
                      <a:pt x="18253" y="26016"/>
                    </a:moveTo>
                    <a:lnTo>
                      <a:pt x="18253" y="26016"/>
                    </a:lnTo>
                    <a:cubicBezTo>
                      <a:pt x="18205" y="26099"/>
                      <a:pt x="18182" y="26194"/>
                      <a:pt x="18158" y="26289"/>
                    </a:cubicBezTo>
                    <a:cubicBezTo>
                      <a:pt x="18110" y="26480"/>
                      <a:pt x="18051" y="26754"/>
                      <a:pt x="17991" y="27087"/>
                    </a:cubicBezTo>
                    <a:cubicBezTo>
                      <a:pt x="17848" y="27956"/>
                      <a:pt x="17765" y="28837"/>
                      <a:pt x="17753" y="29730"/>
                    </a:cubicBezTo>
                    <a:cubicBezTo>
                      <a:pt x="17741" y="30611"/>
                      <a:pt x="17801" y="31492"/>
                      <a:pt x="17932" y="32374"/>
                    </a:cubicBezTo>
                    <a:cubicBezTo>
                      <a:pt x="17991" y="32707"/>
                      <a:pt x="18039" y="32981"/>
                      <a:pt x="18086" y="33159"/>
                    </a:cubicBezTo>
                    <a:cubicBezTo>
                      <a:pt x="18098" y="33249"/>
                      <a:pt x="18119" y="33340"/>
                      <a:pt x="18162" y="33430"/>
                    </a:cubicBezTo>
                    <a:lnTo>
                      <a:pt x="18162" y="33430"/>
                    </a:lnTo>
                    <a:cubicBezTo>
                      <a:pt x="18167" y="33349"/>
                      <a:pt x="18104" y="32961"/>
                      <a:pt x="18051" y="32362"/>
                    </a:cubicBezTo>
                    <a:cubicBezTo>
                      <a:pt x="17943" y="31492"/>
                      <a:pt x="17884" y="30611"/>
                      <a:pt x="17896" y="29730"/>
                    </a:cubicBezTo>
                    <a:cubicBezTo>
                      <a:pt x="17908" y="28849"/>
                      <a:pt x="17979" y="27968"/>
                      <a:pt x="18098" y="27099"/>
                    </a:cubicBezTo>
                    <a:cubicBezTo>
                      <a:pt x="18193" y="26432"/>
                      <a:pt x="18277" y="26016"/>
                      <a:pt x="18253" y="26016"/>
                    </a:cubicBezTo>
                    <a:close/>
                    <a:moveTo>
                      <a:pt x="18162" y="33430"/>
                    </a:moveTo>
                    <a:cubicBezTo>
                      <a:pt x="18162" y="33439"/>
                      <a:pt x="18160" y="33444"/>
                      <a:pt x="18158" y="33445"/>
                    </a:cubicBezTo>
                    <a:lnTo>
                      <a:pt x="18170" y="33445"/>
                    </a:lnTo>
                    <a:cubicBezTo>
                      <a:pt x="18167" y="33440"/>
                      <a:pt x="18165" y="33435"/>
                      <a:pt x="18162" y="33430"/>
                    </a:cubicBezTo>
                    <a:close/>
                    <a:moveTo>
                      <a:pt x="15419" y="25206"/>
                    </a:moveTo>
                    <a:cubicBezTo>
                      <a:pt x="15348" y="25301"/>
                      <a:pt x="15288" y="25396"/>
                      <a:pt x="15241" y="25504"/>
                    </a:cubicBezTo>
                    <a:cubicBezTo>
                      <a:pt x="15134" y="25706"/>
                      <a:pt x="14991" y="25992"/>
                      <a:pt x="14812" y="26361"/>
                    </a:cubicBezTo>
                    <a:cubicBezTo>
                      <a:pt x="14372" y="27313"/>
                      <a:pt x="13991" y="28302"/>
                      <a:pt x="13705" y="29314"/>
                    </a:cubicBezTo>
                    <a:cubicBezTo>
                      <a:pt x="13407" y="30314"/>
                      <a:pt x="13193" y="31350"/>
                      <a:pt x="13062" y="32397"/>
                    </a:cubicBezTo>
                    <a:cubicBezTo>
                      <a:pt x="13014" y="32790"/>
                      <a:pt x="12979" y="33112"/>
                      <a:pt x="12967" y="33338"/>
                    </a:cubicBezTo>
                    <a:cubicBezTo>
                      <a:pt x="12955" y="33457"/>
                      <a:pt x="12955" y="33576"/>
                      <a:pt x="12967" y="33695"/>
                    </a:cubicBezTo>
                    <a:cubicBezTo>
                      <a:pt x="13002" y="33576"/>
                      <a:pt x="13026" y="33457"/>
                      <a:pt x="13038" y="33338"/>
                    </a:cubicBezTo>
                    <a:cubicBezTo>
                      <a:pt x="13062" y="33124"/>
                      <a:pt x="13109" y="32790"/>
                      <a:pt x="13169" y="32397"/>
                    </a:cubicBezTo>
                    <a:cubicBezTo>
                      <a:pt x="13336" y="31373"/>
                      <a:pt x="13562" y="30349"/>
                      <a:pt x="13848" y="29337"/>
                    </a:cubicBezTo>
                    <a:cubicBezTo>
                      <a:pt x="14133" y="28337"/>
                      <a:pt x="14491" y="27361"/>
                      <a:pt x="14907" y="26397"/>
                    </a:cubicBezTo>
                    <a:cubicBezTo>
                      <a:pt x="15062" y="26039"/>
                      <a:pt x="15193" y="25742"/>
                      <a:pt x="15288" y="25527"/>
                    </a:cubicBezTo>
                    <a:cubicBezTo>
                      <a:pt x="15348" y="25432"/>
                      <a:pt x="15384" y="25325"/>
                      <a:pt x="15419" y="25206"/>
                    </a:cubicBezTo>
                    <a:close/>
                    <a:moveTo>
                      <a:pt x="20158" y="20277"/>
                    </a:moveTo>
                    <a:cubicBezTo>
                      <a:pt x="20087" y="20277"/>
                      <a:pt x="19932" y="21051"/>
                      <a:pt x="19813" y="22325"/>
                    </a:cubicBezTo>
                    <a:cubicBezTo>
                      <a:pt x="19515" y="25670"/>
                      <a:pt x="19801" y="29040"/>
                      <a:pt x="20646" y="32290"/>
                    </a:cubicBezTo>
                    <a:cubicBezTo>
                      <a:pt x="20965" y="33475"/>
                      <a:pt x="21251" y="34202"/>
                      <a:pt x="21317" y="34252"/>
                    </a:cubicBezTo>
                    <a:lnTo>
                      <a:pt x="21317" y="34252"/>
                    </a:lnTo>
                    <a:cubicBezTo>
                      <a:pt x="21363" y="34200"/>
                      <a:pt x="21187" y="33435"/>
                      <a:pt x="20932" y="32219"/>
                    </a:cubicBezTo>
                    <a:cubicBezTo>
                      <a:pt x="20610" y="30600"/>
                      <a:pt x="20372" y="28956"/>
                      <a:pt x="20229" y="27313"/>
                    </a:cubicBezTo>
                    <a:cubicBezTo>
                      <a:pt x="20098" y="25658"/>
                      <a:pt x="20063" y="24003"/>
                      <a:pt x="20122" y="22348"/>
                    </a:cubicBezTo>
                    <a:cubicBezTo>
                      <a:pt x="20158" y="21075"/>
                      <a:pt x="20218" y="20289"/>
                      <a:pt x="20158" y="20277"/>
                    </a:cubicBezTo>
                    <a:close/>
                    <a:moveTo>
                      <a:pt x="21317" y="34252"/>
                    </a:moveTo>
                    <a:cubicBezTo>
                      <a:pt x="21316" y="34254"/>
                      <a:pt x="21314" y="34254"/>
                      <a:pt x="21313" y="34255"/>
                    </a:cubicBezTo>
                    <a:lnTo>
                      <a:pt x="21322" y="34255"/>
                    </a:lnTo>
                    <a:cubicBezTo>
                      <a:pt x="21321" y="34254"/>
                      <a:pt x="21319" y="34254"/>
                      <a:pt x="21317" y="34252"/>
                    </a:cubicBezTo>
                    <a:close/>
                    <a:moveTo>
                      <a:pt x="21322" y="34255"/>
                    </a:moveTo>
                    <a:cubicBezTo>
                      <a:pt x="21323" y="34255"/>
                      <a:pt x="21323" y="34255"/>
                      <a:pt x="21324" y="34255"/>
                    </a:cubicBezTo>
                    <a:cubicBezTo>
                      <a:pt x="21324" y="34255"/>
                      <a:pt x="21324" y="34255"/>
                      <a:pt x="21325" y="34255"/>
                    </a:cubicBezTo>
                    <a:close/>
                    <a:moveTo>
                      <a:pt x="17955" y="20003"/>
                    </a:moveTo>
                    <a:cubicBezTo>
                      <a:pt x="17896" y="20015"/>
                      <a:pt x="17836" y="20039"/>
                      <a:pt x="17789" y="20063"/>
                    </a:cubicBezTo>
                    <a:lnTo>
                      <a:pt x="17289" y="20324"/>
                    </a:lnTo>
                    <a:cubicBezTo>
                      <a:pt x="17062" y="20432"/>
                      <a:pt x="16800" y="20586"/>
                      <a:pt x="16503" y="20765"/>
                    </a:cubicBezTo>
                    <a:cubicBezTo>
                      <a:pt x="16205" y="20944"/>
                      <a:pt x="15860" y="21146"/>
                      <a:pt x="15503" y="21408"/>
                    </a:cubicBezTo>
                    <a:lnTo>
                      <a:pt x="14919" y="21789"/>
                    </a:lnTo>
                    <a:cubicBezTo>
                      <a:pt x="14729" y="21920"/>
                      <a:pt x="14538" y="22087"/>
                      <a:pt x="14324" y="22241"/>
                    </a:cubicBezTo>
                    <a:cubicBezTo>
                      <a:pt x="13907" y="22539"/>
                      <a:pt x="13490" y="22908"/>
                      <a:pt x="13050" y="23289"/>
                    </a:cubicBezTo>
                    <a:cubicBezTo>
                      <a:pt x="11133" y="24968"/>
                      <a:pt x="9502" y="26932"/>
                      <a:pt x="8204" y="29111"/>
                    </a:cubicBezTo>
                    <a:cubicBezTo>
                      <a:pt x="7918" y="29611"/>
                      <a:pt x="7633" y="30088"/>
                      <a:pt x="7406" y="30564"/>
                    </a:cubicBezTo>
                    <a:cubicBezTo>
                      <a:pt x="7299" y="30790"/>
                      <a:pt x="7168" y="31016"/>
                      <a:pt x="7073" y="31231"/>
                    </a:cubicBezTo>
                    <a:lnTo>
                      <a:pt x="6799" y="31862"/>
                    </a:lnTo>
                    <a:cubicBezTo>
                      <a:pt x="6609" y="32278"/>
                      <a:pt x="6478" y="32671"/>
                      <a:pt x="6347" y="32981"/>
                    </a:cubicBezTo>
                    <a:cubicBezTo>
                      <a:pt x="6228" y="33255"/>
                      <a:pt x="6132" y="33528"/>
                      <a:pt x="6049" y="33814"/>
                    </a:cubicBezTo>
                    <a:cubicBezTo>
                      <a:pt x="5978" y="34052"/>
                      <a:pt x="5930" y="34231"/>
                      <a:pt x="5882" y="34374"/>
                    </a:cubicBezTo>
                    <a:cubicBezTo>
                      <a:pt x="5859" y="34433"/>
                      <a:pt x="5847" y="34493"/>
                      <a:pt x="5835" y="34564"/>
                    </a:cubicBezTo>
                    <a:cubicBezTo>
                      <a:pt x="5870" y="34505"/>
                      <a:pt x="5894" y="34433"/>
                      <a:pt x="5918" y="34374"/>
                    </a:cubicBezTo>
                    <a:cubicBezTo>
                      <a:pt x="5954" y="34243"/>
                      <a:pt x="6025" y="34076"/>
                      <a:pt x="6109" y="33838"/>
                    </a:cubicBezTo>
                    <a:cubicBezTo>
                      <a:pt x="6180" y="33612"/>
                      <a:pt x="6287" y="33326"/>
                      <a:pt x="6418" y="33005"/>
                    </a:cubicBezTo>
                    <a:cubicBezTo>
                      <a:pt x="6549" y="32683"/>
                      <a:pt x="6692" y="32314"/>
                      <a:pt x="6883" y="31909"/>
                    </a:cubicBezTo>
                    <a:lnTo>
                      <a:pt x="7156" y="31290"/>
                    </a:lnTo>
                    <a:cubicBezTo>
                      <a:pt x="7264" y="31064"/>
                      <a:pt x="7383" y="30850"/>
                      <a:pt x="7502" y="30623"/>
                    </a:cubicBezTo>
                    <a:cubicBezTo>
                      <a:pt x="7728" y="30159"/>
                      <a:pt x="8014" y="29683"/>
                      <a:pt x="8311" y="29183"/>
                    </a:cubicBezTo>
                    <a:cubicBezTo>
                      <a:pt x="8966" y="28111"/>
                      <a:pt x="9692" y="27087"/>
                      <a:pt x="10502" y="26123"/>
                    </a:cubicBezTo>
                    <a:cubicBezTo>
                      <a:pt x="11312" y="25158"/>
                      <a:pt x="12181" y="24253"/>
                      <a:pt x="13121" y="23408"/>
                    </a:cubicBezTo>
                    <a:cubicBezTo>
                      <a:pt x="13550" y="23027"/>
                      <a:pt x="13979" y="22670"/>
                      <a:pt x="14395" y="22360"/>
                    </a:cubicBezTo>
                    <a:cubicBezTo>
                      <a:pt x="14598" y="22206"/>
                      <a:pt x="14788" y="22039"/>
                      <a:pt x="14991" y="21908"/>
                    </a:cubicBezTo>
                    <a:lnTo>
                      <a:pt x="15538" y="21503"/>
                    </a:lnTo>
                    <a:cubicBezTo>
                      <a:pt x="15896" y="21241"/>
                      <a:pt x="16241" y="21039"/>
                      <a:pt x="16527" y="20848"/>
                    </a:cubicBezTo>
                    <a:cubicBezTo>
                      <a:pt x="16824" y="20670"/>
                      <a:pt x="17086" y="20515"/>
                      <a:pt x="17300" y="20384"/>
                    </a:cubicBezTo>
                    <a:lnTo>
                      <a:pt x="17789" y="20110"/>
                    </a:lnTo>
                    <a:cubicBezTo>
                      <a:pt x="17848" y="20086"/>
                      <a:pt x="17896" y="20039"/>
                      <a:pt x="17955" y="20003"/>
                    </a:cubicBezTo>
                    <a:close/>
                    <a:moveTo>
                      <a:pt x="11955" y="30838"/>
                    </a:moveTo>
                    <a:lnTo>
                      <a:pt x="11955" y="30838"/>
                    </a:lnTo>
                    <a:cubicBezTo>
                      <a:pt x="11812" y="31040"/>
                      <a:pt x="11681" y="31266"/>
                      <a:pt x="11585" y="31504"/>
                    </a:cubicBezTo>
                    <a:cubicBezTo>
                      <a:pt x="11050" y="32600"/>
                      <a:pt x="10704" y="33790"/>
                      <a:pt x="10573" y="35017"/>
                    </a:cubicBezTo>
                    <a:cubicBezTo>
                      <a:pt x="10538" y="35267"/>
                      <a:pt x="10526" y="35517"/>
                      <a:pt x="10550" y="35767"/>
                    </a:cubicBezTo>
                    <a:cubicBezTo>
                      <a:pt x="10609" y="35529"/>
                      <a:pt x="10657" y="35279"/>
                      <a:pt x="10681" y="35017"/>
                    </a:cubicBezTo>
                    <a:cubicBezTo>
                      <a:pt x="10776" y="34421"/>
                      <a:pt x="10907" y="33838"/>
                      <a:pt x="11074" y="33255"/>
                    </a:cubicBezTo>
                    <a:cubicBezTo>
                      <a:pt x="11240" y="32671"/>
                      <a:pt x="11443" y="32100"/>
                      <a:pt x="11681" y="31540"/>
                    </a:cubicBezTo>
                    <a:cubicBezTo>
                      <a:pt x="11788" y="31314"/>
                      <a:pt x="11883" y="31076"/>
                      <a:pt x="11955" y="30838"/>
                    </a:cubicBezTo>
                    <a:close/>
                    <a:moveTo>
                      <a:pt x="14904" y="35730"/>
                    </a:moveTo>
                    <a:cubicBezTo>
                      <a:pt x="14897" y="35730"/>
                      <a:pt x="14890" y="35731"/>
                      <a:pt x="14884" y="35731"/>
                    </a:cubicBezTo>
                    <a:cubicBezTo>
                      <a:pt x="14550" y="35731"/>
                      <a:pt x="14383" y="36136"/>
                      <a:pt x="14622" y="36362"/>
                    </a:cubicBezTo>
                    <a:cubicBezTo>
                      <a:pt x="14699" y="36440"/>
                      <a:pt x="14794" y="36474"/>
                      <a:pt x="14887" y="36474"/>
                    </a:cubicBezTo>
                    <a:cubicBezTo>
                      <a:pt x="15080" y="36474"/>
                      <a:pt x="15265" y="36325"/>
                      <a:pt x="15265" y="36100"/>
                    </a:cubicBezTo>
                    <a:lnTo>
                      <a:pt x="15253" y="36100"/>
                    </a:lnTo>
                    <a:cubicBezTo>
                      <a:pt x="15253" y="35893"/>
                      <a:pt x="15097" y="35730"/>
                      <a:pt x="14904" y="357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49" name="Google Shape;1749;p39"/>
          <p:cNvSpPr txBox="1">
            <a:spLocks noGrp="1"/>
          </p:cNvSpPr>
          <p:nvPr>
            <p:ph type="title"/>
          </p:nvPr>
        </p:nvSpPr>
        <p:spPr>
          <a:xfrm>
            <a:off x="2487675" y="3117604"/>
            <a:ext cx="416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39"/>
          <p:cNvSpPr txBox="1">
            <a:spLocks noGrp="1"/>
          </p:cNvSpPr>
          <p:nvPr>
            <p:ph type="title" idx="2"/>
          </p:nvPr>
        </p:nvSpPr>
        <p:spPr>
          <a:xfrm>
            <a:off x="1829050" y="1586629"/>
            <a:ext cx="54861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2" name="Google Shape;1752;p40"/>
          <p:cNvGrpSpPr/>
          <p:nvPr/>
        </p:nvGrpSpPr>
        <p:grpSpPr>
          <a:xfrm>
            <a:off x="-916350" y="-1706604"/>
            <a:ext cx="11967049" cy="7425517"/>
            <a:chOff x="-916350" y="-1706604"/>
            <a:chExt cx="11967049" cy="7425517"/>
          </a:xfrm>
        </p:grpSpPr>
        <p:sp>
          <p:nvSpPr>
            <p:cNvPr id="1753" name="Google Shape;1753;p40"/>
            <p:cNvSpPr/>
            <p:nvPr/>
          </p:nvSpPr>
          <p:spPr>
            <a:xfrm>
              <a:off x="7569325" y="-101186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0"/>
            <p:cNvSpPr/>
            <p:nvPr/>
          </p:nvSpPr>
          <p:spPr>
            <a:xfrm>
              <a:off x="7701726" y="-49805"/>
              <a:ext cx="575043" cy="540758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0"/>
            <p:cNvSpPr/>
            <p:nvPr/>
          </p:nvSpPr>
          <p:spPr>
            <a:xfrm>
              <a:off x="-916350" y="3354449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8189425" y="4222675"/>
              <a:ext cx="922171" cy="1106514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0"/>
            <p:cNvSpPr/>
            <p:nvPr/>
          </p:nvSpPr>
          <p:spPr>
            <a:xfrm rot="10800000">
              <a:off x="8189425" y="422267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0"/>
            <p:cNvSpPr/>
            <p:nvPr/>
          </p:nvSpPr>
          <p:spPr>
            <a:xfrm>
              <a:off x="8092450" y="4468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9" name="Google Shape;1759;p40"/>
            <p:cNvGrpSpPr/>
            <p:nvPr/>
          </p:nvGrpSpPr>
          <p:grpSpPr>
            <a:xfrm rot="1404914" flipH="1">
              <a:off x="5543771" y="-692055"/>
              <a:ext cx="5424727" cy="1537861"/>
              <a:chOff x="-753175" y="253525"/>
              <a:chExt cx="3895450" cy="1104325"/>
            </a:xfrm>
          </p:grpSpPr>
          <p:sp>
            <p:nvSpPr>
              <p:cNvPr id="1760" name="Google Shape;1760;p40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40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40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40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40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40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40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40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40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40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40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40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40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40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40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40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40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40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40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40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40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40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40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40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40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40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40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40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40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40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40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40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40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40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40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40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40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40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40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40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40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40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40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40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40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40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40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40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40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40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40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40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40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40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40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40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40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40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40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40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40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40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40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40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40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40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40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40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40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40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40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40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40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40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40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40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40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40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40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40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40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40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40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40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40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40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2" name="Google Shape;1852;p41"/>
          <p:cNvGrpSpPr/>
          <p:nvPr/>
        </p:nvGrpSpPr>
        <p:grpSpPr>
          <a:xfrm>
            <a:off x="-2081167" y="-1562904"/>
            <a:ext cx="11506350" cy="7258433"/>
            <a:chOff x="-2081167" y="-1562904"/>
            <a:chExt cx="11506350" cy="7258433"/>
          </a:xfrm>
        </p:grpSpPr>
        <p:sp>
          <p:nvSpPr>
            <p:cNvPr id="1853" name="Google Shape;1853;p41"/>
            <p:cNvSpPr/>
            <p:nvPr/>
          </p:nvSpPr>
          <p:spPr>
            <a:xfrm rot="2700000">
              <a:off x="-673558" y="4425091"/>
              <a:ext cx="922122" cy="1106455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1"/>
            <p:cNvSpPr/>
            <p:nvPr/>
          </p:nvSpPr>
          <p:spPr>
            <a:xfrm rot="-5400000">
              <a:off x="-273962" y="4269463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1"/>
            <p:cNvSpPr/>
            <p:nvPr/>
          </p:nvSpPr>
          <p:spPr>
            <a:xfrm rot="5400000">
              <a:off x="-357063" y="4104625"/>
              <a:ext cx="1377398" cy="1250288"/>
            </a:xfrm>
            <a:custGeom>
              <a:avLst/>
              <a:gdLst/>
              <a:ahLst/>
              <a:cxnLst/>
              <a:rect l="l" t="t" r="r" b="b"/>
              <a:pathLst>
                <a:path w="37851" h="34358" extrusionOk="0">
                  <a:moveTo>
                    <a:pt x="19181" y="0"/>
                  </a:moveTo>
                  <a:cubicBezTo>
                    <a:pt x="18943" y="0"/>
                    <a:pt x="18824" y="298"/>
                    <a:pt x="18991" y="465"/>
                  </a:cubicBezTo>
                  <a:cubicBezTo>
                    <a:pt x="19046" y="513"/>
                    <a:pt x="19112" y="534"/>
                    <a:pt x="19176" y="534"/>
                  </a:cubicBezTo>
                  <a:cubicBezTo>
                    <a:pt x="19318" y="534"/>
                    <a:pt x="19452" y="427"/>
                    <a:pt x="19443" y="262"/>
                  </a:cubicBezTo>
                  <a:cubicBezTo>
                    <a:pt x="19443" y="108"/>
                    <a:pt x="19324" y="0"/>
                    <a:pt x="19181" y="0"/>
                  </a:cubicBezTo>
                  <a:close/>
                  <a:moveTo>
                    <a:pt x="16892" y="1035"/>
                  </a:moveTo>
                  <a:cubicBezTo>
                    <a:pt x="16886" y="1035"/>
                    <a:pt x="16879" y="1035"/>
                    <a:pt x="16872" y="1036"/>
                  </a:cubicBezTo>
                  <a:lnTo>
                    <a:pt x="16884" y="1036"/>
                  </a:lnTo>
                  <a:cubicBezTo>
                    <a:pt x="16800" y="1036"/>
                    <a:pt x="16741" y="1096"/>
                    <a:pt x="16741" y="1179"/>
                  </a:cubicBezTo>
                  <a:cubicBezTo>
                    <a:pt x="16741" y="1262"/>
                    <a:pt x="16800" y="1334"/>
                    <a:pt x="16884" y="1334"/>
                  </a:cubicBezTo>
                  <a:cubicBezTo>
                    <a:pt x="16967" y="1334"/>
                    <a:pt x="17038" y="1262"/>
                    <a:pt x="17038" y="1179"/>
                  </a:cubicBezTo>
                  <a:cubicBezTo>
                    <a:pt x="17038" y="1102"/>
                    <a:pt x="16977" y="1035"/>
                    <a:pt x="16892" y="1035"/>
                  </a:cubicBezTo>
                  <a:close/>
                  <a:moveTo>
                    <a:pt x="30957" y="1036"/>
                  </a:moveTo>
                  <a:cubicBezTo>
                    <a:pt x="30873" y="1036"/>
                    <a:pt x="30814" y="1108"/>
                    <a:pt x="30814" y="1191"/>
                  </a:cubicBezTo>
                  <a:cubicBezTo>
                    <a:pt x="30814" y="1274"/>
                    <a:pt x="30873" y="1334"/>
                    <a:pt x="30957" y="1334"/>
                  </a:cubicBezTo>
                  <a:cubicBezTo>
                    <a:pt x="31159" y="1334"/>
                    <a:pt x="31147" y="1036"/>
                    <a:pt x="30957" y="1036"/>
                  </a:cubicBezTo>
                  <a:close/>
                  <a:moveTo>
                    <a:pt x="21206" y="1167"/>
                  </a:moveTo>
                  <a:cubicBezTo>
                    <a:pt x="21075" y="1167"/>
                    <a:pt x="21003" y="1322"/>
                    <a:pt x="21098" y="1417"/>
                  </a:cubicBezTo>
                  <a:cubicBezTo>
                    <a:pt x="21130" y="1449"/>
                    <a:pt x="21168" y="1464"/>
                    <a:pt x="21206" y="1464"/>
                  </a:cubicBezTo>
                  <a:cubicBezTo>
                    <a:pt x="21280" y="1464"/>
                    <a:pt x="21348" y="1405"/>
                    <a:pt x="21348" y="1310"/>
                  </a:cubicBezTo>
                  <a:cubicBezTo>
                    <a:pt x="21348" y="1227"/>
                    <a:pt x="21289" y="1167"/>
                    <a:pt x="21206" y="1167"/>
                  </a:cubicBezTo>
                  <a:close/>
                  <a:moveTo>
                    <a:pt x="30536" y="2190"/>
                  </a:moveTo>
                  <a:cubicBezTo>
                    <a:pt x="30529" y="2190"/>
                    <a:pt x="30523" y="2191"/>
                    <a:pt x="30516" y="2191"/>
                  </a:cubicBezTo>
                  <a:lnTo>
                    <a:pt x="30528" y="2191"/>
                  </a:lnTo>
                  <a:cubicBezTo>
                    <a:pt x="30290" y="2203"/>
                    <a:pt x="30171" y="2489"/>
                    <a:pt x="30350" y="2656"/>
                  </a:cubicBezTo>
                  <a:cubicBezTo>
                    <a:pt x="30401" y="2703"/>
                    <a:pt x="30464" y="2725"/>
                    <a:pt x="30526" y="2725"/>
                  </a:cubicBezTo>
                  <a:cubicBezTo>
                    <a:pt x="30665" y="2725"/>
                    <a:pt x="30798" y="2617"/>
                    <a:pt x="30790" y="2453"/>
                  </a:cubicBezTo>
                  <a:cubicBezTo>
                    <a:pt x="30790" y="2305"/>
                    <a:pt x="30671" y="2190"/>
                    <a:pt x="30536" y="2190"/>
                  </a:cubicBezTo>
                  <a:close/>
                  <a:moveTo>
                    <a:pt x="32600" y="3513"/>
                  </a:moveTo>
                  <a:cubicBezTo>
                    <a:pt x="32397" y="3513"/>
                    <a:pt x="32397" y="3810"/>
                    <a:pt x="32600" y="3810"/>
                  </a:cubicBezTo>
                  <a:cubicBezTo>
                    <a:pt x="32790" y="3810"/>
                    <a:pt x="32790" y="3513"/>
                    <a:pt x="32600" y="3513"/>
                  </a:cubicBezTo>
                  <a:close/>
                  <a:moveTo>
                    <a:pt x="17725" y="3345"/>
                  </a:moveTo>
                  <a:cubicBezTo>
                    <a:pt x="17718" y="3345"/>
                    <a:pt x="17712" y="3346"/>
                    <a:pt x="17705" y="3346"/>
                  </a:cubicBezTo>
                  <a:cubicBezTo>
                    <a:pt x="17467" y="3346"/>
                    <a:pt x="17348" y="3632"/>
                    <a:pt x="17526" y="3799"/>
                  </a:cubicBezTo>
                  <a:cubicBezTo>
                    <a:pt x="17578" y="3850"/>
                    <a:pt x="17642" y="3873"/>
                    <a:pt x="17704" y="3873"/>
                  </a:cubicBezTo>
                  <a:cubicBezTo>
                    <a:pt x="17843" y="3873"/>
                    <a:pt x="17979" y="3760"/>
                    <a:pt x="17979" y="3596"/>
                  </a:cubicBezTo>
                  <a:cubicBezTo>
                    <a:pt x="17968" y="3460"/>
                    <a:pt x="17859" y="3345"/>
                    <a:pt x="17725" y="3345"/>
                  </a:cubicBezTo>
                  <a:close/>
                  <a:moveTo>
                    <a:pt x="32155" y="5488"/>
                  </a:moveTo>
                  <a:cubicBezTo>
                    <a:pt x="32149" y="5488"/>
                    <a:pt x="32142" y="5489"/>
                    <a:pt x="32135" y="5489"/>
                  </a:cubicBezTo>
                  <a:cubicBezTo>
                    <a:pt x="31897" y="5489"/>
                    <a:pt x="31790" y="5775"/>
                    <a:pt x="31957" y="5942"/>
                  </a:cubicBezTo>
                  <a:cubicBezTo>
                    <a:pt x="32013" y="5994"/>
                    <a:pt x="32079" y="6017"/>
                    <a:pt x="32144" y="6017"/>
                  </a:cubicBezTo>
                  <a:cubicBezTo>
                    <a:pt x="32285" y="6017"/>
                    <a:pt x="32417" y="5906"/>
                    <a:pt x="32409" y="5751"/>
                  </a:cubicBezTo>
                  <a:cubicBezTo>
                    <a:pt x="32409" y="5604"/>
                    <a:pt x="32290" y="5488"/>
                    <a:pt x="32155" y="5488"/>
                  </a:cubicBezTo>
                  <a:close/>
                  <a:moveTo>
                    <a:pt x="7557" y="5703"/>
                  </a:moveTo>
                  <a:cubicBezTo>
                    <a:pt x="7550" y="5703"/>
                    <a:pt x="7544" y="5703"/>
                    <a:pt x="7537" y="5704"/>
                  </a:cubicBezTo>
                  <a:cubicBezTo>
                    <a:pt x="7299" y="5704"/>
                    <a:pt x="7180" y="5989"/>
                    <a:pt x="7359" y="6156"/>
                  </a:cubicBezTo>
                  <a:cubicBezTo>
                    <a:pt x="7410" y="6208"/>
                    <a:pt x="7474" y="6231"/>
                    <a:pt x="7536" y="6231"/>
                  </a:cubicBezTo>
                  <a:cubicBezTo>
                    <a:pt x="7675" y="6231"/>
                    <a:pt x="7811" y="6118"/>
                    <a:pt x="7811" y="5954"/>
                  </a:cubicBezTo>
                  <a:cubicBezTo>
                    <a:pt x="7800" y="5817"/>
                    <a:pt x="7691" y="5703"/>
                    <a:pt x="7557" y="5703"/>
                  </a:cubicBezTo>
                  <a:close/>
                  <a:moveTo>
                    <a:pt x="17098" y="5870"/>
                  </a:moveTo>
                  <a:cubicBezTo>
                    <a:pt x="16681" y="5882"/>
                    <a:pt x="16479" y="6394"/>
                    <a:pt x="16788" y="6692"/>
                  </a:cubicBezTo>
                  <a:cubicBezTo>
                    <a:pt x="16882" y="6781"/>
                    <a:pt x="16996" y="6822"/>
                    <a:pt x="17109" y="6822"/>
                  </a:cubicBezTo>
                  <a:cubicBezTo>
                    <a:pt x="17356" y="6822"/>
                    <a:pt x="17594" y="6629"/>
                    <a:pt x="17586" y="6335"/>
                  </a:cubicBezTo>
                  <a:cubicBezTo>
                    <a:pt x="17574" y="6073"/>
                    <a:pt x="17360" y="5870"/>
                    <a:pt x="17098" y="5870"/>
                  </a:cubicBezTo>
                  <a:close/>
                  <a:moveTo>
                    <a:pt x="34106" y="6881"/>
                  </a:moveTo>
                  <a:cubicBezTo>
                    <a:pt x="34100" y="6881"/>
                    <a:pt x="34094" y="6881"/>
                    <a:pt x="34088" y="6882"/>
                  </a:cubicBezTo>
                  <a:lnTo>
                    <a:pt x="34100" y="6882"/>
                  </a:lnTo>
                  <a:cubicBezTo>
                    <a:pt x="33957" y="6882"/>
                    <a:pt x="33898" y="7037"/>
                    <a:pt x="33993" y="7132"/>
                  </a:cubicBezTo>
                  <a:cubicBezTo>
                    <a:pt x="34023" y="7163"/>
                    <a:pt x="34059" y="7176"/>
                    <a:pt x="34095" y="7176"/>
                  </a:cubicBezTo>
                  <a:cubicBezTo>
                    <a:pt x="34171" y="7176"/>
                    <a:pt x="34243" y="7114"/>
                    <a:pt x="34243" y="7025"/>
                  </a:cubicBezTo>
                  <a:cubicBezTo>
                    <a:pt x="34243" y="6948"/>
                    <a:pt x="34182" y="6881"/>
                    <a:pt x="34106" y="6881"/>
                  </a:cubicBezTo>
                  <a:close/>
                  <a:moveTo>
                    <a:pt x="5227" y="7228"/>
                  </a:moveTo>
                  <a:cubicBezTo>
                    <a:pt x="5073" y="7228"/>
                    <a:pt x="5001" y="7430"/>
                    <a:pt x="5108" y="7537"/>
                  </a:cubicBezTo>
                  <a:cubicBezTo>
                    <a:pt x="5145" y="7570"/>
                    <a:pt x="5189" y="7585"/>
                    <a:pt x="5232" y="7585"/>
                  </a:cubicBezTo>
                  <a:cubicBezTo>
                    <a:pt x="5326" y="7585"/>
                    <a:pt x="5414" y="7513"/>
                    <a:pt x="5406" y="7406"/>
                  </a:cubicBezTo>
                  <a:cubicBezTo>
                    <a:pt x="5406" y="7311"/>
                    <a:pt x="5334" y="7228"/>
                    <a:pt x="5239" y="7228"/>
                  </a:cubicBezTo>
                  <a:close/>
                  <a:moveTo>
                    <a:pt x="10883" y="11240"/>
                  </a:moveTo>
                  <a:cubicBezTo>
                    <a:pt x="10799" y="11240"/>
                    <a:pt x="10740" y="11299"/>
                    <a:pt x="10740" y="11383"/>
                  </a:cubicBezTo>
                  <a:cubicBezTo>
                    <a:pt x="10740" y="11478"/>
                    <a:pt x="10809" y="11536"/>
                    <a:pt x="10883" y="11536"/>
                  </a:cubicBezTo>
                  <a:cubicBezTo>
                    <a:pt x="10920" y="11536"/>
                    <a:pt x="10958" y="11522"/>
                    <a:pt x="10990" y="11490"/>
                  </a:cubicBezTo>
                  <a:cubicBezTo>
                    <a:pt x="11085" y="11395"/>
                    <a:pt x="11014" y="11240"/>
                    <a:pt x="10883" y="11240"/>
                  </a:cubicBezTo>
                  <a:close/>
                  <a:moveTo>
                    <a:pt x="36014" y="11549"/>
                  </a:moveTo>
                  <a:cubicBezTo>
                    <a:pt x="36007" y="11549"/>
                    <a:pt x="36000" y="11549"/>
                    <a:pt x="35993" y="11549"/>
                  </a:cubicBezTo>
                  <a:lnTo>
                    <a:pt x="36005" y="11549"/>
                  </a:lnTo>
                  <a:cubicBezTo>
                    <a:pt x="35767" y="11561"/>
                    <a:pt x="35660" y="11847"/>
                    <a:pt x="35826" y="12014"/>
                  </a:cubicBezTo>
                  <a:cubicBezTo>
                    <a:pt x="35882" y="12066"/>
                    <a:pt x="35948" y="12089"/>
                    <a:pt x="36012" y="12089"/>
                  </a:cubicBezTo>
                  <a:cubicBezTo>
                    <a:pt x="36154" y="12089"/>
                    <a:pt x="36287" y="11975"/>
                    <a:pt x="36279" y="11811"/>
                  </a:cubicBezTo>
                  <a:cubicBezTo>
                    <a:pt x="36279" y="11664"/>
                    <a:pt x="36160" y="11549"/>
                    <a:pt x="36014" y="11549"/>
                  </a:cubicBezTo>
                  <a:close/>
                  <a:moveTo>
                    <a:pt x="34529" y="12847"/>
                  </a:moveTo>
                  <a:cubicBezTo>
                    <a:pt x="34531" y="12847"/>
                    <a:pt x="34532" y="12847"/>
                    <a:pt x="34534" y="12847"/>
                  </a:cubicBezTo>
                  <a:lnTo>
                    <a:pt x="34534" y="12847"/>
                  </a:lnTo>
                  <a:cubicBezTo>
                    <a:pt x="34536" y="12847"/>
                    <a:pt x="34538" y="12847"/>
                    <a:pt x="34541" y="12847"/>
                  </a:cubicBezTo>
                  <a:close/>
                  <a:moveTo>
                    <a:pt x="34534" y="12847"/>
                  </a:moveTo>
                  <a:lnTo>
                    <a:pt x="34534" y="12847"/>
                  </a:lnTo>
                  <a:cubicBezTo>
                    <a:pt x="34396" y="12852"/>
                    <a:pt x="34339" y="13003"/>
                    <a:pt x="34433" y="13097"/>
                  </a:cubicBezTo>
                  <a:cubicBezTo>
                    <a:pt x="34464" y="13128"/>
                    <a:pt x="34500" y="13141"/>
                    <a:pt x="34535" y="13141"/>
                  </a:cubicBezTo>
                  <a:cubicBezTo>
                    <a:pt x="34611" y="13141"/>
                    <a:pt x="34683" y="13079"/>
                    <a:pt x="34683" y="12990"/>
                  </a:cubicBezTo>
                  <a:cubicBezTo>
                    <a:pt x="34683" y="12909"/>
                    <a:pt x="34615" y="12850"/>
                    <a:pt x="34534" y="12847"/>
                  </a:cubicBezTo>
                  <a:close/>
                  <a:moveTo>
                    <a:pt x="37231" y="13740"/>
                  </a:moveTo>
                  <a:cubicBezTo>
                    <a:pt x="37233" y="13740"/>
                    <a:pt x="37235" y="13740"/>
                    <a:pt x="37237" y="13740"/>
                  </a:cubicBezTo>
                  <a:lnTo>
                    <a:pt x="37237" y="13740"/>
                  </a:lnTo>
                  <a:cubicBezTo>
                    <a:pt x="37239" y="13740"/>
                    <a:pt x="37241" y="13740"/>
                    <a:pt x="37243" y="13740"/>
                  </a:cubicBezTo>
                  <a:close/>
                  <a:moveTo>
                    <a:pt x="393" y="13383"/>
                  </a:moveTo>
                  <a:cubicBezTo>
                    <a:pt x="131" y="13383"/>
                    <a:pt x="0" y="13693"/>
                    <a:pt x="179" y="13883"/>
                  </a:cubicBezTo>
                  <a:cubicBezTo>
                    <a:pt x="242" y="13946"/>
                    <a:pt x="318" y="13974"/>
                    <a:pt x="393" y="13974"/>
                  </a:cubicBezTo>
                  <a:cubicBezTo>
                    <a:pt x="546" y="13974"/>
                    <a:pt x="691" y="13857"/>
                    <a:pt x="691" y="13681"/>
                  </a:cubicBezTo>
                  <a:cubicBezTo>
                    <a:pt x="691" y="13514"/>
                    <a:pt x="560" y="13383"/>
                    <a:pt x="393" y="13383"/>
                  </a:cubicBezTo>
                  <a:close/>
                  <a:moveTo>
                    <a:pt x="37237" y="13740"/>
                  </a:moveTo>
                  <a:lnTo>
                    <a:pt x="37237" y="13740"/>
                  </a:lnTo>
                  <a:cubicBezTo>
                    <a:pt x="37099" y="13745"/>
                    <a:pt x="37042" y="13896"/>
                    <a:pt x="37136" y="13990"/>
                  </a:cubicBezTo>
                  <a:cubicBezTo>
                    <a:pt x="37166" y="14021"/>
                    <a:pt x="37203" y="14034"/>
                    <a:pt x="37238" y="14034"/>
                  </a:cubicBezTo>
                  <a:cubicBezTo>
                    <a:pt x="37314" y="14034"/>
                    <a:pt x="37386" y="13972"/>
                    <a:pt x="37386" y="13883"/>
                  </a:cubicBezTo>
                  <a:cubicBezTo>
                    <a:pt x="37386" y="13802"/>
                    <a:pt x="37318" y="13743"/>
                    <a:pt x="37237" y="13740"/>
                  </a:cubicBezTo>
                  <a:close/>
                  <a:moveTo>
                    <a:pt x="5573" y="13966"/>
                  </a:moveTo>
                  <a:cubicBezTo>
                    <a:pt x="5489" y="13966"/>
                    <a:pt x="5430" y="14026"/>
                    <a:pt x="5430" y="14109"/>
                  </a:cubicBezTo>
                  <a:cubicBezTo>
                    <a:pt x="5430" y="14199"/>
                    <a:pt x="5502" y="14260"/>
                    <a:pt x="5578" y="14260"/>
                  </a:cubicBezTo>
                  <a:cubicBezTo>
                    <a:pt x="5613" y="14260"/>
                    <a:pt x="5649" y="14247"/>
                    <a:pt x="5680" y="14216"/>
                  </a:cubicBezTo>
                  <a:cubicBezTo>
                    <a:pt x="5775" y="14121"/>
                    <a:pt x="5715" y="13966"/>
                    <a:pt x="5573" y="13966"/>
                  </a:cubicBezTo>
                  <a:close/>
                  <a:moveTo>
                    <a:pt x="36550" y="17966"/>
                  </a:moveTo>
                  <a:cubicBezTo>
                    <a:pt x="36543" y="17966"/>
                    <a:pt x="36536" y="17966"/>
                    <a:pt x="36529" y="17967"/>
                  </a:cubicBezTo>
                  <a:lnTo>
                    <a:pt x="36541" y="17967"/>
                  </a:lnTo>
                  <a:cubicBezTo>
                    <a:pt x="36303" y="17979"/>
                    <a:pt x="36195" y="18265"/>
                    <a:pt x="36362" y="18431"/>
                  </a:cubicBezTo>
                  <a:cubicBezTo>
                    <a:pt x="36417" y="18479"/>
                    <a:pt x="36483" y="18501"/>
                    <a:pt x="36547" y="18501"/>
                  </a:cubicBezTo>
                  <a:cubicBezTo>
                    <a:pt x="36689" y="18501"/>
                    <a:pt x="36823" y="18393"/>
                    <a:pt x="36815" y="18229"/>
                  </a:cubicBezTo>
                  <a:cubicBezTo>
                    <a:pt x="36815" y="18081"/>
                    <a:pt x="36695" y="17966"/>
                    <a:pt x="36550" y="17966"/>
                  </a:cubicBezTo>
                  <a:close/>
                  <a:moveTo>
                    <a:pt x="3251" y="19455"/>
                  </a:moveTo>
                  <a:cubicBezTo>
                    <a:pt x="3168" y="19455"/>
                    <a:pt x="3108" y="19527"/>
                    <a:pt x="3108" y="19598"/>
                  </a:cubicBezTo>
                  <a:cubicBezTo>
                    <a:pt x="3108" y="19693"/>
                    <a:pt x="3177" y="19752"/>
                    <a:pt x="3251" y="19752"/>
                  </a:cubicBezTo>
                  <a:cubicBezTo>
                    <a:pt x="3288" y="19752"/>
                    <a:pt x="3326" y="19737"/>
                    <a:pt x="3358" y="19705"/>
                  </a:cubicBezTo>
                  <a:cubicBezTo>
                    <a:pt x="3453" y="19610"/>
                    <a:pt x="3394" y="19455"/>
                    <a:pt x="3251" y="19455"/>
                  </a:cubicBezTo>
                  <a:close/>
                  <a:moveTo>
                    <a:pt x="37446" y="19562"/>
                  </a:moveTo>
                  <a:cubicBezTo>
                    <a:pt x="37315" y="19562"/>
                    <a:pt x="37243" y="19717"/>
                    <a:pt x="37338" y="19812"/>
                  </a:cubicBezTo>
                  <a:cubicBezTo>
                    <a:pt x="37370" y="19844"/>
                    <a:pt x="37409" y="19859"/>
                    <a:pt x="37446" y="19859"/>
                  </a:cubicBezTo>
                  <a:cubicBezTo>
                    <a:pt x="37520" y="19859"/>
                    <a:pt x="37589" y="19800"/>
                    <a:pt x="37589" y="19705"/>
                  </a:cubicBezTo>
                  <a:cubicBezTo>
                    <a:pt x="37600" y="19622"/>
                    <a:pt x="37529" y="19562"/>
                    <a:pt x="37446" y="19562"/>
                  </a:cubicBezTo>
                  <a:close/>
                  <a:moveTo>
                    <a:pt x="35648" y="23658"/>
                  </a:moveTo>
                  <a:cubicBezTo>
                    <a:pt x="35410" y="23658"/>
                    <a:pt x="35303" y="23956"/>
                    <a:pt x="35469" y="24111"/>
                  </a:cubicBezTo>
                  <a:cubicBezTo>
                    <a:pt x="35527" y="24164"/>
                    <a:pt x="35594" y="24188"/>
                    <a:pt x="35659" y="24188"/>
                  </a:cubicBezTo>
                  <a:cubicBezTo>
                    <a:pt x="35796" y="24188"/>
                    <a:pt x="35922" y="24082"/>
                    <a:pt x="35922" y="23920"/>
                  </a:cubicBezTo>
                  <a:cubicBezTo>
                    <a:pt x="35911" y="23779"/>
                    <a:pt x="35810" y="23667"/>
                    <a:pt x="35675" y="23667"/>
                  </a:cubicBezTo>
                  <a:cubicBezTo>
                    <a:pt x="35662" y="23667"/>
                    <a:pt x="35649" y="23668"/>
                    <a:pt x="35636" y="23670"/>
                  </a:cubicBezTo>
                  <a:lnTo>
                    <a:pt x="35648" y="23658"/>
                  </a:lnTo>
                  <a:close/>
                  <a:moveTo>
                    <a:pt x="37696" y="24122"/>
                  </a:moveTo>
                  <a:cubicBezTo>
                    <a:pt x="37497" y="24134"/>
                    <a:pt x="37505" y="24420"/>
                    <a:pt x="37696" y="24420"/>
                  </a:cubicBezTo>
                  <a:cubicBezTo>
                    <a:pt x="37700" y="24420"/>
                    <a:pt x="37704" y="24420"/>
                    <a:pt x="37708" y="24420"/>
                  </a:cubicBezTo>
                  <a:cubicBezTo>
                    <a:pt x="37791" y="24420"/>
                    <a:pt x="37850" y="24361"/>
                    <a:pt x="37850" y="24277"/>
                  </a:cubicBezTo>
                  <a:cubicBezTo>
                    <a:pt x="37850" y="24182"/>
                    <a:pt x="37779" y="24122"/>
                    <a:pt x="37696" y="24122"/>
                  </a:cubicBezTo>
                  <a:close/>
                  <a:moveTo>
                    <a:pt x="29369" y="24193"/>
                  </a:moveTo>
                  <a:cubicBezTo>
                    <a:pt x="29363" y="24193"/>
                    <a:pt x="29356" y="24193"/>
                    <a:pt x="29349" y="24194"/>
                  </a:cubicBezTo>
                  <a:lnTo>
                    <a:pt x="29361" y="24194"/>
                  </a:lnTo>
                  <a:cubicBezTo>
                    <a:pt x="29123" y="24194"/>
                    <a:pt x="29016" y="24492"/>
                    <a:pt x="29183" y="24646"/>
                  </a:cubicBezTo>
                  <a:cubicBezTo>
                    <a:pt x="29239" y="24699"/>
                    <a:pt x="29304" y="24722"/>
                    <a:pt x="29367" y="24722"/>
                  </a:cubicBezTo>
                  <a:cubicBezTo>
                    <a:pt x="29506" y="24722"/>
                    <a:pt x="29635" y="24611"/>
                    <a:pt x="29635" y="24456"/>
                  </a:cubicBezTo>
                  <a:cubicBezTo>
                    <a:pt x="29635" y="24308"/>
                    <a:pt x="29505" y="24193"/>
                    <a:pt x="29369" y="24193"/>
                  </a:cubicBezTo>
                  <a:close/>
                  <a:moveTo>
                    <a:pt x="18664" y="24538"/>
                  </a:moveTo>
                  <a:cubicBezTo>
                    <a:pt x="18658" y="24538"/>
                    <a:pt x="18652" y="24538"/>
                    <a:pt x="18646" y="24539"/>
                  </a:cubicBezTo>
                  <a:lnTo>
                    <a:pt x="18658" y="24539"/>
                  </a:lnTo>
                  <a:cubicBezTo>
                    <a:pt x="18455" y="24539"/>
                    <a:pt x="18467" y="24837"/>
                    <a:pt x="18658" y="24837"/>
                  </a:cubicBezTo>
                  <a:cubicBezTo>
                    <a:pt x="18741" y="24837"/>
                    <a:pt x="18812" y="24765"/>
                    <a:pt x="18812" y="24682"/>
                  </a:cubicBezTo>
                  <a:cubicBezTo>
                    <a:pt x="18812" y="24605"/>
                    <a:pt x="18741" y="24538"/>
                    <a:pt x="18664" y="24538"/>
                  </a:cubicBezTo>
                  <a:close/>
                  <a:moveTo>
                    <a:pt x="9918" y="25039"/>
                  </a:moveTo>
                  <a:cubicBezTo>
                    <a:pt x="9680" y="25051"/>
                    <a:pt x="9573" y="25337"/>
                    <a:pt x="9740" y="25504"/>
                  </a:cubicBezTo>
                  <a:cubicBezTo>
                    <a:pt x="9791" y="25552"/>
                    <a:pt x="9854" y="25573"/>
                    <a:pt x="9917" y="25573"/>
                  </a:cubicBezTo>
                  <a:cubicBezTo>
                    <a:pt x="10056" y="25573"/>
                    <a:pt x="10192" y="25466"/>
                    <a:pt x="10192" y="25301"/>
                  </a:cubicBezTo>
                  <a:cubicBezTo>
                    <a:pt x="10192" y="25158"/>
                    <a:pt x="10061" y="25039"/>
                    <a:pt x="9918" y="25039"/>
                  </a:cubicBezTo>
                  <a:close/>
                  <a:moveTo>
                    <a:pt x="31028" y="25527"/>
                  </a:moveTo>
                  <a:cubicBezTo>
                    <a:pt x="30945" y="25527"/>
                    <a:pt x="30873" y="25599"/>
                    <a:pt x="30873" y="25682"/>
                  </a:cubicBezTo>
                  <a:cubicBezTo>
                    <a:pt x="30873" y="25772"/>
                    <a:pt x="30951" y="25828"/>
                    <a:pt x="31031" y="25828"/>
                  </a:cubicBezTo>
                  <a:cubicBezTo>
                    <a:pt x="31068" y="25828"/>
                    <a:pt x="31105" y="25816"/>
                    <a:pt x="31135" y="25789"/>
                  </a:cubicBezTo>
                  <a:cubicBezTo>
                    <a:pt x="31219" y="25694"/>
                    <a:pt x="31159" y="25527"/>
                    <a:pt x="31028" y="25527"/>
                  </a:cubicBezTo>
                  <a:close/>
                  <a:moveTo>
                    <a:pt x="19539" y="26527"/>
                  </a:moveTo>
                  <a:cubicBezTo>
                    <a:pt x="19181" y="26527"/>
                    <a:pt x="19185" y="27065"/>
                    <a:pt x="19529" y="27065"/>
                  </a:cubicBezTo>
                  <a:cubicBezTo>
                    <a:pt x="19540" y="27065"/>
                    <a:pt x="19551" y="27064"/>
                    <a:pt x="19562" y="27063"/>
                  </a:cubicBezTo>
                  <a:cubicBezTo>
                    <a:pt x="19896" y="27028"/>
                    <a:pt x="19884" y="26551"/>
                    <a:pt x="19551" y="26528"/>
                  </a:cubicBezTo>
                  <a:cubicBezTo>
                    <a:pt x="19547" y="26527"/>
                    <a:pt x="19543" y="26527"/>
                    <a:pt x="19539" y="26527"/>
                  </a:cubicBezTo>
                  <a:close/>
                  <a:moveTo>
                    <a:pt x="10359" y="26849"/>
                  </a:moveTo>
                  <a:cubicBezTo>
                    <a:pt x="10157" y="26849"/>
                    <a:pt x="10157" y="27147"/>
                    <a:pt x="10359" y="27147"/>
                  </a:cubicBezTo>
                  <a:cubicBezTo>
                    <a:pt x="10442" y="27147"/>
                    <a:pt x="10502" y="27087"/>
                    <a:pt x="10502" y="27004"/>
                  </a:cubicBezTo>
                  <a:cubicBezTo>
                    <a:pt x="10502" y="26920"/>
                    <a:pt x="10442" y="26849"/>
                    <a:pt x="10359" y="26849"/>
                  </a:cubicBezTo>
                  <a:close/>
                  <a:moveTo>
                    <a:pt x="22694" y="26682"/>
                  </a:moveTo>
                  <a:cubicBezTo>
                    <a:pt x="22456" y="26682"/>
                    <a:pt x="22337" y="26980"/>
                    <a:pt x="22515" y="27135"/>
                  </a:cubicBezTo>
                  <a:cubicBezTo>
                    <a:pt x="22569" y="27188"/>
                    <a:pt x="22635" y="27212"/>
                    <a:pt x="22700" y="27212"/>
                  </a:cubicBezTo>
                  <a:cubicBezTo>
                    <a:pt x="22836" y="27212"/>
                    <a:pt x="22968" y="27106"/>
                    <a:pt x="22968" y="26944"/>
                  </a:cubicBezTo>
                  <a:cubicBezTo>
                    <a:pt x="22956" y="26789"/>
                    <a:pt x="22837" y="26682"/>
                    <a:pt x="22694" y="26682"/>
                  </a:cubicBezTo>
                  <a:close/>
                  <a:moveTo>
                    <a:pt x="23396" y="28373"/>
                  </a:moveTo>
                  <a:cubicBezTo>
                    <a:pt x="23313" y="28373"/>
                    <a:pt x="23241" y="28444"/>
                    <a:pt x="23241" y="28528"/>
                  </a:cubicBezTo>
                  <a:cubicBezTo>
                    <a:pt x="23241" y="28617"/>
                    <a:pt x="23319" y="28673"/>
                    <a:pt x="23399" y="28673"/>
                  </a:cubicBezTo>
                  <a:cubicBezTo>
                    <a:pt x="23436" y="28673"/>
                    <a:pt x="23473" y="28661"/>
                    <a:pt x="23503" y="28635"/>
                  </a:cubicBezTo>
                  <a:cubicBezTo>
                    <a:pt x="23587" y="28540"/>
                    <a:pt x="23527" y="28373"/>
                    <a:pt x="23396" y="28373"/>
                  </a:cubicBezTo>
                  <a:close/>
                  <a:moveTo>
                    <a:pt x="27655" y="28563"/>
                  </a:moveTo>
                  <a:cubicBezTo>
                    <a:pt x="27648" y="28563"/>
                    <a:pt x="27641" y="28563"/>
                    <a:pt x="27635" y="28563"/>
                  </a:cubicBezTo>
                  <a:cubicBezTo>
                    <a:pt x="27397" y="28563"/>
                    <a:pt x="27278" y="28861"/>
                    <a:pt x="27456" y="29016"/>
                  </a:cubicBezTo>
                  <a:cubicBezTo>
                    <a:pt x="27509" y="29068"/>
                    <a:pt x="27572" y="29091"/>
                    <a:pt x="27635" y="29091"/>
                  </a:cubicBezTo>
                  <a:cubicBezTo>
                    <a:pt x="27773" y="29091"/>
                    <a:pt x="27905" y="28981"/>
                    <a:pt x="27897" y="28825"/>
                  </a:cubicBezTo>
                  <a:cubicBezTo>
                    <a:pt x="27897" y="28678"/>
                    <a:pt x="27789" y="28563"/>
                    <a:pt x="27655" y="28563"/>
                  </a:cubicBezTo>
                  <a:close/>
                  <a:moveTo>
                    <a:pt x="28302" y="30397"/>
                  </a:moveTo>
                  <a:cubicBezTo>
                    <a:pt x="28171" y="30397"/>
                    <a:pt x="28111" y="30552"/>
                    <a:pt x="28194" y="30647"/>
                  </a:cubicBezTo>
                  <a:cubicBezTo>
                    <a:pt x="28225" y="30677"/>
                    <a:pt x="28262" y="30691"/>
                    <a:pt x="28299" y="30691"/>
                  </a:cubicBezTo>
                  <a:cubicBezTo>
                    <a:pt x="28379" y="30691"/>
                    <a:pt x="28456" y="30629"/>
                    <a:pt x="28456" y="30540"/>
                  </a:cubicBezTo>
                  <a:cubicBezTo>
                    <a:pt x="28456" y="30457"/>
                    <a:pt x="28385" y="30397"/>
                    <a:pt x="28302" y="30397"/>
                  </a:cubicBezTo>
                  <a:close/>
                  <a:moveTo>
                    <a:pt x="15403" y="30170"/>
                  </a:moveTo>
                  <a:cubicBezTo>
                    <a:pt x="15397" y="30170"/>
                    <a:pt x="15390" y="30170"/>
                    <a:pt x="15383" y="30171"/>
                  </a:cubicBezTo>
                  <a:cubicBezTo>
                    <a:pt x="15145" y="30171"/>
                    <a:pt x="15038" y="30468"/>
                    <a:pt x="15205" y="30623"/>
                  </a:cubicBezTo>
                  <a:cubicBezTo>
                    <a:pt x="15262" y="30677"/>
                    <a:pt x="15330" y="30701"/>
                    <a:pt x="15395" y="30701"/>
                  </a:cubicBezTo>
                  <a:cubicBezTo>
                    <a:pt x="15531" y="30701"/>
                    <a:pt x="15657" y="30594"/>
                    <a:pt x="15657" y="30433"/>
                  </a:cubicBezTo>
                  <a:cubicBezTo>
                    <a:pt x="15657" y="30285"/>
                    <a:pt x="15538" y="30170"/>
                    <a:pt x="15403" y="30170"/>
                  </a:cubicBezTo>
                  <a:close/>
                  <a:moveTo>
                    <a:pt x="17914" y="33146"/>
                  </a:moveTo>
                  <a:cubicBezTo>
                    <a:pt x="17908" y="33146"/>
                    <a:pt x="17902" y="33146"/>
                    <a:pt x="17896" y="33147"/>
                  </a:cubicBezTo>
                  <a:lnTo>
                    <a:pt x="17907" y="33147"/>
                  </a:lnTo>
                  <a:cubicBezTo>
                    <a:pt x="17777" y="33147"/>
                    <a:pt x="17705" y="33302"/>
                    <a:pt x="17800" y="33397"/>
                  </a:cubicBezTo>
                  <a:cubicBezTo>
                    <a:pt x="17831" y="33428"/>
                    <a:pt x="17868" y="33441"/>
                    <a:pt x="17905" y="33441"/>
                  </a:cubicBezTo>
                  <a:cubicBezTo>
                    <a:pt x="17985" y="33441"/>
                    <a:pt x="18062" y="33380"/>
                    <a:pt x="18062" y="33290"/>
                  </a:cubicBezTo>
                  <a:cubicBezTo>
                    <a:pt x="18062" y="33213"/>
                    <a:pt x="17991" y="33146"/>
                    <a:pt x="17914" y="33146"/>
                  </a:cubicBezTo>
                  <a:close/>
                  <a:moveTo>
                    <a:pt x="15562" y="34064"/>
                  </a:moveTo>
                  <a:cubicBezTo>
                    <a:pt x="15479" y="34064"/>
                    <a:pt x="15407" y="34124"/>
                    <a:pt x="15407" y="34207"/>
                  </a:cubicBezTo>
                  <a:cubicBezTo>
                    <a:pt x="15407" y="34296"/>
                    <a:pt x="15485" y="34358"/>
                    <a:pt x="15564" y="34358"/>
                  </a:cubicBezTo>
                  <a:cubicBezTo>
                    <a:pt x="15601" y="34358"/>
                    <a:pt x="15639" y="34344"/>
                    <a:pt x="15669" y="34314"/>
                  </a:cubicBezTo>
                  <a:cubicBezTo>
                    <a:pt x="15752" y="34219"/>
                    <a:pt x="15693" y="34064"/>
                    <a:pt x="15562" y="340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7520900" y="-401301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8289135" y="539695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1"/>
            <p:cNvSpPr/>
            <p:nvPr/>
          </p:nvSpPr>
          <p:spPr>
            <a:xfrm rot="-5610293" flipH="1">
              <a:off x="8314477" y="4304573"/>
              <a:ext cx="983452" cy="1180045"/>
            </a:xfrm>
            <a:custGeom>
              <a:avLst/>
              <a:gdLst/>
              <a:ahLst/>
              <a:cxnLst/>
              <a:rect l="l" t="t" r="r" b="b"/>
              <a:pathLst>
                <a:path w="30250" h="36297" extrusionOk="0">
                  <a:moveTo>
                    <a:pt x="21659" y="1"/>
                  </a:moveTo>
                  <a:cubicBezTo>
                    <a:pt x="21397" y="1"/>
                    <a:pt x="21151" y="159"/>
                    <a:pt x="21058" y="420"/>
                  </a:cubicBezTo>
                  <a:cubicBezTo>
                    <a:pt x="20902" y="858"/>
                    <a:pt x="21248" y="1272"/>
                    <a:pt x="21659" y="1272"/>
                  </a:cubicBezTo>
                  <a:cubicBezTo>
                    <a:pt x="21750" y="1272"/>
                    <a:pt x="21846" y="1251"/>
                    <a:pt x="21939" y="1206"/>
                  </a:cubicBezTo>
                  <a:cubicBezTo>
                    <a:pt x="22451" y="968"/>
                    <a:pt x="22415" y="229"/>
                    <a:pt x="21879" y="39"/>
                  </a:cubicBezTo>
                  <a:cubicBezTo>
                    <a:pt x="21807" y="13"/>
                    <a:pt x="21732" y="1"/>
                    <a:pt x="21659" y="1"/>
                  </a:cubicBezTo>
                  <a:close/>
                  <a:moveTo>
                    <a:pt x="29458" y="4299"/>
                  </a:moveTo>
                  <a:cubicBezTo>
                    <a:pt x="29196" y="4299"/>
                    <a:pt x="28952" y="4457"/>
                    <a:pt x="28868" y="4718"/>
                  </a:cubicBezTo>
                  <a:cubicBezTo>
                    <a:pt x="28713" y="5156"/>
                    <a:pt x="29050" y="5570"/>
                    <a:pt x="29458" y="5570"/>
                  </a:cubicBezTo>
                  <a:cubicBezTo>
                    <a:pt x="29549" y="5570"/>
                    <a:pt x="29644" y="5550"/>
                    <a:pt x="29738" y="5504"/>
                  </a:cubicBezTo>
                  <a:cubicBezTo>
                    <a:pt x="30250" y="5266"/>
                    <a:pt x="30214" y="4528"/>
                    <a:pt x="29678" y="4337"/>
                  </a:cubicBezTo>
                  <a:cubicBezTo>
                    <a:pt x="29605" y="4311"/>
                    <a:pt x="29531" y="4299"/>
                    <a:pt x="29458" y="4299"/>
                  </a:cubicBezTo>
                  <a:close/>
                  <a:moveTo>
                    <a:pt x="7844" y="4215"/>
                  </a:moveTo>
                  <a:cubicBezTo>
                    <a:pt x="7170" y="4215"/>
                    <a:pt x="6693" y="4965"/>
                    <a:pt x="7080" y="5599"/>
                  </a:cubicBezTo>
                  <a:cubicBezTo>
                    <a:pt x="7245" y="5882"/>
                    <a:pt x="7544" y="6040"/>
                    <a:pt x="7852" y="6040"/>
                  </a:cubicBezTo>
                  <a:cubicBezTo>
                    <a:pt x="8011" y="6040"/>
                    <a:pt x="8172" y="5998"/>
                    <a:pt x="8318" y="5909"/>
                  </a:cubicBezTo>
                  <a:lnTo>
                    <a:pt x="8318" y="5897"/>
                  </a:lnTo>
                  <a:cubicBezTo>
                    <a:pt x="9009" y="5480"/>
                    <a:pt x="8854" y="4432"/>
                    <a:pt x="8068" y="4242"/>
                  </a:cubicBezTo>
                  <a:cubicBezTo>
                    <a:pt x="7992" y="4223"/>
                    <a:pt x="7917" y="4215"/>
                    <a:pt x="7844" y="4215"/>
                  </a:cubicBezTo>
                  <a:close/>
                  <a:moveTo>
                    <a:pt x="12817" y="5898"/>
                  </a:moveTo>
                  <a:cubicBezTo>
                    <a:pt x="12519" y="5898"/>
                    <a:pt x="12240" y="6087"/>
                    <a:pt x="12128" y="6385"/>
                  </a:cubicBezTo>
                  <a:cubicBezTo>
                    <a:pt x="11943" y="6903"/>
                    <a:pt x="12342" y="7388"/>
                    <a:pt x="12827" y="7388"/>
                  </a:cubicBezTo>
                  <a:cubicBezTo>
                    <a:pt x="12933" y="7388"/>
                    <a:pt x="13043" y="7365"/>
                    <a:pt x="13152" y="7314"/>
                  </a:cubicBezTo>
                  <a:cubicBezTo>
                    <a:pt x="13747" y="7028"/>
                    <a:pt x="13700" y="6159"/>
                    <a:pt x="13069" y="5944"/>
                  </a:cubicBezTo>
                  <a:cubicBezTo>
                    <a:pt x="12986" y="5913"/>
                    <a:pt x="12901" y="5898"/>
                    <a:pt x="12817" y="5898"/>
                  </a:cubicBezTo>
                  <a:close/>
                  <a:moveTo>
                    <a:pt x="22577" y="5619"/>
                  </a:moveTo>
                  <a:cubicBezTo>
                    <a:pt x="22203" y="5619"/>
                    <a:pt x="21856" y="5852"/>
                    <a:pt x="21725" y="6218"/>
                  </a:cubicBezTo>
                  <a:cubicBezTo>
                    <a:pt x="21500" y="6845"/>
                    <a:pt x="21990" y="7439"/>
                    <a:pt x="22576" y="7439"/>
                  </a:cubicBezTo>
                  <a:cubicBezTo>
                    <a:pt x="22702" y="7439"/>
                    <a:pt x="22834" y="7411"/>
                    <a:pt x="22963" y="7349"/>
                  </a:cubicBezTo>
                  <a:cubicBezTo>
                    <a:pt x="23701" y="6992"/>
                    <a:pt x="23642" y="5944"/>
                    <a:pt x="22880" y="5671"/>
                  </a:cubicBezTo>
                  <a:cubicBezTo>
                    <a:pt x="22779" y="5635"/>
                    <a:pt x="22677" y="5619"/>
                    <a:pt x="22577" y="5619"/>
                  </a:cubicBezTo>
                  <a:close/>
                  <a:moveTo>
                    <a:pt x="14403" y="11758"/>
                  </a:moveTo>
                  <a:cubicBezTo>
                    <a:pt x="14032" y="11758"/>
                    <a:pt x="13662" y="11978"/>
                    <a:pt x="13533" y="12398"/>
                  </a:cubicBezTo>
                  <a:cubicBezTo>
                    <a:pt x="13390" y="12874"/>
                    <a:pt x="13652" y="13374"/>
                    <a:pt x="14128" y="13529"/>
                  </a:cubicBezTo>
                  <a:cubicBezTo>
                    <a:pt x="14223" y="13558"/>
                    <a:pt x="14315" y="13571"/>
                    <a:pt x="14405" y="13571"/>
                  </a:cubicBezTo>
                  <a:cubicBezTo>
                    <a:pt x="15052" y="13571"/>
                    <a:pt x="15535" y="12870"/>
                    <a:pt x="15200" y="12243"/>
                  </a:cubicBezTo>
                  <a:cubicBezTo>
                    <a:pt x="15031" y="11916"/>
                    <a:pt x="14717" y="11758"/>
                    <a:pt x="14403" y="11758"/>
                  </a:cubicBezTo>
                  <a:close/>
                  <a:moveTo>
                    <a:pt x="22546" y="11343"/>
                  </a:moveTo>
                  <a:cubicBezTo>
                    <a:pt x="22071" y="11343"/>
                    <a:pt x="21620" y="11642"/>
                    <a:pt x="21451" y="12112"/>
                  </a:cubicBezTo>
                  <a:lnTo>
                    <a:pt x="21451" y="12124"/>
                  </a:lnTo>
                  <a:cubicBezTo>
                    <a:pt x="21167" y="12916"/>
                    <a:pt x="21791" y="13667"/>
                    <a:pt x="22543" y="13667"/>
                  </a:cubicBezTo>
                  <a:cubicBezTo>
                    <a:pt x="22708" y="13667"/>
                    <a:pt x="22878" y="13631"/>
                    <a:pt x="23046" y="13553"/>
                  </a:cubicBezTo>
                  <a:cubicBezTo>
                    <a:pt x="23975" y="13112"/>
                    <a:pt x="23904" y="11755"/>
                    <a:pt x="22927" y="11409"/>
                  </a:cubicBezTo>
                  <a:cubicBezTo>
                    <a:pt x="22802" y="11364"/>
                    <a:pt x="22673" y="11343"/>
                    <a:pt x="22546" y="11343"/>
                  </a:cubicBezTo>
                  <a:close/>
                  <a:moveTo>
                    <a:pt x="9857" y="13129"/>
                  </a:moveTo>
                  <a:cubicBezTo>
                    <a:pt x="9304" y="13129"/>
                    <a:pt x="8789" y="13475"/>
                    <a:pt x="8592" y="14029"/>
                  </a:cubicBezTo>
                  <a:cubicBezTo>
                    <a:pt x="8270" y="14947"/>
                    <a:pt x="8989" y="15817"/>
                    <a:pt x="9850" y="15817"/>
                  </a:cubicBezTo>
                  <a:cubicBezTo>
                    <a:pt x="10038" y="15817"/>
                    <a:pt x="10233" y="15776"/>
                    <a:pt x="10426" y="15684"/>
                  </a:cubicBezTo>
                  <a:cubicBezTo>
                    <a:pt x="11509" y="15172"/>
                    <a:pt x="11426" y="13612"/>
                    <a:pt x="10307" y="13207"/>
                  </a:cubicBezTo>
                  <a:cubicBezTo>
                    <a:pt x="10157" y="13154"/>
                    <a:pt x="10006" y="13129"/>
                    <a:pt x="9857" y="13129"/>
                  </a:cubicBezTo>
                  <a:close/>
                  <a:moveTo>
                    <a:pt x="1141" y="18776"/>
                  </a:moveTo>
                  <a:cubicBezTo>
                    <a:pt x="468" y="18776"/>
                    <a:pt x="1" y="19526"/>
                    <a:pt x="377" y="20160"/>
                  </a:cubicBezTo>
                  <a:cubicBezTo>
                    <a:pt x="549" y="20443"/>
                    <a:pt x="852" y="20601"/>
                    <a:pt x="1164" y="20601"/>
                  </a:cubicBezTo>
                  <a:cubicBezTo>
                    <a:pt x="1325" y="20601"/>
                    <a:pt x="1489" y="20559"/>
                    <a:pt x="1639" y="20470"/>
                  </a:cubicBezTo>
                  <a:lnTo>
                    <a:pt x="1627" y="20458"/>
                  </a:lnTo>
                  <a:cubicBezTo>
                    <a:pt x="2317" y="20041"/>
                    <a:pt x="2151" y="18994"/>
                    <a:pt x="1365" y="18803"/>
                  </a:cubicBezTo>
                  <a:cubicBezTo>
                    <a:pt x="1288" y="18785"/>
                    <a:pt x="1214" y="18776"/>
                    <a:pt x="1141" y="18776"/>
                  </a:cubicBezTo>
                  <a:close/>
                  <a:moveTo>
                    <a:pt x="10737" y="20419"/>
                  </a:moveTo>
                  <a:cubicBezTo>
                    <a:pt x="10063" y="20419"/>
                    <a:pt x="9586" y="21168"/>
                    <a:pt x="9973" y="21792"/>
                  </a:cubicBezTo>
                  <a:cubicBezTo>
                    <a:pt x="10138" y="22074"/>
                    <a:pt x="10438" y="22233"/>
                    <a:pt x="10745" y="22233"/>
                  </a:cubicBezTo>
                  <a:cubicBezTo>
                    <a:pt x="10904" y="22233"/>
                    <a:pt x="11065" y="22190"/>
                    <a:pt x="11211" y="22101"/>
                  </a:cubicBezTo>
                  <a:cubicBezTo>
                    <a:pt x="11902" y="21684"/>
                    <a:pt x="11747" y="20637"/>
                    <a:pt x="10961" y="20446"/>
                  </a:cubicBezTo>
                  <a:cubicBezTo>
                    <a:pt x="10885" y="20428"/>
                    <a:pt x="10810" y="20419"/>
                    <a:pt x="10737" y="20419"/>
                  </a:cubicBezTo>
                  <a:close/>
                  <a:moveTo>
                    <a:pt x="27434" y="20984"/>
                  </a:moveTo>
                  <a:cubicBezTo>
                    <a:pt x="27065" y="20984"/>
                    <a:pt x="26724" y="21218"/>
                    <a:pt x="26594" y="21589"/>
                  </a:cubicBezTo>
                  <a:cubicBezTo>
                    <a:pt x="26370" y="22212"/>
                    <a:pt x="26855" y="22803"/>
                    <a:pt x="27436" y="22803"/>
                  </a:cubicBezTo>
                  <a:cubicBezTo>
                    <a:pt x="27565" y="22803"/>
                    <a:pt x="27700" y="22774"/>
                    <a:pt x="27833" y="22708"/>
                  </a:cubicBezTo>
                  <a:cubicBezTo>
                    <a:pt x="28571" y="22363"/>
                    <a:pt x="28511" y="21303"/>
                    <a:pt x="27749" y="21042"/>
                  </a:cubicBezTo>
                  <a:cubicBezTo>
                    <a:pt x="27645" y="21002"/>
                    <a:pt x="27538" y="20984"/>
                    <a:pt x="27434" y="20984"/>
                  </a:cubicBezTo>
                  <a:close/>
                  <a:moveTo>
                    <a:pt x="19369" y="22907"/>
                  </a:moveTo>
                  <a:cubicBezTo>
                    <a:pt x="18695" y="22907"/>
                    <a:pt x="18218" y="23657"/>
                    <a:pt x="18605" y="24280"/>
                  </a:cubicBezTo>
                  <a:cubicBezTo>
                    <a:pt x="18771" y="24571"/>
                    <a:pt x="19071" y="24727"/>
                    <a:pt x="19383" y="24727"/>
                  </a:cubicBezTo>
                  <a:cubicBezTo>
                    <a:pt x="19543" y="24727"/>
                    <a:pt x="19706" y="24686"/>
                    <a:pt x="19855" y="24601"/>
                  </a:cubicBezTo>
                  <a:lnTo>
                    <a:pt x="19843" y="24590"/>
                  </a:lnTo>
                  <a:cubicBezTo>
                    <a:pt x="20534" y="24173"/>
                    <a:pt x="20379" y="23125"/>
                    <a:pt x="19593" y="22935"/>
                  </a:cubicBezTo>
                  <a:cubicBezTo>
                    <a:pt x="19517" y="22916"/>
                    <a:pt x="19442" y="22907"/>
                    <a:pt x="19369" y="22907"/>
                  </a:cubicBezTo>
                  <a:close/>
                  <a:moveTo>
                    <a:pt x="14065" y="24545"/>
                  </a:moveTo>
                  <a:cubicBezTo>
                    <a:pt x="13533" y="24545"/>
                    <a:pt x="13038" y="24880"/>
                    <a:pt x="12843" y="25411"/>
                  </a:cubicBezTo>
                  <a:cubicBezTo>
                    <a:pt x="12529" y="26312"/>
                    <a:pt x="13231" y="27156"/>
                    <a:pt x="14072" y="27156"/>
                  </a:cubicBezTo>
                  <a:cubicBezTo>
                    <a:pt x="14254" y="27156"/>
                    <a:pt x="14442" y="27117"/>
                    <a:pt x="14629" y="27030"/>
                  </a:cubicBezTo>
                  <a:cubicBezTo>
                    <a:pt x="15676" y="26530"/>
                    <a:pt x="15605" y="25006"/>
                    <a:pt x="14509" y="24625"/>
                  </a:cubicBezTo>
                  <a:cubicBezTo>
                    <a:pt x="14362" y="24571"/>
                    <a:pt x="14212" y="24545"/>
                    <a:pt x="14065" y="24545"/>
                  </a:cubicBezTo>
                  <a:close/>
                  <a:moveTo>
                    <a:pt x="3027" y="27617"/>
                  </a:moveTo>
                  <a:cubicBezTo>
                    <a:pt x="2656" y="27617"/>
                    <a:pt x="2286" y="27837"/>
                    <a:pt x="2151" y="28257"/>
                  </a:cubicBezTo>
                  <a:cubicBezTo>
                    <a:pt x="1996" y="28733"/>
                    <a:pt x="2270" y="29257"/>
                    <a:pt x="2758" y="29400"/>
                  </a:cubicBezTo>
                  <a:lnTo>
                    <a:pt x="2746" y="29388"/>
                  </a:lnTo>
                  <a:lnTo>
                    <a:pt x="2746" y="29388"/>
                  </a:lnTo>
                  <a:cubicBezTo>
                    <a:pt x="2843" y="29419"/>
                    <a:pt x="2939" y="29434"/>
                    <a:pt x="3031" y="29434"/>
                  </a:cubicBezTo>
                  <a:cubicBezTo>
                    <a:pt x="3674" y="29434"/>
                    <a:pt x="4152" y="28727"/>
                    <a:pt x="3830" y="28102"/>
                  </a:cubicBezTo>
                  <a:cubicBezTo>
                    <a:pt x="3655" y="27775"/>
                    <a:pt x="3341" y="27617"/>
                    <a:pt x="3027" y="27617"/>
                  </a:cubicBezTo>
                  <a:close/>
                  <a:moveTo>
                    <a:pt x="26660" y="28348"/>
                  </a:moveTo>
                  <a:cubicBezTo>
                    <a:pt x="26282" y="28348"/>
                    <a:pt x="25928" y="28581"/>
                    <a:pt x="25797" y="28947"/>
                  </a:cubicBezTo>
                  <a:lnTo>
                    <a:pt x="25797" y="28959"/>
                  </a:lnTo>
                  <a:cubicBezTo>
                    <a:pt x="25572" y="29584"/>
                    <a:pt x="26060" y="30169"/>
                    <a:pt x="26650" y="30169"/>
                  </a:cubicBezTo>
                  <a:cubicBezTo>
                    <a:pt x="26779" y="30169"/>
                    <a:pt x="26914" y="30141"/>
                    <a:pt x="27047" y="30078"/>
                  </a:cubicBezTo>
                  <a:cubicBezTo>
                    <a:pt x="27773" y="29733"/>
                    <a:pt x="27725" y="28673"/>
                    <a:pt x="26963" y="28400"/>
                  </a:cubicBezTo>
                  <a:cubicBezTo>
                    <a:pt x="26863" y="28364"/>
                    <a:pt x="26761" y="28348"/>
                    <a:pt x="26660" y="28348"/>
                  </a:cubicBezTo>
                  <a:close/>
                  <a:moveTo>
                    <a:pt x="22365" y="31395"/>
                  </a:moveTo>
                  <a:cubicBezTo>
                    <a:pt x="21726" y="31395"/>
                    <a:pt x="21129" y="31796"/>
                    <a:pt x="20903" y="32436"/>
                  </a:cubicBezTo>
                  <a:cubicBezTo>
                    <a:pt x="20522" y="33502"/>
                    <a:pt x="21362" y="34504"/>
                    <a:pt x="22367" y="34504"/>
                  </a:cubicBezTo>
                  <a:cubicBezTo>
                    <a:pt x="22585" y="34504"/>
                    <a:pt x="22811" y="34457"/>
                    <a:pt x="23034" y="34353"/>
                  </a:cubicBezTo>
                  <a:cubicBezTo>
                    <a:pt x="24273" y="33757"/>
                    <a:pt x="24189" y="31948"/>
                    <a:pt x="22880" y="31483"/>
                  </a:cubicBezTo>
                  <a:cubicBezTo>
                    <a:pt x="22709" y="31423"/>
                    <a:pt x="22536" y="31395"/>
                    <a:pt x="22365" y="31395"/>
                  </a:cubicBezTo>
                  <a:close/>
                  <a:moveTo>
                    <a:pt x="11859" y="34812"/>
                  </a:moveTo>
                  <a:cubicBezTo>
                    <a:pt x="11558" y="34812"/>
                    <a:pt x="11276" y="34993"/>
                    <a:pt x="11164" y="35293"/>
                  </a:cubicBezTo>
                  <a:cubicBezTo>
                    <a:pt x="10978" y="35811"/>
                    <a:pt x="11378" y="36297"/>
                    <a:pt x="11856" y="36297"/>
                  </a:cubicBezTo>
                  <a:cubicBezTo>
                    <a:pt x="11960" y="36297"/>
                    <a:pt x="12069" y="36273"/>
                    <a:pt x="12176" y="36222"/>
                  </a:cubicBezTo>
                  <a:cubicBezTo>
                    <a:pt x="12783" y="35936"/>
                    <a:pt x="12735" y="35067"/>
                    <a:pt x="12104" y="34853"/>
                  </a:cubicBezTo>
                  <a:cubicBezTo>
                    <a:pt x="12023" y="34825"/>
                    <a:pt x="11941" y="34812"/>
                    <a:pt x="11859" y="34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59" name="Google Shape;1859;p41"/>
            <p:cNvGrpSpPr/>
            <p:nvPr/>
          </p:nvGrpSpPr>
          <p:grpSpPr>
            <a:xfrm rot="-1404914">
              <a:off x="-1998966" y="-548355"/>
              <a:ext cx="5424727" cy="1537861"/>
              <a:chOff x="-753175" y="253525"/>
              <a:chExt cx="3895450" cy="1104325"/>
            </a:xfrm>
          </p:grpSpPr>
          <p:sp>
            <p:nvSpPr>
              <p:cNvPr id="1860" name="Google Shape;1860;p41"/>
              <p:cNvSpPr/>
              <p:nvPr/>
            </p:nvSpPr>
            <p:spPr>
              <a:xfrm>
                <a:off x="-753175" y="253525"/>
                <a:ext cx="3895450" cy="1023950"/>
              </a:xfrm>
              <a:custGeom>
                <a:avLst/>
                <a:gdLst/>
                <a:ahLst/>
                <a:cxnLst/>
                <a:rect l="l" t="t" r="r" b="b"/>
                <a:pathLst>
                  <a:path w="155818" h="40958" fill="none" extrusionOk="0">
                    <a:moveTo>
                      <a:pt x="0" y="0"/>
                    </a:moveTo>
                    <a:cubicBezTo>
                      <a:pt x="43851" y="40958"/>
                      <a:pt x="111954" y="40958"/>
                      <a:pt x="155817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41"/>
              <p:cNvSpPr/>
              <p:nvPr/>
            </p:nvSpPr>
            <p:spPr>
              <a:xfrm>
                <a:off x="1286350" y="1106900"/>
                <a:ext cx="161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882" extrusionOk="0">
                    <a:moveTo>
                      <a:pt x="525" y="1"/>
                    </a:moveTo>
                    <a:lnTo>
                      <a:pt x="1" y="36"/>
                    </a:lnTo>
                    <a:cubicBezTo>
                      <a:pt x="215" y="632"/>
                      <a:pt x="429" y="1251"/>
                      <a:pt x="644" y="1882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41"/>
              <p:cNvSpPr/>
              <p:nvPr/>
            </p:nvSpPr>
            <p:spPr>
              <a:xfrm>
                <a:off x="1299450" y="1105425"/>
                <a:ext cx="262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727" extrusionOk="0">
                    <a:moveTo>
                      <a:pt x="739" y="0"/>
                    </a:moveTo>
                    <a:lnTo>
                      <a:pt x="1" y="60"/>
                    </a:lnTo>
                    <a:lnTo>
                      <a:pt x="120" y="1941"/>
                    </a:lnTo>
                    <a:cubicBezTo>
                      <a:pt x="429" y="2858"/>
                      <a:pt x="739" y="3798"/>
                      <a:pt x="1048" y="4727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41"/>
              <p:cNvSpPr/>
              <p:nvPr/>
            </p:nvSpPr>
            <p:spPr>
              <a:xfrm>
                <a:off x="1317900" y="1103925"/>
                <a:ext cx="3070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490" extrusionOk="0">
                    <a:moveTo>
                      <a:pt x="739" y="1"/>
                    </a:moveTo>
                    <a:lnTo>
                      <a:pt x="1" y="60"/>
                    </a:lnTo>
                    <a:lnTo>
                      <a:pt x="310" y="4787"/>
                    </a:lnTo>
                    <a:cubicBezTo>
                      <a:pt x="620" y="5727"/>
                      <a:pt x="929" y="6644"/>
                      <a:pt x="1227" y="7490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41"/>
              <p:cNvSpPr/>
              <p:nvPr/>
            </p:nvSpPr>
            <p:spPr>
              <a:xfrm>
                <a:off x="1336350" y="1102425"/>
                <a:ext cx="345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907" extrusionOk="0">
                    <a:moveTo>
                      <a:pt x="739" y="1"/>
                    </a:moveTo>
                    <a:lnTo>
                      <a:pt x="1" y="61"/>
                    </a:lnTo>
                    <a:lnTo>
                      <a:pt x="489" y="7550"/>
                    </a:lnTo>
                    <a:cubicBezTo>
                      <a:pt x="811" y="8431"/>
                      <a:pt x="1108" y="9228"/>
                      <a:pt x="1382" y="9907"/>
                    </a:cubicBezTo>
                    <a:lnTo>
                      <a:pt x="7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41"/>
              <p:cNvSpPr/>
              <p:nvPr/>
            </p:nvSpPr>
            <p:spPr>
              <a:xfrm>
                <a:off x="1354825" y="1101250"/>
                <a:ext cx="32450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0264" extrusionOk="0">
                    <a:moveTo>
                      <a:pt x="750" y="0"/>
                    </a:moveTo>
                    <a:lnTo>
                      <a:pt x="0" y="48"/>
                    </a:lnTo>
                    <a:lnTo>
                      <a:pt x="655" y="9954"/>
                    </a:lnTo>
                    <a:cubicBezTo>
                      <a:pt x="703" y="10061"/>
                      <a:pt x="750" y="10168"/>
                      <a:pt x="798" y="10264"/>
                    </a:cubicBezTo>
                    <a:cubicBezTo>
                      <a:pt x="953" y="9740"/>
                      <a:pt x="1131" y="9132"/>
                      <a:pt x="1298" y="8478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41"/>
              <p:cNvSpPr/>
              <p:nvPr/>
            </p:nvSpPr>
            <p:spPr>
              <a:xfrm>
                <a:off x="1373575" y="1099750"/>
                <a:ext cx="28600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38" extrusionOk="0">
                    <a:moveTo>
                      <a:pt x="738" y="1"/>
                    </a:moveTo>
                    <a:lnTo>
                      <a:pt x="0" y="60"/>
                    </a:lnTo>
                    <a:lnTo>
                      <a:pt x="548" y="8538"/>
                    </a:lnTo>
                    <a:cubicBezTo>
                      <a:pt x="750" y="7823"/>
                      <a:pt x="941" y="7037"/>
                      <a:pt x="1143" y="6228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41"/>
              <p:cNvSpPr/>
              <p:nvPr/>
            </p:nvSpPr>
            <p:spPr>
              <a:xfrm>
                <a:off x="1392025" y="1097975"/>
                <a:ext cx="250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6299" extrusionOk="0">
                    <a:moveTo>
                      <a:pt x="750" y="0"/>
                    </a:moveTo>
                    <a:lnTo>
                      <a:pt x="0" y="60"/>
                    </a:lnTo>
                    <a:lnTo>
                      <a:pt x="405" y="6299"/>
                    </a:lnTo>
                    <a:cubicBezTo>
                      <a:pt x="608" y="5525"/>
                      <a:pt x="798" y="4715"/>
                      <a:pt x="1000" y="3906"/>
                    </a:cubicBez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41"/>
              <p:cNvSpPr/>
              <p:nvPr/>
            </p:nvSpPr>
            <p:spPr>
              <a:xfrm>
                <a:off x="1410475" y="1096775"/>
                <a:ext cx="21450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54" extrusionOk="0">
                    <a:moveTo>
                      <a:pt x="751" y="1"/>
                    </a:moveTo>
                    <a:lnTo>
                      <a:pt x="1" y="60"/>
                    </a:lnTo>
                    <a:lnTo>
                      <a:pt x="262" y="3954"/>
                    </a:lnTo>
                    <a:cubicBezTo>
                      <a:pt x="453" y="3144"/>
                      <a:pt x="655" y="2346"/>
                      <a:pt x="858" y="1560"/>
                    </a:cubicBez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41"/>
              <p:cNvSpPr/>
              <p:nvPr/>
            </p:nvSpPr>
            <p:spPr>
              <a:xfrm>
                <a:off x="1429225" y="1095600"/>
                <a:ext cx="1252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08" extrusionOk="0">
                    <a:moveTo>
                      <a:pt x="501" y="0"/>
                    </a:moveTo>
                    <a:lnTo>
                      <a:pt x="1" y="48"/>
                    </a:lnTo>
                    <a:lnTo>
                      <a:pt x="96" y="1607"/>
                    </a:lnTo>
                    <a:cubicBezTo>
                      <a:pt x="239" y="1060"/>
                      <a:pt x="370" y="524"/>
                      <a:pt x="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41"/>
              <p:cNvSpPr/>
              <p:nvPr/>
            </p:nvSpPr>
            <p:spPr>
              <a:xfrm>
                <a:off x="1252425" y="1010450"/>
                <a:ext cx="214325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895" extrusionOk="0">
                    <a:moveTo>
                      <a:pt x="8573" y="1"/>
                    </a:moveTo>
                    <a:lnTo>
                      <a:pt x="8573" y="1"/>
                    </a:lnTo>
                    <a:cubicBezTo>
                      <a:pt x="5727" y="346"/>
                      <a:pt x="2858" y="549"/>
                      <a:pt x="0" y="584"/>
                    </a:cubicBezTo>
                    <a:cubicBezTo>
                      <a:pt x="453" y="1513"/>
                      <a:pt x="858" y="2466"/>
                      <a:pt x="1203" y="3454"/>
                    </a:cubicBezTo>
                    <a:lnTo>
                      <a:pt x="1358" y="3894"/>
                    </a:lnTo>
                    <a:lnTo>
                      <a:pt x="1882" y="3859"/>
                    </a:lnTo>
                    <a:lnTo>
                      <a:pt x="2620" y="3799"/>
                    </a:lnTo>
                    <a:lnTo>
                      <a:pt x="3370" y="3740"/>
                    </a:lnTo>
                    <a:lnTo>
                      <a:pt x="4108" y="3680"/>
                    </a:lnTo>
                    <a:lnTo>
                      <a:pt x="4858" y="3620"/>
                    </a:lnTo>
                    <a:lnTo>
                      <a:pt x="5596" y="3561"/>
                    </a:lnTo>
                    <a:lnTo>
                      <a:pt x="6346" y="3513"/>
                    </a:lnTo>
                    <a:lnTo>
                      <a:pt x="7085" y="3454"/>
                    </a:lnTo>
                    <a:lnTo>
                      <a:pt x="7597" y="3406"/>
                    </a:lnTo>
                    <a:lnTo>
                      <a:pt x="7739" y="2823"/>
                    </a:lnTo>
                    <a:cubicBezTo>
                      <a:pt x="8037" y="1727"/>
                      <a:pt x="8311" y="751"/>
                      <a:pt x="8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41"/>
              <p:cNvSpPr/>
              <p:nvPr/>
            </p:nvSpPr>
            <p:spPr>
              <a:xfrm>
                <a:off x="955650" y="1094700"/>
                <a:ext cx="1282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18" extrusionOk="0">
                    <a:moveTo>
                      <a:pt x="1" y="0"/>
                    </a:moveTo>
                    <a:cubicBezTo>
                      <a:pt x="120" y="608"/>
                      <a:pt x="251" y="1251"/>
                      <a:pt x="370" y="1917"/>
                    </a:cubicBezTo>
                    <a:lnTo>
                      <a:pt x="513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41"/>
              <p:cNvSpPr/>
              <p:nvPr/>
            </p:nvSpPr>
            <p:spPr>
              <a:xfrm>
                <a:off x="964875" y="1095600"/>
                <a:ext cx="22050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763" extrusionOk="0">
                    <a:moveTo>
                      <a:pt x="144" y="0"/>
                    </a:moveTo>
                    <a:lnTo>
                      <a:pt x="1" y="1881"/>
                    </a:lnTo>
                    <a:cubicBezTo>
                      <a:pt x="168" y="2822"/>
                      <a:pt x="346" y="3798"/>
                      <a:pt x="525" y="4763"/>
                    </a:cubicBezTo>
                    <a:lnTo>
                      <a:pt x="882" y="36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41"/>
              <p:cNvSpPr/>
              <p:nvPr/>
            </p:nvSpPr>
            <p:spPr>
              <a:xfrm>
                <a:off x="977975" y="1096475"/>
                <a:ext cx="2772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7538" extrusionOk="0">
                    <a:moveTo>
                      <a:pt x="358" y="1"/>
                    </a:moveTo>
                    <a:lnTo>
                      <a:pt x="1" y="4728"/>
                    </a:lnTo>
                    <a:cubicBezTo>
                      <a:pt x="179" y="5704"/>
                      <a:pt x="358" y="6668"/>
                      <a:pt x="537" y="7538"/>
                    </a:cubicBezTo>
                    <a:lnTo>
                      <a:pt x="1108" y="48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41"/>
              <p:cNvSpPr/>
              <p:nvPr/>
            </p:nvSpPr>
            <p:spPr>
              <a:xfrm>
                <a:off x="991375" y="1097675"/>
                <a:ext cx="32775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943" extrusionOk="0">
                    <a:moveTo>
                      <a:pt x="572" y="0"/>
                    </a:moveTo>
                    <a:lnTo>
                      <a:pt x="1" y="7490"/>
                    </a:lnTo>
                    <a:cubicBezTo>
                      <a:pt x="191" y="8406"/>
                      <a:pt x="370" y="9240"/>
                      <a:pt x="560" y="9942"/>
                    </a:cubicBezTo>
                    <a:lnTo>
                      <a:pt x="1310" y="48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41"/>
              <p:cNvSpPr/>
              <p:nvPr/>
            </p:nvSpPr>
            <p:spPr>
              <a:xfrm>
                <a:off x="1005675" y="1098875"/>
                <a:ext cx="37225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228" extrusionOk="0">
                    <a:moveTo>
                      <a:pt x="738" y="0"/>
                    </a:moveTo>
                    <a:lnTo>
                      <a:pt x="0" y="9894"/>
                    </a:lnTo>
                    <a:cubicBezTo>
                      <a:pt x="24" y="10013"/>
                      <a:pt x="60" y="10120"/>
                      <a:pt x="83" y="10228"/>
                    </a:cubicBezTo>
                    <a:cubicBezTo>
                      <a:pt x="322" y="9728"/>
                      <a:pt x="583" y="9156"/>
                      <a:pt x="845" y="8525"/>
                    </a:cubicBezTo>
                    <a:lnTo>
                      <a:pt x="1488" y="48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41"/>
              <p:cNvSpPr/>
              <p:nvPr/>
            </p:nvSpPr>
            <p:spPr>
              <a:xfrm>
                <a:off x="1026800" y="1100050"/>
                <a:ext cx="3455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490" extrusionOk="0">
                    <a:moveTo>
                      <a:pt x="643" y="1"/>
                    </a:moveTo>
                    <a:lnTo>
                      <a:pt x="0" y="8490"/>
                    </a:lnTo>
                    <a:cubicBezTo>
                      <a:pt x="298" y="7799"/>
                      <a:pt x="596" y="7061"/>
                      <a:pt x="905" y="6287"/>
                    </a:cubicBezTo>
                    <a:lnTo>
                      <a:pt x="1382" y="60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41"/>
              <p:cNvSpPr/>
              <p:nvPr/>
            </p:nvSpPr>
            <p:spPr>
              <a:xfrm>
                <a:off x="1049425" y="1101250"/>
                <a:ext cx="303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228" extrusionOk="0">
                    <a:moveTo>
                      <a:pt x="477" y="0"/>
                    </a:moveTo>
                    <a:lnTo>
                      <a:pt x="0" y="6227"/>
                    </a:lnTo>
                    <a:cubicBezTo>
                      <a:pt x="298" y="5489"/>
                      <a:pt x="607" y="4715"/>
                      <a:pt x="917" y="3941"/>
                    </a:cubicBezTo>
                    <a:lnTo>
                      <a:pt x="1215" y="48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41"/>
              <p:cNvSpPr/>
              <p:nvPr/>
            </p:nvSpPr>
            <p:spPr>
              <a:xfrm>
                <a:off x="1072350" y="1102425"/>
                <a:ext cx="26200" cy="97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95" extrusionOk="0">
                    <a:moveTo>
                      <a:pt x="298" y="1"/>
                    </a:moveTo>
                    <a:lnTo>
                      <a:pt x="0" y="3894"/>
                    </a:lnTo>
                    <a:cubicBezTo>
                      <a:pt x="310" y="3132"/>
                      <a:pt x="619" y="2358"/>
                      <a:pt x="929" y="1608"/>
                    </a:cubicBezTo>
                    <a:lnTo>
                      <a:pt x="1048" y="49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41"/>
              <p:cNvSpPr/>
              <p:nvPr/>
            </p:nvSpPr>
            <p:spPr>
              <a:xfrm>
                <a:off x="1095550" y="1103625"/>
                <a:ext cx="15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561" extrusionOk="0">
                    <a:moveTo>
                      <a:pt x="120" y="1"/>
                    </a:moveTo>
                    <a:lnTo>
                      <a:pt x="1" y="1560"/>
                    </a:lnTo>
                    <a:cubicBezTo>
                      <a:pt x="215" y="1036"/>
                      <a:pt x="417" y="524"/>
                      <a:pt x="620" y="3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41"/>
              <p:cNvSpPr/>
              <p:nvPr/>
            </p:nvSpPr>
            <p:spPr>
              <a:xfrm>
                <a:off x="933325" y="1007775"/>
                <a:ext cx="21435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871" extrusionOk="0">
                    <a:moveTo>
                      <a:pt x="1" y="1"/>
                    </a:moveTo>
                    <a:cubicBezTo>
                      <a:pt x="334" y="989"/>
                      <a:pt x="596" y="1989"/>
                      <a:pt x="799" y="3013"/>
                    </a:cubicBezTo>
                    <a:cubicBezTo>
                      <a:pt x="822" y="3156"/>
                      <a:pt x="858" y="3323"/>
                      <a:pt x="894" y="3477"/>
                    </a:cubicBezTo>
                    <a:lnTo>
                      <a:pt x="1406" y="3513"/>
                    </a:lnTo>
                    <a:lnTo>
                      <a:pt x="2156" y="3549"/>
                    </a:lnTo>
                    <a:lnTo>
                      <a:pt x="2894" y="3596"/>
                    </a:lnTo>
                    <a:lnTo>
                      <a:pt x="3644" y="3644"/>
                    </a:lnTo>
                    <a:lnTo>
                      <a:pt x="4382" y="3692"/>
                    </a:lnTo>
                    <a:lnTo>
                      <a:pt x="5132" y="3739"/>
                    </a:lnTo>
                    <a:lnTo>
                      <a:pt x="5871" y="3787"/>
                    </a:lnTo>
                    <a:lnTo>
                      <a:pt x="6621" y="3835"/>
                    </a:lnTo>
                    <a:lnTo>
                      <a:pt x="7121" y="3870"/>
                    </a:lnTo>
                    <a:cubicBezTo>
                      <a:pt x="7204" y="3680"/>
                      <a:pt x="7276" y="3489"/>
                      <a:pt x="7359" y="3311"/>
                    </a:cubicBezTo>
                    <a:cubicBezTo>
                      <a:pt x="7811" y="2263"/>
                      <a:pt x="8216" y="1334"/>
                      <a:pt x="8573" y="632"/>
                    </a:cubicBezTo>
                    <a:cubicBezTo>
                      <a:pt x="5716" y="572"/>
                      <a:pt x="2846" y="37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41"/>
              <p:cNvSpPr/>
              <p:nvPr/>
            </p:nvSpPr>
            <p:spPr>
              <a:xfrm>
                <a:off x="638950" y="1056600"/>
                <a:ext cx="128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930" extrusionOk="0">
                    <a:moveTo>
                      <a:pt x="1" y="0"/>
                    </a:moveTo>
                    <a:cubicBezTo>
                      <a:pt x="72" y="620"/>
                      <a:pt x="143" y="1262"/>
                      <a:pt x="215" y="1929"/>
                    </a:cubicBezTo>
                    <a:lnTo>
                      <a:pt x="51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41"/>
              <p:cNvSpPr/>
              <p:nvPr/>
            </p:nvSpPr>
            <p:spPr>
              <a:xfrm>
                <a:off x="644300" y="1058375"/>
                <a:ext cx="2592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788" extrusionOk="0">
                    <a:moveTo>
                      <a:pt x="299" y="1"/>
                    </a:moveTo>
                    <a:lnTo>
                      <a:pt x="1" y="1870"/>
                    </a:lnTo>
                    <a:cubicBezTo>
                      <a:pt x="96" y="2823"/>
                      <a:pt x="191" y="3811"/>
                      <a:pt x="299" y="4787"/>
                    </a:cubicBezTo>
                    <a:lnTo>
                      <a:pt x="1037" y="108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41"/>
              <p:cNvSpPr/>
              <p:nvPr/>
            </p:nvSpPr>
            <p:spPr>
              <a:xfrm>
                <a:off x="651750" y="1061075"/>
                <a:ext cx="36925" cy="1881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7525" extrusionOk="0">
                    <a:moveTo>
                      <a:pt x="739" y="0"/>
                    </a:moveTo>
                    <a:lnTo>
                      <a:pt x="1" y="4679"/>
                    </a:lnTo>
                    <a:cubicBezTo>
                      <a:pt x="96" y="5655"/>
                      <a:pt x="203" y="6620"/>
                      <a:pt x="310" y="7525"/>
                    </a:cubicBezTo>
                    <a:lnTo>
                      <a:pt x="1477" y="107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41"/>
              <p:cNvSpPr/>
              <p:nvPr/>
            </p:nvSpPr>
            <p:spPr>
              <a:xfrm>
                <a:off x="659500" y="1063750"/>
                <a:ext cx="47350" cy="24767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907" extrusionOk="0">
                    <a:moveTo>
                      <a:pt x="1167" y="0"/>
                    </a:moveTo>
                    <a:lnTo>
                      <a:pt x="0" y="7418"/>
                    </a:lnTo>
                    <a:cubicBezTo>
                      <a:pt x="107" y="8335"/>
                      <a:pt x="226" y="9192"/>
                      <a:pt x="357" y="9906"/>
                    </a:cubicBezTo>
                    <a:lnTo>
                      <a:pt x="1893" y="107"/>
                    </a:lnTo>
                    <a:lnTo>
                      <a:pt x="1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41"/>
              <p:cNvSpPr/>
              <p:nvPr/>
            </p:nvSpPr>
            <p:spPr>
              <a:xfrm>
                <a:off x="668425" y="1066425"/>
                <a:ext cx="57175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133" extrusionOk="0">
                    <a:moveTo>
                      <a:pt x="1548" y="0"/>
                    </a:moveTo>
                    <a:lnTo>
                      <a:pt x="0" y="9799"/>
                    </a:lnTo>
                    <a:cubicBezTo>
                      <a:pt x="24" y="9906"/>
                      <a:pt x="48" y="10025"/>
                      <a:pt x="72" y="10133"/>
                    </a:cubicBezTo>
                    <a:cubicBezTo>
                      <a:pt x="346" y="9656"/>
                      <a:pt x="643" y="9109"/>
                      <a:pt x="965" y="8501"/>
                    </a:cubicBezTo>
                    <a:lnTo>
                      <a:pt x="2286" y="96"/>
                    </a:lnTo>
                    <a:lnTo>
                      <a:pt x="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41"/>
              <p:cNvSpPr/>
              <p:nvPr/>
            </p:nvSpPr>
            <p:spPr>
              <a:xfrm>
                <a:off x="692225" y="1069100"/>
                <a:ext cx="51525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8395" extrusionOk="0">
                    <a:moveTo>
                      <a:pt x="1322" y="0"/>
                    </a:moveTo>
                    <a:lnTo>
                      <a:pt x="1" y="8394"/>
                    </a:lnTo>
                    <a:cubicBezTo>
                      <a:pt x="358" y="7740"/>
                      <a:pt x="715" y="7025"/>
                      <a:pt x="1096" y="6275"/>
                    </a:cubicBezTo>
                    <a:lnTo>
                      <a:pt x="2061" y="96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41"/>
              <p:cNvSpPr/>
              <p:nvPr/>
            </p:nvSpPr>
            <p:spPr>
              <a:xfrm>
                <a:off x="719625" y="1071475"/>
                <a:ext cx="4257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6181" extrusionOk="0">
                    <a:moveTo>
                      <a:pt x="965" y="1"/>
                    </a:moveTo>
                    <a:lnTo>
                      <a:pt x="0" y="6180"/>
                    </a:lnTo>
                    <a:cubicBezTo>
                      <a:pt x="357" y="5466"/>
                      <a:pt x="726" y="4716"/>
                      <a:pt x="1096" y="3966"/>
                    </a:cubicBezTo>
                    <a:lnTo>
                      <a:pt x="1703" y="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41"/>
              <p:cNvSpPr/>
              <p:nvPr/>
            </p:nvSpPr>
            <p:spPr>
              <a:xfrm>
                <a:off x="747000" y="1074150"/>
                <a:ext cx="336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859" extrusionOk="0">
                    <a:moveTo>
                      <a:pt x="608" y="1"/>
                    </a:moveTo>
                    <a:lnTo>
                      <a:pt x="1" y="3859"/>
                    </a:lnTo>
                    <a:cubicBezTo>
                      <a:pt x="370" y="3120"/>
                      <a:pt x="751" y="2370"/>
                      <a:pt x="1108" y="1656"/>
                    </a:cubicBezTo>
                    <a:lnTo>
                      <a:pt x="1346" y="108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41"/>
              <p:cNvSpPr/>
              <p:nvPr/>
            </p:nvSpPr>
            <p:spPr>
              <a:xfrm>
                <a:off x="774675" y="1076850"/>
                <a:ext cx="1847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48" extrusionOk="0">
                    <a:moveTo>
                      <a:pt x="239" y="0"/>
                    </a:moveTo>
                    <a:lnTo>
                      <a:pt x="1" y="1548"/>
                    </a:lnTo>
                    <a:cubicBezTo>
                      <a:pt x="251" y="1048"/>
                      <a:pt x="501" y="548"/>
                      <a:pt x="739" y="71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41"/>
              <p:cNvSpPr/>
              <p:nvPr/>
            </p:nvSpPr>
            <p:spPr>
              <a:xfrm>
                <a:off x="623775" y="968200"/>
                <a:ext cx="2128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418" extrusionOk="0">
                    <a:moveTo>
                      <a:pt x="0" y="0"/>
                    </a:moveTo>
                    <a:cubicBezTo>
                      <a:pt x="250" y="1012"/>
                      <a:pt x="429" y="2036"/>
                      <a:pt x="548" y="3060"/>
                    </a:cubicBezTo>
                    <a:cubicBezTo>
                      <a:pt x="572" y="3215"/>
                      <a:pt x="584" y="3370"/>
                      <a:pt x="608" y="3536"/>
                    </a:cubicBezTo>
                    <a:lnTo>
                      <a:pt x="1120" y="3608"/>
                    </a:lnTo>
                    <a:lnTo>
                      <a:pt x="1858" y="3715"/>
                    </a:lnTo>
                    <a:lnTo>
                      <a:pt x="2596" y="3822"/>
                    </a:lnTo>
                    <a:lnTo>
                      <a:pt x="3346" y="3929"/>
                    </a:lnTo>
                    <a:lnTo>
                      <a:pt x="4084" y="4036"/>
                    </a:lnTo>
                    <a:lnTo>
                      <a:pt x="4822" y="4132"/>
                    </a:lnTo>
                    <a:lnTo>
                      <a:pt x="5572" y="4239"/>
                    </a:lnTo>
                    <a:lnTo>
                      <a:pt x="6299" y="4346"/>
                    </a:lnTo>
                    <a:lnTo>
                      <a:pt x="6811" y="4417"/>
                    </a:lnTo>
                    <a:cubicBezTo>
                      <a:pt x="6906" y="4239"/>
                      <a:pt x="7001" y="4060"/>
                      <a:pt x="7085" y="3882"/>
                    </a:cubicBezTo>
                    <a:cubicBezTo>
                      <a:pt x="7608" y="2882"/>
                      <a:pt x="8097" y="1989"/>
                      <a:pt x="8513" y="1310"/>
                    </a:cubicBezTo>
                    <a:cubicBezTo>
                      <a:pt x="5656" y="1024"/>
                      <a:pt x="2810" y="59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41"/>
              <p:cNvSpPr/>
              <p:nvPr/>
            </p:nvSpPr>
            <p:spPr>
              <a:xfrm>
                <a:off x="326400" y="975625"/>
                <a:ext cx="134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54" extrusionOk="0">
                    <a:moveTo>
                      <a:pt x="37" y="1"/>
                    </a:moveTo>
                    <a:cubicBezTo>
                      <a:pt x="37" y="632"/>
                      <a:pt x="25" y="1287"/>
                      <a:pt x="1" y="1954"/>
                    </a:cubicBezTo>
                    <a:lnTo>
                      <a:pt x="537" y="144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41"/>
              <p:cNvSpPr/>
              <p:nvPr/>
            </p:nvSpPr>
            <p:spPr>
              <a:xfrm>
                <a:off x="324325" y="979200"/>
                <a:ext cx="33675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4752" extrusionOk="0">
                    <a:moveTo>
                      <a:pt x="620" y="1"/>
                    </a:moveTo>
                    <a:lnTo>
                      <a:pt x="84" y="1811"/>
                    </a:lnTo>
                    <a:cubicBezTo>
                      <a:pt x="60" y="2775"/>
                      <a:pt x="36" y="3775"/>
                      <a:pt x="1" y="4751"/>
                    </a:cubicBezTo>
                    <a:lnTo>
                      <a:pt x="1346" y="203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41"/>
              <p:cNvSpPr/>
              <p:nvPr/>
            </p:nvSpPr>
            <p:spPr>
              <a:xfrm>
                <a:off x="322550" y="984275"/>
                <a:ext cx="5300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7406" extrusionOk="0">
                    <a:moveTo>
                      <a:pt x="1405" y="0"/>
                    </a:moveTo>
                    <a:lnTo>
                      <a:pt x="72" y="4548"/>
                    </a:lnTo>
                    <a:cubicBezTo>
                      <a:pt x="36" y="5537"/>
                      <a:pt x="12" y="6501"/>
                      <a:pt x="0" y="7406"/>
                    </a:cubicBezTo>
                    <a:lnTo>
                      <a:pt x="2120" y="21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41"/>
              <p:cNvSpPr/>
              <p:nvPr/>
            </p:nvSpPr>
            <p:spPr>
              <a:xfrm>
                <a:off x="322550" y="989625"/>
                <a:ext cx="7115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717" extrusionOk="0">
                    <a:moveTo>
                      <a:pt x="2120" y="1"/>
                    </a:moveTo>
                    <a:lnTo>
                      <a:pt x="12" y="7192"/>
                    </a:lnTo>
                    <a:cubicBezTo>
                      <a:pt x="0" y="8132"/>
                      <a:pt x="12" y="8978"/>
                      <a:pt x="48" y="9716"/>
                    </a:cubicBezTo>
                    <a:lnTo>
                      <a:pt x="2846" y="191"/>
                    </a:lnTo>
                    <a:lnTo>
                      <a:pt x="21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41"/>
              <p:cNvSpPr/>
              <p:nvPr/>
            </p:nvSpPr>
            <p:spPr>
              <a:xfrm>
                <a:off x="323725" y="994400"/>
                <a:ext cx="87850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871" extrusionOk="0">
                    <a:moveTo>
                      <a:pt x="2799" y="0"/>
                    </a:moveTo>
                    <a:lnTo>
                      <a:pt x="1" y="9525"/>
                    </a:lnTo>
                    <a:cubicBezTo>
                      <a:pt x="1" y="9644"/>
                      <a:pt x="13" y="9751"/>
                      <a:pt x="25" y="9870"/>
                    </a:cubicBezTo>
                    <a:cubicBezTo>
                      <a:pt x="358" y="9430"/>
                      <a:pt x="727" y="8918"/>
                      <a:pt x="1120" y="8358"/>
                    </a:cubicBezTo>
                    <a:lnTo>
                      <a:pt x="3513" y="202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41"/>
              <p:cNvSpPr/>
              <p:nvPr/>
            </p:nvSpPr>
            <p:spPr>
              <a:xfrm>
                <a:off x="351725" y="999450"/>
                <a:ext cx="77700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8157" extrusionOk="0">
                    <a:moveTo>
                      <a:pt x="2393" y="0"/>
                    </a:moveTo>
                    <a:lnTo>
                      <a:pt x="0" y="8156"/>
                    </a:lnTo>
                    <a:cubicBezTo>
                      <a:pt x="429" y="7549"/>
                      <a:pt x="881" y="6882"/>
                      <a:pt x="1357" y="6192"/>
                    </a:cubicBezTo>
                    <a:lnTo>
                      <a:pt x="3108" y="203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41"/>
              <p:cNvSpPr/>
              <p:nvPr/>
            </p:nvSpPr>
            <p:spPr>
              <a:xfrm>
                <a:off x="385350" y="1004500"/>
                <a:ext cx="619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5990" extrusionOk="0">
                    <a:moveTo>
                      <a:pt x="1763" y="1"/>
                    </a:moveTo>
                    <a:lnTo>
                      <a:pt x="0" y="5990"/>
                    </a:lnTo>
                    <a:cubicBezTo>
                      <a:pt x="453" y="5323"/>
                      <a:pt x="917" y="4632"/>
                      <a:pt x="1382" y="3942"/>
                    </a:cubicBezTo>
                    <a:lnTo>
                      <a:pt x="2477" y="191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41"/>
              <p:cNvSpPr/>
              <p:nvPr/>
            </p:nvSpPr>
            <p:spPr>
              <a:xfrm>
                <a:off x="419875" y="1009275"/>
                <a:ext cx="455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751" extrusionOk="0">
                    <a:moveTo>
                      <a:pt x="1096" y="0"/>
                    </a:moveTo>
                    <a:lnTo>
                      <a:pt x="1" y="3751"/>
                    </a:lnTo>
                    <a:cubicBezTo>
                      <a:pt x="465" y="3060"/>
                      <a:pt x="917" y="2370"/>
                      <a:pt x="1370" y="1703"/>
                    </a:cubicBezTo>
                    <a:lnTo>
                      <a:pt x="1822" y="203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41"/>
              <p:cNvSpPr/>
              <p:nvPr/>
            </p:nvSpPr>
            <p:spPr>
              <a:xfrm>
                <a:off x="454100" y="1014325"/>
                <a:ext cx="235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501" extrusionOk="0">
                    <a:moveTo>
                      <a:pt x="441" y="1"/>
                    </a:moveTo>
                    <a:lnTo>
                      <a:pt x="1" y="1501"/>
                    </a:lnTo>
                    <a:cubicBezTo>
                      <a:pt x="322" y="1037"/>
                      <a:pt x="632" y="572"/>
                      <a:pt x="941" y="144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41"/>
              <p:cNvSpPr/>
              <p:nvPr/>
            </p:nvSpPr>
            <p:spPr>
              <a:xfrm>
                <a:off x="323725" y="886350"/>
                <a:ext cx="206300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5263" extrusionOk="0">
                    <a:moveTo>
                      <a:pt x="1" y="0"/>
                    </a:moveTo>
                    <a:cubicBezTo>
                      <a:pt x="120" y="1036"/>
                      <a:pt x="168" y="2072"/>
                      <a:pt x="156" y="3108"/>
                    </a:cubicBezTo>
                    <a:lnTo>
                      <a:pt x="156" y="3584"/>
                    </a:lnTo>
                    <a:lnTo>
                      <a:pt x="656" y="3715"/>
                    </a:lnTo>
                    <a:lnTo>
                      <a:pt x="1370" y="3917"/>
                    </a:lnTo>
                    <a:lnTo>
                      <a:pt x="2084" y="4120"/>
                    </a:lnTo>
                    <a:lnTo>
                      <a:pt x="2799" y="4322"/>
                    </a:lnTo>
                    <a:lnTo>
                      <a:pt x="3513" y="4524"/>
                    </a:lnTo>
                    <a:lnTo>
                      <a:pt x="4228" y="4715"/>
                    </a:lnTo>
                    <a:lnTo>
                      <a:pt x="4954" y="4917"/>
                    </a:lnTo>
                    <a:lnTo>
                      <a:pt x="5668" y="5120"/>
                    </a:lnTo>
                    <a:lnTo>
                      <a:pt x="6156" y="5263"/>
                    </a:lnTo>
                    <a:cubicBezTo>
                      <a:pt x="6275" y="5084"/>
                      <a:pt x="6394" y="4929"/>
                      <a:pt x="6502" y="4763"/>
                    </a:cubicBezTo>
                    <a:cubicBezTo>
                      <a:pt x="7156" y="3834"/>
                      <a:pt x="7752" y="3012"/>
                      <a:pt x="8252" y="2393"/>
                    </a:cubicBezTo>
                    <a:cubicBezTo>
                      <a:pt x="5466" y="1750"/>
                      <a:pt x="2704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41"/>
              <p:cNvSpPr/>
              <p:nvPr/>
            </p:nvSpPr>
            <p:spPr>
              <a:xfrm>
                <a:off x="19225" y="864025"/>
                <a:ext cx="1790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1" extrusionOk="0">
                    <a:moveTo>
                      <a:pt x="227" y="0"/>
                    </a:moveTo>
                    <a:cubicBezTo>
                      <a:pt x="167" y="619"/>
                      <a:pt x="84" y="1274"/>
                      <a:pt x="1" y="1941"/>
                    </a:cubicBezTo>
                    <a:lnTo>
                      <a:pt x="715" y="19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41"/>
              <p:cNvSpPr/>
              <p:nvPr/>
            </p:nvSpPr>
            <p:spPr>
              <a:xfrm>
                <a:off x="9400" y="868775"/>
                <a:ext cx="44675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4656" extrusionOk="0">
                    <a:moveTo>
                      <a:pt x="1108" y="1"/>
                    </a:moveTo>
                    <a:lnTo>
                      <a:pt x="394" y="1751"/>
                    </a:lnTo>
                    <a:cubicBezTo>
                      <a:pt x="263" y="2703"/>
                      <a:pt x="132" y="3692"/>
                      <a:pt x="1" y="4656"/>
                    </a:cubicBezTo>
                    <a:lnTo>
                      <a:pt x="1787" y="274"/>
                    </a:ln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41"/>
              <p:cNvSpPr/>
              <p:nvPr/>
            </p:nvSpPr>
            <p:spPr>
              <a:xfrm>
                <a:off x="775" y="875625"/>
                <a:ext cx="711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28" extrusionOk="0">
                    <a:moveTo>
                      <a:pt x="2144" y="0"/>
                    </a:moveTo>
                    <a:lnTo>
                      <a:pt x="358" y="4382"/>
                    </a:lnTo>
                    <a:cubicBezTo>
                      <a:pt x="227" y="5370"/>
                      <a:pt x="96" y="6323"/>
                      <a:pt x="1" y="7228"/>
                    </a:cubicBezTo>
                    <a:lnTo>
                      <a:pt x="2846" y="274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41"/>
              <p:cNvSpPr/>
              <p:nvPr/>
            </p:nvSpPr>
            <p:spPr>
              <a:xfrm>
                <a:off x="-4875" y="882475"/>
                <a:ext cx="937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9454" extrusionOk="0">
                    <a:moveTo>
                      <a:pt x="3060" y="0"/>
                    </a:moveTo>
                    <a:lnTo>
                      <a:pt x="215" y="6942"/>
                    </a:lnTo>
                    <a:cubicBezTo>
                      <a:pt x="119" y="7870"/>
                      <a:pt x="36" y="8728"/>
                      <a:pt x="0" y="9454"/>
                    </a:cubicBezTo>
                    <a:lnTo>
                      <a:pt x="3751" y="27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41"/>
              <p:cNvSpPr/>
              <p:nvPr/>
            </p:nvSpPr>
            <p:spPr>
              <a:xfrm>
                <a:off x="-5175" y="889325"/>
                <a:ext cx="111350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9526" extrusionOk="0">
                    <a:moveTo>
                      <a:pt x="3763" y="0"/>
                    </a:moveTo>
                    <a:lnTo>
                      <a:pt x="12" y="9180"/>
                    </a:lnTo>
                    <a:cubicBezTo>
                      <a:pt x="12" y="9299"/>
                      <a:pt x="0" y="9418"/>
                      <a:pt x="0" y="9525"/>
                    </a:cubicBezTo>
                    <a:cubicBezTo>
                      <a:pt x="370" y="9120"/>
                      <a:pt x="786" y="8656"/>
                      <a:pt x="1239" y="8144"/>
                    </a:cubicBezTo>
                    <a:lnTo>
                      <a:pt x="4453" y="27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41"/>
              <p:cNvSpPr/>
              <p:nvPr/>
            </p:nvSpPr>
            <p:spPr>
              <a:xfrm>
                <a:off x="25775" y="896150"/>
                <a:ext cx="97650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7871" extrusionOk="0">
                    <a:moveTo>
                      <a:pt x="3215" y="1"/>
                    </a:moveTo>
                    <a:lnTo>
                      <a:pt x="1" y="7871"/>
                    </a:lnTo>
                    <a:cubicBezTo>
                      <a:pt x="489" y="7311"/>
                      <a:pt x="1013" y="6692"/>
                      <a:pt x="1548" y="6049"/>
                    </a:cubicBezTo>
                    <a:lnTo>
                      <a:pt x="3906" y="275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41"/>
              <p:cNvSpPr/>
              <p:nvPr/>
            </p:nvSpPr>
            <p:spPr>
              <a:xfrm>
                <a:off x="64475" y="903000"/>
                <a:ext cx="765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5776" extrusionOk="0">
                    <a:moveTo>
                      <a:pt x="2358" y="1"/>
                    </a:moveTo>
                    <a:lnTo>
                      <a:pt x="0" y="5775"/>
                    </a:lnTo>
                    <a:cubicBezTo>
                      <a:pt x="512" y="5168"/>
                      <a:pt x="1036" y="4525"/>
                      <a:pt x="1572" y="3882"/>
                    </a:cubicBezTo>
                    <a:lnTo>
                      <a:pt x="3060" y="275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41"/>
              <p:cNvSpPr/>
              <p:nvPr/>
            </p:nvSpPr>
            <p:spPr>
              <a:xfrm>
                <a:off x="103775" y="909850"/>
                <a:ext cx="54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609" extrusionOk="0">
                    <a:moveTo>
                      <a:pt x="1488" y="1"/>
                    </a:moveTo>
                    <a:lnTo>
                      <a:pt x="0" y="3608"/>
                    </a:lnTo>
                    <a:cubicBezTo>
                      <a:pt x="536" y="2977"/>
                      <a:pt x="1060" y="2334"/>
                      <a:pt x="1584" y="1715"/>
                    </a:cubicBezTo>
                    <a:lnTo>
                      <a:pt x="2179" y="275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41"/>
              <p:cNvSpPr/>
              <p:nvPr/>
            </p:nvSpPr>
            <p:spPr>
              <a:xfrm>
                <a:off x="143350" y="916700"/>
                <a:ext cx="268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42" extrusionOk="0">
                    <a:moveTo>
                      <a:pt x="596" y="1"/>
                    </a:moveTo>
                    <a:lnTo>
                      <a:pt x="1" y="1441"/>
                    </a:lnTo>
                    <a:cubicBezTo>
                      <a:pt x="370" y="1013"/>
                      <a:pt x="727" y="584"/>
                      <a:pt x="1072" y="179"/>
                    </a:cubicBez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41"/>
              <p:cNvSpPr/>
              <p:nvPr/>
            </p:nvSpPr>
            <p:spPr>
              <a:xfrm>
                <a:off x="24875" y="774725"/>
                <a:ext cx="204825" cy="1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5859" extrusionOk="0">
                    <a:moveTo>
                      <a:pt x="227" y="0"/>
                    </a:moveTo>
                    <a:lnTo>
                      <a:pt x="227" y="0"/>
                    </a:lnTo>
                    <a:cubicBezTo>
                      <a:pt x="239" y="1036"/>
                      <a:pt x="180" y="2072"/>
                      <a:pt x="60" y="3108"/>
                    </a:cubicBezTo>
                    <a:cubicBezTo>
                      <a:pt x="37" y="3251"/>
                      <a:pt x="25" y="3417"/>
                      <a:pt x="1" y="3572"/>
                    </a:cubicBezTo>
                    <a:lnTo>
                      <a:pt x="489" y="3763"/>
                    </a:lnTo>
                    <a:lnTo>
                      <a:pt x="1180" y="4036"/>
                    </a:lnTo>
                    <a:lnTo>
                      <a:pt x="1870" y="4310"/>
                    </a:lnTo>
                    <a:lnTo>
                      <a:pt x="2561" y="4584"/>
                    </a:lnTo>
                    <a:lnTo>
                      <a:pt x="3251" y="4858"/>
                    </a:lnTo>
                    <a:lnTo>
                      <a:pt x="3942" y="5132"/>
                    </a:lnTo>
                    <a:lnTo>
                      <a:pt x="4632" y="5406"/>
                    </a:lnTo>
                    <a:lnTo>
                      <a:pt x="5335" y="5680"/>
                    </a:lnTo>
                    <a:lnTo>
                      <a:pt x="5811" y="5858"/>
                    </a:lnTo>
                    <a:lnTo>
                      <a:pt x="6204" y="5406"/>
                    </a:lnTo>
                    <a:cubicBezTo>
                      <a:pt x="6954" y="4548"/>
                      <a:pt x="7633" y="3786"/>
                      <a:pt x="8192" y="3227"/>
                    </a:cubicBezTo>
                    <a:cubicBezTo>
                      <a:pt x="5478" y="2298"/>
                      <a:pt x="2823" y="1215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41"/>
              <p:cNvSpPr/>
              <p:nvPr/>
            </p:nvSpPr>
            <p:spPr>
              <a:xfrm>
                <a:off x="1588775" y="1078925"/>
                <a:ext cx="1997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70" extrusionOk="0">
                    <a:moveTo>
                      <a:pt x="512" y="0"/>
                    </a:moveTo>
                    <a:lnTo>
                      <a:pt x="0" y="84"/>
                    </a:lnTo>
                    <a:cubicBezTo>
                      <a:pt x="262" y="655"/>
                      <a:pt x="536" y="1251"/>
                      <a:pt x="798" y="1870"/>
                    </a:cubicBezTo>
                    <a:lnTo>
                      <a:pt x="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41"/>
              <p:cNvSpPr/>
              <p:nvPr/>
            </p:nvSpPr>
            <p:spPr>
              <a:xfrm>
                <a:off x="1601575" y="1075950"/>
                <a:ext cx="3632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4680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286" y="1989"/>
                    </a:lnTo>
                    <a:cubicBezTo>
                      <a:pt x="679" y="2870"/>
                      <a:pt x="1072" y="3775"/>
                      <a:pt x="1453" y="467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41"/>
              <p:cNvSpPr/>
              <p:nvPr/>
            </p:nvSpPr>
            <p:spPr>
              <a:xfrm>
                <a:off x="1620025" y="1072675"/>
                <a:ext cx="470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418" extrusionOk="0">
                    <a:moveTo>
                      <a:pt x="727" y="0"/>
                    </a:moveTo>
                    <a:lnTo>
                      <a:pt x="1" y="131"/>
                    </a:lnTo>
                    <a:lnTo>
                      <a:pt x="715" y="4810"/>
                    </a:lnTo>
                    <a:cubicBezTo>
                      <a:pt x="1120" y="5715"/>
                      <a:pt x="1501" y="6608"/>
                      <a:pt x="1882" y="741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41"/>
              <p:cNvSpPr/>
              <p:nvPr/>
            </p:nvSpPr>
            <p:spPr>
              <a:xfrm>
                <a:off x="1638175" y="1069700"/>
                <a:ext cx="5630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9800" extrusionOk="0">
                    <a:moveTo>
                      <a:pt x="739" y="0"/>
                    </a:moveTo>
                    <a:lnTo>
                      <a:pt x="1" y="119"/>
                    </a:lnTo>
                    <a:lnTo>
                      <a:pt x="1156" y="7537"/>
                    </a:lnTo>
                    <a:cubicBezTo>
                      <a:pt x="1537" y="8394"/>
                      <a:pt x="1918" y="9168"/>
                      <a:pt x="2251" y="9799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41"/>
              <p:cNvSpPr/>
              <p:nvPr/>
            </p:nvSpPr>
            <p:spPr>
              <a:xfrm>
                <a:off x="1656650" y="1066425"/>
                <a:ext cx="50900" cy="2557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28" extrusionOk="0">
                    <a:moveTo>
                      <a:pt x="726" y="0"/>
                    </a:moveTo>
                    <a:lnTo>
                      <a:pt x="0" y="131"/>
                    </a:lnTo>
                    <a:lnTo>
                      <a:pt x="1512" y="9930"/>
                    </a:lnTo>
                    <a:cubicBezTo>
                      <a:pt x="1572" y="10037"/>
                      <a:pt x="1631" y="10144"/>
                      <a:pt x="1679" y="10228"/>
                    </a:cubicBezTo>
                    <a:cubicBezTo>
                      <a:pt x="1798" y="9692"/>
                      <a:pt x="1917" y="9073"/>
                      <a:pt x="2036" y="8406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41"/>
              <p:cNvSpPr/>
              <p:nvPr/>
            </p:nvSpPr>
            <p:spPr>
              <a:xfrm>
                <a:off x="1674800" y="1063450"/>
                <a:ext cx="42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8526" extrusionOk="0">
                    <a:moveTo>
                      <a:pt x="738" y="0"/>
                    </a:moveTo>
                    <a:lnTo>
                      <a:pt x="0" y="131"/>
                    </a:lnTo>
                    <a:lnTo>
                      <a:pt x="1310" y="8525"/>
                    </a:lnTo>
                    <a:cubicBezTo>
                      <a:pt x="1441" y="7799"/>
                      <a:pt x="1560" y="7001"/>
                      <a:pt x="1691" y="6180"/>
                    </a:cubicBez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41"/>
              <p:cNvSpPr/>
              <p:nvPr/>
            </p:nvSpPr>
            <p:spPr>
              <a:xfrm>
                <a:off x="1693250" y="1060475"/>
                <a:ext cx="333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299" extrusionOk="0">
                    <a:moveTo>
                      <a:pt x="739" y="0"/>
                    </a:moveTo>
                    <a:lnTo>
                      <a:pt x="0" y="119"/>
                    </a:lnTo>
                    <a:lnTo>
                      <a:pt x="965" y="6299"/>
                    </a:lnTo>
                    <a:cubicBezTo>
                      <a:pt x="1084" y="5501"/>
                      <a:pt x="1215" y="4679"/>
                      <a:pt x="1334" y="3858"/>
                    </a:cubicBez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41"/>
              <p:cNvSpPr/>
              <p:nvPr/>
            </p:nvSpPr>
            <p:spPr>
              <a:xfrm>
                <a:off x="1711700" y="1057500"/>
                <a:ext cx="241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977" extrusionOk="0">
                    <a:moveTo>
                      <a:pt x="727" y="0"/>
                    </a:moveTo>
                    <a:lnTo>
                      <a:pt x="1" y="119"/>
                    </a:lnTo>
                    <a:lnTo>
                      <a:pt x="596" y="3977"/>
                    </a:lnTo>
                    <a:cubicBezTo>
                      <a:pt x="715" y="3155"/>
                      <a:pt x="846" y="2346"/>
                      <a:pt x="965" y="154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41"/>
              <p:cNvSpPr/>
              <p:nvPr/>
            </p:nvSpPr>
            <p:spPr>
              <a:xfrm>
                <a:off x="1729850" y="1055100"/>
                <a:ext cx="125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644" extrusionOk="0">
                    <a:moveTo>
                      <a:pt x="501" y="1"/>
                    </a:moveTo>
                    <a:lnTo>
                      <a:pt x="1" y="84"/>
                    </a:lnTo>
                    <a:lnTo>
                      <a:pt x="239" y="1644"/>
                    </a:lnTo>
                    <a:cubicBezTo>
                      <a:pt x="334" y="1084"/>
                      <a:pt x="418" y="525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41"/>
              <p:cNvSpPr/>
              <p:nvPr/>
            </p:nvSpPr>
            <p:spPr>
              <a:xfrm>
                <a:off x="1547400" y="968200"/>
                <a:ext cx="21195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4513" extrusionOk="0">
                    <a:moveTo>
                      <a:pt x="8478" y="0"/>
                    </a:moveTo>
                    <a:lnTo>
                      <a:pt x="8478" y="0"/>
                    </a:lnTo>
                    <a:cubicBezTo>
                      <a:pt x="5680" y="596"/>
                      <a:pt x="2858" y="1048"/>
                      <a:pt x="0" y="1334"/>
                    </a:cubicBezTo>
                    <a:cubicBezTo>
                      <a:pt x="548" y="2227"/>
                      <a:pt x="1036" y="3144"/>
                      <a:pt x="1453" y="4084"/>
                    </a:cubicBezTo>
                    <a:cubicBezTo>
                      <a:pt x="1524" y="4227"/>
                      <a:pt x="1584" y="4370"/>
                      <a:pt x="1655" y="4513"/>
                    </a:cubicBezTo>
                    <a:lnTo>
                      <a:pt x="2167" y="4429"/>
                    </a:lnTo>
                    <a:lnTo>
                      <a:pt x="2894" y="4310"/>
                    </a:lnTo>
                    <a:lnTo>
                      <a:pt x="3632" y="4179"/>
                    </a:lnTo>
                    <a:lnTo>
                      <a:pt x="4370" y="4060"/>
                    </a:lnTo>
                    <a:lnTo>
                      <a:pt x="5096" y="3941"/>
                    </a:lnTo>
                    <a:lnTo>
                      <a:pt x="5834" y="3810"/>
                    </a:lnTo>
                    <a:lnTo>
                      <a:pt x="6573" y="3691"/>
                    </a:lnTo>
                    <a:lnTo>
                      <a:pt x="7299" y="3560"/>
                    </a:lnTo>
                    <a:lnTo>
                      <a:pt x="7811" y="3477"/>
                    </a:lnTo>
                    <a:cubicBezTo>
                      <a:pt x="7835" y="3274"/>
                      <a:pt x="7870" y="3084"/>
                      <a:pt x="7906" y="2882"/>
                    </a:cubicBezTo>
                    <a:cubicBezTo>
                      <a:pt x="8097" y="1762"/>
                      <a:pt x="8287" y="774"/>
                      <a:pt x="8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41"/>
              <p:cNvSpPr/>
              <p:nvPr/>
            </p:nvSpPr>
            <p:spPr>
              <a:xfrm>
                <a:off x="1883450" y="1023250"/>
                <a:ext cx="247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823" extrusionOk="0">
                    <a:moveTo>
                      <a:pt x="501" y="1"/>
                    </a:moveTo>
                    <a:lnTo>
                      <a:pt x="1" y="144"/>
                    </a:lnTo>
                    <a:cubicBezTo>
                      <a:pt x="322" y="680"/>
                      <a:pt x="644" y="1239"/>
                      <a:pt x="989" y="1823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41"/>
              <p:cNvSpPr/>
              <p:nvPr/>
            </p:nvSpPr>
            <p:spPr>
              <a:xfrm>
                <a:off x="1895950" y="1018200"/>
                <a:ext cx="482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573" extrusionOk="0">
                    <a:moveTo>
                      <a:pt x="715" y="1"/>
                    </a:moveTo>
                    <a:lnTo>
                      <a:pt x="1" y="203"/>
                    </a:lnTo>
                    <a:lnTo>
                      <a:pt x="489" y="2025"/>
                    </a:lnTo>
                    <a:cubicBezTo>
                      <a:pt x="965" y="2858"/>
                      <a:pt x="1453" y="3727"/>
                      <a:pt x="1929" y="4573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41"/>
              <p:cNvSpPr/>
              <p:nvPr/>
            </p:nvSpPr>
            <p:spPr>
              <a:xfrm>
                <a:off x="1913525" y="1013150"/>
                <a:ext cx="66400" cy="1813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7252" extrusionOk="0">
                    <a:moveTo>
                      <a:pt x="726" y="0"/>
                    </a:moveTo>
                    <a:lnTo>
                      <a:pt x="0" y="203"/>
                    </a:lnTo>
                    <a:lnTo>
                      <a:pt x="1226" y="4775"/>
                    </a:lnTo>
                    <a:cubicBezTo>
                      <a:pt x="1715" y="5644"/>
                      <a:pt x="2203" y="6477"/>
                      <a:pt x="2655" y="7251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41"/>
              <p:cNvSpPr/>
              <p:nvPr/>
            </p:nvSpPr>
            <p:spPr>
              <a:xfrm>
                <a:off x="1931375" y="1008075"/>
                <a:ext cx="81875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9586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1941" y="7454"/>
                    </a:lnTo>
                    <a:cubicBezTo>
                      <a:pt x="2417" y="8264"/>
                      <a:pt x="2870" y="8990"/>
                      <a:pt x="3275" y="9585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41"/>
              <p:cNvSpPr/>
              <p:nvPr/>
            </p:nvSpPr>
            <p:spPr>
              <a:xfrm>
                <a:off x="1949225" y="1003025"/>
                <a:ext cx="7295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0073" extrusionOk="0">
                    <a:moveTo>
                      <a:pt x="727" y="0"/>
                    </a:moveTo>
                    <a:lnTo>
                      <a:pt x="1" y="203"/>
                    </a:lnTo>
                    <a:lnTo>
                      <a:pt x="2573" y="9787"/>
                    </a:lnTo>
                    <a:cubicBezTo>
                      <a:pt x="2632" y="9882"/>
                      <a:pt x="2704" y="9978"/>
                      <a:pt x="2763" y="10073"/>
                    </a:cubicBezTo>
                    <a:cubicBezTo>
                      <a:pt x="2823" y="9525"/>
                      <a:pt x="2870" y="8894"/>
                      <a:pt x="2918" y="8216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41"/>
              <p:cNvSpPr/>
              <p:nvPr/>
            </p:nvSpPr>
            <p:spPr>
              <a:xfrm>
                <a:off x="1967400" y="997950"/>
                <a:ext cx="5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19" extrusionOk="0">
                    <a:moveTo>
                      <a:pt x="715" y="1"/>
                    </a:moveTo>
                    <a:lnTo>
                      <a:pt x="0" y="203"/>
                    </a:lnTo>
                    <a:lnTo>
                      <a:pt x="2203" y="8419"/>
                    </a:lnTo>
                    <a:cubicBezTo>
                      <a:pt x="2250" y="7680"/>
                      <a:pt x="2286" y="6883"/>
                      <a:pt x="2334" y="6037"/>
                    </a:cubicBez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41"/>
              <p:cNvSpPr/>
              <p:nvPr/>
            </p:nvSpPr>
            <p:spPr>
              <a:xfrm>
                <a:off x="1985250" y="993200"/>
                <a:ext cx="4287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6228" extrusionOk="0">
                    <a:moveTo>
                      <a:pt x="715" y="0"/>
                    </a:moveTo>
                    <a:lnTo>
                      <a:pt x="1" y="191"/>
                    </a:lnTo>
                    <a:lnTo>
                      <a:pt x="1608" y="6227"/>
                    </a:lnTo>
                    <a:cubicBezTo>
                      <a:pt x="1644" y="5430"/>
                      <a:pt x="1679" y="4596"/>
                      <a:pt x="1715" y="3763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41"/>
              <p:cNvSpPr/>
              <p:nvPr/>
            </p:nvSpPr>
            <p:spPr>
              <a:xfrm>
                <a:off x="2003100" y="988150"/>
                <a:ext cx="2802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977" extrusionOk="0">
                    <a:moveTo>
                      <a:pt x="715" y="0"/>
                    </a:moveTo>
                    <a:lnTo>
                      <a:pt x="1" y="202"/>
                    </a:lnTo>
                    <a:lnTo>
                      <a:pt x="1013" y="3977"/>
                    </a:lnTo>
                    <a:cubicBezTo>
                      <a:pt x="1049" y="3143"/>
                      <a:pt x="1084" y="2322"/>
                      <a:pt x="1120" y="1512"/>
                    </a:cubicBezTo>
                    <a:lnTo>
                      <a:pt x="7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41"/>
              <p:cNvSpPr/>
              <p:nvPr/>
            </p:nvSpPr>
            <p:spPr>
              <a:xfrm>
                <a:off x="2020975" y="984575"/>
                <a:ext cx="122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656" extrusionOk="0">
                    <a:moveTo>
                      <a:pt x="488" y="0"/>
                    </a:moveTo>
                    <a:lnTo>
                      <a:pt x="0" y="143"/>
                    </a:lnTo>
                    <a:lnTo>
                      <a:pt x="405" y="1655"/>
                    </a:lnTo>
                    <a:cubicBezTo>
                      <a:pt x="429" y="1084"/>
                      <a:pt x="465" y="536"/>
                      <a:pt x="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41"/>
              <p:cNvSpPr/>
              <p:nvPr/>
            </p:nvSpPr>
            <p:spPr>
              <a:xfrm>
                <a:off x="1833750" y="896150"/>
                <a:ext cx="206900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5228" extrusionOk="0">
                    <a:moveTo>
                      <a:pt x="8275" y="1"/>
                    </a:moveTo>
                    <a:cubicBezTo>
                      <a:pt x="5560" y="894"/>
                      <a:pt x="2798" y="1644"/>
                      <a:pt x="0" y="2251"/>
                    </a:cubicBezTo>
                    <a:cubicBezTo>
                      <a:pt x="631" y="3061"/>
                      <a:pt x="1215" y="3930"/>
                      <a:pt x="1739" y="4823"/>
                    </a:cubicBezTo>
                    <a:lnTo>
                      <a:pt x="1977" y="5228"/>
                    </a:lnTo>
                    <a:lnTo>
                      <a:pt x="2477" y="5085"/>
                    </a:lnTo>
                    <a:lnTo>
                      <a:pt x="3191" y="4883"/>
                    </a:lnTo>
                    <a:lnTo>
                      <a:pt x="3905" y="4680"/>
                    </a:lnTo>
                    <a:lnTo>
                      <a:pt x="4620" y="4478"/>
                    </a:lnTo>
                    <a:lnTo>
                      <a:pt x="5346" y="4275"/>
                    </a:lnTo>
                    <a:lnTo>
                      <a:pt x="6061" y="4073"/>
                    </a:lnTo>
                    <a:lnTo>
                      <a:pt x="6775" y="3871"/>
                    </a:lnTo>
                    <a:lnTo>
                      <a:pt x="7489" y="3668"/>
                    </a:lnTo>
                    <a:lnTo>
                      <a:pt x="7977" y="3537"/>
                    </a:lnTo>
                    <a:cubicBezTo>
                      <a:pt x="7989" y="3323"/>
                      <a:pt x="8001" y="3132"/>
                      <a:pt x="8013" y="2930"/>
                    </a:cubicBezTo>
                    <a:cubicBezTo>
                      <a:pt x="8085" y="1799"/>
                      <a:pt x="8168" y="787"/>
                      <a:pt x="8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41"/>
              <p:cNvSpPr/>
              <p:nvPr/>
            </p:nvSpPr>
            <p:spPr>
              <a:xfrm>
                <a:off x="2175450" y="933975"/>
                <a:ext cx="286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75" extrusionOk="0">
                    <a:moveTo>
                      <a:pt x="477" y="0"/>
                    </a:moveTo>
                    <a:lnTo>
                      <a:pt x="1" y="191"/>
                    </a:lnTo>
                    <a:cubicBezTo>
                      <a:pt x="370" y="691"/>
                      <a:pt x="751" y="1238"/>
                      <a:pt x="1144" y="177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41"/>
              <p:cNvSpPr/>
              <p:nvPr/>
            </p:nvSpPr>
            <p:spPr>
              <a:xfrm>
                <a:off x="2187350" y="927425"/>
                <a:ext cx="589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4430" extrusionOk="0">
                    <a:moveTo>
                      <a:pt x="691" y="0"/>
                    </a:moveTo>
                    <a:lnTo>
                      <a:pt x="1" y="262"/>
                    </a:lnTo>
                    <a:lnTo>
                      <a:pt x="668" y="2036"/>
                    </a:lnTo>
                    <a:cubicBezTo>
                      <a:pt x="1227" y="2822"/>
                      <a:pt x="1799" y="3632"/>
                      <a:pt x="2358" y="4429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41"/>
              <p:cNvSpPr/>
              <p:nvPr/>
            </p:nvSpPr>
            <p:spPr>
              <a:xfrm>
                <a:off x="2204625" y="920575"/>
                <a:ext cx="83375" cy="1756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7025" extrusionOk="0">
                    <a:moveTo>
                      <a:pt x="691" y="0"/>
                    </a:moveTo>
                    <a:lnTo>
                      <a:pt x="0" y="274"/>
                    </a:lnTo>
                    <a:lnTo>
                      <a:pt x="1667" y="4703"/>
                    </a:lnTo>
                    <a:cubicBezTo>
                      <a:pt x="2239" y="5513"/>
                      <a:pt x="2798" y="6299"/>
                      <a:pt x="3334" y="7025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41"/>
              <p:cNvSpPr/>
              <p:nvPr/>
            </p:nvSpPr>
            <p:spPr>
              <a:xfrm>
                <a:off x="2221875" y="913725"/>
                <a:ext cx="10452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9288" extrusionOk="0">
                    <a:moveTo>
                      <a:pt x="703" y="0"/>
                    </a:moveTo>
                    <a:lnTo>
                      <a:pt x="1" y="274"/>
                    </a:lnTo>
                    <a:lnTo>
                      <a:pt x="2644" y="7299"/>
                    </a:lnTo>
                    <a:cubicBezTo>
                      <a:pt x="3192" y="8049"/>
                      <a:pt x="3716" y="8728"/>
                      <a:pt x="4180" y="928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41"/>
              <p:cNvSpPr/>
              <p:nvPr/>
            </p:nvSpPr>
            <p:spPr>
              <a:xfrm>
                <a:off x="2239450" y="907175"/>
                <a:ext cx="926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9812" extrusionOk="0">
                    <a:moveTo>
                      <a:pt x="691" y="1"/>
                    </a:moveTo>
                    <a:lnTo>
                      <a:pt x="0" y="262"/>
                    </a:lnTo>
                    <a:lnTo>
                      <a:pt x="3489" y="9549"/>
                    </a:lnTo>
                    <a:cubicBezTo>
                      <a:pt x="3560" y="9645"/>
                      <a:pt x="3632" y="9728"/>
                      <a:pt x="3703" y="9811"/>
                    </a:cubicBezTo>
                    <a:cubicBezTo>
                      <a:pt x="3703" y="9264"/>
                      <a:pt x="3703" y="8633"/>
                      <a:pt x="3679" y="7954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41"/>
              <p:cNvSpPr/>
              <p:nvPr/>
            </p:nvSpPr>
            <p:spPr>
              <a:xfrm>
                <a:off x="2256725" y="900325"/>
                <a:ext cx="747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8228" extrusionOk="0">
                    <a:moveTo>
                      <a:pt x="691" y="1"/>
                    </a:moveTo>
                    <a:lnTo>
                      <a:pt x="0" y="275"/>
                    </a:lnTo>
                    <a:lnTo>
                      <a:pt x="2988" y="8228"/>
                    </a:lnTo>
                    <a:cubicBezTo>
                      <a:pt x="2965" y="7478"/>
                      <a:pt x="2929" y="6680"/>
                      <a:pt x="2893" y="5847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41"/>
              <p:cNvSpPr/>
              <p:nvPr/>
            </p:nvSpPr>
            <p:spPr>
              <a:xfrm>
                <a:off x="2273975" y="893475"/>
                <a:ext cx="551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6121" extrusionOk="0">
                    <a:moveTo>
                      <a:pt x="691" y="1"/>
                    </a:moveTo>
                    <a:lnTo>
                      <a:pt x="1" y="275"/>
                    </a:lnTo>
                    <a:lnTo>
                      <a:pt x="2203" y="6121"/>
                    </a:lnTo>
                    <a:cubicBezTo>
                      <a:pt x="2156" y="5311"/>
                      <a:pt x="2108" y="4489"/>
                      <a:pt x="2072" y="3656"/>
                    </a:cubicBez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41"/>
              <p:cNvSpPr/>
              <p:nvPr/>
            </p:nvSpPr>
            <p:spPr>
              <a:xfrm>
                <a:off x="2291250" y="886625"/>
                <a:ext cx="345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931" extrusionOk="0">
                    <a:moveTo>
                      <a:pt x="703" y="1"/>
                    </a:moveTo>
                    <a:lnTo>
                      <a:pt x="0" y="275"/>
                    </a:lnTo>
                    <a:lnTo>
                      <a:pt x="1381" y="3930"/>
                    </a:lnTo>
                    <a:cubicBezTo>
                      <a:pt x="1334" y="3109"/>
                      <a:pt x="1286" y="2275"/>
                      <a:pt x="1250" y="1465"/>
                    </a:cubicBez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41"/>
              <p:cNvSpPr/>
              <p:nvPr/>
            </p:nvSpPr>
            <p:spPr>
              <a:xfrm>
                <a:off x="2308800" y="882175"/>
                <a:ext cx="13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644" extrusionOk="0">
                    <a:moveTo>
                      <a:pt x="465" y="0"/>
                    </a:moveTo>
                    <a:lnTo>
                      <a:pt x="1" y="179"/>
                    </a:lnTo>
                    <a:lnTo>
                      <a:pt x="548" y="1643"/>
                    </a:lnTo>
                    <a:cubicBezTo>
                      <a:pt x="513" y="1084"/>
                      <a:pt x="489" y="524"/>
                      <a:pt x="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41"/>
              <p:cNvSpPr/>
              <p:nvPr/>
            </p:nvSpPr>
            <p:spPr>
              <a:xfrm>
                <a:off x="2118600" y="793475"/>
                <a:ext cx="2018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5811" extrusionOk="0">
                    <a:moveTo>
                      <a:pt x="8025" y="0"/>
                    </a:moveTo>
                    <a:lnTo>
                      <a:pt x="8025" y="0"/>
                    </a:lnTo>
                    <a:cubicBezTo>
                      <a:pt x="5418" y="1155"/>
                      <a:pt x="2727" y="2167"/>
                      <a:pt x="1" y="3036"/>
                    </a:cubicBezTo>
                    <a:cubicBezTo>
                      <a:pt x="715" y="3798"/>
                      <a:pt x="1382" y="4596"/>
                      <a:pt x="1989" y="5430"/>
                    </a:cubicBezTo>
                    <a:cubicBezTo>
                      <a:pt x="2072" y="5561"/>
                      <a:pt x="2167" y="5680"/>
                      <a:pt x="2263" y="5811"/>
                    </a:cubicBezTo>
                    <a:lnTo>
                      <a:pt x="2751" y="5620"/>
                    </a:lnTo>
                    <a:lnTo>
                      <a:pt x="3441" y="5358"/>
                    </a:lnTo>
                    <a:lnTo>
                      <a:pt x="4132" y="5084"/>
                    </a:lnTo>
                    <a:lnTo>
                      <a:pt x="4834" y="4810"/>
                    </a:lnTo>
                    <a:lnTo>
                      <a:pt x="5525" y="4549"/>
                    </a:lnTo>
                    <a:lnTo>
                      <a:pt x="6216" y="4275"/>
                    </a:lnTo>
                    <a:lnTo>
                      <a:pt x="6906" y="4001"/>
                    </a:lnTo>
                    <a:lnTo>
                      <a:pt x="7609" y="3727"/>
                    </a:lnTo>
                    <a:lnTo>
                      <a:pt x="8073" y="3548"/>
                    </a:lnTo>
                    <a:cubicBezTo>
                      <a:pt x="8073" y="3346"/>
                      <a:pt x="8061" y="3144"/>
                      <a:pt x="8061" y="2941"/>
                    </a:cubicBezTo>
                    <a:cubicBezTo>
                      <a:pt x="8013" y="1810"/>
                      <a:pt x="8002" y="786"/>
                      <a:pt x="8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41"/>
              <p:cNvSpPr/>
              <p:nvPr/>
            </p:nvSpPr>
            <p:spPr>
              <a:xfrm>
                <a:off x="2456750" y="816400"/>
                <a:ext cx="327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691" extrusionOk="0">
                    <a:moveTo>
                      <a:pt x="464" y="0"/>
                    </a:moveTo>
                    <a:lnTo>
                      <a:pt x="0" y="238"/>
                    </a:lnTo>
                    <a:cubicBezTo>
                      <a:pt x="429" y="703"/>
                      <a:pt x="869" y="1191"/>
                      <a:pt x="1310" y="1691"/>
                    </a:cubicBez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41"/>
              <p:cNvSpPr/>
              <p:nvPr/>
            </p:nvSpPr>
            <p:spPr>
              <a:xfrm>
                <a:off x="2468350" y="807750"/>
                <a:ext cx="696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240" extrusionOk="0">
                    <a:moveTo>
                      <a:pt x="655" y="1"/>
                    </a:moveTo>
                    <a:lnTo>
                      <a:pt x="0" y="346"/>
                    </a:lnTo>
                    <a:lnTo>
                      <a:pt x="846" y="2037"/>
                    </a:lnTo>
                    <a:cubicBezTo>
                      <a:pt x="1489" y="2751"/>
                      <a:pt x="2143" y="3501"/>
                      <a:pt x="2786" y="4239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41"/>
              <p:cNvSpPr/>
              <p:nvPr/>
            </p:nvSpPr>
            <p:spPr>
              <a:xfrm>
                <a:off x="2484725" y="799125"/>
                <a:ext cx="10092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716" extrusionOk="0">
                    <a:moveTo>
                      <a:pt x="667" y="1"/>
                    </a:moveTo>
                    <a:lnTo>
                      <a:pt x="0" y="346"/>
                    </a:lnTo>
                    <a:lnTo>
                      <a:pt x="2131" y="4573"/>
                    </a:lnTo>
                    <a:cubicBezTo>
                      <a:pt x="2786" y="5323"/>
                      <a:pt x="3429" y="6049"/>
                      <a:pt x="4036" y="6716"/>
                    </a:cubicBez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41"/>
              <p:cNvSpPr/>
              <p:nvPr/>
            </p:nvSpPr>
            <p:spPr>
              <a:xfrm>
                <a:off x="2501375" y="790800"/>
                <a:ext cx="1277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859" extrusionOk="0">
                    <a:moveTo>
                      <a:pt x="656" y="0"/>
                    </a:moveTo>
                    <a:lnTo>
                      <a:pt x="1" y="334"/>
                    </a:lnTo>
                    <a:lnTo>
                      <a:pt x="3370" y="7049"/>
                    </a:lnTo>
                    <a:cubicBezTo>
                      <a:pt x="4001" y="7739"/>
                      <a:pt x="4585" y="8358"/>
                      <a:pt x="5109" y="8858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41"/>
              <p:cNvSpPr/>
              <p:nvPr/>
            </p:nvSpPr>
            <p:spPr>
              <a:xfrm>
                <a:off x="2517750" y="782150"/>
                <a:ext cx="117600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9443" extrusionOk="0">
                    <a:moveTo>
                      <a:pt x="668" y="1"/>
                    </a:moveTo>
                    <a:lnTo>
                      <a:pt x="1" y="346"/>
                    </a:lnTo>
                    <a:lnTo>
                      <a:pt x="4454" y="9204"/>
                    </a:lnTo>
                    <a:cubicBezTo>
                      <a:pt x="4549" y="9288"/>
                      <a:pt x="4632" y="9371"/>
                      <a:pt x="4704" y="9443"/>
                    </a:cubicBezTo>
                    <a:cubicBezTo>
                      <a:pt x="4656" y="8895"/>
                      <a:pt x="4573" y="8276"/>
                      <a:pt x="4478" y="7597"/>
                    </a:cubicBez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41"/>
              <p:cNvSpPr/>
              <p:nvPr/>
            </p:nvSpPr>
            <p:spPr>
              <a:xfrm>
                <a:off x="2534425" y="773825"/>
                <a:ext cx="95275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919" extrusionOk="0">
                    <a:moveTo>
                      <a:pt x="655" y="1"/>
                    </a:moveTo>
                    <a:lnTo>
                      <a:pt x="1" y="334"/>
                    </a:lnTo>
                    <a:lnTo>
                      <a:pt x="3811" y="7918"/>
                    </a:lnTo>
                    <a:cubicBezTo>
                      <a:pt x="3715" y="7180"/>
                      <a:pt x="3596" y="6394"/>
                      <a:pt x="3465" y="5561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41"/>
              <p:cNvSpPr/>
              <p:nvPr/>
            </p:nvSpPr>
            <p:spPr>
              <a:xfrm>
                <a:off x="2550800" y="765200"/>
                <a:ext cx="7027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918" extrusionOk="0">
                    <a:moveTo>
                      <a:pt x="667" y="0"/>
                    </a:moveTo>
                    <a:lnTo>
                      <a:pt x="0" y="346"/>
                    </a:lnTo>
                    <a:lnTo>
                      <a:pt x="2810" y="5918"/>
                    </a:lnTo>
                    <a:cubicBezTo>
                      <a:pt x="2679" y="5132"/>
                      <a:pt x="2548" y="4310"/>
                      <a:pt x="2417" y="348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41"/>
              <p:cNvSpPr/>
              <p:nvPr/>
            </p:nvSpPr>
            <p:spPr>
              <a:xfrm>
                <a:off x="2567475" y="756550"/>
                <a:ext cx="4377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823" extrusionOk="0">
                    <a:moveTo>
                      <a:pt x="655" y="1"/>
                    </a:moveTo>
                    <a:lnTo>
                      <a:pt x="0" y="334"/>
                    </a:lnTo>
                    <a:lnTo>
                      <a:pt x="1750" y="3823"/>
                    </a:lnTo>
                    <a:cubicBezTo>
                      <a:pt x="1619" y="3013"/>
                      <a:pt x="1488" y="2192"/>
                      <a:pt x="1357" y="1394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41"/>
              <p:cNvSpPr/>
              <p:nvPr/>
            </p:nvSpPr>
            <p:spPr>
              <a:xfrm>
                <a:off x="2584125" y="750600"/>
                <a:ext cx="173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632" extrusionOk="0">
                    <a:moveTo>
                      <a:pt x="441" y="1"/>
                    </a:moveTo>
                    <a:lnTo>
                      <a:pt x="1" y="227"/>
                    </a:lnTo>
                    <a:lnTo>
                      <a:pt x="691" y="1632"/>
                    </a:lnTo>
                    <a:cubicBezTo>
                      <a:pt x="608" y="1072"/>
                      <a:pt x="525" y="525"/>
                      <a:pt x="4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41"/>
              <p:cNvSpPr/>
              <p:nvPr/>
            </p:nvSpPr>
            <p:spPr>
              <a:xfrm>
                <a:off x="2393050" y="662500"/>
                <a:ext cx="202125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383" extrusionOk="0">
                    <a:moveTo>
                      <a:pt x="7668" y="1"/>
                    </a:moveTo>
                    <a:cubicBezTo>
                      <a:pt x="5179" y="1429"/>
                      <a:pt x="2631" y="2715"/>
                      <a:pt x="0" y="3870"/>
                    </a:cubicBezTo>
                    <a:cubicBezTo>
                      <a:pt x="786" y="4549"/>
                      <a:pt x="1536" y="5263"/>
                      <a:pt x="2227" y="6037"/>
                    </a:cubicBezTo>
                    <a:lnTo>
                      <a:pt x="2548" y="6382"/>
                    </a:lnTo>
                    <a:lnTo>
                      <a:pt x="3012" y="6144"/>
                    </a:lnTo>
                    <a:lnTo>
                      <a:pt x="3667" y="5811"/>
                    </a:lnTo>
                    <a:lnTo>
                      <a:pt x="4334" y="5466"/>
                    </a:lnTo>
                    <a:lnTo>
                      <a:pt x="4989" y="5120"/>
                    </a:lnTo>
                    <a:lnTo>
                      <a:pt x="5656" y="4775"/>
                    </a:lnTo>
                    <a:lnTo>
                      <a:pt x="6310" y="4430"/>
                    </a:lnTo>
                    <a:lnTo>
                      <a:pt x="6977" y="4096"/>
                    </a:lnTo>
                    <a:lnTo>
                      <a:pt x="7632" y="3751"/>
                    </a:lnTo>
                    <a:lnTo>
                      <a:pt x="8084" y="3513"/>
                    </a:lnTo>
                    <a:cubicBezTo>
                      <a:pt x="8061" y="3322"/>
                      <a:pt x="8025" y="3120"/>
                      <a:pt x="8001" y="2930"/>
                    </a:cubicBezTo>
                    <a:cubicBezTo>
                      <a:pt x="7846" y="1798"/>
                      <a:pt x="7715" y="786"/>
                      <a:pt x="7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51" name="Google Shape;1951;p41"/>
            <p:cNvSpPr/>
            <p:nvPr/>
          </p:nvSpPr>
          <p:spPr>
            <a:xfrm>
              <a:off x="29235" y="4261095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42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42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5" name="Google Shape;1955;p4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6" name="Google Shape;1956;p4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7" name="Google Shape;1957;p4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37"/>
          <p:cNvSpPr/>
          <p:nvPr/>
        </p:nvSpPr>
        <p:spPr>
          <a:xfrm rot="4448121" flipH="1">
            <a:off x="560969" y="-2732622"/>
            <a:ext cx="8931474" cy="8373551"/>
          </a:xfrm>
          <a:custGeom>
            <a:avLst/>
            <a:gdLst/>
            <a:ahLst/>
            <a:cxnLst/>
            <a:rect l="l" t="t" r="r" b="b"/>
            <a:pathLst>
              <a:path w="11366" h="10656" extrusionOk="0">
                <a:moveTo>
                  <a:pt x="7425" y="0"/>
                </a:moveTo>
                <a:cubicBezTo>
                  <a:pt x="6333" y="0"/>
                  <a:pt x="5674" y="1324"/>
                  <a:pt x="4689" y="2084"/>
                </a:cubicBezTo>
                <a:cubicBezTo>
                  <a:pt x="3741" y="2815"/>
                  <a:pt x="2768" y="2259"/>
                  <a:pt x="1837" y="2743"/>
                </a:cubicBezTo>
                <a:cubicBezTo>
                  <a:pt x="0" y="3709"/>
                  <a:pt x="1982" y="5111"/>
                  <a:pt x="2429" y="6090"/>
                </a:cubicBezTo>
                <a:cubicBezTo>
                  <a:pt x="2931" y="7178"/>
                  <a:pt x="1904" y="8477"/>
                  <a:pt x="2272" y="9619"/>
                </a:cubicBezTo>
                <a:cubicBezTo>
                  <a:pt x="2441" y="10132"/>
                  <a:pt x="2876" y="10519"/>
                  <a:pt x="3408" y="10634"/>
                </a:cubicBezTo>
                <a:cubicBezTo>
                  <a:pt x="3494" y="10648"/>
                  <a:pt x="3580" y="10655"/>
                  <a:pt x="3665" y="10655"/>
                </a:cubicBezTo>
                <a:cubicBezTo>
                  <a:pt x="4114" y="10655"/>
                  <a:pt x="4544" y="10458"/>
                  <a:pt x="4828" y="10102"/>
                </a:cubicBezTo>
                <a:cubicBezTo>
                  <a:pt x="5021" y="9866"/>
                  <a:pt x="5154" y="9558"/>
                  <a:pt x="5426" y="9431"/>
                </a:cubicBezTo>
                <a:cubicBezTo>
                  <a:pt x="5513" y="9392"/>
                  <a:pt x="5602" y="9376"/>
                  <a:pt x="5691" y="9376"/>
                </a:cubicBezTo>
                <a:cubicBezTo>
                  <a:pt x="6030" y="9376"/>
                  <a:pt x="6381" y="9617"/>
                  <a:pt x="6701" y="9794"/>
                </a:cubicBezTo>
                <a:cubicBezTo>
                  <a:pt x="7103" y="10018"/>
                  <a:pt x="7555" y="10124"/>
                  <a:pt x="8011" y="10124"/>
                </a:cubicBezTo>
                <a:cubicBezTo>
                  <a:pt x="9074" y="10124"/>
                  <a:pt x="10154" y="9550"/>
                  <a:pt x="10653" y="8585"/>
                </a:cubicBezTo>
                <a:cubicBezTo>
                  <a:pt x="11366" y="7214"/>
                  <a:pt x="10762" y="5304"/>
                  <a:pt x="9396" y="4604"/>
                </a:cubicBezTo>
                <a:lnTo>
                  <a:pt x="9396" y="4604"/>
                </a:lnTo>
                <a:cubicBezTo>
                  <a:pt x="9405" y="4608"/>
                  <a:pt x="9415" y="4611"/>
                  <a:pt x="9424" y="4611"/>
                </a:cubicBezTo>
                <a:cubicBezTo>
                  <a:pt x="9690" y="4611"/>
                  <a:pt x="9836" y="2622"/>
                  <a:pt x="9807" y="2447"/>
                </a:cubicBezTo>
                <a:cubicBezTo>
                  <a:pt x="9692" y="1643"/>
                  <a:pt x="9257" y="918"/>
                  <a:pt x="8599" y="447"/>
                </a:cubicBezTo>
                <a:cubicBezTo>
                  <a:pt x="8149" y="130"/>
                  <a:pt x="7766" y="0"/>
                  <a:pt x="7425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37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4" name="Google Shape;1964;p37"/>
          <p:cNvSpPr txBox="1">
            <a:spLocks noGrp="1"/>
          </p:cNvSpPr>
          <p:nvPr>
            <p:ph type="subTitle" idx="1"/>
          </p:nvPr>
        </p:nvSpPr>
        <p:spPr>
          <a:xfrm>
            <a:off x="1710750" y="1471985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965" name="Google Shape;1965;p37" descr="A picture containing qr co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7286" y="1"/>
            <a:ext cx="676715" cy="676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79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68" name="Google Shape;1968;p79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69" name="Google Shape;1969;p79"/>
          <p:cNvSpPr/>
          <p:nvPr/>
        </p:nvSpPr>
        <p:spPr>
          <a:xfrm rot="10800000" flipH="1">
            <a:off x="-251886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79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1" name="Google Shape;1971;p79"/>
          <p:cNvGrpSpPr/>
          <p:nvPr/>
        </p:nvGrpSpPr>
        <p:grpSpPr>
          <a:xfrm>
            <a:off x="5949254" y="3501299"/>
            <a:ext cx="279411" cy="602528"/>
            <a:chOff x="-1118986" y="3729104"/>
            <a:chExt cx="251926" cy="543307"/>
          </a:xfrm>
        </p:grpSpPr>
        <p:sp>
          <p:nvSpPr>
            <p:cNvPr id="1972" name="Google Shape;1972;p79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79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79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79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6" name="Google Shape;1976;p79"/>
          <p:cNvSpPr/>
          <p:nvPr/>
        </p:nvSpPr>
        <p:spPr>
          <a:xfrm>
            <a:off x="2981152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79"/>
          <p:cNvSpPr/>
          <p:nvPr/>
        </p:nvSpPr>
        <p:spPr>
          <a:xfrm rot="9614924">
            <a:off x="-471289" y="1479302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79"/>
          <p:cNvSpPr/>
          <p:nvPr/>
        </p:nvSpPr>
        <p:spPr>
          <a:xfrm>
            <a:off x="8490828" y="1851330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79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79"/>
          <p:cNvSpPr/>
          <p:nvPr/>
        </p:nvSpPr>
        <p:spPr>
          <a:xfrm>
            <a:off x="7568787" y="14173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79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79"/>
          <p:cNvSpPr/>
          <p:nvPr/>
        </p:nvSpPr>
        <p:spPr>
          <a:xfrm>
            <a:off x="1760000" y="2716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79"/>
          <p:cNvSpPr/>
          <p:nvPr/>
        </p:nvSpPr>
        <p:spPr>
          <a:xfrm>
            <a:off x="644140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79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p79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80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8" name="Google Shape;1988;p80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89" name="Google Shape;1989;p80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80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80"/>
          <p:cNvSpPr/>
          <p:nvPr/>
        </p:nvSpPr>
        <p:spPr>
          <a:xfrm>
            <a:off x="322548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2" name="Google Shape;1992;p80"/>
          <p:cNvGrpSpPr/>
          <p:nvPr/>
        </p:nvGrpSpPr>
        <p:grpSpPr>
          <a:xfrm>
            <a:off x="6299121" y="2983898"/>
            <a:ext cx="2893129" cy="2397298"/>
            <a:chOff x="6299146" y="2859547"/>
            <a:chExt cx="2893129" cy="2397298"/>
          </a:xfrm>
        </p:grpSpPr>
        <p:sp>
          <p:nvSpPr>
            <p:cNvPr id="1993" name="Google Shape;1993;p80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0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0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0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0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80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80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0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0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2" name="Google Shape;2002;p80"/>
          <p:cNvSpPr/>
          <p:nvPr/>
        </p:nvSpPr>
        <p:spPr>
          <a:xfrm>
            <a:off x="6299139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80"/>
          <p:cNvSpPr/>
          <p:nvPr/>
        </p:nvSpPr>
        <p:spPr>
          <a:xfrm>
            <a:off x="5284200" y="4464924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80"/>
          <p:cNvSpPr/>
          <p:nvPr/>
        </p:nvSpPr>
        <p:spPr>
          <a:xfrm flipH="1">
            <a:off x="542064" y="1350312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80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80"/>
          <p:cNvSpPr/>
          <p:nvPr/>
        </p:nvSpPr>
        <p:spPr>
          <a:xfrm>
            <a:off x="1096242" y="97259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80"/>
          <p:cNvSpPr/>
          <p:nvPr/>
        </p:nvSpPr>
        <p:spPr>
          <a:xfrm>
            <a:off x="1631667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80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80"/>
          <p:cNvSpPr/>
          <p:nvPr/>
        </p:nvSpPr>
        <p:spPr>
          <a:xfrm>
            <a:off x="8020390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80"/>
          <p:cNvSpPr/>
          <p:nvPr/>
        </p:nvSpPr>
        <p:spPr>
          <a:xfrm>
            <a:off x="8540352" y="406427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80"/>
          <p:cNvSpPr/>
          <p:nvPr/>
        </p:nvSpPr>
        <p:spPr>
          <a:xfrm>
            <a:off x="8121765" y="71721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80"/>
          <p:cNvSpPr/>
          <p:nvPr/>
        </p:nvSpPr>
        <p:spPr>
          <a:xfrm>
            <a:off x="7294454" y="332145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80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80"/>
          <p:cNvSpPr/>
          <p:nvPr/>
        </p:nvSpPr>
        <p:spPr>
          <a:xfrm>
            <a:off x="1631675" y="2574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81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17" name="Google Shape;2017;p81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8" name="Google Shape;2018;p81"/>
          <p:cNvSpPr/>
          <p:nvPr/>
        </p:nvSpPr>
        <p:spPr>
          <a:xfrm rot="-1697183">
            <a:off x="284124" y="3568266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81"/>
          <p:cNvSpPr/>
          <p:nvPr/>
        </p:nvSpPr>
        <p:spPr>
          <a:xfrm rot="-1697182">
            <a:off x="708244" y="3191081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81"/>
          <p:cNvSpPr/>
          <p:nvPr/>
        </p:nvSpPr>
        <p:spPr>
          <a:xfrm rot="-6158353" flipH="1">
            <a:off x="7062246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81"/>
          <p:cNvSpPr/>
          <p:nvPr/>
        </p:nvSpPr>
        <p:spPr>
          <a:xfrm>
            <a:off x="7553616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81"/>
          <p:cNvSpPr/>
          <p:nvPr/>
        </p:nvSpPr>
        <p:spPr>
          <a:xfrm>
            <a:off x="8310962" y="6663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81"/>
          <p:cNvSpPr/>
          <p:nvPr/>
        </p:nvSpPr>
        <p:spPr>
          <a:xfrm>
            <a:off x="7341765" y="6812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81"/>
          <p:cNvSpPr/>
          <p:nvPr/>
        </p:nvSpPr>
        <p:spPr>
          <a:xfrm>
            <a:off x="8757366" y="150216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81"/>
          <p:cNvSpPr/>
          <p:nvPr/>
        </p:nvSpPr>
        <p:spPr>
          <a:xfrm>
            <a:off x="6819252" y="234952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81"/>
          <p:cNvSpPr/>
          <p:nvPr/>
        </p:nvSpPr>
        <p:spPr>
          <a:xfrm>
            <a:off x="1520590" y="1536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81"/>
          <p:cNvSpPr/>
          <p:nvPr/>
        </p:nvSpPr>
        <p:spPr>
          <a:xfrm>
            <a:off x="1863240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81"/>
          <p:cNvSpPr/>
          <p:nvPr/>
        </p:nvSpPr>
        <p:spPr>
          <a:xfrm>
            <a:off x="1023402" y="206251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81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81"/>
          <p:cNvSpPr/>
          <p:nvPr/>
        </p:nvSpPr>
        <p:spPr>
          <a:xfrm>
            <a:off x="-17537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7"/>
          <p:cNvSpPr/>
          <p:nvPr/>
        </p:nvSpPr>
        <p:spPr>
          <a:xfrm rot="10800000" flipH="1">
            <a:off x="-34632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7"/>
          <p:cNvSpPr/>
          <p:nvPr/>
        </p:nvSpPr>
        <p:spPr>
          <a:xfrm rot="5400000">
            <a:off x="6523600" y="2474889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7"/>
          <p:cNvSpPr/>
          <p:nvPr/>
        </p:nvSpPr>
        <p:spPr>
          <a:xfrm>
            <a:off x="968742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7"/>
          <p:cNvSpPr/>
          <p:nvPr/>
        </p:nvSpPr>
        <p:spPr>
          <a:xfrm>
            <a:off x="41007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7"/>
          <p:cNvSpPr/>
          <p:nvPr/>
        </p:nvSpPr>
        <p:spPr>
          <a:xfrm>
            <a:off x="1665197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7"/>
          <p:cNvSpPr/>
          <p:nvPr/>
        </p:nvSpPr>
        <p:spPr>
          <a:xfrm>
            <a:off x="7834375" y="43430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7"/>
          <p:cNvSpPr/>
          <p:nvPr/>
        </p:nvSpPr>
        <p:spPr>
          <a:xfrm>
            <a:off x="7518128" y="7565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7"/>
          <p:cNvSpPr/>
          <p:nvPr/>
        </p:nvSpPr>
        <p:spPr>
          <a:xfrm>
            <a:off x="3940961" y="3803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7"/>
          <p:cNvSpPr/>
          <p:nvPr/>
        </p:nvSpPr>
        <p:spPr>
          <a:xfrm>
            <a:off x="8456391" y="4111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7"/>
          <p:cNvSpPr/>
          <p:nvPr/>
        </p:nvSpPr>
        <p:spPr>
          <a:xfrm>
            <a:off x="4781301" y="1299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7"/>
          <p:cNvSpPr/>
          <p:nvPr/>
        </p:nvSpPr>
        <p:spPr>
          <a:xfrm>
            <a:off x="3173640" y="8662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7"/>
          <p:cNvSpPr/>
          <p:nvPr/>
        </p:nvSpPr>
        <p:spPr>
          <a:xfrm>
            <a:off x="8508851" y="484375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7"/>
          <p:cNvSpPr/>
          <p:nvPr/>
        </p:nvSpPr>
        <p:spPr>
          <a:xfrm>
            <a:off x="534586" y="417787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7"/>
          <p:cNvSpPr/>
          <p:nvPr/>
        </p:nvSpPr>
        <p:spPr>
          <a:xfrm>
            <a:off x="8662673" y="272953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7"/>
          <p:cNvSpPr/>
          <p:nvPr/>
        </p:nvSpPr>
        <p:spPr>
          <a:xfrm>
            <a:off x="5886228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7"/>
          <p:cNvSpPr/>
          <p:nvPr/>
        </p:nvSpPr>
        <p:spPr>
          <a:xfrm>
            <a:off x="1511376" y="46273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7"/>
          <p:cNvSpPr txBox="1">
            <a:spLocks noGrp="1"/>
          </p:cNvSpPr>
          <p:nvPr>
            <p:ph type="title"/>
          </p:nvPr>
        </p:nvSpPr>
        <p:spPr>
          <a:xfrm>
            <a:off x="896275" y="1441450"/>
            <a:ext cx="4268400" cy="64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0" name="Google Shape;130;p47"/>
          <p:cNvSpPr txBox="1">
            <a:spLocks noGrp="1"/>
          </p:cNvSpPr>
          <p:nvPr>
            <p:ph type="subTitle" idx="1"/>
          </p:nvPr>
        </p:nvSpPr>
        <p:spPr>
          <a:xfrm>
            <a:off x="780625" y="2279738"/>
            <a:ext cx="44997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82"/>
          <p:cNvSpPr txBox="1">
            <a:spLocks noGrp="1"/>
          </p:cNvSpPr>
          <p:nvPr>
            <p:ph type="title"/>
          </p:nvPr>
        </p:nvSpPr>
        <p:spPr>
          <a:xfrm>
            <a:off x="2493375" y="542500"/>
            <a:ext cx="41574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82"/>
          <p:cNvSpPr txBox="1">
            <a:spLocks noGrp="1"/>
          </p:cNvSpPr>
          <p:nvPr>
            <p:ph type="subTitle" idx="1"/>
          </p:nvPr>
        </p:nvSpPr>
        <p:spPr>
          <a:xfrm>
            <a:off x="1470650" y="3110100"/>
            <a:ext cx="24669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4" name="Google Shape;2034;p82"/>
          <p:cNvSpPr txBox="1">
            <a:spLocks noGrp="1"/>
          </p:cNvSpPr>
          <p:nvPr>
            <p:ph type="subTitle" idx="2"/>
          </p:nvPr>
        </p:nvSpPr>
        <p:spPr>
          <a:xfrm>
            <a:off x="1470950" y="2651400"/>
            <a:ext cx="24663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5" name="Google Shape;2035;p82"/>
          <p:cNvSpPr txBox="1">
            <a:spLocks noGrp="1"/>
          </p:cNvSpPr>
          <p:nvPr>
            <p:ph type="subTitle" idx="3"/>
          </p:nvPr>
        </p:nvSpPr>
        <p:spPr>
          <a:xfrm>
            <a:off x="5207050" y="3110100"/>
            <a:ext cx="24663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6" name="Google Shape;2036;p82"/>
          <p:cNvSpPr txBox="1">
            <a:spLocks noGrp="1"/>
          </p:cNvSpPr>
          <p:nvPr>
            <p:ph type="subTitle" idx="4"/>
          </p:nvPr>
        </p:nvSpPr>
        <p:spPr>
          <a:xfrm>
            <a:off x="5207350" y="2651400"/>
            <a:ext cx="24657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7" name="Google Shape;2037;p82"/>
          <p:cNvSpPr/>
          <p:nvPr/>
        </p:nvSpPr>
        <p:spPr>
          <a:xfrm rot="10800000">
            <a:off x="6297702" y="-152325"/>
            <a:ext cx="3021622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82"/>
          <p:cNvSpPr/>
          <p:nvPr/>
        </p:nvSpPr>
        <p:spPr>
          <a:xfrm rot="-5400000" flipH="1">
            <a:off x="105647" y="2396029"/>
            <a:ext cx="2422602" cy="332654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82"/>
          <p:cNvSpPr/>
          <p:nvPr/>
        </p:nvSpPr>
        <p:spPr>
          <a:xfrm flipH="1">
            <a:off x="7951791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82"/>
          <p:cNvSpPr/>
          <p:nvPr/>
        </p:nvSpPr>
        <p:spPr>
          <a:xfrm flipH="1">
            <a:off x="833894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82"/>
          <p:cNvSpPr/>
          <p:nvPr/>
        </p:nvSpPr>
        <p:spPr>
          <a:xfrm flipH="1">
            <a:off x="7195520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2" name="Google Shape;2042;p82"/>
          <p:cNvSpPr/>
          <p:nvPr/>
        </p:nvSpPr>
        <p:spPr>
          <a:xfrm flipH="1">
            <a:off x="914645" y="43430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3" name="Google Shape;2043;p82"/>
          <p:cNvSpPr/>
          <p:nvPr/>
        </p:nvSpPr>
        <p:spPr>
          <a:xfrm flipH="1">
            <a:off x="1299782" y="48437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82"/>
          <p:cNvSpPr/>
          <p:nvPr/>
        </p:nvSpPr>
        <p:spPr>
          <a:xfrm flipH="1">
            <a:off x="-517" y="38703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5" name="Google Shape;2045;p82"/>
          <p:cNvSpPr/>
          <p:nvPr/>
        </p:nvSpPr>
        <p:spPr>
          <a:xfrm flipH="1">
            <a:off x="464139" y="4111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82"/>
          <p:cNvSpPr/>
          <p:nvPr/>
        </p:nvSpPr>
        <p:spPr>
          <a:xfrm flipH="1">
            <a:off x="7797971" y="13063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7" name="Google Shape;2047;p82"/>
          <p:cNvSpPr/>
          <p:nvPr/>
        </p:nvSpPr>
        <p:spPr>
          <a:xfrm flipH="1">
            <a:off x="8562927" y="16661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" name="Google Shape;2048;p82"/>
          <p:cNvSpPr/>
          <p:nvPr/>
        </p:nvSpPr>
        <p:spPr>
          <a:xfrm flipH="1">
            <a:off x="310321" y="484375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p82"/>
          <p:cNvSpPr/>
          <p:nvPr/>
        </p:nvSpPr>
        <p:spPr>
          <a:xfrm flipH="1">
            <a:off x="8856559" y="26273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0" name="Google Shape;2050;p82"/>
          <p:cNvSpPr/>
          <p:nvPr/>
        </p:nvSpPr>
        <p:spPr>
          <a:xfrm flipH="1">
            <a:off x="721043" y="342753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2051;p82"/>
          <p:cNvSpPr/>
          <p:nvPr/>
        </p:nvSpPr>
        <p:spPr>
          <a:xfrm flipH="1">
            <a:off x="257853" y="2653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83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4" name="Google Shape;2054;p83"/>
          <p:cNvSpPr/>
          <p:nvPr/>
        </p:nvSpPr>
        <p:spPr>
          <a:xfrm>
            <a:off x="-35050" y="46016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2055;p83"/>
          <p:cNvSpPr/>
          <p:nvPr/>
        </p:nvSpPr>
        <p:spPr>
          <a:xfrm>
            <a:off x="-35050" y="46936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Google Shape;2056;p83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7" name="Google Shape;2057;p83"/>
          <p:cNvSpPr/>
          <p:nvPr/>
        </p:nvSpPr>
        <p:spPr>
          <a:xfrm>
            <a:off x="968742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8" name="Google Shape;2058;p83"/>
          <p:cNvSpPr/>
          <p:nvPr/>
        </p:nvSpPr>
        <p:spPr>
          <a:xfrm>
            <a:off x="41007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2059;p83"/>
          <p:cNvSpPr/>
          <p:nvPr/>
        </p:nvSpPr>
        <p:spPr>
          <a:xfrm>
            <a:off x="1665197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0" name="Google Shape;2060;p83"/>
          <p:cNvSpPr/>
          <p:nvPr/>
        </p:nvSpPr>
        <p:spPr>
          <a:xfrm>
            <a:off x="361036" y="10649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1" name="Google Shape;2061;p83"/>
          <p:cNvSpPr/>
          <p:nvPr/>
        </p:nvSpPr>
        <p:spPr>
          <a:xfrm>
            <a:off x="8346051" y="27163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83"/>
          <p:cNvSpPr/>
          <p:nvPr/>
        </p:nvSpPr>
        <p:spPr>
          <a:xfrm>
            <a:off x="8751261" y="21449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3" name="Google Shape;2063;p83"/>
          <p:cNvSpPr/>
          <p:nvPr/>
        </p:nvSpPr>
        <p:spPr>
          <a:xfrm>
            <a:off x="8850717" y="35478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4" name="Google Shape;2064;p83"/>
          <p:cNvSpPr/>
          <p:nvPr/>
        </p:nvSpPr>
        <p:spPr>
          <a:xfrm>
            <a:off x="8217740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5" name="Google Shape;2065;p83"/>
          <p:cNvSpPr/>
          <p:nvPr/>
        </p:nvSpPr>
        <p:spPr>
          <a:xfrm>
            <a:off x="225498" y="295784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83"/>
          <p:cNvSpPr/>
          <p:nvPr/>
        </p:nvSpPr>
        <p:spPr>
          <a:xfrm>
            <a:off x="8698791" y="2947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83"/>
          <p:cNvSpPr/>
          <p:nvPr/>
        </p:nvSpPr>
        <p:spPr>
          <a:xfrm>
            <a:off x="7734925" y="-107853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83"/>
          <p:cNvSpPr/>
          <p:nvPr/>
        </p:nvSpPr>
        <p:spPr>
          <a:xfrm>
            <a:off x="694815" y="25191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4"/>
          <p:cNvSpPr/>
          <p:nvPr/>
        </p:nvSpPr>
        <p:spPr>
          <a:xfrm rot="10800000" flipH="1">
            <a:off x="-34632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84"/>
          <p:cNvSpPr/>
          <p:nvPr/>
        </p:nvSpPr>
        <p:spPr>
          <a:xfrm rot="5400000">
            <a:off x="6523600" y="2474889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84"/>
          <p:cNvSpPr/>
          <p:nvPr/>
        </p:nvSpPr>
        <p:spPr>
          <a:xfrm>
            <a:off x="968742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84"/>
          <p:cNvSpPr/>
          <p:nvPr/>
        </p:nvSpPr>
        <p:spPr>
          <a:xfrm>
            <a:off x="41007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84"/>
          <p:cNvSpPr/>
          <p:nvPr/>
        </p:nvSpPr>
        <p:spPr>
          <a:xfrm>
            <a:off x="1665197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84"/>
          <p:cNvSpPr/>
          <p:nvPr/>
        </p:nvSpPr>
        <p:spPr>
          <a:xfrm>
            <a:off x="7834375" y="43430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84"/>
          <p:cNvSpPr/>
          <p:nvPr/>
        </p:nvSpPr>
        <p:spPr>
          <a:xfrm>
            <a:off x="7518128" y="7565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84"/>
          <p:cNvSpPr/>
          <p:nvPr/>
        </p:nvSpPr>
        <p:spPr>
          <a:xfrm>
            <a:off x="3940961" y="3803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84"/>
          <p:cNvSpPr/>
          <p:nvPr/>
        </p:nvSpPr>
        <p:spPr>
          <a:xfrm>
            <a:off x="8456391" y="4111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84"/>
          <p:cNvSpPr/>
          <p:nvPr/>
        </p:nvSpPr>
        <p:spPr>
          <a:xfrm>
            <a:off x="4781301" y="1299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84"/>
          <p:cNvSpPr/>
          <p:nvPr/>
        </p:nvSpPr>
        <p:spPr>
          <a:xfrm>
            <a:off x="3173640" y="8662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84"/>
          <p:cNvSpPr/>
          <p:nvPr/>
        </p:nvSpPr>
        <p:spPr>
          <a:xfrm>
            <a:off x="8508851" y="484375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84"/>
          <p:cNvSpPr/>
          <p:nvPr/>
        </p:nvSpPr>
        <p:spPr>
          <a:xfrm>
            <a:off x="534586" y="417787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84"/>
          <p:cNvSpPr/>
          <p:nvPr/>
        </p:nvSpPr>
        <p:spPr>
          <a:xfrm>
            <a:off x="8662673" y="272953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84"/>
          <p:cNvSpPr/>
          <p:nvPr/>
        </p:nvSpPr>
        <p:spPr>
          <a:xfrm>
            <a:off x="5886228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84"/>
          <p:cNvSpPr/>
          <p:nvPr/>
        </p:nvSpPr>
        <p:spPr>
          <a:xfrm>
            <a:off x="1511376" y="46273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84"/>
          <p:cNvSpPr txBox="1">
            <a:spLocks noGrp="1"/>
          </p:cNvSpPr>
          <p:nvPr>
            <p:ph type="title"/>
          </p:nvPr>
        </p:nvSpPr>
        <p:spPr>
          <a:xfrm>
            <a:off x="896275" y="1441450"/>
            <a:ext cx="4268400" cy="64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87" name="Google Shape;2087;p84"/>
          <p:cNvSpPr txBox="1">
            <a:spLocks noGrp="1"/>
          </p:cNvSpPr>
          <p:nvPr>
            <p:ph type="subTitle" idx="1"/>
          </p:nvPr>
        </p:nvSpPr>
        <p:spPr>
          <a:xfrm>
            <a:off x="780625" y="2279738"/>
            <a:ext cx="44997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8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86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2092" name="Google Shape;2092;p86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86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4" name="Google Shape;2094;p86"/>
          <p:cNvSpPr/>
          <p:nvPr/>
        </p:nvSpPr>
        <p:spPr>
          <a:xfrm>
            <a:off x="2" y="1287702"/>
            <a:ext cx="9143995" cy="4071637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86"/>
          <p:cNvSpPr txBox="1">
            <a:spLocks noGrp="1"/>
          </p:cNvSpPr>
          <p:nvPr>
            <p:ph type="title"/>
          </p:nvPr>
        </p:nvSpPr>
        <p:spPr>
          <a:xfrm>
            <a:off x="1710700" y="542500"/>
            <a:ext cx="57225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96" name="Google Shape;2096;p86"/>
          <p:cNvSpPr txBox="1">
            <a:spLocks noGrp="1"/>
          </p:cNvSpPr>
          <p:nvPr>
            <p:ph type="subTitle" idx="1"/>
          </p:nvPr>
        </p:nvSpPr>
        <p:spPr>
          <a:xfrm>
            <a:off x="1710825" y="1469563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97" name="Google Shape;2097;p86"/>
          <p:cNvSpPr txBox="1">
            <a:spLocks noGrp="1"/>
          </p:cNvSpPr>
          <p:nvPr>
            <p:ph type="subTitle" idx="2"/>
          </p:nvPr>
        </p:nvSpPr>
        <p:spPr>
          <a:xfrm>
            <a:off x="2933700" y="2076763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98" name="Google Shape;2098;p86"/>
          <p:cNvSpPr txBox="1">
            <a:spLocks noGrp="1"/>
          </p:cNvSpPr>
          <p:nvPr>
            <p:ph type="subTitle" idx="3"/>
          </p:nvPr>
        </p:nvSpPr>
        <p:spPr>
          <a:xfrm>
            <a:off x="1710750" y="2748438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99" name="Google Shape;2099;p86"/>
          <p:cNvSpPr txBox="1">
            <a:spLocks noGrp="1"/>
          </p:cNvSpPr>
          <p:nvPr>
            <p:ph type="subTitle" idx="4"/>
          </p:nvPr>
        </p:nvSpPr>
        <p:spPr>
          <a:xfrm>
            <a:off x="6041963" y="34410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0" name="Google Shape;2100;p86"/>
          <p:cNvSpPr txBox="1">
            <a:spLocks noGrp="1"/>
          </p:cNvSpPr>
          <p:nvPr>
            <p:ph type="subTitle" idx="5"/>
          </p:nvPr>
        </p:nvSpPr>
        <p:spPr>
          <a:xfrm>
            <a:off x="721038" y="34410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101" name="Google Shape;2101;p86"/>
          <p:cNvGrpSpPr/>
          <p:nvPr/>
        </p:nvGrpSpPr>
        <p:grpSpPr>
          <a:xfrm>
            <a:off x="126823" y="273443"/>
            <a:ext cx="8890214" cy="2579796"/>
            <a:chOff x="126822" y="273441"/>
            <a:chExt cx="8890214" cy="2579796"/>
          </a:xfrm>
        </p:grpSpPr>
        <p:sp>
          <p:nvSpPr>
            <p:cNvPr id="2102" name="Google Shape;2102;p8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86"/>
            <p:cNvSpPr/>
            <p:nvPr/>
          </p:nvSpPr>
          <p:spPr>
            <a:xfrm>
              <a:off x="8501323" y="140588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86"/>
            <p:cNvSpPr/>
            <p:nvPr/>
          </p:nvSpPr>
          <p:spPr>
            <a:xfrm>
              <a:off x="6990878" y="273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86"/>
            <p:cNvSpPr/>
            <p:nvPr/>
          </p:nvSpPr>
          <p:spPr>
            <a:xfrm>
              <a:off x="888865" y="1172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86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86"/>
            <p:cNvSpPr/>
            <p:nvPr/>
          </p:nvSpPr>
          <p:spPr>
            <a:xfrm>
              <a:off x="721048" y="597320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86"/>
            <p:cNvSpPr/>
            <p:nvPr/>
          </p:nvSpPr>
          <p:spPr>
            <a:xfrm>
              <a:off x="317399" y="1529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86"/>
            <p:cNvSpPr/>
            <p:nvPr/>
          </p:nvSpPr>
          <p:spPr>
            <a:xfrm>
              <a:off x="1196488" y="17593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86"/>
            <p:cNvSpPr/>
            <p:nvPr/>
          </p:nvSpPr>
          <p:spPr>
            <a:xfrm>
              <a:off x="156728" y="28005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8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86"/>
            <p:cNvSpPr/>
            <p:nvPr/>
          </p:nvSpPr>
          <p:spPr>
            <a:xfrm flipH="1">
              <a:off x="8373211" y="39536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86"/>
            <p:cNvSpPr/>
            <p:nvPr/>
          </p:nvSpPr>
          <p:spPr>
            <a:xfrm flipH="1">
              <a:off x="7592932" y="791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86"/>
            <p:cNvSpPr/>
            <p:nvPr/>
          </p:nvSpPr>
          <p:spPr>
            <a:xfrm flipH="1">
              <a:off x="8725307" y="2382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5" name="Google Shape;2115;p86"/>
          <p:cNvSpPr/>
          <p:nvPr/>
        </p:nvSpPr>
        <p:spPr>
          <a:xfrm>
            <a:off x="7155615" y="29962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6" name="Google Shape;2116;p86"/>
          <p:cNvSpPr/>
          <p:nvPr/>
        </p:nvSpPr>
        <p:spPr>
          <a:xfrm>
            <a:off x="1477311" y="2779361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87"/>
          <p:cNvSpPr txBox="1">
            <a:spLocks noGrp="1"/>
          </p:cNvSpPr>
          <p:nvPr>
            <p:ph type="title"/>
          </p:nvPr>
        </p:nvSpPr>
        <p:spPr>
          <a:xfrm>
            <a:off x="4572000" y="549065"/>
            <a:ext cx="3850800" cy="23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88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121" name="Google Shape;2121;p8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90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5" name="Google Shape;2125;p90"/>
          <p:cNvSpPr txBox="1">
            <a:spLocks noGrp="1"/>
          </p:cNvSpPr>
          <p:nvPr>
            <p:ph type="subTitle" idx="1"/>
          </p:nvPr>
        </p:nvSpPr>
        <p:spPr>
          <a:xfrm>
            <a:off x="1152650" y="2922463"/>
            <a:ext cx="1819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6" name="Google Shape;2126;p90"/>
          <p:cNvSpPr txBox="1">
            <a:spLocks noGrp="1"/>
          </p:cNvSpPr>
          <p:nvPr>
            <p:ph type="subTitle" idx="2"/>
          </p:nvPr>
        </p:nvSpPr>
        <p:spPr>
          <a:xfrm>
            <a:off x="1094450" y="2463775"/>
            <a:ext cx="1935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7" name="Google Shape;2127;p90"/>
          <p:cNvSpPr txBox="1">
            <a:spLocks noGrp="1"/>
          </p:cNvSpPr>
          <p:nvPr>
            <p:ph type="subTitle" idx="3"/>
          </p:nvPr>
        </p:nvSpPr>
        <p:spPr>
          <a:xfrm>
            <a:off x="3662425" y="2922463"/>
            <a:ext cx="1819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8" name="Google Shape;2128;p90"/>
          <p:cNvSpPr txBox="1">
            <a:spLocks noGrp="1"/>
          </p:cNvSpPr>
          <p:nvPr>
            <p:ph type="subTitle" idx="4"/>
          </p:nvPr>
        </p:nvSpPr>
        <p:spPr>
          <a:xfrm>
            <a:off x="3604225" y="2463775"/>
            <a:ext cx="1935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9" name="Google Shape;2129;p90"/>
          <p:cNvSpPr txBox="1">
            <a:spLocks noGrp="1"/>
          </p:cNvSpPr>
          <p:nvPr>
            <p:ph type="subTitle" idx="5"/>
          </p:nvPr>
        </p:nvSpPr>
        <p:spPr>
          <a:xfrm>
            <a:off x="6172200" y="2922463"/>
            <a:ext cx="1819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0" name="Google Shape;2130;p90"/>
          <p:cNvSpPr txBox="1">
            <a:spLocks noGrp="1"/>
          </p:cNvSpPr>
          <p:nvPr>
            <p:ph type="subTitle" idx="6"/>
          </p:nvPr>
        </p:nvSpPr>
        <p:spPr>
          <a:xfrm>
            <a:off x="6114000" y="2463775"/>
            <a:ext cx="1935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1" name="Google Shape;2131;p90"/>
          <p:cNvSpPr txBox="1">
            <a:spLocks noGrp="1"/>
          </p:cNvSpPr>
          <p:nvPr>
            <p:ph type="title"/>
          </p:nvPr>
        </p:nvSpPr>
        <p:spPr>
          <a:xfrm flipH="1">
            <a:off x="1625900" y="1664338"/>
            <a:ext cx="8730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2" name="Google Shape;2132;p90"/>
          <p:cNvSpPr txBox="1">
            <a:spLocks noGrp="1"/>
          </p:cNvSpPr>
          <p:nvPr>
            <p:ph type="title" idx="7"/>
          </p:nvPr>
        </p:nvSpPr>
        <p:spPr>
          <a:xfrm flipH="1">
            <a:off x="4135675" y="1664338"/>
            <a:ext cx="8730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3" name="Google Shape;2133;p90"/>
          <p:cNvSpPr txBox="1">
            <a:spLocks noGrp="1"/>
          </p:cNvSpPr>
          <p:nvPr>
            <p:ph type="title" idx="8"/>
          </p:nvPr>
        </p:nvSpPr>
        <p:spPr>
          <a:xfrm flipH="1">
            <a:off x="6645450" y="1664338"/>
            <a:ext cx="8730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4" name="Google Shape;2134;p90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5" name="Google Shape;2135;p90"/>
          <p:cNvSpPr/>
          <p:nvPr/>
        </p:nvSpPr>
        <p:spPr>
          <a:xfrm>
            <a:off x="694815" y="224624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90"/>
          <p:cNvSpPr/>
          <p:nvPr/>
        </p:nvSpPr>
        <p:spPr>
          <a:xfrm>
            <a:off x="1625650" y="3328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90"/>
          <p:cNvSpPr/>
          <p:nvPr/>
        </p:nvSpPr>
        <p:spPr>
          <a:xfrm>
            <a:off x="364390" y="16720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90"/>
          <p:cNvSpPr/>
          <p:nvPr/>
        </p:nvSpPr>
        <p:spPr>
          <a:xfrm>
            <a:off x="364398" y="337417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90"/>
          <p:cNvSpPr/>
          <p:nvPr/>
        </p:nvSpPr>
        <p:spPr>
          <a:xfrm>
            <a:off x="8224861" y="21521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90"/>
          <p:cNvSpPr/>
          <p:nvPr/>
        </p:nvSpPr>
        <p:spPr>
          <a:xfrm>
            <a:off x="8526551" y="29836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90"/>
          <p:cNvSpPr/>
          <p:nvPr/>
        </p:nvSpPr>
        <p:spPr>
          <a:xfrm>
            <a:off x="7463490" y="82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90"/>
          <p:cNvSpPr/>
          <p:nvPr/>
        </p:nvSpPr>
        <p:spPr>
          <a:xfrm>
            <a:off x="8742567" y="1165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90"/>
          <p:cNvSpPr/>
          <p:nvPr/>
        </p:nvSpPr>
        <p:spPr>
          <a:xfrm>
            <a:off x="6939717" y="280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90"/>
          <p:cNvSpPr/>
          <p:nvPr/>
        </p:nvSpPr>
        <p:spPr>
          <a:xfrm>
            <a:off x="8224850" y="350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90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90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90"/>
          <p:cNvSpPr txBox="1">
            <a:spLocks noGrp="1"/>
          </p:cNvSpPr>
          <p:nvPr>
            <p:ph type="title" idx="9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91"/>
          <p:cNvSpPr txBox="1">
            <a:spLocks noGrp="1"/>
          </p:cNvSpPr>
          <p:nvPr>
            <p:ph type="title"/>
          </p:nvPr>
        </p:nvSpPr>
        <p:spPr>
          <a:xfrm flipH="1">
            <a:off x="5215263" y="738813"/>
            <a:ext cx="21318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0" name="Google Shape;2150;p91"/>
          <p:cNvSpPr txBox="1">
            <a:spLocks noGrp="1"/>
          </p:cNvSpPr>
          <p:nvPr>
            <p:ph type="title" idx="2"/>
          </p:nvPr>
        </p:nvSpPr>
        <p:spPr>
          <a:xfrm>
            <a:off x="4652913" y="2102000"/>
            <a:ext cx="3256500" cy="6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51" name="Google Shape;2151;p91"/>
          <p:cNvSpPr txBox="1">
            <a:spLocks noGrp="1"/>
          </p:cNvSpPr>
          <p:nvPr>
            <p:ph type="subTitle" idx="1"/>
          </p:nvPr>
        </p:nvSpPr>
        <p:spPr>
          <a:xfrm>
            <a:off x="4652913" y="2925475"/>
            <a:ext cx="3256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91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91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91"/>
          <p:cNvSpPr/>
          <p:nvPr/>
        </p:nvSpPr>
        <p:spPr>
          <a:xfrm flipH="1">
            <a:off x="109585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5" name="Google Shape;2155;p91"/>
          <p:cNvGrpSpPr/>
          <p:nvPr/>
        </p:nvGrpSpPr>
        <p:grpSpPr>
          <a:xfrm flipH="1">
            <a:off x="5911745" y="2927926"/>
            <a:ext cx="3558881" cy="2509262"/>
            <a:chOff x="-212950" y="2797175"/>
            <a:chExt cx="3558881" cy="2509262"/>
          </a:xfrm>
        </p:grpSpPr>
        <p:sp>
          <p:nvSpPr>
            <p:cNvPr id="2156" name="Google Shape;2156;p91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91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91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91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91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91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91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91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91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91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91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7" name="Google Shape;2167;p91"/>
          <p:cNvSpPr/>
          <p:nvPr/>
        </p:nvSpPr>
        <p:spPr>
          <a:xfrm flipH="1">
            <a:off x="5624747" y="4601002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91"/>
          <p:cNvSpPr/>
          <p:nvPr/>
        </p:nvSpPr>
        <p:spPr>
          <a:xfrm flipH="1">
            <a:off x="2920550" y="4950325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91"/>
          <p:cNvSpPr/>
          <p:nvPr/>
        </p:nvSpPr>
        <p:spPr>
          <a:xfrm>
            <a:off x="7996639" y="280737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91"/>
          <p:cNvSpPr/>
          <p:nvPr/>
        </p:nvSpPr>
        <p:spPr>
          <a:xfrm flipH="1">
            <a:off x="589264" y="924529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91"/>
          <p:cNvSpPr/>
          <p:nvPr/>
        </p:nvSpPr>
        <p:spPr>
          <a:xfrm>
            <a:off x="1783917" y="6072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91"/>
          <p:cNvSpPr/>
          <p:nvPr/>
        </p:nvSpPr>
        <p:spPr>
          <a:xfrm>
            <a:off x="2071425" y="2271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91"/>
          <p:cNvSpPr/>
          <p:nvPr/>
        </p:nvSpPr>
        <p:spPr>
          <a:xfrm>
            <a:off x="1273740" y="2419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91"/>
          <p:cNvSpPr/>
          <p:nvPr/>
        </p:nvSpPr>
        <p:spPr>
          <a:xfrm>
            <a:off x="8175890" y="3724806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91"/>
          <p:cNvSpPr/>
          <p:nvPr/>
        </p:nvSpPr>
        <p:spPr>
          <a:xfrm>
            <a:off x="4176765" y="4191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91"/>
          <p:cNvSpPr/>
          <p:nvPr/>
        </p:nvSpPr>
        <p:spPr>
          <a:xfrm>
            <a:off x="2986092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91"/>
          <p:cNvSpPr/>
          <p:nvPr/>
        </p:nvSpPr>
        <p:spPr>
          <a:xfrm>
            <a:off x="8310962" y="249456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91"/>
          <p:cNvSpPr/>
          <p:nvPr/>
        </p:nvSpPr>
        <p:spPr>
          <a:xfrm>
            <a:off x="3574776" y="8404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91"/>
          <p:cNvSpPr/>
          <p:nvPr/>
        </p:nvSpPr>
        <p:spPr>
          <a:xfrm>
            <a:off x="7495755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91"/>
          <p:cNvSpPr/>
          <p:nvPr/>
        </p:nvSpPr>
        <p:spPr>
          <a:xfrm>
            <a:off x="8396715" y="18397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91"/>
          <p:cNvSpPr/>
          <p:nvPr/>
        </p:nvSpPr>
        <p:spPr>
          <a:xfrm>
            <a:off x="8833716" y="2176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92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4" name="Google Shape;2184;p92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5" name="Google Shape;2185;p92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6" name="Google Shape;2186;p92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92"/>
          <p:cNvSpPr/>
          <p:nvPr/>
        </p:nvSpPr>
        <p:spPr>
          <a:xfrm>
            <a:off x="322548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92"/>
          <p:cNvSpPr/>
          <p:nvPr/>
        </p:nvSpPr>
        <p:spPr>
          <a:xfrm>
            <a:off x="5153175" y="4564050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92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92"/>
          <p:cNvSpPr/>
          <p:nvPr/>
        </p:nvSpPr>
        <p:spPr>
          <a:xfrm>
            <a:off x="879666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92"/>
          <p:cNvSpPr/>
          <p:nvPr/>
        </p:nvSpPr>
        <p:spPr>
          <a:xfrm>
            <a:off x="1664979" y="1309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92"/>
          <p:cNvSpPr/>
          <p:nvPr/>
        </p:nvSpPr>
        <p:spPr>
          <a:xfrm>
            <a:off x="1579225" y="7047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92"/>
          <p:cNvSpPr/>
          <p:nvPr/>
        </p:nvSpPr>
        <p:spPr>
          <a:xfrm>
            <a:off x="8020390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92"/>
          <p:cNvSpPr/>
          <p:nvPr/>
        </p:nvSpPr>
        <p:spPr>
          <a:xfrm>
            <a:off x="8466727" y="1362477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92"/>
          <p:cNvSpPr/>
          <p:nvPr/>
        </p:nvSpPr>
        <p:spPr>
          <a:xfrm>
            <a:off x="8594991" y="5973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92"/>
          <p:cNvSpPr/>
          <p:nvPr/>
        </p:nvSpPr>
        <p:spPr>
          <a:xfrm>
            <a:off x="7294454" y="332145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92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92"/>
          <p:cNvSpPr/>
          <p:nvPr/>
        </p:nvSpPr>
        <p:spPr>
          <a:xfrm>
            <a:off x="1631675" y="2574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92"/>
          <p:cNvSpPr/>
          <p:nvPr/>
        </p:nvSpPr>
        <p:spPr>
          <a:xfrm>
            <a:off x="269217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92"/>
          <p:cNvSpPr/>
          <p:nvPr/>
        </p:nvSpPr>
        <p:spPr>
          <a:xfrm>
            <a:off x="1010292" y="5161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92"/>
          <p:cNvSpPr/>
          <p:nvPr/>
        </p:nvSpPr>
        <p:spPr>
          <a:xfrm>
            <a:off x="2705090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92"/>
          <p:cNvSpPr/>
          <p:nvPr/>
        </p:nvSpPr>
        <p:spPr>
          <a:xfrm>
            <a:off x="6727905" y="210216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3" name="Google Shape;2203;p92"/>
          <p:cNvGrpSpPr/>
          <p:nvPr/>
        </p:nvGrpSpPr>
        <p:grpSpPr>
          <a:xfrm>
            <a:off x="6299121" y="2983898"/>
            <a:ext cx="2893129" cy="2397298"/>
            <a:chOff x="6299146" y="2859547"/>
            <a:chExt cx="2893129" cy="2397298"/>
          </a:xfrm>
        </p:grpSpPr>
        <p:sp>
          <p:nvSpPr>
            <p:cNvPr id="2204" name="Google Shape;2204;p92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92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92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92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92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92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92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92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92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3"/>
          <p:cNvSpPr/>
          <p:nvPr/>
        </p:nvSpPr>
        <p:spPr>
          <a:xfrm rot="10800000">
            <a:off x="-11955" y="-308707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93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6" name="Google Shape;2216;p93"/>
          <p:cNvSpPr txBox="1">
            <a:spLocks noGrp="1"/>
          </p:cNvSpPr>
          <p:nvPr>
            <p:ph type="subTitle" idx="1"/>
          </p:nvPr>
        </p:nvSpPr>
        <p:spPr>
          <a:xfrm>
            <a:off x="2068888" y="2014800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7" name="Google Shape;2217;p93"/>
          <p:cNvSpPr txBox="1">
            <a:spLocks noGrp="1"/>
          </p:cNvSpPr>
          <p:nvPr>
            <p:ph type="subTitle" idx="2"/>
          </p:nvPr>
        </p:nvSpPr>
        <p:spPr>
          <a:xfrm>
            <a:off x="2069316" y="1556100"/>
            <a:ext cx="22743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8" name="Google Shape;2218;p93"/>
          <p:cNvSpPr txBox="1">
            <a:spLocks noGrp="1"/>
          </p:cNvSpPr>
          <p:nvPr>
            <p:ph type="subTitle" idx="3"/>
          </p:nvPr>
        </p:nvSpPr>
        <p:spPr>
          <a:xfrm>
            <a:off x="5812170" y="2014800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9" name="Google Shape;2219;p93"/>
          <p:cNvSpPr txBox="1">
            <a:spLocks noGrp="1"/>
          </p:cNvSpPr>
          <p:nvPr>
            <p:ph type="subTitle" idx="4"/>
          </p:nvPr>
        </p:nvSpPr>
        <p:spPr>
          <a:xfrm>
            <a:off x="5812610" y="1556100"/>
            <a:ext cx="22740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0" name="Google Shape;2220;p93"/>
          <p:cNvSpPr txBox="1">
            <a:spLocks noGrp="1"/>
          </p:cNvSpPr>
          <p:nvPr>
            <p:ph type="subTitle" idx="5"/>
          </p:nvPr>
        </p:nvSpPr>
        <p:spPr>
          <a:xfrm>
            <a:off x="2068888" y="3455875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1" name="Google Shape;2221;p93"/>
          <p:cNvSpPr txBox="1">
            <a:spLocks noGrp="1"/>
          </p:cNvSpPr>
          <p:nvPr>
            <p:ph type="subTitle" idx="6"/>
          </p:nvPr>
        </p:nvSpPr>
        <p:spPr>
          <a:xfrm>
            <a:off x="2069316" y="2997175"/>
            <a:ext cx="22743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2" name="Google Shape;2222;p93"/>
          <p:cNvSpPr txBox="1">
            <a:spLocks noGrp="1"/>
          </p:cNvSpPr>
          <p:nvPr>
            <p:ph type="subTitle" idx="7"/>
          </p:nvPr>
        </p:nvSpPr>
        <p:spPr>
          <a:xfrm>
            <a:off x="5812170" y="3455875"/>
            <a:ext cx="2274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3" name="Google Shape;2223;p93"/>
          <p:cNvSpPr txBox="1">
            <a:spLocks noGrp="1"/>
          </p:cNvSpPr>
          <p:nvPr>
            <p:ph type="subTitle" idx="8"/>
          </p:nvPr>
        </p:nvSpPr>
        <p:spPr>
          <a:xfrm>
            <a:off x="5812610" y="2997175"/>
            <a:ext cx="22740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4" name="Google Shape;2224;p93"/>
          <p:cNvSpPr/>
          <p:nvPr/>
        </p:nvSpPr>
        <p:spPr>
          <a:xfrm>
            <a:off x="968742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93"/>
          <p:cNvSpPr/>
          <p:nvPr/>
        </p:nvSpPr>
        <p:spPr>
          <a:xfrm>
            <a:off x="410075" y="4161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93"/>
          <p:cNvSpPr/>
          <p:nvPr/>
        </p:nvSpPr>
        <p:spPr>
          <a:xfrm>
            <a:off x="1665197" y="2618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93"/>
          <p:cNvSpPr/>
          <p:nvPr/>
        </p:nvSpPr>
        <p:spPr>
          <a:xfrm>
            <a:off x="361036" y="10649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93"/>
          <p:cNvSpPr/>
          <p:nvPr/>
        </p:nvSpPr>
        <p:spPr>
          <a:xfrm>
            <a:off x="8346051" y="27163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93"/>
          <p:cNvSpPr/>
          <p:nvPr/>
        </p:nvSpPr>
        <p:spPr>
          <a:xfrm>
            <a:off x="8751261" y="21449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93"/>
          <p:cNvSpPr/>
          <p:nvPr/>
        </p:nvSpPr>
        <p:spPr>
          <a:xfrm>
            <a:off x="8850717" y="35478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93"/>
          <p:cNvSpPr/>
          <p:nvPr/>
        </p:nvSpPr>
        <p:spPr>
          <a:xfrm>
            <a:off x="8217740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93"/>
          <p:cNvSpPr/>
          <p:nvPr/>
        </p:nvSpPr>
        <p:spPr>
          <a:xfrm>
            <a:off x="225498" y="295784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93"/>
          <p:cNvSpPr/>
          <p:nvPr/>
        </p:nvSpPr>
        <p:spPr>
          <a:xfrm>
            <a:off x="8698791" y="2947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93"/>
          <p:cNvSpPr/>
          <p:nvPr/>
        </p:nvSpPr>
        <p:spPr>
          <a:xfrm>
            <a:off x="7734925" y="-107853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93"/>
          <p:cNvSpPr/>
          <p:nvPr/>
        </p:nvSpPr>
        <p:spPr>
          <a:xfrm>
            <a:off x="694815" y="25191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94"/>
          <p:cNvSpPr/>
          <p:nvPr/>
        </p:nvSpPr>
        <p:spPr>
          <a:xfrm>
            <a:off x="997815" y="88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94"/>
          <p:cNvSpPr/>
          <p:nvPr/>
        </p:nvSpPr>
        <p:spPr>
          <a:xfrm>
            <a:off x="1922723" y="101024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94"/>
          <p:cNvSpPr/>
          <p:nvPr/>
        </p:nvSpPr>
        <p:spPr>
          <a:xfrm>
            <a:off x="7463490" y="82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94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94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9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3" name="Google Shape;2243;p94"/>
          <p:cNvSpPr txBox="1">
            <a:spLocks noGrp="1"/>
          </p:cNvSpPr>
          <p:nvPr>
            <p:ph type="subTitle" idx="1"/>
          </p:nvPr>
        </p:nvSpPr>
        <p:spPr>
          <a:xfrm>
            <a:off x="1132967" y="1915724"/>
            <a:ext cx="1993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4" name="Google Shape;2244;p94"/>
          <p:cNvSpPr txBox="1">
            <a:spLocks noGrp="1"/>
          </p:cNvSpPr>
          <p:nvPr>
            <p:ph type="subTitle" idx="2"/>
          </p:nvPr>
        </p:nvSpPr>
        <p:spPr>
          <a:xfrm>
            <a:off x="1133117" y="1475275"/>
            <a:ext cx="19932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5" name="Google Shape;2245;p94"/>
          <p:cNvSpPr txBox="1">
            <a:spLocks noGrp="1"/>
          </p:cNvSpPr>
          <p:nvPr>
            <p:ph type="subTitle" idx="3"/>
          </p:nvPr>
        </p:nvSpPr>
        <p:spPr>
          <a:xfrm>
            <a:off x="3575879" y="1915724"/>
            <a:ext cx="1993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6" name="Google Shape;2246;p94"/>
          <p:cNvSpPr txBox="1">
            <a:spLocks noGrp="1"/>
          </p:cNvSpPr>
          <p:nvPr>
            <p:ph type="subTitle" idx="4"/>
          </p:nvPr>
        </p:nvSpPr>
        <p:spPr>
          <a:xfrm>
            <a:off x="3576029" y="1475275"/>
            <a:ext cx="1992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7" name="Google Shape;2247;p94"/>
          <p:cNvSpPr txBox="1">
            <a:spLocks noGrp="1"/>
          </p:cNvSpPr>
          <p:nvPr>
            <p:ph type="subTitle" idx="5"/>
          </p:nvPr>
        </p:nvSpPr>
        <p:spPr>
          <a:xfrm>
            <a:off x="1132967" y="3426599"/>
            <a:ext cx="19935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8" name="Google Shape;2248;p94"/>
          <p:cNvSpPr txBox="1">
            <a:spLocks noGrp="1"/>
          </p:cNvSpPr>
          <p:nvPr>
            <p:ph type="subTitle" idx="6"/>
          </p:nvPr>
        </p:nvSpPr>
        <p:spPr>
          <a:xfrm>
            <a:off x="1133117" y="2986150"/>
            <a:ext cx="19932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9" name="Google Shape;2249;p94"/>
          <p:cNvSpPr txBox="1">
            <a:spLocks noGrp="1"/>
          </p:cNvSpPr>
          <p:nvPr>
            <p:ph type="subTitle" idx="7"/>
          </p:nvPr>
        </p:nvSpPr>
        <p:spPr>
          <a:xfrm>
            <a:off x="3575879" y="3426599"/>
            <a:ext cx="1993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0" name="Google Shape;2250;p94"/>
          <p:cNvSpPr txBox="1">
            <a:spLocks noGrp="1"/>
          </p:cNvSpPr>
          <p:nvPr>
            <p:ph type="subTitle" idx="8"/>
          </p:nvPr>
        </p:nvSpPr>
        <p:spPr>
          <a:xfrm>
            <a:off x="3575554" y="2986150"/>
            <a:ext cx="19929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1" name="Google Shape;2251;p94"/>
          <p:cNvSpPr txBox="1">
            <a:spLocks noGrp="1"/>
          </p:cNvSpPr>
          <p:nvPr>
            <p:ph type="subTitle" idx="9"/>
          </p:nvPr>
        </p:nvSpPr>
        <p:spPr>
          <a:xfrm>
            <a:off x="6018467" y="1915724"/>
            <a:ext cx="19929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2" name="Google Shape;2252;p94"/>
          <p:cNvSpPr txBox="1">
            <a:spLocks noGrp="1"/>
          </p:cNvSpPr>
          <p:nvPr>
            <p:ph type="subTitle" idx="13"/>
          </p:nvPr>
        </p:nvSpPr>
        <p:spPr>
          <a:xfrm>
            <a:off x="6018617" y="1475275"/>
            <a:ext cx="19926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3" name="Google Shape;2253;p94"/>
          <p:cNvSpPr txBox="1">
            <a:spLocks noGrp="1"/>
          </p:cNvSpPr>
          <p:nvPr>
            <p:ph type="subTitle" idx="14"/>
          </p:nvPr>
        </p:nvSpPr>
        <p:spPr>
          <a:xfrm>
            <a:off x="6018467" y="3426599"/>
            <a:ext cx="19929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4" name="Google Shape;2254;p94"/>
          <p:cNvSpPr txBox="1">
            <a:spLocks noGrp="1"/>
          </p:cNvSpPr>
          <p:nvPr>
            <p:ph type="subTitle" idx="15"/>
          </p:nvPr>
        </p:nvSpPr>
        <p:spPr>
          <a:xfrm>
            <a:off x="6018617" y="2986150"/>
            <a:ext cx="1992600" cy="38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5" name="Google Shape;2255;p94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6" name="Google Shape;2256;p94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7" name="Google Shape;2257;p94"/>
          <p:cNvSpPr/>
          <p:nvPr/>
        </p:nvSpPr>
        <p:spPr>
          <a:xfrm>
            <a:off x="1625650" y="3328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8" name="Google Shape;2258;p94"/>
          <p:cNvSpPr/>
          <p:nvPr/>
        </p:nvSpPr>
        <p:spPr>
          <a:xfrm>
            <a:off x="364390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9" name="Google Shape;2259;p94"/>
          <p:cNvSpPr/>
          <p:nvPr/>
        </p:nvSpPr>
        <p:spPr>
          <a:xfrm>
            <a:off x="8643111" y="182902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0" name="Google Shape;2260;p94"/>
          <p:cNvSpPr/>
          <p:nvPr/>
        </p:nvSpPr>
        <p:spPr>
          <a:xfrm>
            <a:off x="364401" y="13434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1" name="Google Shape;2261;p94"/>
          <p:cNvSpPr/>
          <p:nvPr/>
        </p:nvSpPr>
        <p:spPr>
          <a:xfrm>
            <a:off x="8742567" y="1165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2" name="Google Shape;2262;p94"/>
          <p:cNvSpPr/>
          <p:nvPr/>
        </p:nvSpPr>
        <p:spPr>
          <a:xfrm>
            <a:off x="6939717" y="280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3" name="Google Shape;2263;p94"/>
          <p:cNvSpPr/>
          <p:nvPr/>
        </p:nvSpPr>
        <p:spPr>
          <a:xfrm>
            <a:off x="8224850" y="350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95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266" name="Google Shape;2266;p95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95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8" name="Google Shape;2268;p95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9" name="Google Shape;2269;p95"/>
          <p:cNvSpPr/>
          <p:nvPr/>
        </p:nvSpPr>
        <p:spPr>
          <a:xfrm>
            <a:off x="-17537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0" name="Google Shape;2270;p95"/>
          <p:cNvSpPr/>
          <p:nvPr/>
        </p:nvSpPr>
        <p:spPr>
          <a:xfrm>
            <a:off x="936826" y="2020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95"/>
          <p:cNvSpPr/>
          <p:nvPr/>
        </p:nvSpPr>
        <p:spPr>
          <a:xfrm>
            <a:off x="7253715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2" name="Google Shape;2272;p95"/>
          <p:cNvSpPr/>
          <p:nvPr/>
        </p:nvSpPr>
        <p:spPr>
          <a:xfrm>
            <a:off x="5954442" y="1502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95"/>
          <p:cNvSpPr/>
          <p:nvPr/>
        </p:nvSpPr>
        <p:spPr>
          <a:xfrm>
            <a:off x="8599700" y="264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4" name="Google Shape;2274;p95"/>
          <p:cNvSpPr/>
          <p:nvPr/>
        </p:nvSpPr>
        <p:spPr>
          <a:xfrm>
            <a:off x="7902366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95"/>
          <p:cNvSpPr/>
          <p:nvPr/>
        </p:nvSpPr>
        <p:spPr>
          <a:xfrm>
            <a:off x="8422948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95"/>
          <p:cNvSpPr/>
          <p:nvPr/>
        </p:nvSpPr>
        <p:spPr>
          <a:xfrm>
            <a:off x="8878341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95"/>
          <p:cNvSpPr/>
          <p:nvPr/>
        </p:nvSpPr>
        <p:spPr>
          <a:xfrm>
            <a:off x="7407548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95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95"/>
          <p:cNvSpPr/>
          <p:nvPr/>
        </p:nvSpPr>
        <p:spPr>
          <a:xfrm>
            <a:off x="162173" y="866699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95"/>
          <p:cNvSpPr/>
          <p:nvPr/>
        </p:nvSpPr>
        <p:spPr>
          <a:xfrm>
            <a:off x="415878" y="137114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96"/>
          <p:cNvSpPr txBox="1">
            <a:spLocks noGrp="1"/>
          </p:cNvSpPr>
          <p:nvPr>
            <p:ph type="title"/>
          </p:nvPr>
        </p:nvSpPr>
        <p:spPr>
          <a:xfrm>
            <a:off x="1562600" y="542500"/>
            <a:ext cx="60189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83" name="Google Shape;2283;p96"/>
          <p:cNvSpPr txBox="1">
            <a:spLocks noGrp="1"/>
          </p:cNvSpPr>
          <p:nvPr>
            <p:ph type="subTitle" idx="1"/>
          </p:nvPr>
        </p:nvSpPr>
        <p:spPr>
          <a:xfrm>
            <a:off x="1562679" y="1577267"/>
            <a:ext cx="601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4" name="Google Shape;2284;p96"/>
          <p:cNvSpPr txBox="1">
            <a:spLocks noGrp="1"/>
          </p:cNvSpPr>
          <p:nvPr>
            <p:ph type="subTitle" idx="2"/>
          </p:nvPr>
        </p:nvSpPr>
        <p:spPr>
          <a:xfrm>
            <a:off x="2933700" y="2209338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5" name="Google Shape;2285;p96"/>
          <p:cNvSpPr txBox="1">
            <a:spLocks noGrp="1"/>
          </p:cNvSpPr>
          <p:nvPr>
            <p:ph type="subTitle" idx="3"/>
          </p:nvPr>
        </p:nvSpPr>
        <p:spPr>
          <a:xfrm>
            <a:off x="1562600" y="2856148"/>
            <a:ext cx="601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6" name="Google Shape;2286;p96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96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96"/>
          <p:cNvSpPr/>
          <p:nvPr/>
        </p:nvSpPr>
        <p:spPr>
          <a:xfrm>
            <a:off x="7622890" y="2078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96"/>
          <p:cNvSpPr/>
          <p:nvPr/>
        </p:nvSpPr>
        <p:spPr>
          <a:xfrm>
            <a:off x="8599700" y="264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96"/>
          <p:cNvSpPr/>
          <p:nvPr/>
        </p:nvSpPr>
        <p:spPr>
          <a:xfrm>
            <a:off x="8422941" y="13816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96"/>
          <p:cNvSpPr/>
          <p:nvPr/>
        </p:nvSpPr>
        <p:spPr>
          <a:xfrm>
            <a:off x="7883148" y="10175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96"/>
          <p:cNvSpPr/>
          <p:nvPr/>
        </p:nvSpPr>
        <p:spPr>
          <a:xfrm>
            <a:off x="8999865" y="8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96"/>
          <p:cNvSpPr/>
          <p:nvPr/>
        </p:nvSpPr>
        <p:spPr>
          <a:xfrm rot="10800000" flipH="1">
            <a:off x="239413" y="1070100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96"/>
          <p:cNvSpPr/>
          <p:nvPr/>
        </p:nvSpPr>
        <p:spPr>
          <a:xfrm rot="10800000" flipH="1">
            <a:off x="643554" y="1739449"/>
            <a:ext cx="155002" cy="132851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96"/>
          <p:cNvSpPr/>
          <p:nvPr/>
        </p:nvSpPr>
        <p:spPr>
          <a:xfrm rot="10800000" flipH="1">
            <a:off x="1073616" y="112492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96"/>
          <p:cNvSpPr/>
          <p:nvPr/>
        </p:nvSpPr>
        <p:spPr>
          <a:xfrm rot="10800000" flipH="1">
            <a:off x="1484173" y="10289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96"/>
          <p:cNvSpPr/>
          <p:nvPr/>
        </p:nvSpPr>
        <p:spPr>
          <a:xfrm rot="10800000" flipH="1">
            <a:off x="2426190" y="45649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96"/>
          <p:cNvSpPr/>
          <p:nvPr/>
        </p:nvSpPr>
        <p:spPr>
          <a:xfrm rot="10800000" flipH="1">
            <a:off x="468773" y="34986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96"/>
          <p:cNvSpPr/>
          <p:nvPr/>
        </p:nvSpPr>
        <p:spPr>
          <a:xfrm rot="10800000" flipH="1">
            <a:off x="1073625" y="3868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96"/>
          <p:cNvSpPr/>
          <p:nvPr/>
        </p:nvSpPr>
        <p:spPr>
          <a:xfrm rot="10800000" flipH="1">
            <a:off x="8823666" y="221409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96"/>
          <p:cNvSpPr/>
          <p:nvPr/>
        </p:nvSpPr>
        <p:spPr>
          <a:xfrm>
            <a:off x="6847965" y="3341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2" name="Google Shape;2302;p96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2303" name="Google Shape;2303;p96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96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5" name="Google Shape;2305;p96"/>
          <p:cNvSpPr/>
          <p:nvPr/>
        </p:nvSpPr>
        <p:spPr>
          <a:xfrm>
            <a:off x="103" y="3623015"/>
            <a:ext cx="9143957" cy="108102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2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96"/>
          <p:cNvSpPr/>
          <p:nvPr/>
        </p:nvSpPr>
        <p:spPr>
          <a:xfrm rot="1184065">
            <a:off x="8508050" y="3172178"/>
            <a:ext cx="1423205" cy="1023701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8" name="Google Shape;2308;p97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2309" name="Google Shape;2309;p97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97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1" name="Google Shape;2311;p97"/>
          <p:cNvSpPr/>
          <p:nvPr/>
        </p:nvSpPr>
        <p:spPr>
          <a:xfrm rot="2700000" flipH="1">
            <a:off x="1009241" y="-1630551"/>
            <a:ext cx="5190165" cy="4868549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97"/>
          <p:cNvSpPr txBox="1">
            <a:spLocks noGrp="1"/>
          </p:cNvSpPr>
          <p:nvPr>
            <p:ph type="subTitle" idx="1"/>
          </p:nvPr>
        </p:nvSpPr>
        <p:spPr>
          <a:xfrm>
            <a:off x="3750475" y="2051019"/>
            <a:ext cx="307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13" name="Google Shape;2313;p97"/>
          <p:cNvSpPr txBox="1">
            <a:spLocks noGrp="1"/>
          </p:cNvSpPr>
          <p:nvPr>
            <p:ph type="subTitle" idx="2"/>
          </p:nvPr>
        </p:nvSpPr>
        <p:spPr>
          <a:xfrm>
            <a:off x="3851925" y="2791460"/>
            <a:ext cx="23577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14" name="Google Shape;2314;p97"/>
          <p:cNvSpPr txBox="1">
            <a:spLocks noGrp="1"/>
          </p:cNvSpPr>
          <p:nvPr>
            <p:ph type="subTitle" idx="3"/>
          </p:nvPr>
        </p:nvSpPr>
        <p:spPr>
          <a:xfrm>
            <a:off x="3750475" y="3382100"/>
            <a:ext cx="4388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15" name="Google Shape;2315;p97"/>
          <p:cNvSpPr txBox="1">
            <a:spLocks noGrp="1"/>
          </p:cNvSpPr>
          <p:nvPr>
            <p:ph type="title"/>
          </p:nvPr>
        </p:nvSpPr>
        <p:spPr>
          <a:xfrm>
            <a:off x="3750475" y="660675"/>
            <a:ext cx="4388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6" name="Google Shape;2316;p97"/>
          <p:cNvSpPr txBox="1">
            <a:spLocks noGrp="1"/>
          </p:cNvSpPr>
          <p:nvPr>
            <p:ph type="subTitle" idx="4"/>
          </p:nvPr>
        </p:nvSpPr>
        <p:spPr>
          <a:xfrm>
            <a:off x="3750475" y="394242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17" name="Google Shape;2317;p97"/>
          <p:cNvSpPr/>
          <p:nvPr/>
        </p:nvSpPr>
        <p:spPr>
          <a:xfrm>
            <a:off x="421017" y="36396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97"/>
          <p:cNvSpPr/>
          <p:nvPr/>
        </p:nvSpPr>
        <p:spPr>
          <a:xfrm>
            <a:off x="2677725" y="10313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97"/>
          <p:cNvSpPr/>
          <p:nvPr/>
        </p:nvSpPr>
        <p:spPr>
          <a:xfrm>
            <a:off x="2045040" y="4176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97"/>
          <p:cNvSpPr/>
          <p:nvPr/>
        </p:nvSpPr>
        <p:spPr>
          <a:xfrm>
            <a:off x="126824" y="378761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97"/>
          <p:cNvSpPr/>
          <p:nvPr/>
        </p:nvSpPr>
        <p:spPr>
          <a:xfrm>
            <a:off x="8501328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97"/>
          <p:cNvSpPr/>
          <p:nvPr/>
        </p:nvSpPr>
        <p:spPr>
          <a:xfrm>
            <a:off x="7650125" y="146093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3" name="Google Shape;2323;p97"/>
          <p:cNvSpPr/>
          <p:nvPr/>
        </p:nvSpPr>
        <p:spPr>
          <a:xfrm>
            <a:off x="7813061" y="243237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4" name="Google Shape;2324;p97"/>
          <p:cNvSpPr/>
          <p:nvPr/>
        </p:nvSpPr>
        <p:spPr>
          <a:xfrm>
            <a:off x="197776" y="2299862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97"/>
          <p:cNvSpPr/>
          <p:nvPr/>
        </p:nvSpPr>
        <p:spPr>
          <a:xfrm>
            <a:off x="7650129" y="32609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6" name="Google Shape;2326;p97"/>
          <p:cNvSpPr/>
          <p:nvPr/>
        </p:nvSpPr>
        <p:spPr>
          <a:xfrm>
            <a:off x="8752830" y="19080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p98"/>
          <p:cNvSpPr txBox="1">
            <a:spLocks noGrp="1"/>
          </p:cNvSpPr>
          <p:nvPr>
            <p:ph type="subTitle" idx="1"/>
          </p:nvPr>
        </p:nvSpPr>
        <p:spPr>
          <a:xfrm>
            <a:off x="1379100" y="2192375"/>
            <a:ext cx="307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29" name="Google Shape;2329;p98"/>
          <p:cNvSpPr txBox="1">
            <a:spLocks noGrp="1"/>
          </p:cNvSpPr>
          <p:nvPr>
            <p:ph type="subTitle" idx="2"/>
          </p:nvPr>
        </p:nvSpPr>
        <p:spPr>
          <a:xfrm>
            <a:off x="1212450" y="2937450"/>
            <a:ext cx="34041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30" name="Google Shape;2330;p98"/>
          <p:cNvSpPr txBox="1">
            <a:spLocks noGrp="1"/>
          </p:cNvSpPr>
          <p:nvPr>
            <p:ph type="subTitle" idx="3"/>
          </p:nvPr>
        </p:nvSpPr>
        <p:spPr>
          <a:xfrm>
            <a:off x="720450" y="3568675"/>
            <a:ext cx="4388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31" name="Google Shape;2331;p98"/>
          <p:cNvSpPr txBox="1">
            <a:spLocks noGrp="1"/>
          </p:cNvSpPr>
          <p:nvPr>
            <p:ph type="title"/>
          </p:nvPr>
        </p:nvSpPr>
        <p:spPr>
          <a:xfrm>
            <a:off x="1070375" y="658575"/>
            <a:ext cx="3688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2" name="Google Shape;2332;p98"/>
          <p:cNvSpPr txBox="1">
            <a:spLocks noGrp="1"/>
          </p:cNvSpPr>
          <p:nvPr>
            <p:ph type="subTitle" idx="4"/>
          </p:nvPr>
        </p:nvSpPr>
        <p:spPr>
          <a:xfrm>
            <a:off x="1113229" y="4263025"/>
            <a:ext cx="14475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33" name="Google Shape;2333;p98"/>
          <p:cNvSpPr/>
          <p:nvPr/>
        </p:nvSpPr>
        <p:spPr>
          <a:xfrm rot="5400000">
            <a:off x="-557005" y="-710377"/>
            <a:ext cx="4057194" cy="4003572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98"/>
          <p:cNvSpPr/>
          <p:nvPr/>
        </p:nvSpPr>
        <p:spPr>
          <a:xfrm>
            <a:off x="7018092" y="431887"/>
            <a:ext cx="216466" cy="221221"/>
          </a:xfrm>
          <a:custGeom>
            <a:avLst/>
            <a:gdLst/>
            <a:ahLst/>
            <a:cxnLst/>
            <a:rect l="l" t="t" r="r" b="b"/>
            <a:pathLst>
              <a:path w="865" h="884" extrusionOk="0">
                <a:moveTo>
                  <a:pt x="375" y="1"/>
                </a:moveTo>
                <a:lnTo>
                  <a:pt x="326" y="315"/>
                </a:lnTo>
                <a:lnTo>
                  <a:pt x="0" y="436"/>
                </a:lnTo>
                <a:lnTo>
                  <a:pt x="326" y="539"/>
                </a:lnTo>
                <a:lnTo>
                  <a:pt x="363" y="883"/>
                </a:lnTo>
                <a:lnTo>
                  <a:pt x="556" y="635"/>
                </a:lnTo>
                <a:lnTo>
                  <a:pt x="816" y="780"/>
                </a:lnTo>
                <a:lnTo>
                  <a:pt x="683" y="448"/>
                </a:lnTo>
                <a:lnTo>
                  <a:pt x="864" y="212"/>
                </a:lnTo>
                <a:lnTo>
                  <a:pt x="526" y="243"/>
                </a:lnTo>
                <a:lnTo>
                  <a:pt x="3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98"/>
          <p:cNvSpPr/>
          <p:nvPr/>
        </p:nvSpPr>
        <p:spPr>
          <a:xfrm>
            <a:off x="8546127" y="882545"/>
            <a:ext cx="89339" cy="71071"/>
          </a:xfrm>
          <a:custGeom>
            <a:avLst/>
            <a:gdLst/>
            <a:ahLst/>
            <a:cxnLst/>
            <a:rect l="l" t="t" r="r" b="b"/>
            <a:pathLst>
              <a:path w="357" h="284" extrusionOk="0">
                <a:moveTo>
                  <a:pt x="175" y="0"/>
                </a:moveTo>
                <a:cubicBezTo>
                  <a:pt x="127" y="0"/>
                  <a:pt x="79" y="26"/>
                  <a:pt x="54" y="71"/>
                </a:cubicBezTo>
                <a:cubicBezTo>
                  <a:pt x="1" y="172"/>
                  <a:pt x="74" y="283"/>
                  <a:pt x="175" y="283"/>
                </a:cubicBezTo>
                <a:cubicBezTo>
                  <a:pt x="189" y="283"/>
                  <a:pt x="203" y="281"/>
                  <a:pt x="217" y="277"/>
                </a:cubicBezTo>
                <a:cubicBezTo>
                  <a:pt x="338" y="241"/>
                  <a:pt x="356" y="71"/>
                  <a:pt x="241" y="17"/>
                </a:cubicBezTo>
                <a:cubicBezTo>
                  <a:pt x="221" y="6"/>
                  <a:pt x="198" y="0"/>
                  <a:pt x="1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98"/>
          <p:cNvSpPr/>
          <p:nvPr/>
        </p:nvSpPr>
        <p:spPr>
          <a:xfrm>
            <a:off x="7951161" y="280716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98"/>
          <p:cNvSpPr/>
          <p:nvPr/>
        </p:nvSpPr>
        <p:spPr>
          <a:xfrm rot="10800000" flipH="1">
            <a:off x="5768725" y="3505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98"/>
          <p:cNvSpPr/>
          <p:nvPr/>
        </p:nvSpPr>
        <p:spPr>
          <a:xfrm rot="10800000" flipH="1">
            <a:off x="308000" y="614033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p98"/>
          <p:cNvSpPr/>
          <p:nvPr/>
        </p:nvSpPr>
        <p:spPr>
          <a:xfrm>
            <a:off x="307998" y="1859379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98"/>
          <p:cNvSpPr/>
          <p:nvPr/>
        </p:nvSpPr>
        <p:spPr>
          <a:xfrm>
            <a:off x="806547" y="1310754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98"/>
          <p:cNvSpPr/>
          <p:nvPr/>
        </p:nvSpPr>
        <p:spPr>
          <a:xfrm>
            <a:off x="7346061" y="1072017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98"/>
          <p:cNvSpPr/>
          <p:nvPr/>
        </p:nvSpPr>
        <p:spPr>
          <a:xfrm rot="10800000" flipH="1">
            <a:off x="937686" y="263144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98"/>
          <p:cNvSpPr/>
          <p:nvPr/>
        </p:nvSpPr>
        <p:spPr>
          <a:xfrm rot="10800000" flipH="1">
            <a:off x="7936336" y="155039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98"/>
          <p:cNvSpPr/>
          <p:nvPr/>
        </p:nvSpPr>
        <p:spPr>
          <a:xfrm rot="10800000" flipH="1">
            <a:off x="4252221" y="1859376"/>
            <a:ext cx="5418646" cy="3530920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98"/>
          <p:cNvSpPr txBox="1">
            <a:spLocks noGrp="1"/>
          </p:cNvSpPr>
          <p:nvPr>
            <p:ph type="subTitle" idx="5"/>
          </p:nvPr>
        </p:nvSpPr>
        <p:spPr>
          <a:xfrm>
            <a:off x="2694900" y="4263025"/>
            <a:ext cx="19215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99"/>
          <p:cNvSpPr txBox="1">
            <a:spLocks noGrp="1"/>
          </p:cNvSpPr>
          <p:nvPr>
            <p:ph type="title"/>
          </p:nvPr>
        </p:nvSpPr>
        <p:spPr>
          <a:xfrm>
            <a:off x="1710750" y="542500"/>
            <a:ext cx="57225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8" name="Google Shape;2348;p99"/>
          <p:cNvSpPr txBox="1">
            <a:spLocks noGrp="1"/>
          </p:cNvSpPr>
          <p:nvPr>
            <p:ph type="subTitle" idx="1"/>
          </p:nvPr>
        </p:nvSpPr>
        <p:spPr>
          <a:xfrm>
            <a:off x="1710825" y="129565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49" name="Google Shape;2349;p99"/>
          <p:cNvSpPr txBox="1">
            <a:spLocks noGrp="1"/>
          </p:cNvSpPr>
          <p:nvPr>
            <p:ph type="subTitle" idx="2"/>
          </p:nvPr>
        </p:nvSpPr>
        <p:spPr>
          <a:xfrm>
            <a:off x="3216475" y="3622600"/>
            <a:ext cx="27111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50" name="Google Shape;2350;p99"/>
          <p:cNvSpPr txBox="1">
            <a:spLocks noGrp="1"/>
          </p:cNvSpPr>
          <p:nvPr>
            <p:ph type="subTitle" idx="3"/>
          </p:nvPr>
        </p:nvSpPr>
        <p:spPr>
          <a:xfrm>
            <a:off x="1710750" y="414380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51" name="Google Shape;2351;p99"/>
          <p:cNvSpPr/>
          <p:nvPr/>
        </p:nvSpPr>
        <p:spPr>
          <a:xfrm flipH="1">
            <a:off x="-11955" y="4108293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99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99"/>
          <p:cNvSpPr/>
          <p:nvPr/>
        </p:nvSpPr>
        <p:spPr>
          <a:xfrm>
            <a:off x="1144041" y="10078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99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99"/>
          <p:cNvSpPr/>
          <p:nvPr/>
        </p:nvSpPr>
        <p:spPr>
          <a:xfrm>
            <a:off x="166088" y="1774600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99"/>
          <p:cNvSpPr/>
          <p:nvPr/>
        </p:nvSpPr>
        <p:spPr>
          <a:xfrm>
            <a:off x="1093353" y="17593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99"/>
          <p:cNvSpPr/>
          <p:nvPr/>
        </p:nvSpPr>
        <p:spPr>
          <a:xfrm>
            <a:off x="7783825" y="4464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99"/>
          <p:cNvSpPr/>
          <p:nvPr/>
        </p:nvSpPr>
        <p:spPr>
          <a:xfrm>
            <a:off x="8346028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99"/>
          <p:cNvSpPr/>
          <p:nvPr/>
        </p:nvSpPr>
        <p:spPr>
          <a:xfrm>
            <a:off x="694815" y="12380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99"/>
          <p:cNvSpPr/>
          <p:nvPr/>
        </p:nvSpPr>
        <p:spPr>
          <a:xfrm>
            <a:off x="7015965" y="322553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99"/>
          <p:cNvSpPr/>
          <p:nvPr/>
        </p:nvSpPr>
        <p:spPr>
          <a:xfrm>
            <a:off x="8317491" y="12380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99"/>
          <p:cNvSpPr/>
          <p:nvPr/>
        </p:nvSpPr>
        <p:spPr>
          <a:xfrm>
            <a:off x="8555715" y="39594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99"/>
          <p:cNvSpPr/>
          <p:nvPr/>
        </p:nvSpPr>
        <p:spPr>
          <a:xfrm>
            <a:off x="1144041" y="42664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99"/>
          <p:cNvSpPr/>
          <p:nvPr/>
        </p:nvSpPr>
        <p:spPr>
          <a:xfrm>
            <a:off x="8817090" y="13836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99"/>
          <p:cNvSpPr/>
          <p:nvPr/>
        </p:nvSpPr>
        <p:spPr>
          <a:xfrm>
            <a:off x="6963515" y="250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99"/>
          <p:cNvSpPr/>
          <p:nvPr/>
        </p:nvSpPr>
        <p:spPr>
          <a:xfrm>
            <a:off x="319905" y="38248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p100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100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100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100"/>
          <p:cNvSpPr txBox="1">
            <a:spLocks noGrp="1"/>
          </p:cNvSpPr>
          <p:nvPr>
            <p:ph type="title"/>
          </p:nvPr>
        </p:nvSpPr>
        <p:spPr>
          <a:xfrm>
            <a:off x="1012550" y="542500"/>
            <a:ext cx="49899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2" name="Google Shape;2372;p100"/>
          <p:cNvSpPr txBox="1">
            <a:spLocks noGrp="1"/>
          </p:cNvSpPr>
          <p:nvPr>
            <p:ph type="subTitle" idx="1"/>
          </p:nvPr>
        </p:nvSpPr>
        <p:spPr>
          <a:xfrm>
            <a:off x="1012615" y="1403944"/>
            <a:ext cx="4989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3" name="Google Shape;2373;p100"/>
          <p:cNvSpPr txBox="1">
            <a:spLocks noGrp="1"/>
          </p:cNvSpPr>
          <p:nvPr>
            <p:ph type="subTitle" idx="2"/>
          </p:nvPr>
        </p:nvSpPr>
        <p:spPr>
          <a:xfrm>
            <a:off x="1869200" y="2006371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4" name="Google Shape;2374;p100"/>
          <p:cNvSpPr txBox="1">
            <a:spLocks noGrp="1"/>
          </p:cNvSpPr>
          <p:nvPr>
            <p:ph type="subTitle" idx="3"/>
          </p:nvPr>
        </p:nvSpPr>
        <p:spPr>
          <a:xfrm>
            <a:off x="1012550" y="2641475"/>
            <a:ext cx="4989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5" name="Google Shape;2375;p100"/>
          <p:cNvSpPr txBox="1">
            <a:spLocks noGrp="1"/>
          </p:cNvSpPr>
          <p:nvPr>
            <p:ph type="subTitle" idx="4"/>
          </p:nvPr>
        </p:nvSpPr>
        <p:spPr>
          <a:xfrm>
            <a:off x="2316938" y="3759888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6" name="Google Shape;2376;p100"/>
          <p:cNvSpPr/>
          <p:nvPr/>
        </p:nvSpPr>
        <p:spPr>
          <a:xfrm rot="10800000" flipH="1">
            <a:off x="1165305" y="29326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100"/>
          <p:cNvSpPr/>
          <p:nvPr/>
        </p:nvSpPr>
        <p:spPr>
          <a:xfrm rot="10800000" flipH="1">
            <a:off x="941325" y="189479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100"/>
          <p:cNvSpPr/>
          <p:nvPr/>
        </p:nvSpPr>
        <p:spPr>
          <a:xfrm rot="10800000" flipH="1">
            <a:off x="344038" y="897172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100"/>
          <p:cNvSpPr/>
          <p:nvPr/>
        </p:nvSpPr>
        <p:spPr>
          <a:xfrm rot="10800000" flipH="1">
            <a:off x="1112829" y="127577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100"/>
          <p:cNvSpPr/>
          <p:nvPr/>
        </p:nvSpPr>
        <p:spPr>
          <a:xfrm rot="10800000" flipH="1">
            <a:off x="394704" y="34593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100"/>
          <p:cNvSpPr/>
          <p:nvPr/>
        </p:nvSpPr>
        <p:spPr>
          <a:xfrm rot="10800000" flipH="1">
            <a:off x="344028" y="161711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100"/>
          <p:cNvSpPr/>
          <p:nvPr/>
        </p:nvSpPr>
        <p:spPr>
          <a:xfrm rot="-4500011" flipH="1">
            <a:off x="8729533" y="4305132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100"/>
          <p:cNvSpPr/>
          <p:nvPr/>
        </p:nvSpPr>
        <p:spPr>
          <a:xfrm rot="-4500011" flipH="1">
            <a:off x="8147958" y="28437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100"/>
          <p:cNvSpPr/>
          <p:nvPr/>
        </p:nvSpPr>
        <p:spPr>
          <a:xfrm rot="-4500011">
            <a:off x="8396721" y="403910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100"/>
          <p:cNvSpPr/>
          <p:nvPr/>
        </p:nvSpPr>
        <p:spPr>
          <a:xfrm rot="10800000">
            <a:off x="8638049" y="31412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100"/>
          <p:cNvSpPr/>
          <p:nvPr/>
        </p:nvSpPr>
        <p:spPr>
          <a:xfrm rot="-4500011">
            <a:off x="7616544" y="424194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100"/>
          <p:cNvSpPr/>
          <p:nvPr/>
        </p:nvSpPr>
        <p:spPr>
          <a:xfrm rot="-4500011">
            <a:off x="8846292" y="254542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100"/>
          <p:cNvSpPr/>
          <p:nvPr/>
        </p:nvSpPr>
        <p:spPr>
          <a:xfrm rot="-4500014" flipH="1">
            <a:off x="8179480" y="3577088"/>
            <a:ext cx="153824" cy="13186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100"/>
          <p:cNvSpPr/>
          <p:nvPr/>
        </p:nvSpPr>
        <p:spPr>
          <a:xfrm>
            <a:off x="5452648" y="3360236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100"/>
          <p:cNvSpPr/>
          <p:nvPr/>
        </p:nvSpPr>
        <p:spPr>
          <a:xfrm>
            <a:off x="7388975" y="1428879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100"/>
          <p:cNvSpPr/>
          <p:nvPr/>
        </p:nvSpPr>
        <p:spPr>
          <a:xfrm>
            <a:off x="6854844" y="-124798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100"/>
          <p:cNvSpPr/>
          <p:nvPr/>
        </p:nvSpPr>
        <p:spPr>
          <a:xfrm>
            <a:off x="326791" y="2834465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101"/>
          <p:cNvSpPr/>
          <p:nvPr/>
        </p:nvSpPr>
        <p:spPr>
          <a:xfrm flipH="1">
            <a:off x="-139825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101"/>
          <p:cNvSpPr/>
          <p:nvPr/>
        </p:nvSpPr>
        <p:spPr>
          <a:xfrm rot="10800000">
            <a:off x="6290155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101"/>
          <p:cNvSpPr txBox="1">
            <a:spLocks noGrp="1"/>
          </p:cNvSpPr>
          <p:nvPr>
            <p:ph type="title"/>
          </p:nvPr>
        </p:nvSpPr>
        <p:spPr>
          <a:xfrm>
            <a:off x="1710700" y="542500"/>
            <a:ext cx="57225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97" name="Google Shape;2397;p101"/>
          <p:cNvSpPr txBox="1">
            <a:spLocks noGrp="1"/>
          </p:cNvSpPr>
          <p:nvPr>
            <p:ph type="subTitle" idx="1"/>
          </p:nvPr>
        </p:nvSpPr>
        <p:spPr>
          <a:xfrm>
            <a:off x="1710825" y="1469563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01"/>
          <p:cNvSpPr txBox="1">
            <a:spLocks noGrp="1"/>
          </p:cNvSpPr>
          <p:nvPr>
            <p:ph type="subTitle" idx="2"/>
          </p:nvPr>
        </p:nvSpPr>
        <p:spPr>
          <a:xfrm>
            <a:off x="1710750" y="2748438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9" name="Google Shape;2399;p101"/>
          <p:cNvSpPr txBox="1">
            <a:spLocks noGrp="1"/>
          </p:cNvSpPr>
          <p:nvPr>
            <p:ph type="subTitle" idx="3"/>
          </p:nvPr>
        </p:nvSpPr>
        <p:spPr>
          <a:xfrm>
            <a:off x="604185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0" name="Google Shape;2400;p101"/>
          <p:cNvSpPr txBox="1">
            <a:spLocks noGrp="1"/>
          </p:cNvSpPr>
          <p:nvPr>
            <p:ph type="subTitle" idx="4"/>
          </p:nvPr>
        </p:nvSpPr>
        <p:spPr>
          <a:xfrm>
            <a:off x="72090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01"/>
          <p:cNvSpPr txBox="1">
            <a:spLocks noGrp="1"/>
          </p:cNvSpPr>
          <p:nvPr>
            <p:ph type="subTitle" idx="5"/>
          </p:nvPr>
        </p:nvSpPr>
        <p:spPr>
          <a:xfrm>
            <a:off x="2933700" y="2076763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402" name="Google Shape;2402;p101"/>
          <p:cNvGrpSpPr/>
          <p:nvPr/>
        </p:nvGrpSpPr>
        <p:grpSpPr>
          <a:xfrm>
            <a:off x="479660" y="2664363"/>
            <a:ext cx="1445799" cy="1144961"/>
            <a:chOff x="-1565143" y="2704993"/>
            <a:chExt cx="1242949" cy="984320"/>
          </a:xfrm>
        </p:grpSpPr>
        <p:sp>
          <p:nvSpPr>
            <p:cNvPr id="2403" name="Google Shape;2403;p101"/>
            <p:cNvSpPr/>
            <p:nvPr/>
          </p:nvSpPr>
          <p:spPr>
            <a:xfrm>
              <a:off x="-1565143" y="2778225"/>
              <a:ext cx="1242949" cy="895245"/>
            </a:xfrm>
            <a:custGeom>
              <a:avLst/>
              <a:gdLst/>
              <a:ahLst/>
              <a:cxnLst/>
              <a:rect l="l" t="t" r="r" b="b"/>
              <a:pathLst>
                <a:path w="6195" h="4462" extrusionOk="0">
                  <a:moveTo>
                    <a:pt x="5306" y="0"/>
                  </a:moveTo>
                  <a:cubicBezTo>
                    <a:pt x="5271" y="0"/>
                    <a:pt x="5235" y="1"/>
                    <a:pt x="5197" y="2"/>
                  </a:cubicBezTo>
                  <a:cubicBezTo>
                    <a:pt x="4617" y="15"/>
                    <a:pt x="4073" y="238"/>
                    <a:pt x="3481" y="709"/>
                  </a:cubicBezTo>
                  <a:cubicBezTo>
                    <a:pt x="3288" y="867"/>
                    <a:pt x="3161" y="1108"/>
                    <a:pt x="3040" y="1344"/>
                  </a:cubicBezTo>
                  <a:cubicBezTo>
                    <a:pt x="2998" y="1422"/>
                    <a:pt x="2956" y="1501"/>
                    <a:pt x="2913" y="1573"/>
                  </a:cubicBezTo>
                  <a:lnTo>
                    <a:pt x="2297" y="2613"/>
                  </a:lnTo>
                  <a:cubicBezTo>
                    <a:pt x="2086" y="2969"/>
                    <a:pt x="1850" y="3374"/>
                    <a:pt x="1493" y="3628"/>
                  </a:cubicBezTo>
                  <a:cubicBezTo>
                    <a:pt x="1219" y="3827"/>
                    <a:pt x="892" y="3929"/>
                    <a:pt x="561" y="3929"/>
                  </a:cubicBezTo>
                  <a:cubicBezTo>
                    <a:pt x="390" y="3929"/>
                    <a:pt x="217" y="3901"/>
                    <a:pt x="49" y="3845"/>
                  </a:cubicBezTo>
                  <a:cubicBezTo>
                    <a:pt x="46" y="3844"/>
                    <a:pt x="42" y="3843"/>
                    <a:pt x="39" y="3843"/>
                  </a:cubicBezTo>
                  <a:cubicBezTo>
                    <a:pt x="28" y="3843"/>
                    <a:pt x="16" y="3849"/>
                    <a:pt x="7" y="3857"/>
                  </a:cubicBezTo>
                  <a:cubicBezTo>
                    <a:pt x="1" y="3869"/>
                    <a:pt x="1" y="3888"/>
                    <a:pt x="7" y="3900"/>
                  </a:cubicBezTo>
                  <a:cubicBezTo>
                    <a:pt x="237" y="4238"/>
                    <a:pt x="611" y="4450"/>
                    <a:pt x="1022" y="4462"/>
                  </a:cubicBezTo>
                  <a:cubicBezTo>
                    <a:pt x="1040" y="4462"/>
                    <a:pt x="1058" y="4444"/>
                    <a:pt x="1058" y="4425"/>
                  </a:cubicBezTo>
                  <a:cubicBezTo>
                    <a:pt x="1058" y="4401"/>
                    <a:pt x="1046" y="4383"/>
                    <a:pt x="1022" y="4383"/>
                  </a:cubicBezTo>
                  <a:cubicBezTo>
                    <a:pt x="678" y="4377"/>
                    <a:pt x="357" y="4214"/>
                    <a:pt x="140" y="3948"/>
                  </a:cubicBezTo>
                  <a:lnTo>
                    <a:pt x="140" y="3948"/>
                  </a:lnTo>
                  <a:cubicBezTo>
                    <a:pt x="280" y="3985"/>
                    <a:pt x="423" y="4003"/>
                    <a:pt x="566" y="4003"/>
                  </a:cubicBezTo>
                  <a:cubicBezTo>
                    <a:pt x="913" y="4003"/>
                    <a:pt x="1255" y="3896"/>
                    <a:pt x="1542" y="3694"/>
                  </a:cubicBezTo>
                  <a:cubicBezTo>
                    <a:pt x="1910" y="3422"/>
                    <a:pt x="2152" y="3011"/>
                    <a:pt x="2370" y="2649"/>
                  </a:cubicBezTo>
                  <a:lnTo>
                    <a:pt x="2986" y="1604"/>
                  </a:lnTo>
                  <a:cubicBezTo>
                    <a:pt x="3028" y="1531"/>
                    <a:pt x="3070" y="1453"/>
                    <a:pt x="3113" y="1374"/>
                  </a:cubicBezTo>
                  <a:cubicBezTo>
                    <a:pt x="3234" y="1138"/>
                    <a:pt x="3354" y="909"/>
                    <a:pt x="3536" y="764"/>
                  </a:cubicBezTo>
                  <a:cubicBezTo>
                    <a:pt x="4116" y="299"/>
                    <a:pt x="4641" y="81"/>
                    <a:pt x="5203" y="69"/>
                  </a:cubicBezTo>
                  <a:cubicBezTo>
                    <a:pt x="5236" y="68"/>
                    <a:pt x="5267" y="68"/>
                    <a:pt x="5295" y="68"/>
                  </a:cubicBezTo>
                  <a:cubicBezTo>
                    <a:pt x="5478" y="68"/>
                    <a:pt x="5585" y="92"/>
                    <a:pt x="5705" y="238"/>
                  </a:cubicBezTo>
                  <a:cubicBezTo>
                    <a:pt x="5850" y="413"/>
                    <a:pt x="5934" y="637"/>
                    <a:pt x="5934" y="867"/>
                  </a:cubicBezTo>
                  <a:cubicBezTo>
                    <a:pt x="5934" y="915"/>
                    <a:pt x="5928" y="945"/>
                    <a:pt x="5910" y="957"/>
                  </a:cubicBezTo>
                  <a:cubicBezTo>
                    <a:pt x="5907" y="958"/>
                    <a:pt x="5904" y="959"/>
                    <a:pt x="5900" y="959"/>
                  </a:cubicBezTo>
                  <a:cubicBezTo>
                    <a:pt x="5882" y="959"/>
                    <a:pt x="5859" y="947"/>
                    <a:pt x="5844" y="927"/>
                  </a:cubicBezTo>
                  <a:cubicBezTo>
                    <a:pt x="5826" y="897"/>
                    <a:pt x="5814" y="860"/>
                    <a:pt x="5814" y="824"/>
                  </a:cubicBezTo>
                  <a:cubicBezTo>
                    <a:pt x="5808" y="806"/>
                    <a:pt x="5802" y="794"/>
                    <a:pt x="5783" y="794"/>
                  </a:cubicBezTo>
                  <a:cubicBezTo>
                    <a:pt x="5780" y="792"/>
                    <a:pt x="5776" y="792"/>
                    <a:pt x="5773" y="792"/>
                  </a:cubicBezTo>
                  <a:cubicBezTo>
                    <a:pt x="5762" y="792"/>
                    <a:pt x="5752" y="797"/>
                    <a:pt x="5747" y="806"/>
                  </a:cubicBezTo>
                  <a:lnTo>
                    <a:pt x="5584" y="1036"/>
                  </a:lnTo>
                  <a:lnTo>
                    <a:pt x="5439" y="782"/>
                  </a:lnTo>
                  <a:cubicBezTo>
                    <a:pt x="5433" y="770"/>
                    <a:pt x="5415" y="764"/>
                    <a:pt x="5397" y="764"/>
                  </a:cubicBezTo>
                  <a:cubicBezTo>
                    <a:pt x="5385" y="770"/>
                    <a:pt x="5373" y="782"/>
                    <a:pt x="5366" y="800"/>
                  </a:cubicBezTo>
                  <a:cubicBezTo>
                    <a:pt x="5366" y="836"/>
                    <a:pt x="5354" y="879"/>
                    <a:pt x="5342" y="915"/>
                  </a:cubicBezTo>
                  <a:cubicBezTo>
                    <a:pt x="5324" y="945"/>
                    <a:pt x="5300" y="963"/>
                    <a:pt x="5264" y="969"/>
                  </a:cubicBezTo>
                  <a:cubicBezTo>
                    <a:pt x="5234" y="963"/>
                    <a:pt x="5209" y="945"/>
                    <a:pt x="5197" y="921"/>
                  </a:cubicBezTo>
                  <a:cubicBezTo>
                    <a:pt x="5185" y="909"/>
                    <a:pt x="5179" y="897"/>
                    <a:pt x="5173" y="885"/>
                  </a:cubicBezTo>
                  <a:cubicBezTo>
                    <a:pt x="5161" y="873"/>
                    <a:pt x="5149" y="854"/>
                    <a:pt x="5149" y="836"/>
                  </a:cubicBezTo>
                  <a:cubicBezTo>
                    <a:pt x="5143" y="818"/>
                    <a:pt x="5131" y="806"/>
                    <a:pt x="5113" y="806"/>
                  </a:cubicBezTo>
                  <a:cubicBezTo>
                    <a:pt x="5095" y="806"/>
                    <a:pt x="5076" y="818"/>
                    <a:pt x="5076" y="836"/>
                  </a:cubicBezTo>
                  <a:lnTo>
                    <a:pt x="4998" y="1072"/>
                  </a:lnTo>
                  <a:cubicBezTo>
                    <a:pt x="4992" y="1066"/>
                    <a:pt x="4992" y="1054"/>
                    <a:pt x="4986" y="1042"/>
                  </a:cubicBezTo>
                  <a:lnTo>
                    <a:pt x="4980" y="1024"/>
                  </a:lnTo>
                  <a:cubicBezTo>
                    <a:pt x="4956" y="939"/>
                    <a:pt x="4877" y="885"/>
                    <a:pt x="4792" y="885"/>
                  </a:cubicBezTo>
                  <a:cubicBezTo>
                    <a:pt x="4714" y="897"/>
                    <a:pt x="4660" y="963"/>
                    <a:pt x="4660" y="1042"/>
                  </a:cubicBezTo>
                  <a:cubicBezTo>
                    <a:pt x="4635" y="1187"/>
                    <a:pt x="4702" y="1332"/>
                    <a:pt x="4823" y="1416"/>
                  </a:cubicBezTo>
                  <a:cubicBezTo>
                    <a:pt x="4862" y="1438"/>
                    <a:pt x="4899" y="1447"/>
                    <a:pt x="4934" y="1447"/>
                  </a:cubicBezTo>
                  <a:cubicBezTo>
                    <a:pt x="5037" y="1447"/>
                    <a:pt x="5119" y="1368"/>
                    <a:pt x="5191" y="1296"/>
                  </a:cubicBezTo>
                  <a:lnTo>
                    <a:pt x="5221" y="1265"/>
                  </a:lnTo>
                  <a:lnTo>
                    <a:pt x="5282" y="1483"/>
                  </a:lnTo>
                  <a:cubicBezTo>
                    <a:pt x="5282" y="1501"/>
                    <a:pt x="5294" y="1507"/>
                    <a:pt x="5306" y="1513"/>
                  </a:cubicBezTo>
                  <a:cubicBezTo>
                    <a:pt x="5324" y="1513"/>
                    <a:pt x="5336" y="1507"/>
                    <a:pt x="5348" y="1501"/>
                  </a:cubicBezTo>
                  <a:lnTo>
                    <a:pt x="5499" y="1326"/>
                  </a:lnTo>
                  <a:lnTo>
                    <a:pt x="5511" y="1428"/>
                  </a:lnTo>
                  <a:cubicBezTo>
                    <a:pt x="5511" y="1447"/>
                    <a:pt x="5524" y="1459"/>
                    <a:pt x="5536" y="1459"/>
                  </a:cubicBezTo>
                  <a:cubicBezTo>
                    <a:pt x="5539" y="1460"/>
                    <a:pt x="5543" y="1461"/>
                    <a:pt x="5546" y="1461"/>
                  </a:cubicBezTo>
                  <a:cubicBezTo>
                    <a:pt x="5557" y="1461"/>
                    <a:pt x="5569" y="1455"/>
                    <a:pt x="5578" y="1447"/>
                  </a:cubicBezTo>
                  <a:lnTo>
                    <a:pt x="5759" y="1241"/>
                  </a:lnTo>
                  <a:cubicBezTo>
                    <a:pt x="5783" y="1332"/>
                    <a:pt x="5783" y="1428"/>
                    <a:pt x="5759" y="1525"/>
                  </a:cubicBezTo>
                  <a:cubicBezTo>
                    <a:pt x="5741" y="1628"/>
                    <a:pt x="5675" y="1725"/>
                    <a:pt x="5584" y="1773"/>
                  </a:cubicBezTo>
                  <a:cubicBezTo>
                    <a:pt x="5433" y="1863"/>
                    <a:pt x="5270" y="1870"/>
                    <a:pt x="5101" y="1882"/>
                  </a:cubicBezTo>
                  <a:cubicBezTo>
                    <a:pt x="4968" y="1882"/>
                    <a:pt x="4835" y="1906"/>
                    <a:pt x="4708" y="1942"/>
                  </a:cubicBezTo>
                  <a:cubicBezTo>
                    <a:pt x="4563" y="1990"/>
                    <a:pt x="4460" y="2129"/>
                    <a:pt x="4466" y="2286"/>
                  </a:cubicBezTo>
                  <a:cubicBezTo>
                    <a:pt x="4472" y="2401"/>
                    <a:pt x="4557" y="2480"/>
                    <a:pt x="4696" y="2498"/>
                  </a:cubicBezTo>
                  <a:cubicBezTo>
                    <a:pt x="4721" y="2502"/>
                    <a:pt x="4747" y="2505"/>
                    <a:pt x="4773" y="2505"/>
                  </a:cubicBezTo>
                  <a:cubicBezTo>
                    <a:pt x="4849" y="2505"/>
                    <a:pt x="4924" y="2484"/>
                    <a:pt x="4992" y="2444"/>
                  </a:cubicBezTo>
                  <a:cubicBezTo>
                    <a:pt x="5046" y="2419"/>
                    <a:pt x="5101" y="2383"/>
                    <a:pt x="5155" y="2347"/>
                  </a:cubicBezTo>
                  <a:cubicBezTo>
                    <a:pt x="5179" y="2329"/>
                    <a:pt x="5203" y="2317"/>
                    <a:pt x="5234" y="2299"/>
                  </a:cubicBezTo>
                  <a:cubicBezTo>
                    <a:pt x="5427" y="2178"/>
                    <a:pt x="5650" y="2105"/>
                    <a:pt x="5880" y="2081"/>
                  </a:cubicBezTo>
                  <a:cubicBezTo>
                    <a:pt x="5983" y="2081"/>
                    <a:pt x="6073" y="2141"/>
                    <a:pt x="6110" y="2244"/>
                  </a:cubicBezTo>
                  <a:cubicBezTo>
                    <a:pt x="6073" y="2244"/>
                    <a:pt x="6031" y="2244"/>
                    <a:pt x="5995" y="2250"/>
                  </a:cubicBezTo>
                  <a:cubicBezTo>
                    <a:pt x="5953" y="2256"/>
                    <a:pt x="5910" y="2256"/>
                    <a:pt x="5868" y="2256"/>
                  </a:cubicBezTo>
                  <a:lnTo>
                    <a:pt x="5838" y="2256"/>
                  </a:lnTo>
                  <a:cubicBezTo>
                    <a:pt x="5836" y="2256"/>
                    <a:pt x="5834" y="2256"/>
                    <a:pt x="5832" y="2256"/>
                  </a:cubicBezTo>
                  <a:cubicBezTo>
                    <a:pt x="5789" y="2256"/>
                    <a:pt x="5785" y="2323"/>
                    <a:pt x="5832" y="2329"/>
                  </a:cubicBezTo>
                  <a:lnTo>
                    <a:pt x="5862" y="2329"/>
                  </a:lnTo>
                  <a:cubicBezTo>
                    <a:pt x="5922" y="2347"/>
                    <a:pt x="5977" y="2377"/>
                    <a:pt x="6019" y="2419"/>
                  </a:cubicBezTo>
                  <a:cubicBezTo>
                    <a:pt x="5995" y="2413"/>
                    <a:pt x="5971" y="2410"/>
                    <a:pt x="5946" y="2410"/>
                  </a:cubicBezTo>
                  <a:cubicBezTo>
                    <a:pt x="5876" y="2410"/>
                    <a:pt x="5807" y="2434"/>
                    <a:pt x="5753" y="2474"/>
                  </a:cubicBezTo>
                  <a:cubicBezTo>
                    <a:pt x="5669" y="2534"/>
                    <a:pt x="5578" y="2583"/>
                    <a:pt x="5481" y="2619"/>
                  </a:cubicBezTo>
                  <a:cubicBezTo>
                    <a:pt x="5433" y="2637"/>
                    <a:pt x="5385" y="2661"/>
                    <a:pt x="5336" y="2685"/>
                  </a:cubicBezTo>
                  <a:cubicBezTo>
                    <a:pt x="5173" y="2758"/>
                    <a:pt x="5040" y="2885"/>
                    <a:pt x="4950" y="3036"/>
                  </a:cubicBezTo>
                  <a:cubicBezTo>
                    <a:pt x="4913" y="3114"/>
                    <a:pt x="4889" y="3193"/>
                    <a:pt x="4871" y="3277"/>
                  </a:cubicBezTo>
                  <a:cubicBezTo>
                    <a:pt x="4859" y="3314"/>
                    <a:pt x="4847" y="3356"/>
                    <a:pt x="4835" y="3392"/>
                  </a:cubicBezTo>
                  <a:cubicBezTo>
                    <a:pt x="4732" y="3712"/>
                    <a:pt x="4502" y="3978"/>
                    <a:pt x="4194" y="4123"/>
                  </a:cubicBezTo>
                  <a:cubicBezTo>
                    <a:pt x="4176" y="4129"/>
                    <a:pt x="4164" y="4153"/>
                    <a:pt x="4176" y="4172"/>
                  </a:cubicBezTo>
                  <a:cubicBezTo>
                    <a:pt x="4181" y="4185"/>
                    <a:pt x="4194" y="4195"/>
                    <a:pt x="4208" y="4195"/>
                  </a:cubicBezTo>
                  <a:cubicBezTo>
                    <a:pt x="4214" y="4195"/>
                    <a:pt x="4219" y="4193"/>
                    <a:pt x="4224" y="4190"/>
                  </a:cubicBezTo>
                  <a:cubicBezTo>
                    <a:pt x="4551" y="4033"/>
                    <a:pt x="4799" y="3755"/>
                    <a:pt x="4907" y="3410"/>
                  </a:cubicBezTo>
                  <a:cubicBezTo>
                    <a:pt x="4919" y="3374"/>
                    <a:pt x="4931" y="3338"/>
                    <a:pt x="4937" y="3295"/>
                  </a:cubicBezTo>
                  <a:cubicBezTo>
                    <a:pt x="4956" y="3217"/>
                    <a:pt x="4980" y="3144"/>
                    <a:pt x="5016" y="3072"/>
                  </a:cubicBezTo>
                  <a:cubicBezTo>
                    <a:pt x="5095" y="2933"/>
                    <a:pt x="5215" y="2818"/>
                    <a:pt x="5360" y="2752"/>
                  </a:cubicBezTo>
                  <a:cubicBezTo>
                    <a:pt x="5415" y="2728"/>
                    <a:pt x="5457" y="2709"/>
                    <a:pt x="5505" y="2685"/>
                  </a:cubicBezTo>
                  <a:cubicBezTo>
                    <a:pt x="5608" y="2649"/>
                    <a:pt x="5705" y="2601"/>
                    <a:pt x="5789" y="2534"/>
                  </a:cubicBezTo>
                  <a:cubicBezTo>
                    <a:pt x="5838" y="2501"/>
                    <a:pt x="5894" y="2484"/>
                    <a:pt x="5950" y="2484"/>
                  </a:cubicBezTo>
                  <a:cubicBezTo>
                    <a:pt x="6005" y="2484"/>
                    <a:pt x="6061" y="2501"/>
                    <a:pt x="6110" y="2534"/>
                  </a:cubicBezTo>
                  <a:cubicBezTo>
                    <a:pt x="6116" y="2540"/>
                    <a:pt x="6123" y="2543"/>
                    <a:pt x="6131" y="2543"/>
                  </a:cubicBezTo>
                  <a:cubicBezTo>
                    <a:pt x="6138" y="2543"/>
                    <a:pt x="6146" y="2540"/>
                    <a:pt x="6152" y="2534"/>
                  </a:cubicBezTo>
                  <a:cubicBezTo>
                    <a:pt x="6164" y="2528"/>
                    <a:pt x="6170" y="2510"/>
                    <a:pt x="6164" y="2492"/>
                  </a:cubicBezTo>
                  <a:cubicBezTo>
                    <a:pt x="6134" y="2425"/>
                    <a:pt x="6086" y="2365"/>
                    <a:pt x="6019" y="2323"/>
                  </a:cubicBezTo>
                  <a:cubicBezTo>
                    <a:pt x="6040" y="2320"/>
                    <a:pt x="6063" y="2318"/>
                    <a:pt x="6086" y="2318"/>
                  </a:cubicBezTo>
                  <a:cubicBezTo>
                    <a:pt x="6108" y="2318"/>
                    <a:pt x="6131" y="2320"/>
                    <a:pt x="6152" y="2323"/>
                  </a:cubicBezTo>
                  <a:cubicBezTo>
                    <a:pt x="6155" y="2324"/>
                    <a:pt x="6158" y="2325"/>
                    <a:pt x="6162" y="2325"/>
                  </a:cubicBezTo>
                  <a:cubicBezTo>
                    <a:pt x="6170" y="2325"/>
                    <a:pt x="6178" y="2319"/>
                    <a:pt x="6182" y="2311"/>
                  </a:cubicBezTo>
                  <a:cubicBezTo>
                    <a:pt x="6194" y="2305"/>
                    <a:pt x="6194" y="2292"/>
                    <a:pt x="6194" y="2280"/>
                  </a:cubicBezTo>
                  <a:cubicBezTo>
                    <a:pt x="6171" y="2127"/>
                    <a:pt x="6038" y="2008"/>
                    <a:pt x="5880" y="2008"/>
                  </a:cubicBezTo>
                  <a:cubicBezTo>
                    <a:pt x="5876" y="2008"/>
                    <a:pt x="5872" y="2008"/>
                    <a:pt x="5868" y="2008"/>
                  </a:cubicBezTo>
                  <a:cubicBezTo>
                    <a:pt x="5626" y="2033"/>
                    <a:pt x="5397" y="2111"/>
                    <a:pt x="5185" y="2238"/>
                  </a:cubicBezTo>
                  <a:lnTo>
                    <a:pt x="5107" y="2286"/>
                  </a:lnTo>
                  <a:cubicBezTo>
                    <a:pt x="5058" y="2323"/>
                    <a:pt x="5004" y="2353"/>
                    <a:pt x="4950" y="2383"/>
                  </a:cubicBezTo>
                  <a:cubicBezTo>
                    <a:pt x="4892" y="2417"/>
                    <a:pt x="4823" y="2435"/>
                    <a:pt x="4754" y="2435"/>
                  </a:cubicBezTo>
                  <a:cubicBezTo>
                    <a:pt x="4737" y="2435"/>
                    <a:pt x="4719" y="2434"/>
                    <a:pt x="4702" y="2431"/>
                  </a:cubicBezTo>
                  <a:cubicBezTo>
                    <a:pt x="4599" y="2407"/>
                    <a:pt x="4539" y="2353"/>
                    <a:pt x="4533" y="2280"/>
                  </a:cubicBezTo>
                  <a:cubicBezTo>
                    <a:pt x="4533" y="2160"/>
                    <a:pt x="4611" y="2051"/>
                    <a:pt x="4726" y="2015"/>
                  </a:cubicBezTo>
                  <a:cubicBezTo>
                    <a:pt x="4847" y="1978"/>
                    <a:pt x="4974" y="1960"/>
                    <a:pt x="5095" y="1960"/>
                  </a:cubicBezTo>
                  <a:cubicBezTo>
                    <a:pt x="5270" y="1948"/>
                    <a:pt x="5451" y="1936"/>
                    <a:pt x="5614" y="1839"/>
                  </a:cubicBezTo>
                  <a:cubicBezTo>
                    <a:pt x="5723" y="1779"/>
                    <a:pt x="5802" y="1670"/>
                    <a:pt x="5826" y="1543"/>
                  </a:cubicBezTo>
                  <a:cubicBezTo>
                    <a:pt x="5856" y="1416"/>
                    <a:pt x="5850" y="1277"/>
                    <a:pt x="5802" y="1151"/>
                  </a:cubicBezTo>
                  <a:cubicBezTo>
                    <a:pt x="5795" y="1138"/>
                    <a:pt x="5783" y="1126"/>
                    <a:pt x="5771" y="1126"/>
                  </a:cubicBezTo>
                  <a:cubicBezTo>
                    <a:pt x="5759" y="1126"/>
                    <a:pt x="5747" y="1126"/>
                    <a:pt x="5735" y="1138"/>
                  </a:cubicBezTo>
                  <a:lnTo>
                    <a:pt x="5566" y="1338"/>
                  </a:lnTo>
                  <a:lnTo>
                    <a:pt x="5554" y="1229"/>
                  </a:lnTo>
                  <a:cubicBezTo>
                    <a:pt x="5550" y="1210"/>
                    <a:pt x="5534" y="1198"/>
                    <a:pt x="5517" y="1198"/>
                  </a:cubicBezTo>
                  <a:cubicBezTo>
                    <a:pt x="5507" y="1198"/>
                    <a:pt x="5496" y="1202"/>
                    <a:pt x="5487" y="1211"/>
                  </a:cubicBezTo>
                  <a:lnTo>
                    <a:pt x="5330" y="1398"/>
                  </a:lnTo>
                  <a:lnTo>
                    <a:pt x="5276" y="1187"/>
                  </a:lnTo>
                  <a:cubicBezTo>
                    <a:pt x="5270" y="1175"/>
                    <a:pt x="5258" y="1163"/>
                    <a:pt x="5252" y="1163"/>
                  </a:cubicBezTo>
                  <a:cubicBezTo>
                    <a:pt x="5246" y="1161"/>
                    <a:pt x="5242" y="1160"/>
                    <a:pt x="5237" y="1160"/>
                  </a:cubicBezTo>
                  <a:cubicBezTo>
                    <a:pt x="5227" y="1160"/>
                    <a:pt x="5220" y="1164"/>
                    <a:pt x="5215" y="1169"/>
                  </a:cubicBezTo>
                  <a:cubicBezTo>
                    <a:pt x="5185" y="1193"/>
                    <a:pt x="5161" y="1217"/>
                    <a:pt x="5137" y="1241"/>
                  </a:cubicBezTo>
                  <a:cubicBezTo>
                    <a:pt x="5056" y="1317"/>
                    <a:pt x="4999" y="1370"/>
                    <a:pt x="4932" y="1370"/>
                  </a:cubicBezTo>
                  <a:cubicBezTo>
                    <a:pt x="4909" y="1370"/>
                    <a:pt x="4885" y="1364"/>
                    <a:pt x="4859" y="1350"/>
                  </a:cubicBezTo>
                  <a:cubicBezTo>
                    <a:pt x="4762" y="1283"/>
                    <a:pt x="4714" y="1169"/>
                    <a:pt x="4732" y="1054"/>
                  </a:cubicBezTo>
                  <a:cubicBezTo>
                    <a:pt x="4738" y="993"/>
                    <a:pt x="4762" y="963"/>
                    <a:pt x="4792" y="957"/>
                  </a:cubicBezTo>
                  <a:cubicBezTo>
                    <a:pt x="4795" y="957"/>
                    <a:pt x="4799" y="956"/>
                    <a:pt x="4802" y="956"/>
                  </a:cubicBezTo>
                  <a:cubicBezTo>
                    <a:pt x="4837" y="956"/>
                    <a:pt x="4880" y="987"/>
                    <a:pt x="4907" y="1054"/>
                  </a:cubicBezTo>
                  <a:lnTo>
                    <a:pt x="4913" y="1072"/>
                  </a:lnTo>
                  <a:cubicBezTo>
                    <a:pt x="4925" y="1114"/>
                    <a:pt x="4950" y="1157"/>
                    <a:pt x="4980" y="1193"/>
                  </a:cubicBezTo>
                  <a:cubicBezTo>
                    <a:pt x="4986" y="1199"/>
                    <a:pt x="4998" y="1205"/>
                    <a:pt x="5016" y="1205"/>
                  </a:cubicBezTo>
                  <a:cubicBezTo>
                    <a:pt x="5028" y="1199"/>
                    <a:pt x="5040" y="1187"/>
                    <a:pt x="5040" y="1175"/>
                  </a:cubicBezTo>
                  <a:lnTo>
                    <a:pt x="5119" y="939"/>
                  </a:lnTo>
                  <a:cubicBezTo>
                    <a:pt x="5119" y="945"/>
                    <a:pt x="5125" y="951"/>
                    <a:pt x="5131" y="957"/>
                  </a:cubicBezTo>
                  <a:cubicBezTo>
                    <a:pt x="5155" y="1005"/>
                    <a:pt x="5203" y="1042"/>
                    <a:pt x="5264" y="1042"/>
                  </a:cubicBezTo>
                  <a:cubicBezTo>
                    <a:pt x="5324" y="1042"/>
                    <a:pt x="5379" y="1005"/>
                    <a:pt x="5403" y="951"/>
                  </a:cubicBezTo>
                  <a:cubicBezTo>
                    <a:pt x="5409" y="939"/>
                    <a:pt x="5415" y="921"/>
                    <a:pt x="5421" y="909"/>
                  </a:cubicBezTo>
                  <a:lnTo>
                    <a:pt x="5542" y="1126"/>
                  </a:lnTo>
                  <a:cubicBezTo>
                    <a:pt x="5548" y="1132"/>
                    <a:pt x="5560" y="1138"/>
                    <a:pt x="5572" y="1144"/>
                  </a:cubicBezTo>
                  <a:cubicBezTo>
                    <a:pt x="5584" y="1144"/>
                    <a:pt x="5602" y="1138"/>
                    <a:pt x="5608" y="1126"/>
                  </a:cubicBezTo>
                  <a:lnTo>
                    <a:pt x="5753" y="927"/>
                  </a:lnTo>
                  <a:cubicBezTo>
                    <a:pt x="5759" y="945"/>
                    <a:pt x="5765" y="963"/>
                    <a:pt x="5777" y="975"/>
                  </a:cubicBezTo>
                  <a:cubicBezTo>
                    <a:pt x="5803" y="1013"/>
                    <a:pt x="5843" y="1037"/>
                    <a:pt x="5886" y="1037"/>
                  </a:cubicBezTo>
                  <a:cubicBezTo>
                    <a:pt x="5904" y="1037"/>
                    <a:pt x="5923" y="1033"/>
                    <a:pt x="5940" y="1024"/>
                  </a:cubicBezTo>
                  <a:cubicBezTo>
                    <a:pt x="5989" y="987"/>
                    <a:pt x="6013" y="933"/>
                    <a:pt x="6007" y="873"/>
                  </a:cubicBezTo>
                  <a:cubicBezTo>
                    <a:pt x="6007" y="625"/>
                    <a:pt x="5916" y="383"/>
                    <a:pt x="5759" y="196"/>
                  </a:cubicBezTo>
                  <a:cubicBezTo>
                    <a:pt x="5619" y="25"/>
                    <a:pt x="5478" y="0"/>
                    <a:pt x="5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101"/>
            <p:cNvSpPr/>
            <p:nvPr/>
          </p:nvSpPr>
          <p:spPr>
            <a:xfrm>
              <a:off x="-586642" y="2845438"/>
              <a:ext cx="61997" cy="5658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40" y="0"/>
                  </a:moveTo>
                  <a:cubicBezTo>
                    <a:pt x="70" y="0"/>
                    <a:pt x="4" y="54"/>
                    <a:pt x="0" y="133"/>
                  </a:cubicBezTo>
                  <a:cubicBezTo>
                    <a:pt x="4" y="222"/>
                    <a:pt x="80" y="281"/>
                    <a:pt x="161" y="281"/>
                  </a:cubicBezTo>
                  <a:cubicBezTo>
                    <a:pt x="195" y="281"/>
                    <a:pt x="229" y="271"/>
                    <a:pt x="260" y="248"/>
                  </a:cubicBezTo>
                  <a:cubicBezTo>
                    <a:pt x="308" y="175"/>
                    <a:pt x="290" y="72"/>
                    <a:pt x="218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101"/>
            <p:cNvSpPr/>
            <p:nvPr/>
          </p:nvSpPr>
          <p:spPr>
            <a:xfrm>
              <a:off x="-968653" y="2704993"/>
              <a:ext cx="544731" cy="351517"/>
            </a:xfrm>
            <a:custGeom>
              <a:avLst/>
              <a:gdLst/>
              <a:ahLst/>
              <a:cxnLst/>
              <a:rect l="l" t="t" r="r" b="b"/>
              <a:pathLst>
                <a:path w="2715" h="1752" extrusionOk="0">
                  <a:moveTo>
                    <a:pt x="2557" y="0"/>
                  </a:moveTo>
                  <a:cubicBezTo>
                    <a:pt x="2551" y="0"/>
                    <a:pt x="2545" y="2"/>
                    <a:pt x="2538" y="5"/>
                  </a:cubicBezTo>
                  <a:cubicBezTo>
                    <a:pt x="2466" y="53"/>
                    <a:pt x="2406" y="120"/>
                    <a:pt x="2357" y="192"/>
                  </a:cubicBezTo>
                  <a:cubicBezTo>
                    <a:pt x="2321" y="241"/>
                    <a:pt x="2279" y="289"/>
                    <a:pt x="2242" y="325"/>
                  </a:cubicBezTo>
                  <a:cubicBezTo>
                    <a:pt x="2230" y="259"/>
                    <a:pt x="2200" y="198"/>
                    <a:pt x="2158" y="156"/>
                  </a:cubicBezTo>
                  <a:cubicBezTo>
                    <a:pt x="2097" y="90"/>
                    <a:pt x="2007" y="47"/>
                    <a:pt x="1916" y="47"/>
                  </a:cubicBezTo>
                  <a:cubicBezTo>
                    <a:pt x="1826" y="47"/>
                    <a:pt x="1741" y="90"/>
                    <a:pt x="1680" y="156"/>
                  </a:cubicBezTo>
                  <a:cubicBezTo>
                    <a:pt x="1638" y="198"/>
                    <a:pt x="1614" y="253"/>
                    <a:pt x="1596" y="307"/>
                  </a:cubicBezTo>
                  <a:cubicBezTo>
                    <a:pt x="1524" y="239"/>
                    <a:pt x="1438" y="208"/>
                    <a:pt x="1353" y="208"/>
                  </a:cubicBezTo>
                  <a:cubicBezTo>
                    <a:pt x="1154" y="208"/>
                    <a:pt x="964" y="376"/>
                    <a:pt x="986" y="609"/>
                  </a:cubicBezTo>
                  <a:cubicBezTo>
                    <a:pt x="949" y="579"/>
                    <a:pt x="913" y="549"/>
                    <a:pt x="883" y="519"/>
                  </a:cubicBezTo>
                  <a:cubicBezTo>
                    <a:pt x="822" y="458"/>
                    <a:pt x="756" y="404"/>
                    <a:pt x="690" y="349"/>
                  </a:cubicBezTo>
                  <a:cubicBezTo>
                    <a:pt x="677" y="343"/>
                    <a:pt x="671" y="343"/>
                    <a:pt x="659" y="343"/>
                  </a:cubicBezTo>
                  <a:cubicBezTo>
                    <a:pt x="647" y="343"/>
                    <a:pt x="641" y="349"/>
                    <a:pt x="635" y="361"/>
                  </a:cubicBezTo>
                  <a:cubicBezTo>
                    <a:pt x="496" y="573"/>
                    <a:pt x="448" y="833"/>
                    <a:pt x="490" y="1087"/>
                  </a:cubicBezTo>
                  <a:cubicBezTo>
                    <a:pt x="436" y="1068"/>
                    <a:pt x="363" y="1050"/>
                    <a:pt x="303" y="1026"/>
                  </a:cubicBezTo>
                  <a:cubicBezTo>
                    <a:pt x="212" y="1002"/>
                    <a:pt x="122" y="972"/>
                    <a:pt x="49" y="954"/>
                  </a:cubicBezTo>
                  <a:cubicBezTo>
                    <a:pt x="46" y="952"/>
                    <a:pt x="42" y="951"/>
                    <a:pt x="39" y="951"/>
                  </a:cubicBezTo>
                  <a:cubicBezTo>
                    <a:pt x="30" y="951"/>
                    <a:pt x="23" y="955"/>
                    <a:pt x="19" y="960"/>
                  </a:cubicBezTo>
                  <a:cubicBezTo>
                    <a:pt x="7" y="972"/>
                    <a:pt x="1" y="984"/>
                    <a:pt x="7" y="996"/>
                  </a:cubicBezTo>
                  <a:cubicBezTo>
                    <a:pt x="19" y="1111"/>
                    <a:pt x="25" y="1232"/>
                    <a:pt x="31" y="1352"/>
                  </a:cubicBezTo>
                  <a:cubicBezTo>
                    <a:pt x="31" y="1473"/>
                    <a:pt x="37" y="1594"/>
                    <a:pt x="55" y="1721"/>
                  </a:cubicBezTo>
                  <a:cubicBezTo>
                    <a:pt x="55" y="1739"/>
                    <a:pt x="73" y="1751"/>
                    <a:pt x="91" y="1751"/>
                  </a:cubicBezTo>
                  <a:lnTo>
                    <a:pt x="97" y="1751"/>
                  </a:lnTo>
                  <a:cubicBezTo>
                    <a:pt x="116" y="1745"/>
                    <a:pt x="134" y="1727"/>
                    <a:pt x="128" y="1709"/>
                  </a:cubicBezTo>
                  <a:cubicBezTo>
                    <a:pt x="116" y="1588"/>
                    <a:pt x="103" y="1467"/>
                    <a:pt x="103" y="1346"/>
                  </a:cubicBezTo>
                  <a:cubicBezTo>
                    <a:pt x="103" y="1244"/>
                    <a:pt x="97" y="1141"/>
                    <a:pt x="85" y="1038"/>
                  </a:cubicBezTo>
                  <a:lnTo>
                    <a:pt x="85" y="1038"/>
                  </a:lnTo>
                  <a:cubicBezTo>
                    <a:pt x="146" y="1056"/>
                    <a:pt x="212" y="1074"/>
                    <a:pt x="279" y="1099"/>
                  </a:cubicBezTo>
                  <a:cubicBezTo>
                    <a:pt x="363" y="1129"/>
                    <a:pt x="460" y="1159"/>
                    <a:pt x="526" y="1171"/>
                  </a:cubicBezTo>
                  <a:cubicBezTo>
                    <a:pt x="530" y="1173"/>
                    <a:pt x="533" y="1174"/>
                    <a:pt x="537" y="1174"/>
                  </a:cubicBezTo>
                  <a:cubicBezTo>
                    <a:pt x="546" y="1174"/>
                    <a:pt x="554" y="1169"/>
                    <a:pt x="563" y="1165"/>
                  </a:cubicBezTo>
                  <a:cubicBezTo>
                    <a:pt x="569" y="1159"/>
                    <a:pt x="575" y="1141"/>
                    <a:pt x="575" y="1129"/>
                  </a:cubicBezTo>
                  <a:cubicBezTo>
                    <a:pt x="539" y="887"/>
                    <a:pt x="539" y="670"/>
                    <a:pt x="677" y="434"/>
                  </a:cubicBezTo>
                  <a:cubicBezTo>
                    <a:pt x="726" y="470"/>
                    <a:pt x="774" y="525"/>
                    <a:pt x="829" y="573"/>
                  </a:cubicBezTo>
                  <a:cubicBezTo>
                    <a:pt x="889" y="627"/>
                    <a:pt x="949" y="688"/>
                    <a:pt x="1022" y="736"/>
                  </a:cubicBezTo>
                  <a:cubicBezTo>
                    <a:pt x="1028" y="742"/>
                    <a:pt x="1035" y="745"/>
                    <a:pt x="1043" y="745"/>
                  </a:cubicBezTo>
                  <a:cubicBezTo>
                    <a:pt x="1051" y="745"/>
                    <a:pt x="1058" y="742"/>
                    <a:pt x="1064" y="736"/>
                  </a:cubicBezTo>
                  <a:cubicBezTo>
                    <a:pt x="1076" y="724"/>
                    <a:pt x="1082" y="706"/>
                    <a:pt x="1076" y="694"/>
                  </a:cubicBezTo>
                  <a:cubicBezTo>
                    <a:pt x="986" y="471"/>
                    <a:pt x="1168" y="288"/>
                    <a:pt x="1356" y="288"/>
                  </a:cubicBezTo>
                  <a:cubicBezTo>
                    <a:pt x="1444" y="288"/>
                    <a:pt x="1533" y="328"/>
                    <a:pt x="1596" y="422"/>
                  </a:cubicBezTo>
                  <a:cubicBezTo>
                    <a:pt x="1600" y="435"/>
                    <a:pt x="1612" y="442"/>
                    <a:pt x="1625" y="442"/>
                  </a:cubicBezTo>
                  <a:cubicBezTo>
                    <a:pt x="1629" y="442"/>
                    <a:pt x="1634" y="442"/>
                    <a:pt x="1638" y="440"/>
                  </a:cubicBezTo>
                  <a:cubicBezTo>
                    <a:pt x="1656" y="434"/>
                    <a:pt x="1662" y="416"/>
                    <a:pt x="1662" y="398"/>
                  </a:cubicBezTo>
                  <a:cubicBezTo>
                    <a:pt x="1656" y="331"/>
                    <a:pt x="1687" y="259"/>
                    <a:pt x="1735" y="210"/>
                  </a:cubicBezTo>
                  <a:cubicBezTo>
                    <a:pt x="1777" y="156"/>
                    <a:pt x="1844" y="126"/>
                    <a:pt x="1916" y="120"/>
                  </a:cubicBezTo>
                  <a:cubicBezTo>
                    <a:pt x="1989" y="126"/>
                    <a:pt x="2055" y="156"/>
                    <a:pt x="2097" y="210"/>
                  </a:cubicBezTo>
                  <a:cubicBezTo>
                    <a:pt x="2146" y="259"/>
                    <a:pt x="2176" y="325"/>
                    <a:pt x="2170" y="398"/>
                  </a:cubicBezTo>
                  <a:cubicBezTo>
                    <a:pt x="2170" y="421"/>
                    <a:pt x="2189" y="438"/>
                    <a:pt x="2208" y="438"/>
                  </a:cubicBezTo>
                  <a:cubicBezTo>
                    <a:pt x="2214" y="438"/>
                    <a:pt x="2219" y="437"/>
                    <a:pt x="2224" y="434"/>
                  </a:cubicBezTo>
                  <a:cubicBezTo>
                    <a:pt x="2297" y="380"/>
                    <a:pt x="2357" y="313"/>
                    <a:pt x="2412" y="241"/>
                  </a:cubicBezTo>
                  <a:cubicBezTo>
                    <a:pt x="2448" y="192"/>
                    <a:pt x="2490" y="144"/>
                    <a:pt x="2532" y="102"/>
                  </a:cubicBezTo>
                  <a:cubicBezTo>
                    <a:pt x="2545" y="138"/>
                    <a:pt x="2563" y="186"/>
                    <a:pt x="2575" y="241"/>
                  </a:cubicBezTo>
                  <a:cubicBezTo>
                    <a:pt x="2599" y="313"/>
                    <a:pt x="2623" y="392"/>
                    <a:pt x="2635" y="422"/>
                  </a:cubicBezTo>
                  <a:cubicBezTo>
                    <a:pt x="2638" y="445"/>
                    <a:pt x="2654" y="455"/>
                    <a:pt x="2670" y="455"/>
                  </a:cubicBezTo>
                  <a:cubicBezTo>
                    <a:pt x="2692" y="455"/>
                    <a:pt x="2715" y="437"/>
                    <a:pt x="2708" y="410"/>
                  </a:cubicBezTo>
                  <a:cubicBezTo>
                    <a:pt x="2702" y="367"/>
                    <a:pt x="2677" y="289"/>
                    <a:pt x="2653" y="216"/>
                  </a:cubicBezTo>
                  <a:cubicBezTo>
                    <a:pt x="2629" y="138"/>
                    <a:pt x="2599" y="65"/>
                    <a:pt x="2593" y="29"/>
                  </a:cubicBezTo>
                  <a:cubicBezTo>
                    <a:pt x="2593" y="17"/>
                    <a:pt x="2581" y="5"/>
                    <a:pt x="2575" y="5"/>
                  </a:cubicBezTo>
                  <a:cubicBezTo>
                    <a:pt x="2569" y="2"/>
                    <a:pt x="2563" y="0"/>
                    <a:pt x="2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101"/>
            <p:cNvSpPr/>
            <p:nvPr/>
          </p:nvSpPr>
          <p:spPr>
            <a:xfrm>
              <a:off x="-1363905" y="3490281"/>
              <a:ext cx="963461" cy="199032"/>
            </a:xfrm>
            <a:custGeom>
              <a:avLst/>
              <a:gdLst/>
              <a:ahLst/>
              <a:cxnLst/>
              <a:rect l="l" t="t" r="r" b="b"/>
              <a:pathLst>
                <a:path w="4802" h="992" extrusionOk="0">
                  <a:moveTo>
                    <a:pt x="1348" y="0"/>
                  </a:moveTo>
                  <a:cubicBezTo>
                    <a:pt x="750" y="6"/>
                    <a:pt x="218" y="381"/>
                    <a:pt x="13" y="943"/>
                  </a:cubicBezTo>
                  <a:cubicBezTo>
                    <a:pt x="1" y="961"/>
                    <a:pt x="13" y="979"/>
                    <a:pt x="31" y="991"/>
                  </a:cubicBezTo>
                  <a:lnTo>
                    <a:pt x="43" y="991"/>
                  </a:lnTo>
                  <a:cubicBezTo>
                    <a:pt x="61" y="985"/>
                    <a:pt x="73" y="979"/>
                    <a:pt x="80" y="961"/>
                  </a:cubicBezTo>
                  <a:cubicBezTo>
                    <a:pt x="249" y="502"/>
                    <a:pt x="654" y="169"/>
                    <a:pt x="1137" y="97"/>
                  </a:cubicBezTo>
                  <a:lnTo>
                    <a:pt x="1137" y="97"/>
                  </a:lnTo>
                  <a:cubicBezTo>
                    <a:pt x="1089" y="121"/>
                    <a:pt x="1040" y="157"/>
                    <a:pt x="1004" y="200"/>
                  </a:cubicBezTo>
                  <a:cubicBezTo>
                    <a:pt x="913" y="302"/>
                    <a:pt x="877" y="472"/>
                    <a:pt x="974" y="586"/>
                  </a:cubicBezTo>
                  <a:cubicBezTo>
                    <a:pt x="1023" y="642"/>
                    <a:pt x="1090" y="669"/>
                    <a:pt x="1176" y="669"/>
                  </a:cubicBezTo>
                  <a:cubicBezTo>
                    <a:pt x="1259" y="669"/>
                    <a:pt x="1359" y="643"/>
                    <a:pt x="1475" y="592"/>
                  </a:cubicBezTo>
                  <a:lnTo>
                    <a:pt x="2073" y="320"/>
                  </a:lnTo>
                  <a:lnTo>
                    <a:pt x="2073" y="320"/>
                  </a:lnTo>
                  <a:cubicBezTo>
                    <a:pt x="2043" y="351"/>
                    <a:pt x="2019" y="381"/>
                    <a:pt x="2001" y="417"/>
                  </a:cubicBezTo>
                  <a:cubicBezTo>
                    <a:pt x="1953" y="508"/>
                    <a:pt x="1947" y="617"/>
                    <a:pt x="1977" y="719"/>
                  </a:cubicBezTo>
                  <a:cubicBezTo>
                    <a:pt x="2001" y="786"/>
                    <a:pt x="2049" y="846"/>
                    <a:pt x="2122" y="876"/>
                  </a:cubicBezTo>
                  <a:cubicBezTo>
                    <a:pt x="2156" y="891"/>
                    <a:pt x="2189" y="897"/>
                    <a:pt x="2222" y="897"/>
                  </a:cubicBezTo>
                  <a:cubicBezTo>
                    <a:pt x="2367" y="897"/>
                    <a:pt x="2504" y="774"/>
                    <a:pt x="2617" y="671"/>
                  </a:cubicBezTo>
                  <a:lnTo>
                    <a:pt x="2666" y="635"/>
                  </a:lnTo>
                  <a:cubicBezTo>
                    <a:pt x="2841" y="478"/>
                    <a:pt x="3064" y="387"/>
                    <a:pt x="3300" y="363"/>
                  </a:cubicBezTo>
                  <a:lnTo>
                    <a:pt x="3300" y="363"/>
                  </a:lnTo>
                  <a:lnTo>
                    <a:pt x="3282" y="375"/>
                  </a:lnTo>
                  <a:cubicBezTo>
                    <a:pt x="2986" y="472"/>
                    <a:pt x="3046" y="901"/>
                    <a:pt x="3354" y="919"/>
                  </a:cubicBezTo>
                  <a:cubicBezTo>
                    <a:pt x="3389" y="922"/>
                    <a:pt x="3424" y="924"/>
                    <a:pt x="3460" y="924"/>
                  </a:cubicBezTo>
                  <a:cubicBezTo>
                    <a:pt x="3541" y="924"/>
                    <a:pt x="3623" y="914"/>
                    <a:pt x="3699" y="888"/>
                  </a:cubicBezTo>
                  <a:lnTo>
                    <a:pt x="4756" y="647"/>
                  </a:lnTo>
                  <a:cubicBezTo>
                    <a:pt x="4801" y="636"/>
                    <a:pt x="4794" y="567"/>
                    <a:pt x="4749" y="567"/>
                  </a:cubicBezTo>
                  <a:cubicBezTo>
                    <a:pt x="4746" y="567"/>
                    <a:pt x="4742" y="567"/>
                    <a:pt x="4738" y="568"/>
                  </a:cubicBezTo>
                  <a:lnTo>
                    <a:pt x="3681" y="816"/>
                  </a:lnTo>
                  <a:cubicBezTo>
                    <a:pt x="3605" y="838"/>
                    <a:pt x="3525" y="851"/>
                    <a:pt x="3447" y="851"/>
                  </a:cubicBezTo>
                  <a:cubicBezTo>
                    <a:pt x="3420" y="851"/>
                    <a:pt x="3393" y="849"/>
                    <a:pt x="3367" y="846"/>
                  </a:cubicBezTo>
                  <a:cubicBezTo>
                    <a:pt x="3131" y="840"/>
                    <a:pt x="3089" y="508"/>
                    <a:pt x="3312" y="441"/>
                  </a:cubicBezTo>
                  <a:cubicBezTo>
                    <a:pt x="3409" y="399"/>
                    <a:pt x="3518" y="381"/>
                    <a:pt x="3620" y="381"/>
                  </a:cubicBezTo>
                  <a:cubicBezTo>
                    <a:pt x="3638" y="381"/>
                    <a:pt x="3657" y="369"/>
                    <a:pt x="3657" y="351"/>
                  </a:cubicBezTo>
                  <a:cubicBezTo>
                    <a:pt x="3663" y="327"/>
                    <a:pt x="3644" y="314"/>
                    <a:pt x="3626" y="308"/>
                  </a:cubicBezTo>
                  <a:cubicBezTo>
                    <a:pt x="3547" y="293"/>
                    <a:pt x="3468" y="285"/>
                    <a:pt x="3389" y="285"/>
                  </a:cubicBezTo>
                  <a:cubicBezTo>
                    <a:pt x="3105" y="285"/>
                    <a:pt x="2829" y="385"/>
                    <a:pt x="2611" y="574"/>
                  </a:cubicBezTo>
                  <a:lnTo>
                    <a:pt x="2563" y="617"/>
                  </a:lnTo>
                  <a:cubicBezTo>
                    <a:pt x="2458" y="712"/>
                    <a:pt x="2336" y="819"/>
                    <a:pt x="2219" y="819"/>
                  </a:cubicBezTo>
                  <a:cubicBezTo>
                    <a:pt x="2194" y="819"/>
                    <a:pt x="2170" y="814"/>
                    <a:pt x="2146" y="804"/>
                  </a:cubicBezTo>
                  <a:cubicBezTo>
                    <a:pt x="2098" y="786"/>
                    <a:pt x="2061" y="743"/>
                    <a:pt x="2043" y="689"/>
                  </a:cubicBezTo>
                  <a:cubicBezTo>
                    <a:pt x="2019" y="611"/>
                    <a:pt x="2025" y="526"/>
                    <a:pt x="2067" y="447"/>
                  </a:cubicBezTo>
                  <a:cubicBezTo>
                    <a:pt x="2140" y="314"/>
                    <a:pt x="2291" y="230"/>
                    <a:pt x="2412" y="163"/>
                  </a:cubicBezTo>
                  <a:cubicBezTo>
                    <a:pt x="2424" y="151"/>
                    <a:pt x="2430" y="133"/>
                    <a:pt x="2424" y="115"/>
                  </a:cubicBezTo>
                  <a:cubicBezTo>
                    <a:pt x="2415" y="101"/>
                    <a:pt x="2402" y="95"/>
                    <a:pt x="2389" y="95"/>
                  </a:cubicBezTo>
                  <a:cubicBezTo>
                    <a:pt x="2385" y="95"/>
                    <a:pt x="2380" y="95"/>
                    <a:pt x="2376" y="97"/>
                  </a:cubicBezTo>
                  <a:lnTo>
                    <a:pt x="1439" y="520"/>
                  </a:lnTo>
                  <a:cubicBezTo>
                    <a:pt x="1336" y="567"/>
                    <a:pt x="1249" y="589"/>
                    <a:pt x="1179" y="589"/>
                  </a:cubicBezTo>
                  <a:cubicBezTo>
                    <a:pt x="1114" y="589"/>
                    <a:pt x="1063" y="570"/>
                    <a:pt x="1028" y="532"/>
                  </a:cubicBezTo>
                  <a:cubicBezTo>
                    <a:pt x="962" y="453"/>
                    <a:pt x="992" y="320"/>
                    <a:pt x="1058" y="248"/>
                  </a:cubicBezTo>
                  <a:cubicBezTo>
                    <a:pt x="1143" y="163"/>
                    <a:pt x="1246" y="109"/>
                    <a:pt x="1360" y="79"/>
                  </a:cubicBezTo>
                  <a:cubicBezTo>
                    <a:pt x="1379" y="67"/>
                    <a:pt x="1391" y="55"/>
                    <a:pt x="1385" y="37"/>
                  </a:cubicBezTo>
                  <a:cubicBezTo>
                    <a:pt x="1385" y="18"/>
                    <a:pt x="1367" y="0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7" name="Google Shape;2407;p101"/>
          <p:cNvSpPr/>
          <p:nvPr/>
        </p:nvSpPr>
        <p:spPr>
          <a:xfrm>
            <a:off x="721041" y="1841115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101"/>
          <p:cNvSpPr/>
          <p:nvPr/>
        </p:nvSpPr>
        <p:spPr>
          <a:xfrm>
            <a:off x="7433248" y="2291398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101"/>
          <p:cNvSpPr/>
          <p:nvPr/>
        </p:nvSpPr>
        <p:spPr>
          <a:xfrm>
            <a:off x="8264075" y="31426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0" name="Google Shape;2410;p101"/>
          <p:cNvGrpSpPr/>
          <p:nvPr/>
        </p:nvGrpSpPr>
        <p:grpSpPr>
          <a:xfrm>
            <a:off x="8264063" y="1521712"/>
            <a:ext cx="317763" cy="297062"/>
            <a:chOff x="2043976" y="3775410"/>
            <a:chExt cx="317763" cy="297062"/>
          </a:xfrm>
        </p:grpSpPr>
        <p:sp>
          <p:nvSpPr>
            <p:cNvPr id="2411" name="Google Shape;2411;p101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01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101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101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5" name="Google Shape;2415;p101"/>
          <p:cNvGrpSpPr/>
          <p:nvPr/>
        </p:nvGrpSpPr>
        <p:grpSpPr>
          <a:xfrm flipH="1">
            <a:off x="183249" y="120008"/>
            <a:ext cx="8833788" cy="1293504"/>
            <a:chOff x="126822" y="120008"/>
            <a:chExt cx="8833788" cy="1293504"/>
          </a:xfrm>
        </p:grpSpPr>
        <p:sp>
          <p:nvSpPr>
            <p:cNvPr id="2416" name="Google Shape;2416;p101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101"/>
            <p:cNvSpPr/>
            <p:nvPr/>
          </p:nvSpPr>
          <p:spPr>
            <a:xfrm>
              <a:off x="8736635" y="12000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01"/>
            <p:cNvSpPr/>
            <p:nvPr/>
          </p:nvSpPr>
          <p:spPr>
            <a:xfrm>
              <a:off x="8199453" y="2593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01"/>
            <p:cNvSpPr/>
            <p:nvPr/>
          </p:nvSpPr>
          <p:spPr>
            <a:xfrm>
              <a:off x="8852303" y="136085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01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101"/>
            <p:cNvSpPr/>
            <p:nvPr/>
          </p:nvSpPr>
          <p:spPr>
            <a:xfrm flipH="1">
              <a:off x="8551936" y="707523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101"/>
            <p:cNvSpPr/>
            <p:nvPr/>
          </p:nvSpPr>
          <p:spPr>
            <a:xfrm flipH="1">
              <a:off x="8199457" y="1188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101"/>
            <p:cNvSpPr/>
            <p:nvPr/>
          </p:nvSpPr>
          <p:spPr>
            <a:xfrm>
              <a:off x="317399" y="1148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4" name="Google Shape;2424;p101"/>
          <p:cNvSpPr/>
          <p:nvPr/>
        </p:nvSpPr>
        <p:spPr>
          <a:xfrm>
            <a:off x="8329467" y="542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49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135" name="Google Shape;135;p4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49"/>
          <p:cNvSpPr/>
          <p:nvPr/>
        </p:nvSpPr>
        <p:spPr>
          <a:xfrm>
            <a:off x="2" y="1287702"/>
            <a:ext cx="9143995" cy="4071637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9"/>
          <p:cNvSpPr txBox="1">
            <a:spLocks noGrp="1"/>
          </p:cNvSpPr>
          <p:nvPr>
            <p:ph type="title"/>
          </p:nvPr>
        </p:nvSpPr>
        <p:spPr>
          <a:xfrm>
            <a:off x="1710700" y="542500"/>
            <a:ext cx="57225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p49"/>
          <p:cNvSpPr txBox="1">
            <a:spLocks noGrp="1"/>
          </p:cNvSpPr>
          <p:nvPr>
            <p:ph type="subTitle" idx="1"/>
          </p:nvPr>
        </p:nvSpPr>
        <p:spPr>
          <a:xfrm>
            <a:off x="1710825" y="1469563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49"/>
          <p:cNvSpPr txBox="1">
            <a:spLocks noGrp="1"/>
          </p:cNvSpPr>
          <p:nvPr>
            <p:ph type="subTitle" idx="2"/>
          </p:nvPr>
        </p:nvSpPr>
        <p:spPr>
          <a:xfrm>
            <a:off x="2933700" y="2076763"/>
            <a:ext cx="32766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p49"/>
          <p:cNvSpPr txBox="1">
            <a:spLocks noGrp="1"/>
          </p:cNvSpPr>
          <p:nvPr>
            <p:ph type="subTitle" idx="3"/>
          </p:nvPr>
        </p:nvSpPr>
        <p:spPr>
          <a:xfrm>
            <a:off x="1710750" y="2748438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49"/>
          <p:cNvSpPr txBox="1">
            <a:spLocks noGrp="1"/>
          </p:cNvSpPr>
          <p:nvPr>
            <p:ph type="subTitle" idx="4"/>
          </p:nvPr>
        </p:nvSpPr>
        <p:spPr>
          <a:xfrm>
            <a:off x="6041963" y="34410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49"/>
          <p:cNvSpPr txBox="1">
            <a:spLocks noGrp="1"/>
          </p:cNvSpPr>
          <p:nvPr>
            <p:ph type="subTitle" idx="5"/>
          </p:nvPr>
        </p:nvSpPr>
        <p:spPr>
          <a:xfrm>
            <a:off x="721038" y="34410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44" name="Google Shape;144;p49"/>
          <p:cNvGrpSpPr/>
          <p:nvPr/>
        </p:nvGrpSpPr>
        <p:grpSpPr>
          <a:xfrm>
            <a:off x="126823" y="273443"/>
            <a:ext cx="8890214" cy="2579796"/>
            <a:chOff x="126822" y="273441"/>
            <a:chExt cx="8890214" cy="2579796"/>
          </a:xfrm>
        </p:grpSpPr>
        <p:sp>
          <p:nvSpPr>
            <p:cNvPr id="145" name="Google Shape;145;p4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9"/>
            <p:cNvSpPr/>
            <p:nvPr/>
          </p:nvSpPr>
          <p:spPr>
            <a:xfrm>
              <a:off x="8501323" y="140588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9"/>
            <p:cNvSpPr/>
            <p:nvPr/>
          </p:nvSpPr>
          <p:spPr>
            <a:xfrm>
              <a:off x="6990878" y="273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9"/>
            <p:cNvSpPr/>
            <p:nvPr/>
          </p:nvSpPr>
          <p:spPr>
            <a:xfrm>
              <a:off x="888865" y="1172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9"/>
            <p:cNvSpPr/>
            <p:nvPr/>
          </p:nvSpPr>
          <p:spPr>
            <a:xfrm>
              <a:off x="721048" y="597320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9"/>
            <p:cNvSpPr/>
            <p:nvPr/>
          </p:nvSpPr>
          <p:spPr>
            <a:xfrm>
              <a:off x="317399" y="1529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9"/>
            <p:cNvSpPr/>
            <p:nvPr/>
          </p:nvSpPr>
          <p:spPr>
            <a:xfrm>
              <a:off x="1196488" y="17593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9"/>
            <p:cNvSpPr/>
            <p:nvPr/>
          </p:nvSpPr>
          <p:spPr>
            <a:xfrm>
              <a:off x="156728" y="28005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9"/>
            <p:cNvSpPr/>
            <p:nvPr/>
          </p:nvSpPr>
          <p:spPr>
            <a:xfrm flipH="1">
              <a:off x="8373211" y="39536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9"/>
            <p:cNvSpPr/>
            <p:nvPr/>
          </p:nvSpPr>
          <p:spPr>
            <a:xfrm flipH="1">
              <a:off x="7592932" y="791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9"/>
            <p:cNvSpPr/>
            <p:nvPr/>
          </p:nvSpPr>
          <p:spPr>
            <a:xfrm flipH="1">
              <a:off x="8725307" y="2382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49"/>
          <p:cNvSpPr/>
          <p:nvPr/>
        </p:nvSpPr>
        <p:spPr>
          <a:xfrm>
            <a:off x="7155615" y="29962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9"/>
          <p:cNvSpPr/>
          <p:nvPr/>
        </p:nvSpPr>
        <p:spPr>
          <a:xfrm>
            <a:off x="1477311" y="2779361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102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7" name="Google Shape;2427;p102"/>
          <p:cNvSpPr txBox="1">
            <a:spLocks noGrp="1"/>
          </p:cNvSpPr>
          <p:nvPr>
            <p:ph type="subTitle" idx="1"/>
          </p:nvPr>
        </p:nvSpPr>
        <p:spPr>
          <a:xfrm>
            <a:off x="1710825" y="159790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28" name="Google Shape;2428;p102"/>
          <p:cNvSpPr txBox="1">
            <a:spLocks noGrp="1"/>
          </p:cNvSpPr>
          <p:nvPr>
            <p:ph type="subTitle" idx="2"/>
          </p:nvPr>
        </p:nvSpPr>
        <p:spPr>
          <a:xfrm>
            <a:off x="3272375" y="2232250"/>
            <a:ext cx="25992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29" name="Google Shape;2429;p102"/>
          <p:cNvSpPr txBox="1">
            <a:spLocks noGrp="1"/>
          </p:cNvSpPr>
          <p:nvPr>
            <p:ph type="subTitle" idx="3"/>
          </p:nvPr>
        </p:nvSpPr>
        <p:spPr>
          <a:xfrm>
            <a:off x="1710750" y="2885050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30" name="Google Shape;2430;p102"/>
          <p:cNvSpPr/>
          <p:nvPr/>
        </p:nvSpPr>
        <p:spPr>
          <a:xfrm>
            <a:off x="103" y="4079440"/>
            <a:ext cx="9143957" cy="108102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1" name="Google Shape;2431;p102"/>
          <p:cNvGrpSpPr/>
          <p:nvPr/>
        </p:nvGrpSpPr>
        <p:grpSpPr>
          <a:xfrm>
            <a:off x="126823" y="-51154"/>
            <a:ext cx="8890214" cy="2358517"/>
            <a:chOff x="126822" y="-51155"/>
            <a:chExt cx="8890214" cy="2358517"/>
          </a:xfrm>
        </p:grpSpPr>
        <p:sp>
          <p:nvSpPr>
            <p:cNvPr id="2432" name="Google Shape;2432;p102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02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02"/>
            <p:cNvSpPr/>
            <p:nvPr/>
          </p:nvSpPr>
          <p:spPr>
            <a:xfrm>
              <a:off x="7822534" y="14455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102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102"/>
            <p:cNvSpPr/>
            <p:nvPr/>
          </p:nvSpPr>
          <p:spPr>
            <a:xfrm>
              <a:off x="8558428" y="21223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02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102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102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102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102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02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02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102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102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102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102"/>
            <p:cNvSpPr/>
            <p:nvPr/>
          </p:nvSpPr>
          <p:spPr>
            <a:xfrm flipH="1">
              <a:off x="318211" y="19363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102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102"/>
            <p:cNvSpPr/>
            <p:nvPr/>
          </p:nvSpPr>
          <p:spPr>
            <a:xfrm flipH="1">
              <a:off x="1273344" y="22547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102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03"/>
          <p:cNvSpPr/>
          <p:nvPr/>
        </p:nvSpPr>
        <p:spPr>
          <a:xfrm rot="10800000">
            <a:off x="-11942" y="-420523"/>
            <a:ext cx="9167892" cy="172695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103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4" name="Google Shape;2454;p103"/>
          <p:cNvSpPr txBox="1">
            <a:spLocks noGrp="1"/>
          </p:cNvSpPr>
          <p:nvPr>
            <p:ph type="subTitle" idx="1"/>
          </p:nvPr>
        </p:nvSpPr>
        <p:spPr>
          <a:xfrm>
            <a:off x="2378825" y="1726225"/>
            <a:ext cx="4386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5" name="Google Shape;2455;p103"/>
          <p:cNvSpPr txBox="1">
            <a:spLocks noGrp="1"/>
          </p:cNvSpPr>
          <p:nvPr>
            <p:ph type="subTitle" idx="2"/>
          </p:nvPr>
        </p:nvSpPr>
        <p:spPr>
          <a:xfrm>
            <a:off x="2835475" y="2523275"/>
            <a:ext cx="34731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6" name="Google Shape;2456;p103"/>
          <p:cNvSpPr txBox="1">
            <a:spLocks noGrp="1"/>
          </p:cNvSpPr>
          <p:nvPr>
            <p:ph type="subTitle" idx="3"/>
          </p:nvPr>
        </p:nvSpPr>
        <p:spPr>
          <a:xfrm>
            <a:off x="1620512" y="4259600"/>
            <a:ext cx="15129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7" name="Google Shape;2457;p103"/>
          <p:cNvSpPr txBox="1">
            <a:spLocks noGrp="1"/>
          </p:cNvSpPr>
          <p:nvPr>
            <p:ph type="subTitle" idx="4"/>
          </p:nvPr>
        </p:nvSpPr>
        <p:spPr>
          <a:xfrm>
            <a:off x="5142125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458" name="Google Shape;2458;p103"/>
          <p:cNvGrpSpPr/>
          <p:nvPr/>
        </p:nvGrpSpPr>
        <p:grpSpPr>
          <a:xfrm rot="10800000" flipH="1">
            <a:off x="126772" y="2138802"/>
            <a:ext cx="8890214" cy="2914717"/>
            <a:chOff x="126822" y="35516"/>
            <a:chExt cx="8890214" cy="2914717"/>
          </a:xfrm>
        </p:grpSpPr>
        <p:sp>
          <p:nvSpPr>
            <p:cNvPr id="2459" name="Google Shape;2459;p103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03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03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03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03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03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03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03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03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03"/>
            <p:cNvSpPr/>
            <p:nvPr/>
          </p:nvSpPr>
          <p:spPr>
            <a:xfrm flipH="1">
              <a:off x="7536598" y="2419385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03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03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03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03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03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p104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Google Shape;2476;p104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7" name="Google Shape;2477;p104"/>
          <p:cNvSpPr txBox="1">
            <a:spLocks noGrp="1"/>
          </p:cNvSpPr>
          <p:nvPr>
            <p:ph type="subTitle" idx="1"/>
          </p:nvPr>
        </p:nvSpPr>
        <p:spPr>
          <a:xfrm>
            <a:off x="1818475" y="2255775"/>
            <a:ext cx="260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78" name="Google Shape;2478;p104"/>
          <p:cNvSpPr txBox="1">
            <a:spLocks noGrp="1"/>
          </p:cNvSpPr>
          <p:nvPr>
            <p:ph type="subTitle" idx="2"/>
          </p:nvPr>
        </p:nvSpPr>
        <p:spPr>
          <a:xfrm>
            <a:off x="2063100" y="2979029"/>
            <a:ext cx="2357700" cy="51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79" name="Google Shape;2479;p104"/>
          <p:cNvSpPr txBox="1">
            <a:spLocks noGrp="1"/>
          </p:cNvSpPr>
          <p:nvPr>
            <p:ph type="title"/>
          </p:nvPr>
        </p:nvSpPr>
        <p:spPr>
          <a:xfrm>
            <a:off x="975600" y="657125"/>
            <a:ext cx="3445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0" name="Google Shape;2480;p104"/>
          <p:cNvSpPr txBox="1">
            <a:spLocks noGrp="1"/>
          </p:cNvSpPr>
          <p:nvPr>
            <p:ph type="subTitle" idx="3"/>
          </p:nvPr>
        </p:nvSpPr>
        <p:spPr>
          <a:xfrm>
            <a:off x="2039700" y="387722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81" name="Google Shape;2481;p104"/>
          <p:cNvSpPr/>
          <p:nvPr/>
        </p:nvSpPr>
        <p:spPr>
          <a:xfrm rot="10800000">
            <a:off x="5317279" y="-100096"/>
            <a:ext cx="4009172" cy="300779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104"/>
          <p:cNvSpPr/>
          <p:nvPr/>
        </p:nvSpPr>
        <p:spPr>
          <a:xfrm rot="-10277315">
            <a:off x="8039098" y="1714696"/>
            <a:ext cx="976712" cy="702542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104"/>
          <p:cNvSpPr/>
          <p:nvPr/>
        </p:nvSpPr>
        <p:spPr>
          <a:xfrm rot="10800000" flipH="1">
            <a:off x="7493580" y="91884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104"/>
          <p:cNvSpPr/>
          <p:nvPr/>
        </p:nvSpPr>
        <p:spPr>
          <a:xfrm rot="10800000" flipH="1">
            <a:off x="8220374" y="398871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104"/>
          <p:cNvSpPr/>
          <p:nvPr/>
        </p:nvSpPr>
        <p:spPr>
          <a:xfrm rot="10800000" flipH="1">
            <a:off x="5098213" y="242399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104"/>
          <p:cNvSpPr/>
          <p:nvPr/>
        </p:nvSpPr>
        <p:spPr>
          <a:xfrm rot="10800000" flipH="1">
            <a:off x="6463779" y="40076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104"/>
          <p:cNvSpPr/>
          <p:nvPr/>
        </p:nvSpPr>
        <p:spPr>
          <a:xfrm rot="10800000" flipH="1">
            <a:off x="7888525" y="337219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104"/>
          <p:cNvSpPr/>
          <p:nvPr/>
        </p:nvSpPr>
        <p:spPr>
          <a:xfrm rot="10800000" flipH="1">
            <a:off x="5903726" y="879247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104"/>
          <p:cNvSpPr/>
          <p:nvPr/>
        </p:nvSpPr>
        <p:spPr>
          <a:xfrm rot="10800000" flipH="1">
            <a:off x="8625615" y="34878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104"/>
          <p:cNvSpPr/>
          <p:nvPr/>
        </p:nvSpPr>
        <p:spPr>
          <a:xfrm rot="10800000" flipH="1">
            <a:off x="8422941" y="284378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104"/>
          <p:cNvSpPr/>
          <p:nvPr/>
        </p:nvSpPr>
        <p:spPr>
          <a:xfrm rot="10800000" flipH="1">
            <a:off x="8269128" y="60862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104"/>
          <p:cNvSpPr/>
          <p:nvPr/>
        </p:nvSpPr>
        <p:spPr>
          <a:xfrm rot="10800000" flipH="1">
            <a:off x="232627" y="2149353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104"/>
          <p:cNvSpPr/>
          <p:nvPr/>
        </p:nvSpPr>
        <p:spPr>
          <a:xfrm rot="10800000" flipH="1">
            <a:off x="694815" y="189269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104"/>
          <p:cNvSpPr/>
          <p:nvPr/>
        </p:nvSpPr>
        <p:spPr>
          <a:xfrm rot="10800000" flipH="1">
            <a:off x="850329" y="279110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104"/>
          <p:cNvSpPr/>
          <p:nvPr/>
        </p:nvSpPr>
        <p:spPr>
          <a:xfrm rot="10800000" flipH="1">
            <a:off x="310451" y="11350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104"/>
          <p:cNvSpPr/>
          <p:nvPr/>
        </p:nvSpPr>
        <p:spPr>
          <a:xfrm rot="10800000" flipH="1">
            <a:off x="337636" y="3096224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Google Shape;2498;p105"/>
          <p:cNvSpPr/>
          <p:nvPr/>
        </p:nvSpPr>
        <p:spPr>
          <a:xfrm>
            <a:off x="-39150" y="2681296"/>
            <a:ext cx="9277820" cy="2961911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105"/>
          <p:cNvSpPr txBox="1">
            <a:spLocks noGrp="1"/>
          </p:cNvSpPr>
          <p:nvPr>
            <p:ph type="title"/>
          </p:nvPr>
        </p:nvSpPr>
        <p:spPr>
          <a:xfrm>
            <a:off x="2462550" y="528375"/>
            <a:ext cx="421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00" name="Google Shape;2500;p105"/>
          <p:cNvSpPr txBox="1">
            <a:spLocks noGrp="1"/>
          </p:cNvSpPr>
          <p:nvPr>
            <p:ph type="subTitle" idx="1"/>
          </p:nvPr>
        </p:nvSpPr>
        <p:spPr>
          <a:xfrm>
            <a:off x="1710800" y="1793588"/>
            <a:ext cx="5722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01" name="Google Shape;2501;p105"/>
          <p:cNvSpPr txBox="1">
            <a:spLocks noGrp="1"/>
          </p:cNvSpPr>
          <p:nvPr>
            <p:ph type="subTitle" idx="2"/>
          </p:nvPr>
        </p:nvSpPr>
        <p:spPr>
          <a:xfrm>
            <a:off x="2933750" y="2390275"/>
            <a:ext cx="3276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02" name="Google Shape;2502;p105"/>
          <p:cNvSpPr txBox="1">
            <a:spLocks noGrp="1"/>
          </p:cNvSpPr>
          <p:nvPr>
            <p:ph type="subTitle" idx="3"/>
          </p:nvPr>
        </p:nvSpPr>
        <p:spPr>
          <a:xfrm>
            <a:off x="1710800" y="3107650"/>
            <a:ext cx="57225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03" name="Google Shape;2503;p105"/>
          <p:cNvSpPr txBox="1">
            <a:spLocks noGrp="1"/>
          </p:cNvSpPr>
          <p:nvPr>
            <p:ph type="subTitle" idx="4"/>
          </p:nvPr>
        </p:nvSpPr>
        <p:spPr>
          <a:xfrm>
            <a:off x="721050" y="4261104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04" name="Google Shape;2504;p105"/>
          <p:cNvSpPr txBox="1">
            <a:spLocks noGrp="1"/>
          </p:cNvSpPr>
          <p:nvPr>
            <p:ph type="subTitle" idx="5"/>
          </p:nvPr>
        </p:nvSpPr>
        <p:spPr>
          <a:xfrm>
            <a:off x="3381525" y="4261104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05" name="Google Shape;2505;p105"/>
          <p:cNvSpPr txBox="1">
            <a:spLocks noGrp="1"/>
          </p:cNvSpPr>
          <p:nvPr>
            <p:ph type="subTitle" idx="6"/>
          </p:nvPr>
        </p:nvSpPr>
        <p:spPr>
          <a:xfrm>
            <a:off x="6041850" y="4261104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506" name="Google Shape;2506;p105"/>
          <p:cNvGrpSpPr/>
          <p:nvPr/>
        </p:nvGrpSpPr>
        <p:grpSpPr>
          <a:xfrm>
            <a:off x="126823" y="-51155"/>
            <a:ext cx="8890214" cy="2040155"/>
            <a:chOff x="126822" y="-51155"/>
            <a:chExt cx="8890214" cy="2040155"/>
          </a:xfrm>
        </p:grpSpPr>
        <p:sp>
          <p:nvSpPr>
            <p:cNvPr id="2507" name="Google Shape;2507;p10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05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05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05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05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05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05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0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05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0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05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05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05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0" name="Google Shape;2520;p105"/>
          <p:cNvSpPr/>
          <p:nvPr/>
        </p:nvSpPr>
        <p:spPr>
          <a:xfrm>
            <a:off x="7192950" y="1302877"/>
            <a:ext cx="146100" cy="319025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105"/>
          <p:cNvSpPr/>
          <p:nvPr/>
        </p:nvSpPr>
        <p:spPr>
          <a:xfrm rot="3938655">
            <a:off x="1358580" y="2486066"/>
            <a:ext cx="146100" cy="319024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105"/>
          <p:cNvSpPr/>
          <p:nvPr/>
        </p:nvSpPr>
        <p:spPr>
          <a:xfrm>
            <a:off x="7617576" y="3388750"/>
            <a:ext cx="145450" cy="33780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105"/>
          <p:cNvSpPr/>
          <p:nvPr/>
        </p:nvSpPr>
        <p:spPr>
          <a:xfrm>
            <a:off x="7887950" y="1989000"/>
            <a:ext cx="498159" cy="440602"/>
          </a:xfrm>
          <a:custGeom>
            <a:avLst/>
            <a:gdLst/>
            <a:ahLst/>
            <a:cxnLst/>
            <a:rect l="l" t="t" r="r" b="b"/>
            <a:pathLst>
              <a:path w="17215" h="15226" extrusionOk="0">
                <a:moveTo>
                  <a:pt x="8862" y="497"/>
                </a:moveTo>
                <a:cubicBezTo>
                  <a:pt x="9208" y="1644"/>
                  <a:pt x="11004" y="2683"/>
                  <a:pt x="11934" y="3224"/>
                </a:cubicBezTo>
                <a:cubicBezTo>
                  <a:pt x="13276" y="4003"/>
                  <a:pt x="14791" y="4501"/>
                  <a:pt x="16349" y="4695"/>
                </a:cubicBezTo>
                <a:cubicBezTo>
                  <a:pt x="15938" y="5453"/>
                  <a:pt x="15570" y="6232"/>
                  <a:pt x="15223" y="7032"/>
                </a:cubicBezTo>
                <a:cubicBezTo>
                  <a:pt x="15027" y="7046"/>
                  <a:pt x="14830" y="7053"/>
                  <a:pt x="14633" y="7053"/>
                </a:cubicBezTo>
                <a:cubicBezTo>
                  <a:pt x="13253" y="7053"/>
                  <a:pt x="11892" y="6719"/>
                  <a:pt x="10679" y="6037"/>
                </a:cubicBezTo>
                <a:cubicBezTo>
                  <a:pt x="10009" y="5647"/>
                  <a:pt x="9381" y="5171"/>
                  <a:pt x="8818" y="4609"/>
                </a:cubicBezTo>
                <a:cubicBezTo>
                  <a:pt x="8386" y="4176"/>
                  <a:pt x="8083" y="3635"/>
                  <a:pt x="7650" y="3202"/>
                </a:cubicBezTo>
                <a:cubicBezTo>
                  <a:pt x="7650" y="3202"/>
                  <a:pt x="7650" y="3181"/>
                  <a:pt x="7650" y="3159"/>
                </a:cubicBezTo>
                <a:cubicBezTo>
                  <a:pt x="8061" y="2272"/>
                  <a:pt x="8472" y="1385"/>
                  <a:pt x="8862" y="497"/>
                </a:cubicBezTo>
                <a:close/>
                <a:moveTo>
                  <a:pt x="2027" y="7378"/>
                </a:moveTo>
                <a:cubicBezTo>
                  <a:pt x="3030" y="7378"/>
                  <a:pt x="3649" y="8663"/>
                  <a:pt x="3906" y="9564"/>
                </a:cubicBezTo>
                <a:lnTo>
                  <a:pt x="3820" y="9780"/>
                </a:lnTo>
                <a:cubicBezTo>
                  <a:pt x="3746" y="9707"/>
                  <a:pt x="3643" y="9663"/>
                  <a:pt x="3537" y="9663"/>
                </a:cubicBezTo>
                <a:cubicBezTo>
                  <a:pt x="3486" y="9663"/>
                  <a:pt x="3436" y="9673"/>
                  <a:pt x="3387" y="9694"/>
                </a:cubicBezTo>
                <a:cubicBezTo>
                  <a:pt x="3199" y="9791"/>
                  <a:pt x="3017" y="9834"/>
                  <a:pt x="2844" y="9834"/>
                </a:cubicBezTo>
                <a:cubicBezTo>
                  <a:pt x="2325" y="9834"/>
                  <a:pt x="1894" y="9440"/>
                  <a:pt x="1634" y="8937"/>
                </a:cubicBezTo>
                <a:cubicBezTo>
                  <a:pt x="1353" y="8439"/>
                  <a:pt x="1093" y="7400"/>
                  <a:pt x="2002" y="7379"/>
                </a:cubicBezTo>
                <a:cubicBezTo>
                  <a:pt x="2011" y="7378"/>
                  <a:pt x="2019" y="7378"/>
                  <a:pt x="2027" y="7378"/>
                </a:cubicBezTo>
                <a:close/>
                <a:moveTo>
                  <a:pt x="9746" y="12491"/>
                </a:moveTo>
                <a:cubicBezTo>
                  <a:pt x="10098" y="12491"/>
                  <a:pt x="10485" y="12599"/>
                  <a:pt x="10744" y="12723"/>
                </a:cubicBezTo>
                <a:cubicBezTo>
                  <a:pt x="11026" y="12875"/>
                  <a:pt x="11285" y="13091"/>
                  <a:pt x="11480" y="13329"/>
                </a:cubicBezTo>
                <a:cubicBezTo>
                  <a:pt x="11588" y="13437"/>
                  <a:pt x="11675" y="13567"/>
                  <a:pt x="11761" y="13697"/>
                </a:cubicBezTo>
                <a:cubicBezTo>
                  <a:pt x="11761" y="13697"/>
                  <a:pt x="11826" y="13827"/>
                  <a:pt x="11869" y="13957"/>
                </a:cubicBezTo>
                <a:cubicBezTo>
                  <a:pt x="11848" y="14065"/>
                  <a:pt x="11805" y="14151"/>
                  <a:pt x="11761" y="14260"/>
                </a:cubicBezTo>
                <a:cubicBezTo>
                  <a:pt x="11740" y="14281"/>
                  <a:pt x="11740" y="14325"/>
                  <a:pt x="11740" y="14368"/>
                </a:cubicBezTo>
                <a:cubicBezTo>
                  <a:pt x="11426" y="14407"/>
                  <a:pt x="11039" y="14450"/>
                  <a:pt x="10653" y="14450"/>
                </a:cubicBezTo>
                <a:cubicBezTo>
                  <a:pt x="9762" y="14450"/>
                  <a:pt x="8875" y="14220"/>
                  <a:pt x="8905" y="13178"/>
                </a:cubicBezTo>
                <a:cubicBezTo>
                  <a:pt x="8917" y="12660"/>
                  <a:pt x="9304" y="12491"/>
                  <a:pt x="9746" y="12491"/>
                </a:cubicBezTo>
                <a:close/>
                <a:moveTo>
                  <a:pt x="8749" y="0"/>
                </a:moveTo>
                <a:cubicBezTo>
                  <a:pt x="8680" y="0"/>
                  <a:pt x="8610" y="34"/>
                  <a:pt x="8580" y="108"/>
                </a:cubicBezTo>
                <a:cubicBezTo>
                  <a:pt x="7563" y="1731"/>
                  <a:pt x="6676" y="3440"/>
                  <a:pt x="5876" y="5171"/>
                </a:cubicBezTo>
                <a:cubicBezTo>
                  <a:pt x="5335" y="6340"/>
                  <a:pt x="4729" y="7508"/>
                  <a:pt x="4231" y="8699"/>
                </a:cubicBezTo>
                <a:cubicBezTo>
                  <a:pt x="4036" y="8006"/>
                  <a:pt x="3603" y="7422"/>
                  <a:pt x="3019" y="6989"/>
                </a:cubicBezTo>
                <a:cubicBezTo>
                  <a:pt x="2696" y="6770"/>
                  <a:pt x="2297" y="6631"/>
                  <a:pt x="1915" y="6631"/>
                </a:cubicBezTo>
                <a:cubicBezTo>
                  <a:pt x="1505" y="6631"/>
                  <a:pt x="1113" y="6791"/>
                  <a:pt x="855" y="7184"/>
                </a:cubicBezTo>
                <a:cubicBezTo>
                  <a:pt x="0" y="8448"/>
                  <a:pt x="1418" y="10607"/>
                  <a:pt x="2839" y="10607"/>
                </a:cubicBezTo>
                <a:cubicBezTo>
                  <a:pt x="3145" y="10607"/>
                  <a:pt x="3450" y="10508"/>
                  <a:pt x="3733" y="10278"/>
                </a:cubicBezTo>
                <a:cubicBezTo>
                  <a:pt x="3798" y="10386"/>
                  <a:pt x="3912" y="10440"/>
                  <a:pt x="4025" y="10440"/>
                </a:cubicBezTo>
                <a:cubicBezTo>
                  <a:pt x="4139" y="10440"/>
                  <a:pt x="4253" y="10386"/>
                  <a:pt x="4318" y="10278"/>
                </a:cubicBezTo>
                <a:cubicBezTo>
                  <a:pt x="5183" y="8677"/>
                  <a:pt x="5832" y="6924"/>
                  <a:pt x="6611" y="5280"/>
                </a:cubicBezTo>
                <a:cubicBezTo>
                  <a:pt x="6871" y="4760"/>
                  <a:pt x="7109" y="4219"/>
                  <a:pt x="7369" y="3700"/>
                </a:cubicBezTo>
                <a:cubicBezTo>
                  <a:pt x="7823" y="4933"/>
                  <a:pt x="9186" y="5994"/>
                  <a:pt x="10203" y="6600"/>
                </a:cubicBezTo>
                <a:cubicBezTo>
                  <a:pt x="11482" y="7367"/>
                  <a:pt x="12939" y="7758"/>
                  <a:pt x="14429" y="7758"/>
                </a:cubicBezTo>
                <a:cubicBezTo>
                  <a:pt x="14578" y="7758"/>
                  <a:pt x="14727" y="7754"/>
                  <a:pt x="14877" y="7746"/>
                </a:cubicBezTo>
                <a:lnTo>
                  <a:pt x="14877" y="7746"/>
                </a:lnTo>
                <a:cubicBezTo>
                  <a:pt x="14661" y="8222"/>
                  <a:pt x="14444" y="8720"/>
                  <a:pt x="14206" y="9196"/>
                </a:cubicBezTo>
                <a:cubicBezTo>
                  <a:pt x="13579" y="10516"/>
                  <a:pt x="12822" y="11836"/>
                  <a:pt x="12216" y="13178"/>
                </a:cubicBezTo>
                <a:cubicBezTo>
                  <a:pt x="12194" y="13156"/>
                  <a:pt x="12172" y="13113"/>
                  <a:pt x="12151" y="13091"/>
                </a:cubicBezTo>
                <a:cubicBezTo>
                  <a:pt x="11679" y="12333"/>
                  <a:pt x="10709" y="11719"/>
                  <a:pt x="9772" y="11719"/>
                </a:cubicBezTo>
                <a:cubicBezTo>
                  <a:pt x="9505" y="11719"/>
                  <a:pt x="9241" y="11769"/>
                  <a:pt x="8992" y="11879"/>
                </a:cubicBezTo>
                <a:cubicBezTo>
                  <a:pt x="7953" y="12334"/>
                  <a:pt x="7975" y="13654"/>
                  <a:pt x="8602" y="14433"/>
                </a:cubicBezTo>
                <a:cubicBezTo>
                  <a:pt x="9087" y="15033"/>
                  <a:pt x="9813" y="15226"/>
                  <a:pt x="10558" y="15226"/>
                </a:cubicBezTo>
                <a:cubicBezTo>
                  <a:pt x="11076" y="15226"/>
                  <a:pt x="11603" y="15132"/>
                  <a:pt x="12064" y="15017"/>
                </a:cubicBezTo>
                <a:cubicBezTo>
                  <a:pt x="12237" y="14952"/>
                  <a:pt x="12346" y="14736"/>
                  <a:pt x="12259" y="14563"/>
                </a:cubicBezTo>
                <a:cubicBezTo>
                  <a:pt x="13341" y="13070"/>
                  <a:pt x="14098" y="11209"/>
                  <a:pt x="14877" y="9542"/>
                </a:cubicBezTo>
                <a:cubicBezTo>
                  <a:pt x="15635" y="7984"/>
                  <a:pt x="16305" y="6383"/>
                  <a:pt x="16846" y="4739"/>
                </a:cubicBezTo>
                <a:cubicBezTo>
                  <a:pt x="17193" y="4652"/>
                  <a:pt x="17214" y="4176"/>
                  <a:pt x="16911" y="4046"/>
                </a:cubicBezTo>
                <a:cubicBezTo>
                  <a:pt x="16868" y="4025"/>
                  <a:pt x="16846" y="4025"/>
                  <a:pt x="16803" y="4025"/>
                </a:cubicBezTo>
                <a:cubicBezTo>
                  <a:pt x="15202" y="3808"/>
                  <a:pt x="13665" y="3310"/>
                  <a:pt x="12259" y="2531"/>
                </a:cubicBezTo>
                <a:cubicBezTo>
                  <a:pt x="11545" y="2120"/>
                  <a:pt x="10874" y="1623"/>
                  <a:pt x="10268" y="1082"/>
                </a:cubicBezTo>
                <a:cubicBezTo>
                  <a:pt x="9814" y="671"/>
                  <a:pt x="9511" y="173"/>
                  <a:pt x="8927" y="21"/>
                </a:cubicBezTo>
                <a:lnTo>
                  <a:pt x="8840" y="21"/>
                </a:lnTo>
                <a:cubicBezTo>
                  <a:pt x="8813" y="8"/>
                  <a:pt x="8781" y="0"/>
                  <a:pt x="8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105"/>
          <p:cNvSpPr/>
          <p:nvPr/>
        </p:nvSpPr>
        <p:spPr>
          <a:xfrm>
            <a:off x="474151" y="3161812"/>
            <a:ext cx="219848" cy="510585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105"/>
          <p:cNvSpPr/>
          <p:nvPr/>
        </p:nvSpPr>
        <p:spPr>
          <a:xfrm>
            <a:off x="609401" y="1510917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106"/>
          <p:cNvSpPr/>
          <p:nvPr/>
        </p:nvSpPr>
        <p:spPr>
          <a:xfrm rot="5400000">
            <a:off x="6523600" y="2474889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106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106"/>
          <p:cNvSpPr/>
          <p:nvPr/>
        </p:nvSpPr>
        <p:spPr>
          <a:xfrm rot="10800000" flipH="1">
            <a:off x="-34632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Google Shape;2530;p106"/>
          <p:cNvSpPr txBox="1">
            <a:spLocks noGrp="1"/>
          </p:cNvSpPr>
          <p:nvPr>
            <p:ph type="title"/>
          </p:nvPr>
        </p:nvSpPr>
        <p:spPr>
          <a:xfrm>
            <a:off x="2356800" y="531993"/>
            <a:ext cx="44304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31" name="Google Shape;2531;p106"/>
          <p:cNvSpPr txBox="1">
            <a:spLocks noGrp="1"/>
          </p:cNvSpPr>
          <p:nvPr>
            <p:ph type="subTitle" idx="1"/>
          </p:nvPr>
        </p:nvSpPr>
        <p:spPr>
          <a:xfrm>
            <a:off x="2356825" y="3154213"/>
            <a:ext cx="44304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32" name="Google Shape;2532;p106"/>
          <p:cNvSpPr txBox="1">
            <a:spLocks noGrp="1"/>
          </p:cNvSpPr>
          <p:nvPr>
            <p:ph type="subTitle" idx="2"/>
          </p:nvPr>
        </p:nvSpPr>
        <p:spPr>
          <a:xfrm>
            <a:off x="2356775" y="3619278"/>
            <a:ext cx="4430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33" name="Google Shape;2533;p106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4" name="Google Shape;2534;p106"/>
          <p:cNvGrpSpPr/>
          <p:nvPr/>
        </p:nvGrpSpPr>
        <p:grpSpPr>
          <a:xfrm>
            <a:off x="126772" y="202352"/>
            <a:ext cx="8890214" cy="2610067"/>
            <a:chOff x="126822" y="35516"/>
            <a:chExt cx="8890214" cy="2610067"/>
          </a:xfrm>
        </p:grpSpPr>
        <p:sp>
          <p:nvSpPr>
            <p:cNvPr id="2535" name="Google Shape;2535;p10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06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106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06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06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06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06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06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0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06"/>
            <p:cNvSpPr/>
            <p:nvPr/>
          </p:nvSpPr>
          <p:spPr>
            <a:xfrm flipH="1">
              <a:off x="8672398" y="236227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06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06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06"/>
            <p:cNvSpPr/>
            <p:nvPr/>
          </p:nvSpPr>
          <p:spPr>
            <a:xfrm flipH="1">
              <a:off x="990236" y="19228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06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06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0" name="Google Shape;2550;p106"/>
          <p:cNvSpPr/>
          <p:nvPr/>
        </p:nvSpPr>
        <p:spPr>
          <a:xfrm>
            <a:off x="1187191" y="2544765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p107"/>
          <p:cNvSpPr txBox="1">
            <a:spLocks noGrp="1"/>
          </p:cNvSpPr>
          <p:nvPr>
            <p:ph type="title"/>
          </p:nvPr>
        </p:nvSpPr>
        <p:spPr>
          <a:xfrm>
            <a:off x="2623750" y="530352"/>
            <a:ext cx="389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53" name="Google Shape;2553;p107"/>
          <p:cNvSpPr txBox="1">
            <a:spLocks noGrp="1"/>
          </p:cNvSpPr>
          <p:nvPr>
            <p:ph type="subTitle" idx="1"/>
          </p:nvPr>
        </p:nvSpPr>
        <p:spPr>
          <a:xfrm>
            <a:off x="1793700" y="2164225"/>
            <a:ext cx="5556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4" name="Google Shape;2554;p107"/>
          <p:cNvSpPr txBox="1">
            <a:spLocks noGrp="1"/>
          </p:cNvSpPr>
          <p:nvPr>
            <p:ph type="subTitle" idx="2"/>
          </p:nvPr>
        </p:nvSpPr>
        <p:spPr>
          <a:xfrm>
            <a:off x="721050" y="425727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5" name="Google Shape;2555;p107"/>
          <p:cNvSpPr txBox="1">
            <a:spLocks noGrp="1"/>
          </p:cNvSpPr>
          <p:nvPr>
            <p:ph type="subTitle" idx="3"/>
          </p:nvPr>
        </p:nvSpPr>
        <p:spPr>
          <a:xfrm>
            <a:off x="3381525" y="425727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6" name="Google Shape;2556;p107"/>
          <p:cNvSpPr txBox="1">
            <a:spLocks noGrp="1"/>
          </p:cNvSpPr>
          <p:nvPr>
            <p:ph type="subTitle" idx="4"/>
          </p:nvPr>
        </p:nvSpPr>
        <p:spPr>
          <a:xfrm>
            <a:off x="6041850" y="4257275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7" name="Google Shape;2557;p107"/>
          <p:cNvSpPr txBox="1">
            <a:spLocks noGrp="1"/>
          </p:cNvSpPr>
          <p:nvPr>
            <p:ph type="subTitle" idx="5"/>
          </p:nvPr>
        </p:nvSpPr>
        <p:spPr>
          <a:xfrm>
            <a:off x="1793762" y="1616516"/>
            <a:ext cx="5556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8" name="Google Shape;2558;p107"/>
          <p:cNvSpPr txBox="1">
            <a:spLocks noGrp="1"/>
          </p:cNvSpPr>
          <p:nvPr>
            <p:ph type="subTitle" idx="6"/>
          </p:nvPr>
        </p:nvSpPr>
        <p:spPr>
          <a:xfrm>
            <a:off x="1793725" y="2758624"/>
            <a:ext cx="55566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9" name="Google Shape;2559;p107"/>
          <p:cNvSpPr/>
          <p:nvPr/>
        </p:nvSpPr>
        <p:spPr>
          <a:xfrm rot="10800000">
            <a:off x="-11942" y="-420523"/>
            <a:ext cx="9167892" cy="172695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0" name="Google Shape;2560;p107"/>
          <p:cNvGrpSpPr/>
          <p:nvPr/>
        </p:nvGrpSpPr>
        <p:grpSpPr>
          <a:xfrm rot="10800000" flipH="1">
            <a:off x="239047" y="232789"/>
            <a:ext cx="8800497" cy="2095597"/>
            <a:chOff x="239097" y="854636"/>
            <a:chExt cx="8800497" cy="2095597"/>
          </a:xfrm>
        </p:grpSpPr>
        <p:sp>
          <p:nvSpPr>
            <p:cNvPr id="2561" name="Google Shape;2561;p107"/>
            <p:cNvSpPr/>
            <p:nvPr/>
          </p:nvSpPr>
          <p:spPr>
            <a:xfrm>
              <a:off x="239097" y="854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107"/>
            <p:cNvSpPr/>
            <p:nvPr/>
          </p:nvSpPr>
          <p:spPr>
            <a:xfrm>
              <a:off x="8934653" y="920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107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107"/>
            <p:cNvSpPr/>
            <p:nvPr/>
          </p:nvSpPr>
          <p:spPr>
            <a:xfrm>
              <a:off x="1408640" y="15658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107"/>
            <p:cNvSpPr/>
            <p:nvPr/>
          </p:nvSpPr>
          <p:spPr>
            <a:xfrm>
              <a:off x="1461090" y="2713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107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107"/>
            <p:cNvSpPr/>
            <p:nvPr/>
          </p:nvSpPr>
          <p:spPr>
            <a:xfrm flipH="1">
              <a:off x="8580761" y="150008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107"/>
            <p:cNvSpPr/>
            <p:nvPr/>
          </p:nvSpPr>
          <p:spPr>
            <a:xfrm flipH="1">
              <a:off x="8987132" y="2174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107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107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107"/>
            <p:cNvSpPr/>
            <p:nvPr/>
          </p:nvSpPr>
          <p:spPr>
            <a:xfrm>
              <a:off x="8490501" y="26040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107"/>
            <p:cNvSpPr/>
            <p:nvPr/>
          </p:nvSpPr>
          <p:spPr>
            <a:xfrm>
              <a:off x="721098" y="12395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08"/>
          <p:cNvSpPr/>
          <p:nvPr/>
        </p:nvSpPr>
        <p:spPr>
          <a:xfrm rot="10800000" flipH="1">
            <a:off x="-251886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108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108"/>
          <p:cNvSpPr txBox="1">
            <a:spLocks noGrp="1"/>
          </p:cNvSpPr>
          <p:nvPr>
            <p:ph type="subTitle" idx="1"/>
          </p:nvPr>
        </p:nvSpPr>
        <p:spPr>
          <a:xfrm>
            <a:off x="3739600" y="2665850"/>
            <a:ext cx="3681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77" name="Google Shape;2577;p108"/>
          <p:cNvSpPr txBox="1">
            <a:spLocks noGrp="1"/>
          </p:cNvSpPr>
          <p:nvPr>
            <p:ph type="subTitle" idx="2"/>
          </p:nvPr>
        </p:nvSpPr>
        <p:spPr>
          <a:xfrm>
            <a:off x="3739600" y="3499261"/>
            <a:ext cx="3681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78" name="Google Shape;2578;p108"/>
          <p:cNvSpPr txBox="1">
            <a:spLocks noGrp="1"/>
          </p:cNvSpPr>
          <p:nvPr>
            <p:ph type="title"/>
          </p:nvPr>
        </p:nvSpPr>
        <p:spPr>
          <a:xfrm>
            <a:off x="2360425" y="530352"/>
            <a:ext cx="4423200" cy="5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79" name="Google Shape;2579;p108"/>
          <p:cNvSpPr txBox="1">
            <a:spLocks noGrp="1"/>
          </p:cNvSpPr>
          <p:nvPr>
            <p:ph type="subTitle" idx="3"/>
          </p:nvPr>
        </p:nvSpPr>
        <p:spPr>
          <a:xfrm>
            <a:off x="3739600" y="2012306"/>
            <a:ext cx="3681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580" name="Google Shape;2580;p108"/>
          <p:cNvGrpSpPr/>
          <p:nvPr/>
        </p:nvGrpSpPr>
        <p:grpSpPr>
          <a:xfrm rot="10800000" flipH="1">
            <a:off x="126823" y="2496934"/>
            <a:ext cx="8890214" cy="2560230"/>
            <a:chOff x="126822" y="-51155"/>
            <a:chExt cx="8890214" cy="2560230"/>
          </a:xfrm>
        </p:grpSpPr>
        <p:sp>
          <p:nvSpPr>
            <p:cNvPr id="2581" name="Google Shape;2581;p108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108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108"/>
            <p:cNvSpPr/>
            <p:nvPr/>
          </p:nvSpPr>
          <p:spPr>
            <a:xfrm>
              <a:off x="8179034" y="16651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108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108"/>
            <p:cNvSpPr/>
            <p:nvPr/>
          </p:nvSpPr>
          <p:spPr>
            <a:xfrm>
              <a:off x="8558428" y="24564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108"/>
            <p:cNvSpPr/>
            <p:nvPr/>
          </p:nvSpPr>
          <p:spPr>
            <a:xfrm>
              <a:off x="948340" y="1497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108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108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108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108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108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108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108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108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108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108"/>
            <p:cNvSpPr/>
            <p:nvPr/>
          </p:nvSpPr>
          <p:spPr>
            <a:xfrm flipH="1">
              <a:off x="126836" y="17160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108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108"/>
            <p:cNvSpPr/>
            <p:nvPr/>
          </p:nvSpPr>
          <p:spPr>
            <a:xfrm flipH="1">
              <a:off x="574482" y="220722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108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0" name="Google Shape;2600;p108"/>
          <p:cNvSpPr/>
          <p:nvPr/>
        </p:nvSpPr>
        <p:spPr>
          <a:xfrm rot="-2211924" flipH="1">
            <a:off x="375103" y="1448326"/>
            <a:ext cx="1312769" cy="695219"/>
          </a:xfrm>
          <a:custGeom>
            <a:avLst/>
            <a:gdLst/>
            <a:ahLst/>
            <a:cxnLst/>
            <a:rect l="l" t="t" r="r" b="b"/>
            <a:pathLst>
              <a:path w="8975" h="4753" extrusionOk="0">
                <a:moveTo>
                  <a:pt x="4334" y="1496"/>
                </a:moveTo>
                <a:cubicBezTo>
                  <a:pt x="4612" y="2100"/>
                  <a:pt x="4660" y="2807"/>
                  <a:pt x="4394" y="3418"/>
                </a:cubicBezTo>
                <a:cubicBezTo>
                  <a:pt x="4261" y="3732"/>
                  <a:pt x="4008" y="3992"/>
                  <a:pt x="3742" y="4094"/>
                </a:cubicBezTo>
                <a:cubicBezTo>
                  <a:pt x="3672" y="4124"/>
                  <a:pt x="3599" y="4138"/>
                  <a:pt x="3529" y="4138"/>
                </a:cubicBezTo>
                <a:cubicBezTo>
                  <a:pt x="3294" y="4138"/>
                  <a:pt x="3074" y="3985"/>
                  <a:pt x="3005" y="3744"/>
                </a:cubicBezTo>
                <a:cubicBezTo>
                  <a:pt x="2908" y="3460"/>
                  <a:pt x="2968" y="3049"/>
                  <a:pt x="3143" y="2717"/>
                </a:cubicBezTo>
                <a:cubicBezTo>
                  <a:pt x="3421" y="2203"/>
                  <a:pt x="3832" y="1780"/>
                  <a:pt x="4334" y="1496"/>
                </a:cubicBezTo>
                <a:close/>
                <a:moveTo>
                  <a:pt x="7772" y="2239"/>
                </a:moveTo>
                <a:cubicBezTo>
                  <a:pt x="8014" y="2602"/>
                  <a:pt x="8146" y="3031"/>
                  <a:pt x="8140" y="3466"/>
                </a:cubicBezTo>
                <a:cubicBezTo>
                  <a:pt x="8134" y="3828"/>
                  <a:pt x="7965" y="4209"/>
                  <a:pt x="7724" y="4421"/>
                </a:cubicBezTo>
                <a:cubicBezTo>
                  <a:pt x="7600" y="4542"/>
                  <a:pt x="7442" y="4600"/>
                  <a:pt x="7285" y="4600"/>
                </a:cubicBezTo>
                <a:cubicBezTo>
                  <a:pt x="7065" y="4600"/>
                  <a:pt x="6849" y="4487"/>
                  <a:pt x="6733" y="4276"/>
                </a:cubicBezTo>
                <a:cubicBezTo>
                  <a:pt x="6575" y="4022"/>
                  <a:pt x="6533" y="3714"/>
                  <a:pt x="6618" y="3430"/>
                </a:cubicBezTo>
                <a:cubicBezTo>
                  <a:pt x="6787" y="2928"/>
                  <a:pt x="7246" y="2578"/>
                  <a:pt x="7675" y="2300"/>
                </a:cubicBezTo>
                <a:lnTo>
                  <a:pt x="7772" y="2239"/>
                </a:lnTo>
                <a:close/>
                <a:moveTo>
                  <a:pt x="2295" y="0"/>
                </a:moveTo>
                <a:cubicBezTo>
                  <a:pt x="1390" y="0"/>
                  <a:pt x="476" y="481"/>
                  <a:pt x="38" y="1279"/>
                </a:cubicBezTo>
                <a:cubicBezTo>
                  <a:pt x="0" y="1341"/>
                  <a:pt x="52" y="1395"/>
                  <a:pt x="105" y="1395"/>
                </a:cubicBezTo>
                <a:cubicBezTo>
                  <a:pt x="129" y="1395"/>
                  <a:pt x="154" y="1384"/>
                  <a:pt x="171" y="1357"/>
                </a:cubicBezTo>
                <a:cubicBezTo>
                  <a:pt x="583" y="601"/>
                  <a:pt x="1446" y="152"/>
                  <a:pt x="2298" y="152"/>
                </a:cubicBezTo>
                <a:cubicBezTo>
                  <a:pt x="2631" y="152"/>
                  <a:pt x="2962" y="220"/>
                  <a:pt x="3264" y="366"/>
                </a:cubicBezTo>
                <a:cubicBezTo>
                  <a:pt x="3693" y="584"/>
                  <a:pt x="4044" y="928"/>
                  <a:pt x="4267" y="1357"/>
                </a:cubicBezTo>
                <a:cubicBezTo>
                  <a:pt x="3736" y="1659"/>
                  <a:pt x="3301" y="2106"/>
                  <a:pt x="3011" y="2644"/>
                </a:cubicBezTo>
                <a:cubicBezTo>
                  <a:pt x="2811" y="3019"/>
                  <a:pt x="2751" y="3466"/>
                  <a:pt x="2860" y="3786"/>
                </a:cubicBezTo>
                <a:cubicBezTo>
                  <a:pt x="2948" y="4094"/>
                  <a:pt x="3231" y="4286"/>
                  <a:pt x="3530" y="4286"/>
                </a:cubicBezTo>
                <a:cubicBezTo>
                  <a:pt x="3619" y="4286"/>
                  <a:pt x="3709" y="4269"/>
                  <a:pt x="3796" y="4233"/>
                </a:cubicBezTo>
                <a:cubicBezTo>
                  <a:pt x="4098" y="4118"/>
                  <a:pt x="4382" y="3822"/>
                  <a:pt x="4533" y="3478"/>
                </a:cubicBezTo>
                <a:cubicBezTo>
                  <a:pt x="4817" y="2825"/>
                  <a:pt x="4769" y="2064"/>
                  <a:pt x="4467" y="1424"/>
                </a:cubicBezTo>
                <a:cubicBezTo>
                  <a:pt x="4855" y="1222"/>
                  <a:pt x="5283" y="1117"/>
                  <a:pt x="5715" y="1117"/>
                </a:cubicBezTo>
                <a:cubicBezTo>
                  <a:pt x="5814" y="1117"/>
                  <a:pt x="5914" y="1122"/>
                  <a:pt x="6014" y="1134"/>
                </a:cubicBezTo>
                <a:cubicBezTo>
                  <a:pt x="6684" y="1224"/>
                  <a:pt x="7282" y="1575"/>
                  <a:pt x="7687" y="2119"/>
                </a:cubicBezTo>
                <a:cubicBezTo>
                  <a:pt x="7657" y="2137"/>
                  <a:pt x="7627" y="2155"/>
                  <a:pt x="7597" y="2173"/>
                </a:cubicBezTo>
                <a:cubicBezTo>
                  <a:pt x="7143" y="2469"/>
                  <a:pt x="6660" y="2838"/>
                  <a:pt x="6479" y="3381"/>
                </a:cubicBezTo>
                <a:cubicBezTo>
                  <a:pt x="6382" y="3714"/>
                  <a:pt x="6424" y="4070"/>
                  <a:pt x="6606" y="4360"/>
                </a:cubicBezTo>
                <a:cubicBezTo>
                  <a:pt x="6733" y="4572"/>
                  <a:pt x="6944" y="4711"/>
                  <a:pt x="7192" y="4747"/>
                </a:cubicBezTo>
                <a:cubicBezTo>
                  <a:pt x="7222" y="4753"/>
                  <a:pt x="7252" y="4753"/>
                  <a:pt x="7282" y="4753"/>
                </a:cubicBezTo>
                <a:cubicBezTo>
                  <a:pt x="7482" y="4747"/>
                  <a:pt x="7675" y="4668"/>
                  <a:pt x="7826" y="4529"/>
                </a:cubicBezTo>
                <a:cubicBezTo>
                  <a:pt x="8116" y="4251"/>
                  <a:pt x="8285" y="3865"/>
                  <a:pt x="8298" y="3460"/>
                </a:cubicBezTo>
                <a:cubicBezTo>
                  <a:pt x="8298" y="2995"/>
                  <a:pt x="8159" y="2541"/>
                  <a:pt x="7899" y="2155"/>
                </a:cubicBezTo>
                <a:cubicBezTo>
                  <a:pt x="8291" y="1907"/>
                  <a:pt x="8684" y="1647"/>
                  <a:pt x="8950" y="1254"/>
                </a:cubicBezTo>
                <a:cubicBezTo>
                  <a:pt x="8974" y="1224"/>
                  <a:pt x="8962" y="1176"/>
                  <a:pt x="8932" y="1152"/>
                </a:cubicBezTo>
                <a:cubicBezTo>
                  <a:pt x="8919" y="1143"/>
                  <a:pt x="8904" y="1139"/>
                  <a:pt x="8889" y="1139"/>
                </a:cubicBezTo>
                <a:cubicBezTo>
                  <a:pt x="8863" y="1139"/>
                  <a:pt x="8839" y="1151"/>
                  <a:pt x="8823" y="1170"/>
                </a:cubicBezTo>
                <a:cubicBezTo>
                  <a:pt x="8575" y="1538"/>
                  <a:pt x="8189" y="1792"/>
                  <a:pt x="7814" y="2034"/>
                </a:cubicBezTo>
                <a:cubicBezTo>
                  <a:pt x="7385" y="1454"/>
                  <a:pt x="6745" y="1073"/>
                  <a:pt x="6032" y="977"/>
                </a:cubicBezTo>
                <a:cubicBezTo>
                  <a:pt x="5928" y="965"/>
                  <a:pt x="5823" y="960"/>
                  <a:pt x="5719" y="960"/>
                </a:cubicBezTo>
                <a:cubicBezTo>
                  <a:pt x="5262" y="960"/>
                  <a:pt x="4809" y="1068"/>
                  <a:pt x="4400" y="1285"/>
                </a:cubicBezTo>
                <a:cubicBezTo>
                  <a:pt x="4159" y="832"/>
                  <a:pt x="3784" y="463"/>
                  <a:pt x="3331" y="233"/>
                </a:cubicBezTo>
                <a:cubicBezTo>
                  <a:pt x="3007" y="75"/>
                  <a:pt x="2652" y="0"/>
                  <a:pt x="2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Title and text 15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109"/>
          <p:cNvSpPr/>
          <p:nvPr/>
        </p:nvSpPr>
        <p:spPr>
          <a:xfrm flipH="1">
            <a:off x="-11942" y="3742302"/>
            <a:ext cx="9167892" cy="1837627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3" name="Google Shape;2603;p109"/>
          <p:cNvSpPr txBox="1">
            <a:spLocks noGrp="1"/>
          </p:cNvSpPr>
          <p:nvPr>
            <p:ph type="subTitle" idx="1"/>
          </p:nvPr>
        </p:nvSpPr>
        <p:spPr>
          <a:xfrm>
            <a:off x="2423575" y="2162050"/>
            <a:ext cx="4296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109"/>
          <p:cNvSpPr txBox="1">
            <a:spLocks noGrp="1"/>
          </p:cNvSpPr>
          <p:nvPr>
            <p:ph type="subTitle" idx="2"/>
          </p:nvPr>
        </p:nvSpPr>
        <p:spPr>
          <a:xfrm>
            <a:off x="2423600" y="2630950"/>
            <a:ext cx="42969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5" name="Google Shape;2605;p109"/>
          <p:cNvSpPr txBox="1">
            <a:spLocks noGrp="1"/>
          </p:cNvSpPr>
          <p:nvPr>
            <p:ph type="subTitle" idx="3"/>
          </p:nvPr>
        </p:nvSpPr>
        <p:spPr>
          <a:xfrm>
            <a:off x="72110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6" name="Google Shape;2606;p109"/>
          <p:cNvSpPr txBox="1">
            <a:spLocks noGrp="1"/>
          </p:cNvSpPr>
          <p:nvPr>
            <p:ph type="subTitle" idx="4"/>
          </p:nvPr>
        </p:nvSpPr>
        <p:spPr>
          <a:xfrm>
            <a:off x="604185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109"/>
          <p:cNvSpPr txBox="1">
            <a:spLocks noGrp="1"/>
          </p:cNvSpPr>
          <p:nvPr>
            <p:ph type="title"/>
          </p:nvPr>
        </p:nvSpPr>
        <p:spPr>
          <a:xfrm>
            <a:off x="2494000" y="530350"/>
            <a:ext cx="4156200" cy="5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608" name="Google Shape;2608;p109"/>
          <p:cNvSpPr txBox="1">
            <a:spLocks noGrp="1"/>
          </p:cNvSpPr>
          <p:nvPr>
            <p:ph type="subTitle" idx="5"/>
          </p:nvPr>
        </p:nvSpPr>
        <p:spPr>
          <a:xfrm>
            <a:off x="2423550" y="1643075"/>
            <a:ext cx="4296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9" name="Google Shape;2609;p109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0" name="Google Shape;2610;p109"/>
          <p:cNvSpPr/>
          <p:nvPr/>
        </p:nvSpPr>
        <p:spPr>
          <a:xfrm>
            <a:off x="741453" y="10604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1" name="Google Shape;2611;p109"/>
          <p:cNvSpPr/>
          <p:nvPr/>
        </p:nvSpPr>
        <p:spPr>
          <a:xfrm>
            <a:off x="1631667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Google Shape;2612;p109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3" name="Google Shape;2613;p109"/>
          <p:cNvSpPr/>
          <p:nvPr/>
        </p:nvSpPr>
        <p:spPr>
          <a:xfrm>
            <a:off x="269226" y="210027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4" name="Google Shape;2614;p109"/>
          <p:cNvSpPr/>
          <p:nvPr/>
        </p:nvSpPr>
        <p:spPr>
          <a:xfrm>
            <a:off x="7589725" y="5824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5" name="Google Shape;2615;p109"/>
          <p:cNvSpPr/>
          <p:nvPr/>
        </p:nvSpPr>
        <p:spPr>
          <a:xfrm>
            <a:off x="8182103" y="25049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6" name="Google Shape;2616;p109"/>
          <p:cNvSpPr/>
          <p:nvPr/>
        </p:nvSpPr>
        <p:spPr>
          <a:xfrm>
            <a:off x="7567649" y="1533209"/>
            <a:ext cx="263057" cy="27755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7" name="Google Shape;2617;p109"/>
          <p:cNvSpPr/>
          <p:nvPr/>
        </p:nvSpPr>
        <p:spPr>
          <a:xfrm>
            <a:off x="8896041" y="1758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8" name="Google Shape;2618;p109"/>
          <p:cNvSpPr/>
          <p:nvPr/>
        </p:nvSpPr>
        <p:spPr>
          <a:xfrm>
            <a:off x="1645615" y="115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9" name="Google Shape;2619;p109"/>
          <p:cNvSpPr/>
          <p:nvPr/>
        </p:nvSpPr>
        <p:spPr>
          <a:xfrm>
            <a:off x="8396715" y="12111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0" name="Google Shape;2620;p109"/>
          <p:cNvSpPr/>
          <p:nvPr/>
        </p:nvSpPr>
        <p:spPr>
          <a:xfrm>
            <a:off x="6963515" y="250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109"/>
          <p:cNvSpPr/>
          <p:nvPr/>
        </p:nvSpPr>
        <p:spPr>
          <a:xfrm>
            <a:off x="2522903" y="19566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109"/>
          <p:cNvSpPr/>
          <p:nvPr/>
        </p:nvSpPr>
        <p:spPr>
          <a:xfrm>
            <a:off x="8896041" y="1575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109"/>
          <p:cNvSpPr/>
          <p:nvPr/>
        </p:nvSpPr>
        <p:spPr>
          <a:xfrm>
            <a:off x="7433248" y="2291398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109"/>
          <p:cNvSpPr/>
          <p:nvPr/>
        </p:nvSpPr>
        <p:spPr>
          <a:xfrm>
            <a:off x="1501751" y="29740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5" name="Google Shape;2625;p109"/>
          <p:cNvGrpSpPr/>
          <p:nvPr/>
        </p:nvGrpSpPr>
        <p:grpSpPr>
          <a:xfrm>
            <a:off x="8182088" y="2936461"/>
            <a:ext cx="317763" cy="297062"/>
            <a:chOff x="2043976" y="3775410"/>
            <a:chExt cx="317763" cy="297062"/>
          </a:xfrm>
        </p:grpSpPr>
        <p:sp>
          <p:nvSpPr>
            <p:cNvPr id="2626" name="Google Shape;2626;p109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09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109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109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0" name="Google Shape;2630;p109"/>
          <p:cNvSpPr/>
          <p:nvPr/>
        </p:nvSpPr>
        <p:spPr>
          <a:xfrm rot="6078089">
            <a:off x="748998" y="1592951"/>
            <a:ext cx="687816" cy="848649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p110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3" name="Google Shape;2633;p110"/>
          <p:cNvSpPr/>
          <p:nvPr/>
        </p:nvSpPr>
        <p:spPr>
          <a:xfrm rot="10800000" flipH="1">
            <a:off x="6847969" y="3883778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4" name="Google Shape;2634;p110"/>
          <p:cNvSpPr txBox="1">
            <a:spLocks noGrp="1"/>
          </p:cNvSpPr>
          <p:nvPr>
            <p:ph type="subTitle" idx="1"/>
          </p:nvPr>
        </p:nvSpPr>
        <p:spPr>
          <a:xfrm>
            <a:off x="2933700" y="2967215"/>
            <a:ext cx="3276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35" name="Google Shape;2635;p110"/>
          <p:cNvSpPr txBox="1">
            <a:spLocks noGrp="1"/>
          </p:cNvSpPr>
          <p:nvPr>
            <p:ph type="subTitle" idx="2"/>
          </p:nvPr>
        </p:nvSpPr>
        <p:spPr>
          <a:xfrm>
            <a:off x="1833650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36" name="Google Shape;2636;p110"/>
          <p:cNvSpPr txBox="1">
            <a:spLocks noGrp="1"/>
          </p:cNvSpPr>
          <p:nvPr>
            <p:ph type="title"/>
          </p:nvPr>
        </p:nvSpPr>
        <p:spPr>
          <a:xfrm>
            <a:off x="2623750" y="530352"/>
            <a:ext cx="389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637" name="Google Shape;2637;p110"/>
          <p:cNvSpPr txBox="1">
            <a:spLocks noGrp="1"/>
          </p:cNvSpPr>
          <p:nvPr>
            <p:ph type="subTitle" idx="3"/>
          </p:nvPr>
        </p:nvSpPr>
        <p:spPr>
          <a:xfrm>
            <a:off x="2933775" y="2435900"/>
            <a:ext cx="3276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38" name="Google Shape;2638;p110"/>
          <p:cNvSpPr txBox="1">
            <a:spLocks noGrp="1"/>
          </p:cNvSpPr>
          <p:nvPr>
            <p:ph type="subTitle" idx="4"/>
          </p:nvPr>
        </p:nvSpPr>
        <p:spPr>
          <a:xfrm>
            <a:off x="4929525" y="4259600"/>
            <a:ext cx="2381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39" name="Google Shape;2639;p110"/>
          <p:cNvSpPr/>
          <p:nvPr/>
        </p:nvSpPr>
        <p:spPr>
          <a:xfrm rot="10800000">
            <a:off x="291528" y="220992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p110"/>
          <p:cNvSpPr/>
          <p:nvPr/>
        </p:nvSpPr>
        <p:spPr>
          <a:xfrm rot="10800000">
            <a:off x="1260504" y="124669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p110"/>
          <p:cNvSpPr/>
          <p:nvPr/>
        </p:nvSpPr>
        <p:spPr>
          <a:xfrm rot="10800000">
            <a:off x="7817541" y="87867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2" name="Google Shape;2642;p110"/>
          <p:cNvSpPr/>
          <p:nvPr/>
        </p:nvSpPr>
        <p:spPr>
          <a:xfrm rot="10800000">
            <a:off x="8069889" y="34042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3" name="Google Shape;2643;p110"/>
          <p:cNvSpPr/>
          <p:nvPr/>
        </p:nvSpPr>
        <p:spPr>
          <a:xfrm rot="10800000">
            <a:off x="8885707" y="23278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4" name="Google Shape;2644;p110"/>
          <p:cNvSpPr/>
          <p:nvPr/>
        </p:nvSpPr>
        <p:spPr>
          <a:xfrm rot="10800000" flipH="1">
            <a:off x="585605" y="156447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5" name="Google Shape;2645;p110"/>
          <p:cNvSpPr/>
          <p:nvPr/>
        </p:nvSpPr>
        <p:spPr>
          <a:xfrm rot="10800000" flipH="1">
            <a:off x="239049" y="95537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6" name="Google Shape;2646;p110"/>
          <p:cNvSpPr/>
          <p:nvPr/>
        </p:nvSpPr>
        <p:spPr>
          <a:xfrm rot="10800000">
            <a:off x="8727678" y="12993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7" name="Google Shape;2647;p110"/>
          <p:cNvSpPr/>
          <p:nvPr/>
        </p:nvSpPr>
        <p:spPr>
          <a:xfrm rot="10800000" flipH="1">
            <a:off x="8176130" y="8369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8" name="Google Shape;2648;p110"/>
          <p:cNvSpPr/>
          <p:nvPr/>
        </p:nvSpPr>
        <p:spPr>
          <a:xfrm rot="10800000">
            <a:off x="634306" y="416637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9" name="Google Shape;2649;p110"/>
          <p:cNvSpPr/>
          <p:nvPr/>
        </p:nvSpPr>
        <p:spPr>
          <a:xfrm rot="10800000">
            <a:off x="8641920" y="18147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0" name="Google Shape;2650;p110"/>
          <p:cNvSpPr/>
          <p:nvPr/>
        </p:nvSpPr>
        <p:spPr>
          <a:xfrm rot="10800000">
            <a:off x="1260495" y="53572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1" name="Google Shape;2651;p110"/>
          <p:cNvGrpSpPr/>
          <p:nvPr/>
        </p:nvGrpSpPr>
        <p:grpSpPr>
          <a:xfrm>
            <a:off x="8422940" y="3435612"/>
            <a:ext cx="279411" cy="602528"/>
            <a:chOff x="-1118986" y="3729104"/>
            <a:chExt cx="251926" cy="543307"/>
          </a:xfrm>
        </p:grpSpPr>
        <p:sp>
          <p:nvSpPr>
            <p:cNvPr id="2652" name="Google Shape;2652;p110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110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110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110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6" name="Google Shape;2656;p110"/>
          <p:cNvSpPr/>
          <p:nvPr/>
        </p:nvSpPr>
        <p:spPr>
          <a:xfrm rot="10800000" flipH="1">
            <a:off x="554318" y="31196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7" name="Google Shape;2657;p110"/>
          <p:cNvSpPr/>
          <p:nvPr/>
        </p:nvSpPr>
        <p:spPr>
          <a:xfrm rot="10800000" flipH="1">
            <a:off x="1484487" y="281697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8" name="Google Shape;2658;p110"/>
          <p:cNvSpPr/>
          <p:nvPr/>
        </p:nvSpPr>
        <p:spPr>
          <a:xfrm rot="10800000">
            <a:off x="1781178" y="143564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9" name="Google Shape;2659;p110"/>
          <p:cNvSpPr/>
          <p:nvPr/>
        </p:nvSpPr>
        <p:spPr>
          <a:xfrm>
            <a:off x="6847976" y="1855242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0" name="Google Shape;2660;p110"/>
          <p:cNvGrpSpPr/>
          <p:nvPr/>
        </p:nvGrpSpPr>
        <p:grpSpPr>
          <a:xfrm>
            <a:off x="788153" y="3435610"/>
            <a:ext cx="317763" cy="297062"/>
            <a:chOff x="2043976" y="3775410"/>
            <a:chExt cx="317763" cy="297062"/>
          </a:xfrm>
        </p:grpSpPr>
        <p:sp>
          <p:nvSpPr>
            <p:cNvPr id="2661" name="Google Shape;2661;p110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110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110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110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111"/>
          <p:cNvSpPr txBox="1">
            <a:spLocks noGrp="1"/>
          </p:cNvSpPr>
          <p:nvPr>
            <p:ph type="body" idx="1"/>
          </p:nvPr>
        </p:nvSpPr>
        <p:spPr>
          <a:xfrm>
            <a:off x="721050" y="1728000"/>
            <a:ext cx="3657900" cy="27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7" name="Google Shape;2667;p111"/>
          <p:cNvSpPr txBox="1">
            <a:spLocks noGrp="1"/>
          </p:cNvSpPr>
          <p:nvPr>
            <p:ph type="body" idx="2"/>
          </p:nvPr>
        </p:nvSpPr>
        <p:spPr>
          <a:xfrm>
            <a:off x="4765100" y="1728000"/>
            <a:ext cx="3657900" cy="27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8" name="Google Shape;2668;p111"/>
          <p:cNvSpPr/>
          <p:nvPr/>
        </p:nvSpPr>
        <p:spPr>
          <a:xfrm>
            <a:off x="-35050" y="4830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9" name="Google Shape;2669;p111"/>
          <p:cNvSpPr/>
          <p:nvPr/>
        </p:nvSpPr>
        <p:spPr>
          <a:xfrm rot="10800000" flipH="1">
            <a:off x="-109607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p111"/>
          <p:cNvSpPr/>
          <p:nvPr/>
        </p:nvSpPr>
        <p:spPr>
          <a:xfrm rot="5400000" flipH="1">
            <a:off x="6756875" y="-537736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Google Shape;2671;p111"/>
          <p:cNvSpPr/>
          <p:nvPr/>
        </p:nvSpPr>
        <p:spPr>
          <a:xfrm>
            <a:off x="-35050" y="46016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2" name="Google Shape;2672;p111"/>
          <p:cNvSpPr/>
          <p:nvPr/>
        </p:nvSpPr>
        <p:spPr>
          <a:xfrm>
            <a:off x="-35050" y="46936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3" name="Google Shape;2673;p111"/>
          <p:cNvGrpSpPr/>
          <p:nvPr/>
        </p:nvGrpSpPr>
        <p:grpSpPr>
          <a:xfrm>
            <a:off x="126772" y="186046"/>
            <a:ext cx="8890214" cy="2626373"/>
            <a:chOff x="126822" y="19210"/>
            <a:chExt cx="8890214" cy="2626373"/>
          </a:xfrm>
        </p:grpSpPr>
        <p:sp>
          <p:nvSpPr>
            <p:cNvPr id="2674" name="Google Shape;2674;p111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111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111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111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111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111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111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111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111"/>
            <p:cNvSpPr/>
            <p:nvPr/>
          </p:nvSpPr>
          <p:spPr>
            <a:xfrm flipH="1">
              <a:off x="7064598" y="192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111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111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111"/>
            <p:cNvSpPr/>
            <p:nvPr/>
          </p:nvSpPr>
          <p:spPr>
            <a:xfrm flipH="1">
              <a:off x="1296386" y="6649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111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111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8" name="Google Shape;2688;p111"/>
          <p:cNvSpPr txBox="1">
            <a:spLocks noGrp="1"/>
          </p:cNvSpPr>
          <p:nvPr>
            <p:ph type="subTitle" idx="3"/>
          </p:nvPr>
        </p:nvSpPr>
        <p:spPr>
          <a:xfrm>
            <a:off x="2016300" y="1202500"/>
            <a:ext cx="5111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9" name="Google Shape;2689;p111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0"/>
          <p:cNvSpPr txBox="1">
            <a:spLocks noGrp="1"/>
          </p:cNvSpPr>
          <p:nvPr>
            <p:ph type="title"/>
          </p:nvPr>
        </p:nvSpPr>
        <p:spPr>
          <a:xfrm>
            <a:off x="4572000" y="549065"/>
            <a:ext cx="3850800" cy="23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112"/>
          <p:cNvSpPr txBox="1">
            <a:spLocks noGrp="1"/>
          </p:cNvSpPr>
          <p:nvPr>
            <p:ph type="ctrTitle"/>
          </p:nvPr>
        </p:nvSpPr>
        <p:spPr>
          <a:xfrm>
            <a:off x="4795625" y="542500"/>
            <a:ext cx="3223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92" name="Google Shape;2692;p112"/>
          <p:cNvSpPr txBox="1">
            <a:spLocks noGrp="1"/>
          </p:cNvSpPr>
          <p:nvPr>
            <p:ph type="subTitle" idx="1"/>
          </p:nvPr>
        </p:nvSpPr>
        <p:spPr>
          <a:xfrm>
            <a:off x="4795625" y="2038013"/>
            <a:ext cx="3223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93" name="Google Shape;2693;p112"/>
          <p:cNvSpPr txBox="1">
            <a:spLocks noGrp="1"/>
          </p:cNvSpPr>
          <p:nvPr>
            <p:ph type="subTitle" idx="2"/>
          </p:nvPr>
        </p:nvSpPr>
        <p:spPr>
          <a:xfrm>
            <a:off x="4795625" y="1576838"/>
            <a:ext cx="3223500" cy="34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94" name="Google Shape;2694;p11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p112"/>
          <p:cNvSpPr/>
          <p:nvPr/>
        </p:nvSpPr>
        <p:spPr>
          <a:xfrm>
            <a:off x="-35050" y="4541249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112"/>
          <p:cNvSpPr/>
          <p:nvPr/>
        </p:nvSpPr>
        <p:spPr>
          <a:xfrm rot="10800000" flipH="1">
            <a:off x="-826374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112"/>
          <p:cNvSpPr/>
          <p:nvPr/>
        </p:nvSpPr>
        <p:spPr>
          <a:xfrm>
            <a:off x="7413594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8" name="Google Shape;2698;p112"/>
          <p:cNvSpPr/>
          <p:nvPr/>
        </p:nvSpPr>
        <p:spPr>
          <a:xfrm>
            <a:off x="8162091" y="306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112"/>
          <p:cNvSpPr/>
          <p:nvPr/>
        </p:nvSpPr>
        <p:spPr>
          <a:xfrm>
            <a:off x="8621900" y="223044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112"/>
          <p:cNvSpPr/>
          <p:nvPr/>
        </p:nvSpPr>
        <p:spPr>
          <a:xfrm>
            <a:off x="3810988" y="2245293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112"/>
          <p:cNvSpPr/>
          <p:nvPr/>
        </p:nvSpPr>
        <p:spPr>
          <a:xfrm>
            <a:off x="547049" y="3415088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2" name="Google Shape;2702;p112"/>
          <p:cNvSpPr/>
          <p:nvPr/>
        </p:nvSpPr>
        <p:spPr>
          <a:xfrm>
            <a:off x="4290165" y="25109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112"/>
          <p:cNvSpPr/>
          <p:nvPr/>
        </p:nvSpPr>
        <p:spPr>
          <a:xfrm>
            <a:off x="1405697" y="48327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112"/>
          <p:cNvSpPr/>
          <p:nvPr/>
        </p:nvSpPr>
        <p:spPr>
          <a:xfrm>
            <a:off x="6445985" y="3006978"/>
            <a:ext cx="29775" cy="29880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5" name="Google Shape;2705;p112"/>
          <p:cNvSpPr txBox="1"/>
          <p:nvPr/>
        </p:nvSpPr>
        <p:spPr>
          <a:xfrm>
            <a:off x="4481225" y="3386275"/>
            <a:ext cx="38523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CREDITS: This presentation template was created by </a:t>
            </a:r>
            <a:r>
              <a:rPr lang="en-US" sz="1200" b="1" i="0" u="none" strike="noStrike" cap="none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including icons by </a:t>
            </a:r>
            <a:r>
              <a:rPr lang="en-US" sz="1200" b="1" i="0" u="none" strike="noStrike" cap="none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and infographics &amp; images by </a:t>
            </a:r>
            <a:r>
              <a:rPr lang="en-US" sz="1200" b="1" i="0" u="none" strike="noStrike" cap="none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sng" strike="noStrike" cap="none">
              <a:solidFill>
                <a:schemeClr val="accent2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2706" name="Google Shape;2706;p112"/>
          <p:cNvSpPr/>
          <p:nvPr/>
        </p:nvSpPr>
        <p:spPr>
          <a:xfrm rot="9614910">
            <a:off x="-290943" y="1595759"/>
            <a:ext cx="936278" cy="673458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7" name="Google Shape;2707;p112"/>
          <p:cNvGrpSpPr/>
          <p:nvPr/>
        </p:nvGrpSpPr>
        <p:grpSpPr>
          <a:xfrm>
            <a:off x="3686804" y="3566037"/>
            <a:ext cx="279411" cy="602528"/>
            <a:chOff x="-1118986" y="3729104"/>
            <a:chExt cx="251926" cy="543307"/>
          </a:xfrm>
        </p:grpSpPr>
        <p:sp>
          <p:nvSpPr>
            <p:cNvPr id="2708" name="Google Shape;2708;p11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11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11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11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2" name="Google Shape;2712;p112"/>
          <p:cNvGrpSpPr/>
          <p:nvPr/>
        </p:nvGrpSpPr>
        <p:grpSpPr>
          <a:xfrm>
            <a:off x="2607530" y="444342"/>
            <a:ext cx="663211" cy="673937"/>
            <a:chOff x="3065928" y="799802"/>
            <a:chExt cx="663211" cy="673937"/>
          </a:xfrm>
        </p:grpSpPr>
        <p:sp>
          <p:nvSpPr>
            <p:cNvPr id="2713" name="Google Shape;2713;p112"/>
            <p:cNvSpPr/>
            <p:nvPr/>
          </p:nvSpPr>
          <p:spPr>
            <a:xfrm rot="1593493">
              <a:off x="3246394" y="999120"/>
              <a:ext cx="337232" cy="290748"/>
            </a:xfrm>
            <a:custGeom>
              <a:avLst/>
              <a:gdLst/>
              <a:ahLst/>
              <a:cxnLst/>
              <a:rect l="l" t="t" r="r" b="b"/>
              <a:pathLst>
                <a:path w="2249" h="1939" extrusionOk="0">
                  <a:moveTo>
                    <a:pt x="630" y="1"/>
                  </a:moveTo>
                  <a:cubicBezTo>
                    <a:pt x="587" y="1"/>
                    <a:pt x="543" y="10"/>
                    <a:pt x="502" y="28"/>
                  </a:cubicBezTo>
                  <a:cubicBezTo>
                    <a:pt x="399" y="58"/>
                    <a:pt x="321" y="143"/>
                    <a:pt x="309" y="245"/>
                  </a:cubicBezTo>
                  <a:cubicBezTo>
                    <a:pt x="224" y="300"/>
                    <a:pt x="152" y="366"/>
                    <a:pt x="85" y="451"/>
                  </a:cubicBezTo>
                  <a:cubicBezTo>
                    <a:pt x="25" y="529"/>
                    <a:pt x="1" y="632"/>
                    <a:pt x="31" y="729"/>
                  </a:cubicBezTo>
                  <a:cubicBezTo>
                    <a:pt x="61" y="789"/>
                    <a:pt x="85" y="850"/>
                    <a:pt x="103" y="916"/>
                  </a:cubicBezTo>
                  <a:cubicBezTo>
                    <a:pt x="103" y="970"/>
                    <a:pt x="91" y="1019"/>
                    <a:pt x="79" y="1073"/>
                  </a:cubicBezTo>
                  <a:cubicBezTo>
                    <a:pt x="49" y="1236"/>
                    <a:pt x="146" y="1399"/>
                    <a:pt x="309" y="1448"/>
                  </a:cubicBezTo>
                  <a:cubicBezTo>
                    <a:pt x="339" y="1538"/>
                    <a:pt x="315" y="1563"/>
                    <a:pt x="381" y="1623"/>
                  </a:cubicBezTo>
                  <a:cubicBezTo>
                    <a:pt x="484" y="1708"/>
                    <a:pt x="593" y="1768"/>
                    <a:pt x="714" y="1816"/>
                  </a:cubicBezTo>
                  <a:cubicBezTo>
                    <a:pt x="822" y="1865"/>
                    <a:pt x="931" y="1901"/>
                    <a:pt x="1046" y="1925"/>
                  </a:cubicBezTo>
                  <a:cubicBezTo>
                    <a:pt x="1097" y="1934"/>
                    <a:pt x="1150" y="1939"/>
                    <a:pt x="1203" y="1939"/>
                  </a:cubicBezTo>
                  <a:cubicBezTo>
                    <a:pt x="1256" y="1939"/>
                    <a:pt x="1309" y="1934"/>
                    <a:pt x="1360" y="1925"/>
                  </a:cubicBezTo>
                  <a:cubicBezTo>
                    <a:pt x="1451" y="1919"/>
                    <a:pt x="1541" y="1889"/>
                    <a:pt x="1626" y="1840"/>
                  </a:cubicBezTo>
                  <a:cubicBezTo>
                    <a:pt x="1705" y="1792"/>
                    <a:pt x="1765" y="1714"/>
                    <a:pt x="1783" y="1623"/>
                  </a:cubicBezTo>
                  <a:cubicBezTo>
                    <a:pt x="1822" y="1639"/>
                    <a:pt x="1863" y="1646"/>
                    <a:pt x="1903" y="1646"/>
                  </a:cubicBezTo>
                  <a:cubicBezTo>
                    <a:pt x="2002" y="1646"/>
                    <a:pt x="2098" y="1602"/>
                    <a:pt x="2158" y="1520"/>
                  </a:cubicBezTo>
                  <a:cubicBezTo>
                    <a:pt x="2236" y="1393"/>
                    <a:pt x="2248" y="1242"/>
                    <a:pt x="2206" y="1103"/>
                  </a:cubicBezTo>
                  <a:cubicBezTo>
                    <a:pt x="2158" y="964"/>
                    <a:pt x="2079" y="837"/>
                    <a:pt x="1976" y="735"/>
                  </a:cubicBezTo>
                  <a:cubicBezTo>
                    <a:pt x="1837" y="584"/>
                    <a:pt x="1771" y="372"/>
                    <a:pt x="1566" y="372"/>
                  </a:cubicBezTo>
                  <a:cubicBezTo>
                    <a:pt x="1490" y="153"/>
                    <a:pt x="1282" y="17"/>
                    <a:pt x="1063" y="17"/>
                  </a:cubicBezTo>
                  <a:cubicBezTo>
                    <a:pt x="987" y="17"/>
                    <a:pt x="908" y="34"/>
                    <a:pt x="834" y="70"/>
                  </a:cubicBezTo>
                  <a:cubicBezTo>
                    <a:pt x="774" y="25"/>
                    <a:pt x="702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112"/>
            <p:cNvSpPr/>
            <p:nvPr/>
          </p:nvSpPr>
          <p:spPr>
            <a:xfrm rot="1593493">
              <a:off x="3317323" y="1121910"/>
              <a:ext cx="136902" cy="70925"/>
            </a:xfrm>
            <a:custGeom>
              <a:avLst/>
              <a:gdLst/>
              <a:ahLst/>
              <a:cxnLst/>
              <a:rect l="l" t="t" r="r" b="b"/>
              <a:pathLst>
                <a:path w="913" h="473" extrusionOk="0">
                  <a:moveTo>
                    <a:pt x="840" y="1"/>
                  </a:moveTo>
                  <a:cubicBezTo>
                    <a:pt x="822" y="140"/>
                    <a:pt x="744" y="261"/>
                    <a:pt x="635" y="339"/>
                  </a:cubicBezTo>
                  <a:cubicBezTo>
                    <a:pt x="562" y="378"/>
                    <a:pt x="481" y="397"/>
                    <a:pt x="402" y="397"/>
                  </a:cubicBezTo>
                  <a:cubicBezTo>
                    <a:pt x="271" y="397"/>
                    <a:pt x="143" y="346"/>
                    <a:pt x="49" y="249"/>
                  </a:cubicBezTo>
                  <a:lnTo>
                    <a:pt x="0" y="303"/>
                  </a:lnTo>
                  <a:cubicBezTo>
                    <a:pt x="109" y="412"/>
                    <a:pt x="254" y="472"/>
                    <a:pt x="411" y="472"/>
                  </a:cubicBezTo>
                  <a:cubicBezTo>
                    <a:pt x="502" y="472"/>
                    <a:pt x="593" y="448"/>
                    <a:pt x="671" y="406"/>
                  </a:cubicBezTo>
                  <a:cubicBezTo>
                    <a:pt x="804" y="315"/>
                    <a:pt x="895" y="170"/>
                    <a:pt x="913" y="13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112"/>
            <p:cNvSpPr/>
            <p:nvPr/>
          </p:nvSpPr>
          <p:spPr>
            <a:xfrm rot="1593493">
              <a:off x="3267829" y="1062513"/>
              <a:ext cx="62528" cy="54281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42" y="0"/>
                  </a:moveTo>
                  <a:cubicBezTo>
                    <a:pt x="79" y="0"/>
                    <a:pt x="0" y="194"/>
                    <a:pt x="115" y="308"/>
                  </a:cubicBezTo>
                  <a:cubicBezTo>
                    <a:pt x="152" y="345"/>
                    <a:pt x="196" y="362"/>
                    <a:pt x="239" y="362"/>
                  </a:cubicBezTo>
                  <a:cubicBezTo>
                    <a:pt x="331" y="362"/>
                    <a:pt x="417" y="288"/>
                    <a:pt x="417" y="182"/>
                  </a:cubicBezTo>
                  <a:cubicBezTo>
                    <a:pt x="417" y="85"/>
                    <a:pt x="338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112"/>
            <p:cNvSpPr/>
            <p:nvPr/>
          </p:nvSpPr>
          <p:spPr>
            <a:xfrm rot="1593493">
              <a:off x="3469820" y="1099337"/>
              <a:ext cx="53531" cy="53681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7"/>
                    <a:pt x="176" y="357"/>
                  </a:cubicBezTo>
                  <a:cubicBezTo>
                    <a:pt x="278" y="357"/>
                    <a:pt x="357" y="273"/>
                    <a:pt x="357" y="176"/>
                  </a:cubicBezTo>
                  <a:cubicBezTo>
                    <a:pt x="357" y="79"/>
                    <a:pt x="278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112"/>
            <p:cNvSpPr/>
            <p:nvPr/>
          </p:nvSpPr>
          <p:spPr>
            <a:xfrm rot="1593493">
              <a:off x="3215328" y="960982"/>
              <a:ext cx="385215" cy="369170"/>
            </a:xfrm>
            <a:custGeom>
              <a:avLst/>
              <a:gdLst/>
              <a:ahLst/>
              <a:cxnLst/>
              <a:rect l="l" t="t" r="r" b="b"/>
              <a:pathLst>
                <a:path w="2569" h="2462" extrusionOk="0">
                  <a:moveTo>
                    <a:pt x="1263" y="75"/>
                  </a:moveTo>
                  <a:cubicBezTo>
                    <a:pt x="1487" y="75"/>
                    <a:pt x="1704" y="135"/>
                    <a:pt x="1891" y="256"/>
                  </a:cubicBezTo>
                  <a:cubicBezTo>
                    <a:pt x="2242" y="491"/>
                    <a:pt x="2459" y="884"/>
                    <a:pt x="2478" y="1307"/>
                  </a:cubicBezTo>
                  <a:cubicBezTo>
                    <a:pt x="2490" y="1482"/>
                    <a:pt x="2459" y="1652"/>
                    <a:pt x="2387" y="1809"/>
                  </a:cubicBezTo>
                  <a:cubicBezTo>
                    <a:pt x="2278" y="2008"/>
                    <a:pt x="2109" y="2171"/>
                    <a:pt x="1904" y="2262"/>
                  </a:cubicBezTo>
                  <a:cubicBezTo>
                    <a:pt x="1727" y="2344"/>
                    <a:pt x="1537" y="2385"/>
                    <a:pt x="1348" y="2385"/>
                  </a:cubicBezTo>
                  <a:cubicBezTo>
                    <a:pt x="1135" y="2385"/>
                    <a:pt x="923" y="2334"/>
                    <a:pt x="731" y="2232"/>
                  </a:cubicBezTo>
                  <a:cubicBezTo>
                    <a:pt x="369" y="2032"/>
                    <a:pt x="133" y="1658"/>
                    <a:pt x="109" y="1247"/>
                  </a:cubicBezTo>
                  <a:cubicBezTo>
                    <a:pt x="85" y="836"/>
                    <a:pt x="296" y="443"/>
                    <a:pt x="659" y="244"/>
                  </a:cubicBezTo>
                  <a:cubicBezTo>
                    <a:pt x="840" y="135"/>
                    <a:pt x="1052" y="81"/>
                    <a:pt x="1263" y="75"/>
                  </a:cubicBezTo>
                  <a:close/>
                  <a:moveTo>
                    <a:pt x="1258" y="0"/>
                  </a:moveTo>
                  <a:cubicBezTo>
                    <a:pt x="1036" y="0"/>
                    <a:pt x="814" y="59"/>
                    <a:pt x="617" y="177"/>
                  </a:cubicBezTo>
                  <a:cubicBezTo>
                    <a:pt x="230" y="395"/>
                    <a:pt x="0" y="812"/>
                    <a:pt x="24" y="1253"/>
                  </a:cubicBezTo>
                  <a:cubicBezTo>
                    <a:pt x="55" y="1688"/>
                    <a:pt x="308" y="2087"/>
                    <a:pt x="689" y="2298"/>
                  </a:cubicBezTo>
                  <a:cubicBezTo>
                    <a:pt x="888" y="2407"/>
                    <a:pt x="1112" y="2461"/>
                    <a:pt x="1342" y="2461"/>
                  </a:cubicBezTo>
                  <a:cubicBezTo>
                    <a:pt x="1547" y="2461"/>
                    <a:pt x="1746" y="2419"/>
                    <a:pt x="1934" y="2328"/>
                  </a:cubicBezTo>
                  <a:cubicBezTo>
                    <a:pt x="2157" y="2232"/>
                    <a:pt x="2339" y="2062"/>
                    <a:pt x="2453" y="1845"/>
                  </a:cubicBezTo>
                  <a:cubicBezTo>
                    <a:pt x="2532" y="1676"/>
                    <a:pt x="2568" y="1488"/>
                    <a:pt x="2556" y="1307"/>
                  </a:cubicBezTo>
                  <a:cubicBezTo>
                    <a:pt x="2532" y="854"/>
                    <a:pt x="2302" y="443"/>
                    <a:pt x="1928" y="195"/>
                  </a:cubicBezTo>
                  <a:cubicBezTo>
                    <a:pt x="1723" y="65"/>
                    <a:pt x="1491" y="0"/>
                    <a:pt x="1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112"/>
            <p:cNvSpPr/>
            <p:nvPr/>
          </p:nvSpPr>
          <p:spPr>
            <a:xfrm rot="1593493">
              <a:off x="3398337" y="817158"/>
              <a:ext cx="50982" cy="92518"/>
            </a:xfrm>
            <a:custGeom>
              <a:avLst/>
              <a:gdLst/>
              <a:ahLst/>
              <a:cxnLst/>
              <a:rect l="l" t="t" r="r" b="b"/>
              <a:pathLst>
                <a:path w="340" h="617" extrusionOk="0">
                  <a:moveTo>
                    <a:pt x="73" y="0"/>
                  </a:moveTo>
                  <a:lnTo>
                    <a:pt x="1" y="6"/>
                  </a:lnTo>
                  <a:cubicBezTo>
                    <a:pt x="13" y="236"/>
                    <a:pt x="122" y="460"/>
                    <a:pt x="291" y="617"/>
                  </a:cubicBezTo>
                  <a:lnTo>
                    <a:pt x="339" y="562"/>
                  </a:lnTo>
                  <a:cubicBezTo>
                    <a:pt x="182" y="417"/>
                    <a:pt x="91" y="212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112"/>
            <p:cNvSpPr/>
            <p:nvPr/>
          </p:nvSpPr>
          <p:spPr>
            <a:xfrm rot="1593493">
              <a:off x="3532914" y="835326"/>
              <a:ext cx="24591" cy="127905"/>
            </a:xfrm>
            <a:custGeom>
              <a:avLst/>
              <a:gdLst/>
              <a:ahLst/>
              <a:cxnLst/>
              <a:rect l="l" t="t" r="r" b="b"/>
              <a:pathLst>
                <a:path w="164" h="853" extrusionOk="0">
                  <a:moveTo>
                    <a:pt x="73" y="0"/>
                  </a:moveTo>
                  <a:lnTo>
                    <a:pt x="0" y="7"/>
                  </a:lnTo>
                  <a:lnTo>
                    <a:pt x="85" y="852"/>
                  </a:lnTo>
                  <a:lnTo>
                    <a:pt x="163" y="8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112"/>
            <p:cNvSpPr/>
            <p:nvPr/>
          </p:nvSpPr>
          <p:spPr>
            <a:xfrm rot="1593493">
              <a:off x="3584374" y="927300"/>
              <a:ext cx="38237" cy="93417"/>
            </a:xfrm>
            <a:custGeom>
              <a:avLst/>
              <a:gdLst/>
              <a:ahLst/>
              <a:cxnLst/>
              <a:rect l="l" t="t" r="r" b="b"/>
              <a:pathLst>
                <a:path w="255" h="623" extrusionOk="0">
                  <a:moveTo>
                    <a:pt x="182" y="0"/>
                  </a:moveTo>
                  <a:lnTo>
                    <a:pt x="1" y="604"/>
                  </a:lnTo>
                  <a:lnTo>
                    <a:pt x="73" y="623"/>
                  </a:lnTo>
                  <a:lnTo>
                    <a:pt x="255" y="1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112"/>
            <p:cNvSpPr/>
            <p:nvPr/>
          </p:nvSpPr>
          <p:spPr>
            <a:xfrm rot="1593493">
              <a:off x="3639876" y="1050531"/>
              <a:ext cx="74524" cy="83521"/>
            </a:xfrm>
            <a:custGeom>
              <a:avLst/>
              <a:gdLst/>
              <a:ahLst/>
              <a:cxnLst/>
              <a:rect l="l" t="t" r="r" b="b"/>
              <a:pathLst>
                <a:path w="497" h="557" extrusionOk="0">
                  <a:moveTo>
                    <a:pt x="436" y="1"/>
                  </a:moveTo>
                  <a:lnTo>
                    <a:pt x="1" y="508"/>
                  </a:lnTo>
                  <a:lnTo>
                    <a:pt x="55" y="557"/>
                  </a:lnTo>
                  <a:lnTo>
                    <a:pt x="496" y="5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112"/>
            <p:cNvSpPr/>
            <p:nvPr/>
          </p:nvSpPr>
          <p:spPr>
            <a:xfrm rot="1593493">
              <a:off x="3194761" y="820321"/>
              <a:ext cx="109761" cy="76173"/>
            </a:xfrm>
            <a:custGeom>
              <a:avLst/>
              <a:gdLst/>
              <a:ahLst/>
              <a:cxnLst/>
              <a:rect l="l" t="t" r="r" b="b"/>
              <a:pathLst>
                <a:path w="732" h="508" extrusionOk="0">
                  <a:moveTo>
                    <a:pt x="42" y="0"/>
                  </a:moveTo>
                  <a:lnTo>
                    <a:pt x="0" y="61"/>
                  </a:lnTo>
                  <a:lnTo>
                    <a:pt x="695" y="508"/>
                  </a:lnTo>
                  <a:lnTo>
                    <a:pt x="731" y="4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112"/>
            <p:cNvSpPr/>
            <p:nvPr/>
          </p:nvSpPr>
          <p:spPr>
            <a:xfrm rot="1593493">
              <a:off x="3144425" y="938162"/>
              <a:ext cx="98066" cy="26391"/>
            </a:xfrm>
            <a:custGeom>
              <a:avLst/>
              <a:gdLst/>
              <a:ahLst/>
              <a:cxnLst/>
              <a:rect l="l" t="t" r="r" b="b"/>
              <a:pathLst>
                <a:path w="654" h="176" extrusionOk="0">
                  <a:moveTo>
                    <a:pt x="13" y="0"/>
                  </a:moveTo>
                  <a:lnTo>
                    <a:pt x="1" y="73"/>
                  </a:lnTo>
                  <a:lnTo>
                    <a:pt x="641" y="176"/>
                  </a:lnTo>
                  <a:lnTo>
                    <a:pt x="654" y="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112"/>
            <p:cNvSpPr/>
            <p:nvPr/>
          </p:nvSpPr>
          <p:spPr>
            <a:xfrm rot="1593493">
              <a:off x="3074895" y="1044747"/>
              <a:ext cx="107062" cy="65377"/>
            </a:xfrm>
            <a:custGeom>
              <a:avLst/>
              <a:gdLst/>
              <a:ahLst/>
              <a:cxnLst/>
              <a:rect l="l" t="t" r="r" b="b"/>
              <a:pathLst>
                <a:path w="714" h="436" extrusionOk="0">
                  <a:moveTo>
                    <a:pt x="677" y="0"/>
                  </a:moveTo>
                  <a:lnTo>
                    <a:pt x="1" y="369"/>
                  </a:lnTo>
                  <a:lnTo>
                    <a:pt x="37" y="435"/>
                  </a:lnTo>
                  <a:lnTo>
                    <a:pt x="714" y="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112"/>
            <p:cNvSpPr/>
            <p:nvPr/>
          </p:nvSpPr>
          <p:spPr>
            <a:xfrm rot="1593493">
              <a:off x="3124309" y="1149367"/>
              <a:ext cx="59829" cy="77223"/>
            </a:xfrm>
            <a:custGeom>
              <a:avLst/>
              <a:gdLst/>
              <a:ahLst/>
              <a:cxnLst/>
              <a:rect l="l" t="t" r="r" b="b"/>
              <a:pathLst>
                <a:path w="399" h="515" extrusionOk="0">
                  <a:moveTo>
                    <a:pt x="339" y="1"/>
                  </a:moveTo>
                  <a:lnTo>
                    <a:pt x="0" y="472"/>
                  </a:lnTo>
                  <a:lnTo>
                    <a:pt x="61" y="514"/>
                  </a:lnTo>
                  <a:lnTo>
                    <a:pt x="399" y="43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112"/>
            <p:cNvSpPr/>
            <p:nvPr/>
          </p:nvSpPr>
          <p:spPr>
            <a:xfrm rot="1593493">
              <a:off x="3141594" y="1270073"/>
              <a:ext cx="76323" cy="102564"/>
            </a:xfrm>
            <a:custGeom>
              <a:avLst/>
              <a:gdLst/>
              <a:ahLst/>
              <a:cxnLst/>
              <a:rect l="l" t="t" r="r" b="b"/>
              <a:pathLst>
                <a:path w="509" h="684" extrusionOk="0">
                  <a:moveTo>
                    <a:pt x="448" y="0"/>
                  </a:moveTo>
                  <a:lnTo>
                    <a:pt x="1" y="635"/>
                  </a:lnTo>
                  <a:lnTo>
                    <a:pt x="61" y="683"/>
                  </a:lnTo>
                  <a:lnTo>
                    <a:pt x="508" y="43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112"/>
            <p:cNvSpPr/>
            <p:nvPr/>
          </p:nvSpPr>
          <p:spPr>
            <a:xfrm rot="1593493">
              <a:off x="3249987" y="1337710"/>
              <a:ext cx="24591" cy="137802"/>
            </a:xfrm>
            <a:custGeom>
              <a:avLst/>
              <a:gdLst/>
              <a:ahLst/>
              <a:cxnLst/>
              <a:rect l="l" t="t" r="r" b="b"/>
              <a:pathLst>
                <a:path w="164" h="919" extrusionOk="0">
                  <a:moveTo>
                    <a:pt x="73" y="0"/>
                  </a:moveTo>
                  <a:lnTo>
                    <a:pt x="0" y="6"/>
                  </a:lnTo>
                  <a:lnTo>
                    <a:pt x="91" y="919"/>
                  </a:lnTo>
                  <a:lnTo>
                    <a:pt x="163" y="91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112"/>
            <p:cNvSpPr/>
            <p:nvPr/>
          </p:nvSpPr>
          <p:spPr>
            <a:xfrm rot="1593493">
              <a:off x="3340743" y="1396532"/>
              <a:ext cx="40036" cy="61778"/>
            </a:xfrm>
            <a:custGeom>
              <a:avLst/>
              <a:gdLst/>
              <a:ahLst/>
              <a:cxnLst/>
              <a:rect l="l" t="t" r="r" b="b"/>
              <a:pathLst>
                <a:path w="267" h="412" extrusionOk="0">
                  <a:moveTo>
                    <a:pt x="67" y="1"/>
                  </a:moveTo>
                  <a:lnTo>
                    <a:pt x="0" y="37"/>
                  </a:lnTo>
                  <a:lnTo>
                    <a:pt x="200" y="412"/>
                  </a:lnTo>
                  <a:lnTo>
                    <a:pt x="266" y="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112"/>
            <p:cNvSpPr/>
            <p:nvPr/>
          </p:nvSpPr>
          <p:spPr>
            <a:xfrm rot="1593493">
              <a:off x="3455141" y="1409888"/>
              <a:ext cx="49033" cy="53681"/>
            </a:xfrm>
            <a:custGeom>
              <a:avLst/>
              <a:gdLst/>
              <a:ahLst/>
              <a:cxnLst/>
              <a:rect l="l" t="t" r="r" b="b"/>
              <a:pathLst>
                <a:path w="327" h="358" extrusionOk="0">
                  <a:moveTo>
                    <a:pt x="61" y="1"/>
                  </a:moveTo>
                  <a:lnTo>
                    <a:pt x="0" y="55"/>
                  </a:lnTo>
                  <a:lnTo>
                    <a:pt x="272" y="357"/>
                  </a:lnTo>
                  <a:lnTo>
                    <a:pt x="326" y="30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112"/>
            <p:cNvSpPr/>
            <p:nvPr/>
          </p:nvSpPr>
          <p:spPr>
            <a:xfrm rot="1593493">
              <a:off x="3541489" y="1388047"/>
              <a:ext cx="90718" cy="45434"/>
            </a:xfrm>
            <a:custGeom>
              <a:avLst/>
              <a:gdLst/>
              <a:ahLst/>
              <a:cxnLst/>
              <a:rect l="l" t="t" r="r" b="b"/>
              <a:pathLst>
                <a:path w="605" h="303" extrusionOk="0">
                  <a:moveTo>
                    <a:pt x="30" y="1"/>
                  </a:moveTo>
                  <a:lnTo>
                    <a:pt x="0" y="67"/>
                  </a:lnTo>
                  <a:lnTo>
                    <a:pt x="574" y="303"/>
                  </a:lnTo>
                  <a:lnTo>
                    <a:pt x="604" y="23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112"/>
            <p:cNvSpPr/>
            <p:nvPr/>
          </p:nvSpPr>
          <p:spPr>
            <a:xfrm rot="1593493">
              <a:off x="3637273" y="1281943"/>
              <a:ext cx="81721" cy="13795"/>
            </a:xfrm>
            <a:custGeom>
              <a:avLst/>
              <a:gdLst/>
              <a:ahLst/>
              <a:cxnLst/>
              <a:rect l="l" t="t" r="r" b="b"/>
              <a:pathLst>
                <a:path w="545" h="92" extrusionOk="0">
                  <a:moveTo>
                    <a:pt x="538" y="1"/>
                  </a:moveTo>
                  <a:lnTo>
                    <a:pt x="1" y="19"/>
                  </a:lnTo>
                  <a:lnTo>
                    <a:pt x="7" y="91"/>
                  </a:lnTo>
                  <a:lnTo>
                    <a:pt x="544" y="7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p113"/>
          <p:cNvSpPr/>
          <p:nvPr/>
        </p:nvSpPr>
        <p:spPr>
          <a:xfrm flipH="1">
            <a:off x="-11942" y="3742302"/>
            <a:ext cx="9167892" cy="1837627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4" name="Google Shape;2734;p113"/>
          <p:cNvSpPr/>
          <p:nvPr/>
        </p:nvSpPr>
        <p:spPr>
          <a:xfrm>
            <a:off x="269215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5" name="Google Shape;2735;p113"/>
          <p:cNvSpPr/>
          <p:nvPr/>
        </p:nvSpPr>
        <p:spPr>
          <a:xfrm>
            <a:off x="741453" y="10604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6" name="Google Shape;2736;p113"/>
          <p:cNvSpPr/>
          <p:nvPr/>
        </p:nvSpPr>
        <p:spPr>
          <a:xfrm>
            <a:off x="1631667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7" name="Google Shape;2737;p113"/>
          <p:cNvSpPr/>
          <p:nvPr/>
        </p:nvSpPr>
        <p:spPr>
          <a:xfrm>
            <a:off x="655700" y="1575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8" name="Google Shape;2738;p113"/>
          <p:cNvSpPr/>
          <p:nvPr/>
        </p:nvSpPr>
        <p:spPr>
          <a:xfrm>
            <a:off x="269226" y="210027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9" name="Google Shape;2739;p113"/>
          <p:cNvSpPr/>
          <p:nvPr/>
        </p:nvSpPr>
        <p:spPr>
          <a:xfrm>
            <a:off x="7589725" y="5824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0" name="Google Shape;2740;p113"/>
          <p:cNvSpPr/>
          <p:nvPr/>
        </p:nvSpPr>
        <p:spPr>
          <a:xfrm>
            <a:off x="8182103" y="25049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1" name="Google Shape;2741;p113"/>
          <p:cNvSpPr/>
          <p:nvPr/>
        </p:nvSpPr>
        <p:spPr>
          <a:xfrm>
            <a:off x="7567649" y="1533209"/>
            <a:ext cx="263057" cy="27755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2" name="Google Shape;2742;p113"/>
          <p:cNvSpPr/>
          <p:nvPr/>
        </p:nvSpPr>
        <p:spPr>
          <a:xfrm>
            <a:off x="8896041" y="1758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Google Shape;2743;p113"/>
          <p:cNvSpPr/>
          <p:nvPr/>
        </p:nvSpPr>
        <p:spPr>
          <a:xfrm>
            <a:off x="1645615" y="115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4" name="Google Shape;2744;p113"/>
          <p:cNvSpPr/>
          <p:nvPr/>
        </p:nvSpPr>
        <p:spPr>
          <a:xfrm>
            <a:off x="8396715" y="12111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5" name="Google Shape;2745;p113"/>
          <p:cNvSpPr/>
          <p:nvPr/>
        </p:nvSpPr>
        <p:spPr>
          <a:xfrm>
            <a:off x="6963515" y="25050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6" name="Google Shape;2746;p113"/>
          <p:cNvSpPr/>
          <p:nvPr/>
        </p:nvSpPr>
        <p:spPr>
          <a:xfrm>
            <a:off x="2522903" y="19566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7" name="Google Shape;2747;p113"/>
          <p:cNvSpPr/>
          <p:nvPr/>
        </p:nvSpPr>
        <p:spPr>
          <a:xfrm>
            <a:off x="8896041" y="15758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8" name="Google Shape;2748;p113"/>
          <p:cNvSpPr/>
          <p:nvPr/>
        </p:nvSpPr>
        <p:spPr>
          <a:xfrm>
            <a:off x="7433248" y="2291398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9" name="Google Shape;2749;p113"/>
          <p:cNvSpPr/>
          <p:nvPr/>
        </p:nvSpPr>
        <p:spPr>
          <a:xfrm>
            <a:off x="1501751" y="29740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0" name="Google Shape;2750;p113"/>
          <p:cNvGrpSpPr/>
          <p:nvPr/>
        </p:nvGrpSpPr>
        <p:grpSpPr>
          <a:xfrm>
            <a:off x="8182088" y="2936461"/>
            <a:ext cx="317763" cy="297062"/>
            <a:chOff x="2043976" y="3775410"/>
            <a:chExt cx="317763" cy="297062"/>
          </a:xfrm>
        </p:grpSpPr>
        <p:sp>
          <p:nvSpPr>
            <p:cNvPr id="2751" name="Google Shape;2751;p113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113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113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113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5" name="Google Shape;2755;p113"/>
          <p:cNvSpPr/>
          <p:nvPr/>
        </p:nvSpPr>
        <p:spPr>
          <a:xfrm rot="6078089">
            <a:off x="748998" y="1592951"/>
            <a:ext cx="687816" cy="848649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Google Shape;2757;p114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8" name="Google Shape;2758;p114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9" name="Google Shape;2759;p114"/>
          <p:cNvSpPr/>
          <p:nvPr/>
        </p:nvSpPr>
        <p:spPr>
          <a:xfrm flipH="1">
            <a:off x="109585" y="4376852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0" name="Google Shape;2760;p114"/>
          <p:cNvGrpSpPr/>
          <p:nvPr/>
        </p:nvGrpSpPr>
        <p:grpSpPr>
          <a:xfrm flipH="1">
            <a:off x="5911745" y="2927926"/>
            <a:ext cx="3558881" cy="2509262"/>
            <a:chOff x="-212950" y="2797175"/>
            <a:chExt cx="3558881" cy="2509262"/>
          </a:xfrm>
        </p:grpSpPr>
        <p:sp>
          <p:nvSpPr>
            <p:cNvPr id="2761" name="Google Shape;2761;p114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114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114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114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114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114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114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114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114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114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114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2" name="Google Shape;2772;p114"/>
          <p:cNvSpPr/>
          <p:nvPr/>
        </p:nvSpPr>
        <p:spPr>
          <a:xfrm flipH="1">
            <a:off x="5624747" y="4601002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114"/>
          <p:cNvSpPr/>
          <p:nvPr/>
        </p:nvSpPr>
        <p:spPr>
          <a:xfrm flipH="1">
            <a:off x="2920550" y="4950325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114"/>
          <p:cNvSpPr/>
          <p:nvPr/>
        </p:nvSpPr>
        <p:spPr>
          <a:xfrm>
            <a:off x="7996639" y="280737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114"/>
          <p:cNvSpPr/>
          <p:nvPr/>
        </p:nvSpPr>
        <p:spPr>
          <a:xfrm flipH="1">
            <a:off x="589264" y="924529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6" name="Google Shape;2776;p114"/>
          <p:cNvSpPr/>
          <p:nvPr/>
        </p:nvSpPr>
        <p:spPr>
          <a:xfrm>
            <a:off x="1783917" y="6072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114"/>
          <p:cNvSpPr/>
          <p:nvPr/>
        </p:nvSpPr>
        <p:spPr>
          <a:xfrm>
            <a:off x="2071425" y="2271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114"/>
          <p:cNvSpPr/>
          <p:nvPr/>
        </p:nvSpPr>
        <p:spPr>
          <a:xfrm>
            <a:off x="1273740" y="2419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114"/>
          <p:cNvSpPr/>
          <p:nvPr/>
        </p:nvSpPr>
        <p:spPr>
          <a:xfrm>
            <a:off x="8175890" y="3724806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114"/>
          <p:cNvSpPr/>
          <p:nvPr/>
        </p:nvSpPr>
        <p:spPr>
          <a:xfrm>
            <a:off x="4176765" y="4191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114"/>
          <p:cNvSpPr/>
          <p:nvPr/>
        </p:nvSpPr>
        <p:spPr>
          <a:xfrm>
            <a:off x="2986092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114"/>
          <p:cNvSpPr/>
          <p:nvPr/>
        </p:nvSpPr>
        <p:spPr>
          <a:xfrm>
            <a:off x="8310962" y="249456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114"/>
          <p:cNvSpPr/>
          <p:nvPr/>
        </p:nvSpPr>
        <p:spPr>
          <a:xfrm>
            <a:off x="3574776" y="8404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114"/>
          <p:cNvSpPr/>
          <p:nvPr/>
        </p:nvSpPr>
        <p:spPr>
          <a:xfrm>
            <a:off x="7495755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114"/>
          <p:cNvSpPr/>
          <p:nvPr/>
        </p:nvSpPr>
        <p:spPr>
          <a:xfrm>
            <a:off x="8396715" y="18397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114"/>
          <p:cNvSpPr/>
          <p:nvPr/>
        </p:nvSpPr>
        <p:spPr>
          <a:xfrm>
            <a:off x="8833716" y="2176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 b="0" i="0" u="none" strike="noStrike" cap="none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pic>
        <p:nvPicPr>
          <p:cNvPr id="8" name="Google Shape;8;p20" descr="A picture containing qr code&#10;&#10;Description automatically generated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467286" y="1"/>
            <a:ext cx="676715" cy="6767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2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ienda"/>
              <a:buNone/>
              <a:defRPr sz="2800" b="0" i="0" u="none" strike="noStrike" cap="none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defRPr>
            </a:lvl9pPr>
          </a:lstStyle>
          <a:p>
            <a:endParaRPr/>
          </a:p>
        </p:txBody>
      </p:sp>
      <p:sp>
        <p:nvSpPr>
          <p:cNvPr id="837" name="Google Shape;837;p22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●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○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■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●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○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■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●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○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ic"/>
              <a:buChar char="■"/>
              <a:defRPr sz="1400" b="0" i="0" u="none" strike="noStrike" cap="none">
                <a:solidFill>
                  <a:schemeClr val="dk2"/>
                </a:solidFill>
                <a:latin typeface="Basic"/>
                <a:ea typeface="Basic"/>
                <a:cs typeface="Basic"/>
                <a:sym typeface="Basic"/>
              </a:defRPr>
            </a:lvl9pPr>
          </a:lstStyle>
          <a:p>
            <a:endParaRPr/>
          </a:p>
        </p:txBody>
      </p:sp>
      <p:pic>
        <p:nvPicPr>
          <p:cNvPr id="838" name="Google Shape;838;p22" descr="A picture containing qr code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698976" y="1"/>
            <a:ext cx="445024" cy="4450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 b="0" i="0" u="none" strike="noStrike" cap="none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0" name="Google Shape;196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 sz="1400" b="0" i="0" u="none" strike="noStrike" cap="none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NZ-h9qO86hl9ety-aTLNKw3OOknyau0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7.xml"/><Relationship Id="rId1" Type="http://schemas.openxmlformats.org/officeDocument/2006/relationships/video" Target="https://www.youtube.com/embed/7G_dsaV_-QY?start=8&amp;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EjijgrKhKv_WIfV-GROnrOYK4aVrwcI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BCkOyKFfa5j8TIac13FyksA4yXoFr4V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np5O9e2UMIvKWmu0QHiYJdNDvymLYxJ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3per9w-7y7Zagv4jO4dmcV4wXHFD7MO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9G8tSHjw6_9JJkjkVtVHT7CAq3Z-NH7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1" name="Google Shape;2791;g28a14646ddf_4_1"/>
          <p:cNvGrpSpPr/>
          <p:nvPr/>
        </p:nvGrpSpPr>
        <p:grpSpPr>
          <a:xfrm>
            <a:off x="4367171" y="-310005"/>
            <a:ext cx="4312784" cy="2626712"/>
            <a:chOff x="4218627" y="219297"/>
            <a:chExt cx="4758672" cy="2881747"/>
          </a:xfrm>
        </p:grpSpPr>
        <p:sp>
          <p:nvSpPr>
            <p:cNvPr id="2792" name="Google Shape;2792;g28a14646ddf_4_1"/>
            <p:cNvSpPr/>
            <p:nvPr/>
          </p:nvSpPr>
          <p:spPr>
            <a:xfrm>
              <a:off x="6058487" y="511877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g28a14646ddf_4_1"/>
            <p:cNvSpPr/>
            <p:nvPr/>
          </p:nvSpPr>
          <p:spPr>
            <a:xfrm>
              <a:off x="5206022" y="785148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g28a14646ddf_4_1"/>
            <p:cNvSpPr/>
            <p:nvPr/>
          </p:nvSpPr>
          <p:spPr>
            <a:xfrm>
              <a:off x="7836152" y="1888761"/>
              <a:ext cx="1099296" cy="949158"/>
            </a:xfrm>
            <a:custGeom>
              <a:avLst/>
              <a:gdLst/>
              <a:ahLst/>
              <a:cxnLst/>
              <a:rect l="l" t="t" r="r" b="b"/>
              <a:pathLst>
                <a:path w="24909" h="21507" extrusionOk="0">
                  <a:moveTo>
                    <a:pt x="10013" y="1398"/>
                  </a:moveTo>
                  <a:cubicBezTo>
                    <a:pt x="9963" y="1398"/>
                    <a:pt x="9912" y="1425"/>
                    <a:pt x="9918" y="1478"/>
                  </a:cubicBezTo>
                  <a:cubicBezTo>
                    <a:pt x="9924" y="1532"/>
                    <a:pt x="9969" y="1559"/>
                    <a:pt x="10013" y="1559"/>
                  </a:cubicBezTo>
                  <a:cubicBezTo>
                    <a:pt x="10058" y="1559"/>
                    <a:pt x="10103" y="1532"/>
                    <a:pt x="10109" y="1478"/>
                  </a:cubicBezTo>
                  <a:cubicBezTo>
                    <a:pt x="10115" y="1425"/>
                    <a:pt x="10064" y="1398"/>
                    <a:pt x="10013" y="1398"/>
                  </a:cubicBezTo>
                  <a:close/>
                  <a:moveTo>
                    <a:pt x="4703" y="1478"/>
                  </a:moveTo>
                  <a:cubicBezTo>
                    <a:pt x="4489" y="1478"/>
                    <a:pt x="4394" y="1728"/>
                    <a:pt x="4537" y="1871"/>
                  </a:cubicBezTo>
                  <a:cubicBezTo>
                    <a:pt x="4584" y="1918"/>
                    <a:pt x="4643" y="1940"/>
                    <a:pt x="4701" y="1940"/>
                  </a:cubicBezTo>
                  <a:cubicBezTo>
                    <a:pt x="4819" y="1940"/>
                    <a:pt x="4933" y="1852"/>
                    <a:pt x="4941" y="1717"/>
                  </a:cubicBezTo>
                  <a:cubicBezTo>
                    <a:pt x="4941" y="1586"/>
                    <a:pt x="4834" y="1478"/>
                    <a:pt x="4703" y="1478"/>
                  </a:cubicBezTo>
                  <a:close/>
                  <a:moveTo>
                    <a:pt x="17562" y="1478"/>
                  </a:moveTo>
                  <a:cubicBezTo>
                    <a:pt x="17348" y="1478"/>
                    <a:pt x="17241" y="1728"/>
                    <a:pt x="17395" y="1883"/>
                  </a:cubicBezTo>
                  <a:cubicBezTo>
                    <a:pt x="17441" y="1928"/>
                    <a:pt x="17498" y="1949"/>
                    <a:pt x="17555" y="1949"/>
                  </a:cubicBezTo>
                  <a:cubicBezTo>
                    <a:pt x="17678" y="1949"/>
                    <a:pt x="17800" y="1855"/>
                    <a:pt x="17800" y="1717"/>
                  </a:cubicBezTo>
                  <a:cubicBezTo>
                    <a:pt x="17800" y="1586"/>
                    <a:pt x="17693" y="1478"/>
                    <a:pt x="17562" y="1478"/>
                  </a:cubicBezTo>
                  <a:close/>
                  <a:moveTo>
                    <a:pt x="21396" y="2776"/>
                  </a:moveTo>
                  <a:cubicBezTo>
                    <a:pt x="21278" y="2776"/>
                    <a:pt x="21396" y="2922"/>
                    <a:pt x="21458" y="2922"/>
                  </a:cubicBezTo>
                  <a:cubicBezTo>
                    <a:pt x="21477" y="2922"/>
                    <a:pt x="21491" y="2908"/>
                    <a:pt x="21491" y="2871"/>
                  </a:cubicBezTo>
                  <a:cubicBezTo>
                    <a:pt x="21491" y="2812"/>
                    <a:pt x="21443" y="2776"/>
                    <a:pt x="21396" y="2776"/>
                  </a:cubicBezTo>
                  <a:close/>
                  <a:moveTo>
                    <a:pt x="16390" y="4252"/>
                  </a:moveTo>
                  <a:cubicBezTo>
                    <a:pt x="16388" y="4252"/>
                    <a:pt x="16386" y="4252"/>
                    <a:pt x="16384" y="4253"/>
                  </a:cubicBezTo>
                  <a:lnTo>
                    <a:pt x="16395" y="4253"/>
                  </a:lnTo>
                  <a:cubicBezTo>
                    <a:pt x="16394" y="4252"/>
                    <a:pt x="16392" y="4252"/>
                    <a:pt x="16390" y="4252"/>
                  </a:cubicBezTo>
                  <a:close/>
                  <a:moveTo>
                    <a:pt x="16383" y="4253"/>
                  </a:moveTo>
                  <a:cubicBezTo>
                    <a:pt x="16383" y="4253"/>
                    <a:pt x="16383" y="4253"/>
                    <a:pt x="16384" y="4253"/>
                  </a:cubicBezTo>
                  <a:lnTo>
                    <a:pt x="16384" y="4253"/>
                  </a:lnTo>
                  <a:cubicBezTo>
                    <a:pt x="16384" y="4253"/>
                    <a:pt x="16384" y="4253"/>
                    <a:pt x="16384" y="4253"/>
                  </a:cubicBezTo>
                  <a:close/>
                  <a:moveTo>
                    <a:pt x="4560" y="5598"/>
                  </a:moveTo>
                  <a:cubicBezTo>
                    <a:pt x="4501" y="5598"/>
                    <a:pt x="4465" y="5634"/>
                    <a:pt x="4465" y="5693"/>
                  </a:cubicBezTo>
                  <a:cubicBezTo>
                    <a:pt x="4465" y="5741"/>
                    <a:pt x="4501" y="5788"/>
                    <a:pt x="4560" y="5788"/>
                  </a:cubicBezTo>
                  <a:cubicBezTo>
                    <a:pt x="4608" y="5788"/>
                    <a:pt x="4656" y="5741"/>
                    <a:pt x="4656" y="5693"/>
                  </a:cubicBezTo>
                  <a:cubicBezTo>
                    <a:pt x="4656" y="5634"/>
                    <a:pt x="4608" y="5598"/>
                    <a:pt x="4560" y="5598"/>
                  </a:cubicBezTo>
                  <a:close/>
                  <a:moveTo>
                    <a:pt x="12740" y="859"/>
                  </a:moveTo>
                  <a:cubicBezTo>
                    <a:pt x="12657" y="871"/>
                    <a:pt x="12609" y="2014"/>
                    <a:pt x="12633" y="3419"/>
                  </a:cubicBezTo>
                  <a:cubicBezTo>
                    <a:pt x="12669" y="4836"/>
                    <a:pt x="12764" y="5967"/>
                    <a:pt x="12847" y="5967"/>
                  </a:cubicBezTo>
                  <a:cubicBezTo>
                    <a:pt x="12931" y="5967"/>
                    <a:pt x="12978" y="4824"/>
                    <a:pt x="12942" y="3419"/>
                  </a:cubicBezTo>
                  <a:cubicBezTo>
                    <a:pt x="12919" y="2002"/>
                    <a:pt x="12823" y="859"/>
                    <a:pt x="12740" y="859"/>
                  </a:cubicBezTo>
                  <a:close/>
                  <a:moveTo>
                    <a:pt x="15690" y="1133"/>
                  </a:moveTo>
                  <a:cubicBezTo>
                    <a:pt x="15602" y="1133"/>
                    <a:pt x="15248" y="2219"/>
                    <a:pt x="14871" y="3562"/>
                  </a:cubicBezTo>
                  <a:cubicBezTo>
                    <a:pt x="14502" y="4919"/>
                    <a:pt x="14276" y="6038"/>
                    <a:pt x="14359" y="6062"/>
                  </a:cubicBezTo>
                  <a:cubicBezTo>
                    <a:pt x="14360" y="6063"/>
                    <a:pt x="14361" y="6063"/>
                    <a:pt x="14362" y="6063"/>
                  </a:cubicBezTo>
                  <a:cubicBezTo>
                    <a:pt x="14439" y="6063"/>
                    <a:pt x="14816" y="4976"/>
                    <a:pt x="15181" y="3633"/>
                  </a:cubicBezTo>
                  <a:cubicBezTo>
                    <a:pt x="15550" y="2276"/>
                    <a:pt x="15776" y="1157"/>
                    <a:pt x="15693" y="1133"/>
                  </a:cubicBezTo>
                  <a:cubicBezTo>
                    <a:pt x="15692" y="1133"/>
                    <a:pt x="15691" y="1133"/>
                    <a:pt x="15690" y="1133"/>
                  </a:cubicBezTo>
                  <a:close/>
                  <a:moveTo>
                    <a:pt x="7256" y="1"/>
                  </a:moveTo>
                  <a:cubicBezTo>
                    <a:pt x="7254" y="1"/>
                    <a:pt x="7253" y="1"/>
                    <a:pt x="7251" y="2"/>
                  </a:cubicBezTo>
                  <a:cubicBezTo>
                    <a:pt x="7168" y="38"/>
                    <a:pt x="7870" y="1455"/>
                    <a:pt x="8799" y="3193"/>
                  </a:cubicBezTo>
                  <a:cubicBezTo>
                    <a:pt x="9712" y="4902"/>
                    <a:pt x="10521" y="6254"/>
                    <a:pt x="10616" y="6254"/>
                  </a:cubicBezTo>
                  <a:cubicBezTo>
                    <a:pt x="10618" y="6254"/>
                    <a:pt x="10619" y="6254"/>
                    <a:pt x="10621" y="6253"/>
                  </a:cubicBezTo>
                  <a:cubicBezTo>
                    <a:pt x="10692" y="6217"/>
                    <a:pt x="10002" y="4788"/>
                    <a:pt x="9073" y="3062"/>
                  </a:cubicBezTo>
                  <a:cubicBezTo>
                    <a:pt x="8160" y="1353"/>
                    <a:pt x="7362" y="1"/>
                    <a:pt x="7256" y="1"/>
                  </a:cubicBezTo>
                  <a:close/>
                  <a:moveTo>
                    <a:pt x="238" y="6943"/>
                  </a:moveTo>
                  <a:cubicBezTo>
                    <a:pt x="107" y="6943"/>
                    <a:pt x="0" y="7050"/>
                    <a:pt x="0" y="7181"/>
                  </a:cubicBezTo>
                  <a:cubicBezTo>
                    <a:pt x="0" y="7301"/>
                    <a:pt x="107" y="7408"/>
                    <a:pt x="238" y="7408"/>
                  </a:cubicBezTo>
                  <a:cubicBezTo>
                    <a:pt x="369" y="7408"/>
                    <a:pt x="477" y="7301"/>
                    <a:pt x="477" y="7170"/>
                  </a:cubicBezTo>
                  <a:cubicBezTo>
                    <a:pt x="477" y="7050"/>
                    <a:pt x="369" y="6943"/>
                    <a:pt x="238" y="6943"/>
                  </a:cubicBezTo>
                  <a:close/>
                  <a:moveTo>
                    <a:pt x="5640" y="3762"/>
                  </a:moveTo>
                  <a:cubicBezTo>
                    <a:pt x="5636" y="3762"/>
                    <a:pt x="5634" y="3763"/>
                    <a:pt x="5632" y="3764"/>
                  </a:cubicBezTo>
                  <a:cubicBezTo>
                    <a:pt x="5572" y="3824"/>
                    <a:pt x="6489" y="4681"/>
                    <a:pt x="7644" y="5717"/>
                  </a:cubicBezTo>
                  <a:cubicBezTo>
                    <a:pt x="8748" y="6717"/>
                    <a:pt x="9663" y="7518"/>
                    <a:pt x="9778" y="7518"/>
                  </a:cubicBezTo>
                  <a:cubicBezTo>
                    <a:pt x="9782" y="7518"/>
                    <a:pt x="9785" y="7517"/>
                    <a:pt x="9787" y="7515"/>
                  </a:cubicBezTo>
                  <a:cubicBezTo>
                    <a:pt x="9835" y="7455"/>
                    <a:pt x="8990" y="6539"/>
                    <a:pt x="7847" y="5503"/>
                  </a:cubicBezTo>
                  <a:cubicBezTo>
                    <a:pt x="6727" y="4487"/>
                    <a:pt x="5753" y="3762"/>
                    <a:pt x="5640" y="3762"/>
                  </a:cubicBezTo>
                  <a:close/>
                  <a:moveTo>
                    <a:pt x="19681" y="3903"/>
                  </a:moveTo>
                  <a:cubicBezTo>
                    <a:pt x="19557" y="3903"/>
                    <a:pt x="18710" y="4644"/>
                    <a:pt x="17776" y="5657"/>
                  </a:cubicBezTo>
                  <a:cubicBezTo>
                    <a:pt x="16800" y="6705"/>
                    <a:pt x="16133" y="7658"/>
                    <a:pt x="16205" y="7705"/>
                  </a:cubicBezTo>
                  <a:cubicBezTo>
                    <a:pt x="16206" y="7707"/>
                    <a:pt x="16209" y="7707"/>
                    <a:pt x="16211" y="7707"/>
                  </a:cubicBezTo>
                  <a:cubicBezTo>
                    <a:pt x="16307" y="7707"/>
                    <a:pt x="17064" y="6891"/>
                    <a:pt x="18003" y="5860"/>
                  </a:cubicBezTo>
                  <a:cubicBezTo>
                    <a:pt x="18955" y="4812"/>
                    <a:pt x="19753" y="3979"/>
                    <a:pt x="19693" y="3919"/>
                  </a:cubicBezTo>
                  <a:lnTo>
                    <a:pt x="19693" y="3907"/>
                  </a:lnTo>
                  <a:cubicBezTo>
                    <a:pt x="19691" y="3904"/>
                    <a:pt x="19687" y="3903"/>
                    <a:pt x="19681" y="3903"/>
                  </a:cubicBezTo>
                  <a:close/>
                  <a:moveTo>
                    <a:pt x="10718" y="3717"/>
                  </a:moveTo>
                  <a:cubicBezTo>
                    <a:pt x="10717" y="3717"/>
                    <a:pt x="10717" y="3717"/>
                    <a:pt x="10716" y="3717"/>
                  </a:cubicBezTo>
                  <a:cubicBezTo>
                    <a:pt x="10633" y="3741"/>
                    <a:pt x="10883" y="4741"/>
                    <a:pt x="11276" y="5943"/>
                  </a:cubicBezTo>
                  <a:cubicBezTo>
                    <a:pt x="11664" y="7143"/>
                    <a:pt x="12040" y="8087"/>
                    <a:pt x="12130" y="8087"/>
                  </a:cubicBezTo>
                  <a:cubicBezTo>
                    <a:pt x="12131" y="8087"/>
                    <a:pt x="12132" y="8087"/>
                    <a:pt x="12133" y="8086"/>
                  </a:cubicBezTo>
                  <a:cubicBezTo>
                    <a:pt x="12216" y="8063"/>
                    <a:pt x="11966" y="7062"/>
                    <a:pt x="11573" y="5860"/>
                  </a:cubicBezTo>
                  <a:cubicBezTo>
                    <a:pt x="11183" y="4665"/>
                    <a:pt x="10816" y="3717"/>
                    <a:pt x="10718" y="3717"/>
                  </a:cubicBezTo>
                  <a:close/>
                  <a:moveTo>
                    <a:pt x="23622" y="5317"/>
                  </a:moveTo>
                  <a:cubicBezTo>
                    <a:pt x="23429" y="5317"/>
                    <a:pt x="22117" y="5759"/>
                    <a:pt x="20598" y="6491"/>
                  </a:cubicBezTo>
                  <a:cubicBezTo>
                    <a:pt x="18967" y="7277"/>
                    <a:pt x="17753" y="8086"/>
                    <a:pt x="17788" y="8158"/>
                  </a:cubicBezTo>
                  <a:cubicBezTo>
                    <a:pt x="17791" y="8161"/>
                    <a:pt x="17796" y="8163"/>
                    <a:pt x="17804" y="8163"/>
                  </a:cubicBezTo>
                  <a:cubicBezTo>
                    <a:pt x="17962" y="8163"/>
                    <a:pt x="19200" y="7512"/>
                    <a:pt x="20729" y="6765"/>
                  </a:cubicBezTo>
                  <a:cubicBezTo>
                    <a:pt x="22348" y="5991"/>
                    <a:pt x="23682" y="5407"/>
                    <a:pt x="23646" y="5324"/>
                  </a:cubicBezTo>
                  <a:cubicBezTo>
                    <a:pt x="23644" y="5319"/>
                    <a:pt x="23636" y="5317"/>
                    <a:pt x="23622" y="5317"/>
                  </a:cubicBezTo>
                  <a:close/>
                  <a:moveTo>
                    <a:pt x="16384" y="4253"/>
                  </a:moveTo>
                  <a:cubicBezTo>
                    <a:pt x="16272" y="4289"/>
                    <a:pt x="15778" y="5179"/>
                    <a:pt x="15240" y="6300"/>
                  </a:cubicBezTo>
                  <a:cubicBezTo>
                    <a:pt x="14681" y="7455"/>
                    <a:pt x="14300" y="8432"/>
                    <a:pt x="14371" y="8467"/>
                  </a:cubicBezTo>
                  <a:cubicBezTo>
                    <a:pt x="14373" y="8468"/>
                    <a:pt x="14374" y="8468"/>
                    <a:pt x="14376" y="8468"/>
                  </a:cubicBezTo>
                  <a:cubicBezTo>
                    <a:pt x="14474" y="8468"/>
                    <a:pt x="14977" y="7564"/>
                    <a:pt x="15514" y="6431"/>
                  </a:cubicBezTo>
                  <a:cubicBezTo>
                    <a:pt x="16073" y="5266"/>
                    <a:pt x="16466" y="4302"/>
                    <a:pt x="16384" y="4253"/>
                  </a:cubicBezTo>
                  <a:close/>
                  <a:moveTo>
                    <a:pt x="22027" y="8717"/>
                  </a:moveTo>
                  <a:cubicBezTo>
                    <a:pt x="21979" y="8717"/>
                    <a:pt x="21932" y="8765"/>
                    <a:pt x="21932" y="8813"/>
                  </a:cubicBezTo>
                  <a:cubicBezTo>
                    <a:pt x="21932" y="8872"/>
                    <a:pt x="21967" y="8908"/>
                    <a:pt x="22027" y="8920"/>
                  </a:cubicBezTo>
                  <a:cubicBezTo>
                    <a:pt x="22086" y="8908"/>
                    <a:pt x="22122" y="8872"/>
                    <a:pt x="22122" y="8813"/>
                  </a:cubicBezTo>
                  <a:cubicBezTo>
                    <a:pt x="22122" y="8765"/>
                    <a:pt x="22086" y="8717"/>
                    <a:pt x="22027" y="8717"/>
                  </a:cubicBezTo>
                  <a:close/>
                  <a:moveTo>
                    <a:pt x="6211" y="7156"/>
                  </a:moveTo>
                  <a:cubicBezTo>
                    <a:pt x="6187" y="7156"/>
                    <a:pt x="6172" y="7160"/>
                    <a:pt x="6168" y="7170"/>
                  </a:cubicBezTo>
                  <a:cubicBezTo>
                    <a:pt x="6144" y="7253"/>
                    <a:pt x="6977" y="7670"/>
                    <a:pt x="7989" y="8217"/>
                  </a:cubicBezTo>
                  <a:cubicBezTo>
                    <a:pt x="8930" y="8715"/>
                    <a:pt x="9696" y="9142"/>
                    <a:pt x="9838" y="9142"/>
                  </a:cubicBezTo>
                  <a:cubicBezTo>
                    <a:pt x="9848" y="9142"/>
                    <a:pt x="9855" y="9139"/>
                    <a:pt x="9859" y="9134"/>
                  </a:cubicBezTo>
                  <a:lnTo>
                    <a:pt x="9847" y="9134"/>
                  </a:lnTo>
                  <a:cubicBezTo>
                    <a:pt x="9894" y="9075"/>
                    <a:pt x="9156" y="8479"/>
                    <a:pt x="8132" y="7932"/>
                  </a:cubicBezTo>
                  <a:cubicBezTo>
                    <a:pt x="7223" y="7445"/>
                    <a:pt x="6407" y="7156"/>
                    <a:pt x="6211" y="7156"/>
                  </a:cubicBezTo>
                  <a:close/>
                  <a:moveTo>
                    <a:pt x="13800" y="6610"/>
                  </a:moveTo>
                  <a:cubicBezTo>
                    <a:pt x="13728" y="6610"/>
                    <a:pt x="13585" y="7193"/>
                    <a:pt x="13454" y="7908"/>
                  </a:cubicBezTo>
                  <a:cubicBezTo>
                    <a:pt x="13323" y="8622"/>
                    <a:pt x="13228" y="9217"/>
                    <a:pt x="13312" y="9241"/>
                  </a:cubicBezTo>
                  <a:cubicBezTo>
                    <a:pt x="13313" y="9242"/>
                    <a:pt x="13315" y="9242"/>
                    <a:pt x="13316" y="9242"/>
                  </a:cubicBezTo>
                  <a:cubicBezTo>
                    <a:pt x="13393" y="9242"/>
                    <a:pt x="13624" y="8690"/>
                    <a:pt x="13764" y="7967"/>
                  </a:cubicBezTo>
                  <a:cubicBezTo>
                    <a:pt x="13907" y="7229"/>
                    <a:pt x="13883" y="6622"/>
                    <a:pt x="13800" y="6622"/>
                  </a:cubicBezTo>
                  <a:lnTo>
                    <a:pt x="13800" y="6610"/>
                  </a:lnTo>
                  <a:close/>
                  <a:moveTo>
                    <a:pt x="1694" y="7626"/>
                  </a:moveTo>
                  <a:cubicBezTo>
                    <a:pt x="1678" y="7626"/>
                    <a:pt x="1669" y="7628"/>
                    <a:pt x="1667" y="7634"/>
                  </a:cubicBezTo>
                  <a:cubicBezTo>
                    <a:pt x="1631" y="7705"/>
                    <a:pt x="2882" y="8265"/>
                    <a:pt x="4489" y="8753"/>
                  </a:cubicBezTo>
                  <a:cubicBezTo>
                    <a:pt x="5869" y="9162"/>
                    <a:pt x="7065" y="9378"/>
                    <a:pt x="7383" y="9378"/>
                  </a:cubicBezTo>
                  <a:cubicBezTo>
                    <a:pt x="7435" y="9378"/>
                    <a:pt x="7464" y="9372"/>
                    <a:pt x="7466" y="9360"/>
                  </a:cubicBezTo>
                  <a:cubicBezTo>
                    <a:pt x="7477" y="9277"/>
                    <a:pt x="6168" y="8932"/>
                    <a:pt x="4572" y="8455"/>
                  </a:cubicBezTo>
                  <a:cubicBezTo>
                    <a:pt x="3098" y="8015"/>
                    <a:pt x="1887" y="7626"/>
                    <a:pt x="1694" y="7626"/>
                  </a:cubicBezTo>
                  <a:close/>
                  <a:moveTo>
                    <a:pt x="16644" y="8341"/>
                  </a:moveTo>
                  <a:cubicBezTo>
                    <a:pt x="16495" y="8341"/>
                    <a:pt x="16042" y="8527"/>
                    <a:pt x="15538" y="8789"/>
                  </a:cubicBezTo>
                  <a:cubicBezTo>
                    <a:pt x="14943" y="9110"/>
                    <a:pt x="14478" y="9420"/>
                    <a:pt x="14526" y="9491"/>
                  </a:cubicBezTo>
                  <a:cubicBezTo>
                    <a:pt x="14534" y="9505"/>
                    <a:pt x="14553" y="9511"/>
                    <a:pt x="14582" y="9511"/>
                  </a:cubicBezTo>
                  <a:cubicBezTo>
                    <a:pt x="14738" y="9511"/>
                    <a:pt x="15180" y="9333"/>
                    <a:pt x="15681" y="9063"/>
                  </a:cubicBezTo>
                  <a:cubicBezTo>
                    <a:pt x="16276" y="8753"/>
                    <a:pt x="16729" y="8444"/>
                    <a:pt x="16693" y="8360"/>
                  </a:cubicBezTo>
                  <a:cubicBezTo>
                    <a:pt x="16687" y="8347"/>
                    <a:pt x="16670" y="8341"/>
                    <a:pt x="16644" y="8341"/>
                  </a:cubicBezTo>
                  <a:close/>
                  <a:moveTo>
                    <a:pt x="10709" y="6990"/>
                  </a:moveTo>
                  <a:cubicBezTo>
                    <a:pt x="10707" y="6990"/>
                    <a:pt x="10705" y="6990"/>
                    <a:pt x="10704" y="6991"/>
                  </a:cubicBezTo>
                  <a:cubicBezTo>
                    <a:pt x="10633" y="7015"/>
                    <a:pt x="10775" y="7658"/>
                    <a:pt x="11085" y="8396"/>
                  </a:cubicBezTo>
                  <a:cubicBezTo>
                    <a:pt x="11382" y="9116"/>
                    <a:pt x="11734" y="9649"/>
                    <a:pt x="11825" y="9649"/>
                  </a:cubicBezTo>
                  <a:cubicBezTo>
                    <a:pt x="11829" y="9649"/>
                    <a:pt x="11832" y="9648"/>
                    <a:pt x="11835" y="9646"/>
                  </a:cubicBezTo>
                  <a:cubicBezTo>
                    <a:pt x="11907" y="9610"/>
                    <a:pt x="11680" y="9015"/>
                    <a:pt x="11371" y="8277"/>
                  </a:cubicBezTo>
                  <a:cubicBezTo>
                    <a:pt x="11056" y="7565"/>
                    <a:pt x="10786" y="6990"/>
                    <a:pt x="10709" y="6990"/>
                  </a:cubicBezTo>
                  <a:close/>
                  <a:moveTo>
                    <a:pt x="19807" y="8786"/>
                  </a:moveTo>
                  <a:cubicBezTo>
                    <a:pt x="19562" y="8786"/>
                    <a:pt x="18947" y="8897"/>
                    <a:pt x="18229" y="9075"/>
                  </a:cubicBezTo>
                  <a:cubicBezTo>
                    <a:pt x="17312" y="9301"/>
                    <a:pt x="16586" y="9551"/>
                    <a:pt x="16610" y="9634"/>
                  </a:cubicBezTo>
                  <a:cubicBezTo>
                    <a:pt x="16615" y="9652"/>
                    <a:pt x="16655" y="9661"/>
                    <a:pt x="16723" y="9661"/>
                  </a:cubicBezTo>
                  <a:cubicBezTo>
                    <a:pt x="16971" y="9661"/>
                    <a:pt x="17594" y="9549"/>
                    <a:pt x="18312" y="9372"/>
                  </a:cubicBezTo>
                  <a:cubicBezTo>
                    <a:pt x="19217" y="9146"/>
                    <a:pt x="19943" y="8896"/>
                    <a:pt x="19931" y="8813"/>
                  </a:cubicBezTo>
                  <a:lnTo>
                    <a:pt x="19919" y="8813"/>
                  </a:lnTo>
                  <a:cubicBezTo>
                    <a:pt x="19914" y="8795"/>
                    <a:pt x="19875" y="8786"/>
                    <a:pt x="19807" y="8786"/>
                  </a:cubicBezTo>
                  <a:close/>
                  <a:moveTo>
                    <a:pt x="8657" y="9904"/>
                  </a:moveTo>
                  <a:cubicBezTo>
                    <a:pt x="8610" y="9904"/>
                    <a:pt x="8581" y="9913"/>
                    <a:pt x="8573" y="9932"/>
                  </a:cubicBezTo>
                  <a:cubicBezTo>
                    <a:pt x="8537" y="10003"/>
                    <a:pt x="8942" y="10253"/>
                    <a:pt x="9502" y="10396"/>
                  </a:cubicBezTo>
                  <a:cubicBezTo>
                    <a:pt x="9781" y="10474"/>
                    <a:pt x="10040" y="10503"/>
                    <a:pt x="10229" y="10503"/>
                  </a:cubicBezTo>
                  <a:cubicBezTo>
                    <a:pt x="10418" y="10503"/>
                    <a:pt x="10537" y="10474"/>
                    <a:pt x="10537" y="10432"/>
                  </a:cubicBezTo>
                  <a:cubicBezTo>
                    <a:pt x="10549" y="10349"/>
                    <a:pt x="10109" y="10241"/>
                    <a:pt x="9573" y="10098"/>
                  </a:cubicBezTo>
                  <a:cubicBezTo>
                    <a:pt x="9161" y="9998"/>
                    <a:pt x="8812" y="9904"/>
                    <a:pt x="8657" y="9904"/>
                  </a:cubicBezTo>
                  <a:close/>
                  <a:moveTo>
                    <a:pt x="18483" y="10576"/>
                  </a:moveTo>
                  <a:cubicBezTo>
                    <a:pt x="18149" y="10576"/>
                    <a:pt x="17948" y="10588"/>
                    <a:pt x="17943" y="10622"/>
                  </a:cubicBezTo>
                  <a:cubicBezTo>
                    <a:pt x="17943" y="10706"/>
                    <a:pt x="19110" y="10884"/>
                    <a:pt x="20562" y="10932"/>
                  </a:cubicBezTo>
                  <a:cubicBezTo>
                    <a:pt x="20856" y="10944"/>
                    <a:pt x="21138" y="10949"/>
                    <a:pt x="21401" y="10949"/>
                  </a:cubicBezTo>
                  <a:cubicBezTo>
                    <a:pt x="22443" y="10949"/>
                    <a:pt x="23194" y="10867"/>
                    <a:pt x="23194" y="10801"/>
                  </a:cubicBezTo>
                  <a:lnTo>
                    <a:pt x="23182" y="10801"/>
                  </a:lnTo>
                  <a:cubicBezTo>
                    <a:pt x="23182" y="10706"/>
                    <a:pt x="22015" y="10658"/>
                    <a:pt x="20574" y="10622"/>
                  </a:cubicBezTo>
                  <a:cubicBezTo>
                    <a:pt x="19724" y="10601"/>
                    <a:pt x="18965" y="10576"/>
                    <a:pt x="18483" y="10576"/>
                  </a:cubicBezTo>
                  <a:close/>
                  <a:moveTo>
                    <a:pt x="6102" y="10704"/>
                  </a:moveTo>
                  <a:cubicBezTo>
                    <a:pt x="5980" y="10704"/>
                    <a:pt x="5855" y="10705"/>
                    <a:pt x="5727" y="10706"/>
                  </a:cubicBezTo>
                  <a:cubicBezTo>
                    <a:pt x="4477" y="10730"/>
                    <a:pt x="3453" y="10801"/>
                    <a:pt x="3453" y="10896"/>
                  </a:cubicBezTo>
                  <a:cubicBezTo>
                    <a:pt x="3453" y="10971"/>
                    <a:pt x="4279" y="11017"/>
                    <a:pt x="5361" y="11017"/>
                  </a:cubicBezTo>
                  <a:cubicBezTo>
                    <a:pt x="5484" y="11017"/>
                    <a:pt x="5610" y="11016"/>
                    <a:pt x="5739" y="11015"/>
                  </a:cubicBezTo>
                  <a:cubicBezTo>
                    <a:pt x="6989" y="11003"/>
                    <a:pt x="8013" y="10920"/>
                    <a:pt x="8013" y="10837"/>
                  </a:cubicBezTo>
                  <a:cubicBezTo>
                    <a:pt x="8013" y="10751"/>
                    <a:pt x="7186" y="10704"/>
                    <a:pt x="6102" y="10704"/>
                  </a:cubicBezTo>
                  <a:close/>
                  <a:moveTo>
                    <a:pt x="1385" y="11443"/>
                  </a:moveTo>
                  <a:cubicBezTo>
                    <a:pt x="1289" y="11443"/>
                    <a:pt x="1289" y="11635"/>
                    <a:pt x="1385" y="11635"/>
                  </a:cubicBezTo>
                  <a:cubicBezTo>
                    <a:pt x="1388" y="11635"/>
                    <a:pt x="1390" y="11635"/>
                    <a:pt x="1393" y="11634"/>
                  </a:cubicBezTo>
                  <a:cubicBezTo>
                    <a:pt x="1441" y="11634"/>
                    <a:pt x="1489" y="11587"/>
                    <a:pt x="1489" y="11539"/>
                  </a:cubicBezTo>
                  <a:cubicBezTo>
                    <a:pt x="1489" y="11480"/>
                    <a:pt x="1441" y="11444"/>
                    <a:pt x="1393" y="11444"/>
                  </a:cubicBezTo>
                  <a:cubicBezTo>
                    <a:pt x="1390" y="11444"/>
                    <a:pt x="1388" y="11443"/>
                    <a:pt x="1385" y="11443"/>
                  </a:cubicBezTo>
                  <a:close/>
                  <a:moveTo>
                    <a:pt x="14806" y="10971"/>
                  </a:moveTo>
                  <a:cubicBezTo>
                    <a:pt x="14739" y="10971"/>
                    <a:pt x="14699" y="10982"/>
                    <a:pt x="14693" y="11003"/>
                  </a:cubicBezTo>
                  <a:cubicBezTo>
                    <a:pt x="14657" y="11087"/>
                    <a:pt x="15169" y="11301"/>
                    <a:pt x="15812" y="11503"/>
                  </a:cubicBezTo>
                  <a:cubicBezTo>
                    <a:pt x="16288" y="11653"/>
                    <a:pt x="16712" y="11738"/>
                    <a:pt x="16909" y="11738"/>
                  </a:cubicBezTo>
                  <a:cubicBezTo>
                    <a:pt x="16979" y="11738"/>
                    <a:pt x="17020" y="11727"/>
                    <a:pt x="17026" y="11706"/>
                  </a:cubicBezTo>
                  <a:cubicBezTo>
                    <a:pt x="17062" y="11622"/>
                    <a:pt x="16562" y="11408"/>
                    <a:pt x="15907" y="11206"/>
                  </a:cubicBezTo>
                  <a:cubicBezTo>
                    <a:pt x="15413" y="11056"/>
                    <a:pt x="14998" y="10971"/>
                    <a:pt x="14806" y="10971"/>
                  </a:cubicBezTo>
                  <a:close/>
                  <a:moveTo>
                    <a:pt x="24670" y="11468"/>
                  </a:moveTo>
                  <a:cubicBezTo>
                    <a:pt x="24468" y="11468"/>
                    <a:pt x="24361" y="11718"/>
                    <a:pt x="24503" y="11873"/>
                  </a:cubicBezTo>
                  <a:cubicBezTo>
                    <a:pt x="24549" y="11918"/>
                    <a:pt x="24605" y="11938"/>
                    <a:pt x="24660" y="11938"/>
                  </a:cubicBezTo>
                  <a:cubicBezTo>
                    <a:pt x="24781" y="11938"/>
                    <a:pt x="24900" y="11844"/>
                    <a:pt x="24908" y="11706"/>
                  </a:cubicBezTo>
                  <a:cubicBezTo>
                    <a:pt x="24908" y="11575"/>
                    <a:pt x="24801" y="11468"/>
                    <a:pt x="24670" y="11468"/>
                  </a:cubicBezTo>
                  <a:close/>
                  <a:moveTo>
                    <a:pt x="9067" y="11809"/>
                  </a:moveTo>
                  <a:cubicBezTo>
                    <a:pt x="8852" y="11809"/>
                    <a:pt x="8038" y="12049"/>
                    <a:pt x="7061" y="12361"/>
                  </a:cubicBezTo>
                  <a:cubicBezTo>
                    <a:pt x="5942" y="12730"/>
                    <a:pt x="5037" y="13027"/>
                    <a:pt x="5060" y="13111"/>
                  </a:cubicBezTo>
                  <a:cubicBezTo>
                    <a:pt x="5062" y="13124"/>
                    <a:pt x="5088" y="13130"/>
                    <a:pt x="5133" y="13130"/>
                  </a:cubicBezTo>
                  <a:cubicBezTo>
                    <a:pt x="5377" y="13130"/>
                    <a:pt x="6203" y="12949"/>
                    <a:pt x="7156" y="12658"/>
                  </a:cubicBezTo>
                  <a:cubicBezTo>
                    <a:pt x="8287" y="12313"/>
                    <a:pt x="9144" y="11908"/>
                    <a:pt x="9121" y="11825"/>
                  </a:cubicBezTo>
                  <a:cubicBezTo>
                    <a:pt x="9116" y="11814"/>
                    <a:pt x="9098" y="11809"/>
                    <a:pt x="9067" y="11809"/>
                  </a:cubicBezTo>
                  <a:close/>
                  <a:moveTo>
                    <a:pt x="11247" y="11624"/>
                  </a:moveTo>
                  <a:cubicBezTo>
                    <a:pt x="11117" y="11624"/>
                    <a:pt x="10594" y="11916"/>
                    <a:pt x="10013" y="12325"/>
                  </a:cubicBezTo>
                  <a:cubicBezTo>
                    <a:pt x="9359" y="12777"/>
                    <a:pt x="8859" y="13194"/>
                    <a:pt x="8918" y="13277"/>
                  </a:cubicBezTo>
                  <a:cubicBezTo>
                    <a:pt x="8923" y="13284"/>
                    <a:pt x="8932" y="13288"/>
                    <a:pt x="8946" y="13288"/>
                  </a:cubicBezTo>
                  <a:cubicBezTo>
                    <a:pt x="9077" y="13288"/>
                    <a:pt x="9601" y="12996"/>
                    <a:pt x="10192" y="12587"/>
                  </a:cubicBezTo>
                  <a:cubicBezTo>
                    <a:pt x="10835" y="12134"/>
                    <a:pt x="11323" y="11706"/>
                    <a:pt x="11276" y="11634"/>
                  </a:cubicBezTo>
                  <a:cubicBezTo>
                    <a:pt x="11271" y="11627"/>
                    <a:pt x="11261" y="11624"/>
                    <a:pt x="11247" y="11624"/>
                  </a:cubicBezTo>
                  <a:close/>
                  <a:moveTo>
                    <a:pt x="3727" y="13468"/>
                  </a:moveTo>
                  <a:cubicBezTo>
                    <a:pt x="3513" y="13468"/>
                    <a:pt x="3406" y="13730"/>
                    <a:pt x="3560" y="13873"/>
                  </a:cubicBezTo>
                  <a:cubicBezTo>
                    <a:pt x="3609" y="13918"/>
                    <a:pt x="3668" y="13938"/>
                    <a:pt x="3725" y="13938"/>
                  </a:cubicBezTo>
                  <a:cubicBezTo>
                    <a:pt x="3848" y="13938"/>
                    <a:pt x="3965" y="13844"/>
                    <a:pt x="3965" y="13706"/>
                  </a:cubicBezTo>
                  <a:lnTo>
                    <a:pt x="3953" y="13706"/>
                  </a:lnTo>
                  <a:cubicBezTo>
                    <a:pt x="3953" y="13575"/>
                    <a:pt x="3846" y="13468"/>
                    <a:pt x="3727" y="13468"/>
                  </a:cubicBezTo>
                  <a:close/>
                  <a:moveTo>
                    <a:pt x="18286" y="12362"/>
                  </a:moveTo>
                  <a:cubicBezTo>
                    <a:pt x="18221" y="12362"/>
                    <a:pt x="18185" y="12369"/>
                    <a:pt x="18181" y="12384"/>
                  </a:cubicBezTo>
                  <a:cubicBezTo>
                    <a:pt x="18157" y="12468"/>
                    <a:pt x="19467" y="12825"/>
                    <a:pt x="21074" y="13242"/>
                  </a:cubicBezTo>
                  <a:cubicBezTo>
                    <a:pt x="22527" y="13618"/>
                    <a:pt x="23737" y="13956"/>
                    <a:pt x="23982" y="13956"/>
                  </a:cubicBezTo>
                  <a:cubicBezTo>
                    <a:pt x="24008" y="13956"/>
                    <a:pt x="24024" y="13952"/>
                    <a:pt x="24027" y="13944"/>
                  </a:cubicBezTo>
                  <a:lnTo>
                    <a:pt x="24015" y="13920"/>
                  </a:lnTo>
                  <a:cubicBezTo>
                    <a:pt x="24039" y="13849"/>
                    <a:pt x="22777" y="13361"/>
                    <a:pt x="21158" y="12932"/>
                  </a:cubicBezTo>
                  <a:cubicBezTo>
                    <a:pt x="19794" y="12571"/>
                    <a:pt x="18633" y="12362"/>
                    <a:pt x="18286" y="12362"/>
                  </a:cubicBezTo>
                  <a:close/>
                  <a:moveTo>
                    <a:pt x="16230" y="12744"/>
                  </a:moveTo>
                  <a:cubicBezTo>
                    <a:pt x="16218" y="12744"/>
                    <a:pt x="16209" y="12747"/>
                    <a:pt x="16205" y="12754"/>
                  </a:cubicBezTo>
                  <a:cubicBezTo>
                    <a:pt x="16145" y="12813"/>
                    <a:pt x="16610" y="13266"/>
                    <a:pt x="17276" y="13682"/>
                  </a:cubicBezTo>
                  <a:cubicBezTo>
                    <a:pt x="17855" y="14033"/>
                    <a:pt x="18397" y="14232"/>
                    <a:pt x="18554" y="14232"/>
                  </a:cubicBezTo>
                  <a:cubicBezTo>
                    <a:pt x="18578" y="14232"/>
                    <a:pt x="18593" y="14228"/>
                    <a:pt x="18598" y="14218"/>
                  </a:cubicBezTo>
                  <a:lnTo>
                    <a:pt x="18586" y="14206"/>
                  </a:lnTo>
                  <a:cubicBezTo>
                    <a:pt x="18634" y="14123"/>
                    <a:pt x="18086" y="13813"/>
                    <a:pt x="17443" y="13408"/>
                  </a:cubicBezTo>
                  <a:cubicBezTo>
                    <a:pt x="16848" y="13052"/>
                    <a:pt x="16352" y="12744"/>
                    <a:pt x="16230" y="12744"/>
                  </a:cubicBezTo>
                  <a:close/>
                  <a:moveTo>
                    <a:pt x="13862" y="12464"/>
                  </a:moveTo>
                  <a:cubicBezTo>
                    <a:pt x="13856" y="12464"/>
                    <a:pt x="13851" y="12465"/>
                    <a:pt x="13847" y="12468"/>
                  </a:cubicBezTo>
                  <a:cubicBezTo>
                    <a:pt x="13788" y="12527"/>
                    <a:pt x="14026" y="12980"/>
                    <a:pt x="14395" y="13504"/>
                  </a:cubicBezTo>
                  <a:cubicBezTo>
                    <a:pt x="14743" y="13998"/>
                    <a:pt x="15070" y="14365"/>
                    <a:pt x="15166" y="14365"/>
                  </a:cubicBezTo>
                  <a:cubicBezTo>
                    <a:pt x="15172" y="14365"/>
                    <a:pt x="15177" y="14364"/>
                    <a:pt x="15181" y="14361"/>
                  </a:cubicBezTo>
                  <a:lnTo>
                    <a:pt x="15181" y="14349"/>
                  </a:lnTo>
                  <a:cubicBezTo>
                    <a:pt x="15252" y="14301"/>
                    <a:pt x="15014" y="13849"/>
                    <a:pt x="14645" y="13325"/>
                  </a:cubicBezTo>
                  <a:cubicBezTo>
                    <a:pt x="14297" y="12831"/>
                    <a:pt x="13959" y="12464"/>
                    <a:pt x="13862" y="12464"/>
                  </a:cubicBezTo>
                  <a:close/>
                  <a:moveTo>
                    <a:pt x="19919" y="14849"/>
                  </a:moveTo>
                  <a:cubicBezTo>
                    <a:pt x="19717" y="14849"/>
                    <a:pt x="19610" y="15099"/>
                    <a:pt x="19765" y="15254"/>
                  </a:cubicBezTo>
                  <a:cubicBezTo>
                    <a:pt x="19810" y="15299"/>
                    <a:pt x="19866" y="15319"/>
                    <a:pt x="19922" y="15319"/>
                  </a:cubicBezTo>
                  <a:cubicBezTo>
                    <a:pt x="20045" y="15319"/>
                    <a:pt x="20166" y="15222"/>
                    <a:pt x="20158" y="15075"/>
                  </a:cubicBezTo>
                  <a:cubicBezTo>
                    <a:pt x="20158" y="14956"/>
                    <a:pt x="20050" y="14849"/>
                    <a:pt x="19919" y="14849"/>
                  </a:cubicBezTo>
                  <a:close/>
                  <a:moveTo>
                    <a:pt x="12416" y="12706"/>
                  </a:moveTo>
                  <a:cubicBezTo>
                    <a:pt x="12332" y="12706"/>
                    <a:pt x="12155" y="13285"/>
                    <a:pt x="12014" y="14016"/>
                  </a:cubicBezTo>
                  <a:cubicBezTo>
                    <a:pt x="11871" y="14742"/>
                    <a:pt x="11835" y="15373"/>
                    <a:pt x="11918" y="15373"/>
                  </a:cubicBezTo>
                  <a:lnTo>
                    <a:pt x="11907" y="15349"/>
                  </a:lnTo>
                  <a:lnTo>
                    <a:pt x="11907" y="15349"/>
                  </a:lnTo>
                  <a:cubicBezTo>
                    <a:pt x="11908" y="15350"/>
                    <a:pt x="11910" y="15350"/>
                    <a:pt x="11912" y="15350"/>
                  </a:cubicBezTo>
                  <a:cubicBezTo>
                    <a:pt x="11998" y="15350"/>
                    <a:pt x="12183" y="14787"/>
                    <a:pt x="12323" y="14075"/>
                  </a:cubicBezTo>
                  <a:cubicBezTo>
                    <a:pt x="12466" y="13337"/>
                    <a:pt x="12502" y="12718"/>
                    <a:pt x="12419" y="12706"/>
                  </a:cubicBezTo>
                  <a:cubicBezTo>
                    <a:pt x="12418" y="12706"/>
                    <a:pt x="12417" y="12706"/>
                    <a:pt x="12416" y="12706"/>
                  </a:cubicBezTo>
                  <a:close/>
                  <a:moveTo>
                    <a:pt x="7731" y="14014"/>
                  </a:moveTo>
                  <a:cubicBezTo>
                    <a:pt x="7504" y="14014"/>
                    <a:pt x="6420" y="14317"/>
                    <a:pt x="5156" y="14837"/>
                  </a:cubicBezTo>
                  <a:cubicBezTo>
                    <a:pt x="3751" y="15432"/>
                    <a:pt x="2679" y="16052"/>
                    <a:pt x="2727" y="16135"/>
                  </a:cubicBezTo>
                  <a:cubicBezTo>
                    <a:pt x="2730" y="16140"/>
                    <a:pt x="2737" y="16142"/>
                    <a:pt x="2749" y="16142"/>
                  </a:cubicBezTo>
                  <a:cubicBezTo>
                    <a:pt x="2918" y="16142"/>
                    <a:pt x="3971" y="15669"/>
                    <a:pt x="5275" y="15123"/>
                  </a:cubicBezTo>
                  <a:cubicBezTo>
                    <a:pt x="6668" y="14551"/>
                    <a:pt x="7811" y="14111"/>
                    <a:pt x="7775" y="14028"/>
                  </a:cubicBezTo>
                  <a:cubicBezTo>
                    <a:pt x="7774" y="14019"/>
                    <a:pt x="7759" y="14014"/>
                    <a:pt x="7731" y="14014"/>
                  </a:cubicBezTo>
                  <a:close/>
                  <a:moveTo>
                    <a:pt x="10983" y="14038"/>
                  </a:moveTo>
                  <a:cubicBezTo>
                    <a:pt x="10886" y="14038"/>
                    <a:pt x="10467" y="14753"/>
                    <a:pt x="10037" y="15683"/>
                  </a:cubicBezTo>
                  <a:cubicBezTo>
                    <a:pt x="9597" y="16635"/>
                    <a:pt x="9299" y="17433"/>
                    <a:pt x="9382" y="17468"/>
                  </a:cubicBezTo>
                  <a:cubicBezTo>
                    <a:pt x="9385" y="17470"/>
                    <a:pt x="9387" y="17471"/>
                    <a:pt x="9390" y="17471"/>
                  </a:cubicBezTo>
                  <a:cubicBezTo>
                    <a:pt x="9480" y="17471"/>
                    <a:pt x="9896" y="16749"/>
                    <a:pt x="10323" y="15825"/>
                  </a:cubicBezTo>
                  <a:cubicBezTo>
                    <a:pt x="10764" y="14873"/>
                    <a:pt x="11061" y="14075"/>
                    <a:pt x="10990" y="14039"/>
                  </a:cubicBezTo>
                  <a:cubicBezTo>
                    <a:pt x="10988" y="14039"/>
                    <a:pt x="10986" y="14038"/>
                    <a:pt x="10983" y="14038"/>
                  </a:cubicBezTo>
                  <a:close/>
                  <a:moveTo>
                    <a:pt x="9156" y="14619"/>
                  </a:moveTo>
                  <a:cubicBezTo>
                    <a:pt x="9032" y="14619"/>
                    <a:pt x="8208" y="15221"/>
                    <a:pt x="7287" y="16040"/>
                  </a:cubicBezTo>
                  <a:cubicBezTo>
                    <a:pt x="6334" y="16897"/>
                    <a:pt x="5632" y="17695"/>
                    <a:pt x="5703" y="17754"/>
                  </a:cubicBezTo>
                  <a:cubicBezTo>
                    <a:pt x="5706" y="17757"/>
                    <a:pt x="5709" y="17758"/>
                    <a:pt x="5714" y="17758"/>
                  </a:cubicBezTo>
                  <a:cubicBezTo>
                    <a:pt x="5826" y="17758"/>
                    <a:pt x="6576" y="17089"/>
                    <a:pt x="7501" y="16266"/>
                  </a:cubicBezTo>
                  <a:cubicBezTo>
                    <a:pt x="8454" y="15409"/>
                    <a:pt x="9216" y="14694"/>
                    <a:pt x="9168" y="14635"/>
                  </a:cubicBezTo>
                  <a:lnTo>
                    <a:pt x="9168" y="14623"/>
                  </a:lnTo>
                  <a:cubicBezTo>
                    <a:pt x="9165" y="14620"/>
                    <a:pt x="9161" y="14619"/>
                    <a:pt x="9156" y="14619"/>
                  </a:cubicBezTo>
                  <a:close/>
                  <a:moveTo>
                    <a:pt x="13683" y="14313"/>
                  </a:moveTo>
                  <a:cubicBezTo>
                    <a:pt x="13682" y="14313"/>
                    <a:pt x="13682" y="14313"/>
                    <a:pt x="13681" y="14313"/>
                  </a:cubicBezTo>
                  <a:cubicBezTo>
                    <a:pt x="13597" y="14337"/>
                    <a:pt x="13788" y="15290"/>
                    <a:pt x="14085" y="16445"/>
                  </a:cubicBezTo>
                  <a:cubicBezTo>
                    <a:pt x="14391" y="17585"/>
                    <a:pt x="14708" y="18493"/>
                    <a:pt x="14796" y="18493"/>
                  </a:cubicBezTo>
                  <a:cubicBezTo>
                    <a:pt x="14798" y="18493"/>
                    <a:pt x="14799" y="18493"/>
                    <a:pt x="14800" y="18492"/>
                  </a:cubicBezTo>
                  <a:lnTo>
                    <a:pt x="14800" y="18480"/>
                  </a:lnTo>
                  <a:cubicBezTo>
                    <a:pt x="14871" y="18457"/>
                    <a:pt x="14693" y="17516"/>
                    <a:pt x="14383" y="16361"/>
                  </a:cubicBezTo>
                  <a:cubicBezTo>
                    <a:pt x="14089" y="15221"/>
                    <a:pt x="13761" y="14313"/>
                    <a:pt x="13683" y="14313"/>
                  </a:cubicBezTo>
                  <a:close/>
                  <a:moveTo>
                    <a:pt x="8926" y="18146"/>
                  </a:moveTo>
                  <a:cubicBezTo>
                    <a:pt x="8920" y="18146"/>
                    <a:pt x="8913" y="18146"/>
                    <a:pt x="8906" y="18147"/>
                  </a:cubicBezTo>
                  <a:cubicBezTo>
                    <a:pt x="8704" y="18147"/>
                    <a:pt x="8597" y="18397"/>
                    <a:pt x="8751" y="18552"/>
                  </a:cubicBezTo>
                  <a:cubicBezTo>
                    <a:pt x="8796" y="18597"/>
                    <a:pt x="8853" y="18617"/>
                    <a:pt x="8909" y="18617"/>
                  </a:cubicBezTo>
                  <a:cubicBezTo>
                    <a:pt x="9033" y="18617"/>
                    <a:pt x="9156" y="18520"/>
                    <a:pt x="9156" y="18373"/>
                  </a:cubicBezTo>
                  <a:cubicBezTo>
                    <a:pt x="9145" y="18249"/>
                    <a:pt x="9048" y="18146"/>
                    <a:pt x="8926" y="18146"/>
                  </a:cubicBezTo>
                  <a:close/>
                  <a:moveTo>
                    <a:pt x="16368" y="14382"/>
                  </a:moveTo>
                  <a:cubicBezTo>
                    <a:pt x="16364" y="14382"/>
                    <a:pt x="16361" y="14383"/>
                    <a:pt x="16360" y="14385"/>
                  </a:cubicBezTo>
                  <a:cubicBezTo>
                    <a:pt x="16300" y="14432"/>
                    <a:pt x="17098" y="15432"/>
                    <a:pt x="18145" y="16611"/>
                  </a:cubicBezTo>
                  <a:cubicBezTo>
                    <a:pt x="19167" y="17749"/>
                    <a:pt x="20052" y="18637"/>
                    <a:pt x="20151" y="18637"/>
                  </a:cubicBezTo>
                  <a:cubicBezTo>
                    <a:pt x="20154" y="18637"/>
                    <a:pt x="20156" y="18636"/>
                    <a:pt x="20158" y="18635"/>
                  </a:cubicBezTo>
                  <a:lnTo>
                    <a:pt x="20158" y="18623"/>
                  </a:lnTo>
                  <a:cubicBezTo>
                    <a:pt x="20217" y="18564"/>
                    <a:pt x="19419" y="17576"/>
                    <a:pt x="18372" y="16409"/>
                  </a:cubicBezTo>
                  <a:cubicBezTo>
                    <a:pt x="17357" y="15267"/>
                    <a:pt x="16476" y="14382"/>
                    <a:pt x="16368" y="14382"/>
                  </a:cubicBezTo>
                  <a:close/>
                  <a:moveTo>
                    <a:pt x="18704" y="18624"/>
                  </a:moveTo>
                  <a:cubicBezTo>
                    <a:pt x="18650" y="18624"/>
                    <a:pt x="18596" y="18664"/>
                    <a:pt x="18610" y="18731"/>
                  </a:cubicBezTo>
                  <a:cubicBezTo>
                    <a:pt x="18610" y="18742"/>
                    <a:pt x="18610" y="18754"/>
                    <a:pt x="18610" y="18766"/>
                  </a:cubicBezTo>
                  <a:cubicBezTo>
                    <a:pt x="18620" y="18823"/>
                    <a:pt x="18662" y="18848"/>
                    <a:pt x="18704" y="18848"/>
                  </a:cubicBezTo>
                  <a:cubicBezTo>
                    <a:pt x="18758" y="18848"/>
                    <a:pt x="18814" y="18805"/>
                    <a:pt x="18800" y="18731"/>
                  </a:cubicBezTo>
                  <a:cubicBezTo>
                    <a:pt x="18800" y="18731"/>
                    <a:pt x="18800" y="18719"/>
                    <a:pt x="18800" y="18707"/>
                  </a:cubicBezTo>
                  <a:cubicBezTo>
                    <a:pt x="18790" y="18649"/>
                    <a:pt x="18747" y="18624"/>
                    <a:pt x="18704" y="18624"/>
                  </a:cubicBezTo>
                  <a:close/>
                  <a:moveTo>
                    <a:pt x="12704" y="15706"/>
                  </a:moveTo>
                  <a:cubicBezTo>
                    <a:pt x="12621" y="15706"/>
                    <a:pt x="12561" y="16814"/>
                    <a:pt x="12573" y="18207"/>
                  </a:cubicBezTo>
                  <a:cubicBezTo>
                    <a:pt x="12585" y="19600"/>
                    <a:pt x="12669" y="20707"/>
                    <a:pt x="12764" y="20707"/>
                  </a:cubicBezTo>
                  <a:lnTo>
                    <a:pt x="12752" y="20695"/>
                  </a:lnTo>
                  <a:cubicBezTo>
                    <a:pt x="12835" y="20695"/>
                    <a:pt x="12895" y="19600"/>
                    <a:pt x="12883" y="18207"/>
                  </a:cubicBezTo>
                  <a:cubicBezTo>
                    <a:pt x="12871" y="16814"/>
                    <a:pt x="12788" y="15706"/>
                    <a:pt x="12704" y="15706"/>
                  </a:cubicBezTo>
                  <a:close/>
                  <a:moveTo>
                    <a:pt x="11237" y="16289"/>
                  </a:moveTo>
                  <a:cubicBezTo>
                    <a:pt x="11149" y="16289"/>
                    <a:pt x="10808" y="17400"/>
                    <a:pt x="10466" y="18802"/>
                  </a:cubicBezTo>
                  <a:cubicBezTo>
                    <a:pt x="10133" y="20207"/>
                    <a:pt x="9930" y="21362"/>
                    <a:pt x="10013" y="21386"/>
                  </a:cubicBezTo>
                  <a:cubicBezTo>
                    <a:pt x="10014" y="21386"/>
                    <a:pt x="10014" y="21386"/>
                    <a:pt x="10015" y="21386"/>
                  </a:cubicBezTo>
                  <a:cubicBezTo>
                    <a:pt x="10101" y="21386"/>
                    <a:pt x="10444" y="20283"/>
                    <a:pt x="10775" y="18885"/>
                  </a:cubicBezTo>
                  <a:cubicBezTo>
                    <a:pt x="11109" y="17468"/>
                    <a:pt x="11323" y="16325"/>
                    <a:pt x="11240" y="16290"/>
                  </a:cubicBezTo>
                  <a:cubicBezTo>
                    <a:pt x="11239" y="16289"/>
                    <a:pt x="11238" y="16289"/>
                    <a:pt x="11237" y="16289"/>
                  </a:cubicBezTo>
                  <a:close/>
                  <a:moveTo>
                    <a:pt x="16185" y="16194"/>
                  </a:moveTo>
                  <a:cubicBezTo>
                    <a:pt x="16183" y="16194"/>
                    <a:pt x="16182" y="16194"/>
                    <a:pt x="16181" y="16194"/>
                  </a:cubicBezTo>
                  <a:cubicBezTo>
                    <a:pt x="16098" y="16230"/>
                    <a:pt x="16514" y="17480"/>
                    <a:pt x="17217" y="18957"/>
                  </a:cubicBezTo>
                  <a:cubicBezTo>
                    <a:pt x="17917" y="20391"/>
                    <a:pt x="18605" y="21506"/>
                    <a:pt x="18700" y="21506"/>
                  </a:cubicBezTo>
                  <a:cubicBezTo>
                    <a:pt x="18702" y="21506"/>
                    <a:pt x="18704" y="21506"/>
                    <a:pt x="18705" y="21505"/>
                  </a:cubicBezTo>
                  <a:lnTo>
                    <a:pt x="18705" y="21481"/>
                  </a:lnTo>
                  <a:cubicBezTo>
                    <a:pt x="18776" y="21433"/>
                    <a:pt x="18205" y="20290"/>
                    <a:pt x="17503" y="18826"/>
                  </a:cubicBezTo>
                  <a:cubicBezTo>
                    <a:pt x="16822" y="17383"/>
                    <a:pt x="16280" y="16194"/>
                    <a:pt x="16185" y="16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95" name="Google Shape;2795;g28a14646ddf_4_1"/>
            <p:cNvGrpSpPr/>
            <p:nvPr/>
          </p:nvGrpSpPr>
          <p:grpSpPr>
            <a:xfrm>
              <a:off x="5024800" y="360683"/>
              <a:ext cx="3952148" cy="2740361"/>
              <a:chOff x="5024800" y="540258"/>
              <a:chExt cx="3952148" cy="2740361"/>
            </a:xfrm>
          </p:grpSpPr>
          <p:sp>
            <p:nvSpPr>
              <p:cNvPr id="2796" name="Google Shape;2796;g28a14646ddf_4_1"/>
              <p:cNvSpPr/>
              <p:nvPr/>
            </p:nvSpPr>
            <p:spPr>
              <a:xfrm>
                <a:off x="5192286" y="1701190"/>
                <a:ext cx="118024" cy="107571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365" extrusionOk="0">
                    <a:moveTo>
                      <a:pt x="237" y="0"/>
                    </a:moveTo>
                    <a:cubicBezTo>
                      <a:pt x="88" y="0"/>
                      <a:pt x="0" y="7"/>
                      <a:pt x="0" y="7"/>
                    </a:cubicBezTo>
                    <a:lnTo>
                      <a:pt x="84" y="1627"/>
                    </a:lnTo>
                    <a:cubicBezTo>
                      <a:pt x="203" y="1606"/>
                      <a:pt x="319" y="1597"/>
                      <a:pt x="432" y="1597"/>
                    </a:cubicBezTo>
                    <a:cubicBezTo>
                      <a:pt x="1978" y="1597"/>
                      <a:pt x="2929" y="3365"/>
                      <a:pt x="2929" y="3365"/>
                    </a:cubicBezTo>
                    <a:lnTo>
                      <a:pt x="3691" y="2091"/>
                    </a:lnTo>
                    <a:cubicBezTo>
                      <a:pt x="3138" y="164"/>
                      <a:pt x="961" y="0"/>
                      <a:pt x="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g28a14646ddf_4_1"/>
              <p:cNvSpPr/>
              <p:nvPr/>
            </p:nvSpPr>
            <p:spPr>
              <a:xfrm>
                <a:off x="7366059" y="2476762"/>
                <a:ext cx="213958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4381" extrusionOk="0">
                    <a:moveTo>
                      <a:pt x="4549" y="0"/>
                    </a:moveTo>
                    <a:cubicBezTo>
                      <a:pt x="3707" y="2024"/>
                      <a:pt x="1226" y="2213"/>
                      <a:pt x="329" y="2213"/>
                    </a:cubicBezTo>
                    <a:cubicBezTo>
                      <a:pt x="123" y="2213"/>
                      <a:pt x="1" y="2203"/>
                      <a:pt x="1" y="2203"/>
                    </a:cubicBezTo>
                    <a:lnTo>
                      <a:pt x="1" y="2203"/>
                    </a:lnTo>
                    <a:lnTo>
                      <a:pt x="1001" y="4203"/>
                    </a:lnTo>
                    <a:cubicBezTo>
                      <a:pt x="1409" y="4326"/>
                      <a:pt x="1798" y="4381"/>
                      <a:pt x="2168" y="4381"/>
                    </a:cubicBezTo>
                    <a:cubicBezTo>
                      <a:pt x="4990" y="4381"/>
                      <a:pt x="6692" y="1227"/>
                      <a:pt x="6692" y="1227"/>
                    </a:cubicBezTo>
                    <a:lnTo>
                      <a:pt x="45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g28a14646ddf_4_1"/>
              <p:cNvSpPr/>
              <p:nvPr/>
            </p:nvSpPr>
            <p:spPr>
              <a:xfrm>
                <a:off x="7640674" y="540258"/>
                <a:ext cx="103191" cy="87239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29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1" y="1363"/>
                      <a:pt x="423" y="1348"/>
                      <a:pt x="551" y="1348"/>
                    </a:cubicBezTo>
                    <a:cubicBezTo>
                      <a:pt x="1792" y="1348"/>
                      <a:pt x="2644" y="2729"/>
                      <a:pt x="2644" y="2729"/>
                    </a:cubicBezTo>
                    <a:lnTo>
                      <a:pt x="3228" y="1609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g28a14646ddf_4_1"/>
              <p:cNvSpPr/>
              <p:nvPr/>
            </p:nvSpPr>
            <p:spPr>
              <a:xfrm>
                <a:off x="7658385" y="1754259"/>
                <a:ext cx="103191" cy="86856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7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6" y="1361"/>
                      <a:pt x="433" y="1345"/>
                      <a:pt x="566" y="1345"/>
                    </a:cubicBezTo>
                    <a:cubicBezTo>
                      <a:pt x="1810" y="1345"/>
                      <a:pt x="2656" y="2717"/>
                      <a:pt x="2656" y="2717"/>
                    </a:cubicBezTo>
                    <a:lnTo>
                      <a:pt x="3227" y="1610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g28a14646ddf_4_1"/>
              <p:cNvSpPr/>
              <p:nvPr/>
            </p:nvSpPr>
            <p:spPr>
              <a:xfrm>
                <a:off x="5693985" y="829580"/>
                <a:ext cx="103191" cy="8692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9" extrusionOk="0">
                    <a:moveTo>
                      <a:pt x="485" y="0"/>
                    </a:moveTo>
                    <a:cubicBezTo>
                      <a:pt x="192" y="0"/>
                      <a:pt x="1" y="28"/>
                      <a:pt x="1" y="28"/>
                    </a:cubicBezTo>
                    <a:lnTo>
                      <a:pt x="155" y="1397"/>
                    </a:lnTo>
                    <a:cubicBezTo>
                      <a:pt x="296" y="1363"/>
                      <a:pt x="433" y="1347"/>
                      <a:pt x="565" y="1347"/>
                    </a:cubicBezTo>
                    <a:cubicBezTo>
                      <a:pt x="1809" y="1347"/>
                      <a:pt x="2656" y="2719"/>
                      <a:pt x="2656" y="2719"/>
                    </a:cubicBezTo>
                    <a:lnTo>
                      <a:pt x="3227" y="1611"/>
                    </a:lnTo>
                    <a:cubicBezTo>
                      <a:pt x="2735" y="194"/>
                      <a:pt x="1258" y="0"/>
                      <a:pt x="4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g28a14646ddf_4_1"/>
              <p:cNvSpPr/>
              <p:nvPr/>
            </p:nvSpPr>
            <p:spPr>
              <a:xfrm>
                <a:off x="6490017" y="884102"/>
                <a:ext cx="9977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977" extrusionOk="0">
                    <a:moveTo>
                      <a:pt x="2120" y="0"/>
                    </a:moveTo>
                    <a:cubicBezTo>
                      <a:pt x="96" y="322"/>
                      <a:pt x="1" y="2894"/>
                      <a:pt x="1" y="2894"/>
                    </a:cubicBezTo>
                    <a:lnTo>
                      <a:pt x="1370" y="2977"/>
                    </a:lnTo>
                    <a:cubicBezTo>
                      <a:pt x="1287" y="1477"/>
                      <a:pt x="3120" y="762"/>
                      <a:pt x="3120" y="762"/>
                    </a:cubicBezTo>
                    <a:lnTo>
                      <a:pt x="2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g28a14646ddf_4_1"/>
              <p:cNvSpPr/>
              <p:nvPr/>
            </p:nvSpPr>
            <p:spPr>
              <a:xfrm>
                <a:off x="5024800" y="3140569"/>
                <a:ext cx="213543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381" extrusionOk="0">
                    <a:moveTo>
                      <a:pt x="4549" y="1"/>
                    </a:moveTo>
                    <a:cubicBezTo>
                      <a:pt x="3697" y="2013"/>
                      <a:pt x="1227" y="2202"/>
                      <a:pt x="330" y="2202"/>
                    </a:cubicBezTo>
                    <a:cubicBezTo>
                      <a:pt x="124" y="2202"/>
                      <a:pt x="1" y="2192"/>
                      <a:pt x="1" y="2192"/>
                    </a:cubicBezTo>
                    <a:lnTo>
                      <a:pt x="1" y="2192"/>
                    </a:lnTo>
                    <a:lnTo>
                      <a:pt x="989" y="4204"/>
                    </a:lnTo>
                    <a:cubicBezTo>
                      <a:pt x="1395" y="4327"/>
                      <a:pt x="1783" y="4381"/>
                      <a:pt x="2153" y="4381"/>
                    </a:cubicBezTo>
                    <a:cubicBezTo>
                      <a:pt x="4968" y="4381"/>
                      <a:pt x="6680" y="1227"/>
                      <a:pt x="6680" y="1227"/>
                    </a:cubicBezTo>
                    <a:lnTo>
                      <a:pt x="45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g28a14646ddf_4_1"/>
              <p:cNvSpPr/>
              <p:nvPr/>
            </p:nvSpPr>
            <p:spPr>
              <a:xfrm>
                <a:off x="8902304" y="2363335"/>
                <a:ext cx="74644" cy="92514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894" extrusionOk="0">
                    <a:moveTo>
                      <a:pt x="393" y="0"/>
                    </a:moveTo>
                    <a:lnTo>
                      <a:pt x="0" y="1024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2"/>
                    </a:lnTo>
                    <a:cubicBezTo>
                      <a:pt x="2334" y="69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g28a14646ddf_4_1"/>
              <p:cNvSpPr/>
              <p:nvPr/>
            </p:nvSpPr>
            <p:spPr>
              <a:xfrm>
                <a:off x="8791914" y="1678556"/>
                <a:ext cx="75028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23" extrusionOk="0">
                    <a:moveTo>
                      <a:pt x="1370" y="1"/>
                    </a:moveTo>
                    <a:cubicBezTo>
                      <a:pt x="1" y="906"/>
                      <a:pt x="775" y="2823"/>
                      <a:pt x="775" y="2823"/>
                    </a:cubicBezTo>
                    <a:lnTo>
                      <a:pt x="1810" y="2430"/>
                    </a:lnTo>
                    <a:cubicBezTo>
                      <a:pt x="1251" y="1358"/>
                      <a:pt x="2346" y="239"/>
                      <a:pt x="2346" y="239"/>
                    </a:cubicBezTo>
                    <a:lnTo>
                      <a:pt x="13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5" name="Google Shape;2805;g28a14646ddf_4_1"/>
            <p:cNvGrpSpPr/>
            <p:nvPr/>
          </p:nvGrpSpPr>
          <p:grpSpPr>
            <a:xfrm>
              <a:off x="5047242" y="1171130"/>
              <a:ext cx="3930057" cy="1711504"/>
              <a:chOff x="5047242" y="1350705"/>
              <a:chExt cx="3930057" cy="1711504"/>
            </a:xfrm>
          </p:grpSpPr>
          <p:sp>
            <p:nvSpPr>
              <p:cNvPr id="2806" name="Google Shape;2806;g28a14646ddf_4_1"/>
              <p:cNvSpPr/>
              <p:nvPr/>
            </p:nvSpPr>
            <p:spPr>
              <a:xfrm>
                <a:off x="8371712" y="2874778"/>
                <a:ext cx="79183" cy="7247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67" extrusionOk="0">
                    <a:moveTo>
                      <a:pt x="149" y="0"/>
                    </a:moveTo>
                    <a:cubicBezTo>
                      <a:pt x="55" y="0"/>
                      <a:pt x="0" y="4"/>
                      <a:pt x="0" y="4"/>
                    </a:cubicBezTo>
                    <a:lnTo>
                      <a:pt x="60" y="1088"/>
                    </a:lnTo>
                    <a:cubicBezTo>
                      <a:pt x="140" y="1074"/>
                      <a:pt x="219" y="1067"/>
                      <a:pt x="295" y="1067"/>
                    </a:cubicBezTo>
                    <a:cubicBezTo>
                      <a:pt x="1334" y="1067"/>
                      <a:pt x="1965" y="2266"/>
                      <a:pt x="1965" y="2266"/>
                    </a:cubicBezTo>
                    <a:lnTo>
                      <a:pt x="2477" y="1421"/>
                    </a:lnTo>
                    <a:cubicBezTo>
                      <a:pt x="2109" y="108"/>
                      <a:pt x="627" y="0"/>
                      <a:pt x="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g28a14646ddf_4_1"/>
              <p:cNvSpPr/>
              <p:nvPr/>
            </p:nvSpPr>
            <p:spPr>
              <a:xfrm>
                <a:off x="7808352" y="238539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23" y="1"/>
                    </a:moveTo>
                    <a:cubicBezTo>
                      <a:pt x="191" y="168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6"/>
                      <a:pt x="2585" y="656"/>
                    </a:cubicBezTo>
                    <a:lnTo>
                      <a:pt x="18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g28a14646ddf_4_1"/>
              <p:cNvSpPr/>
              <p:nvPr/>
            </p:nvSpPr>
            <p:spPr>
              <a:xfrm>
                <a:off x="8894695" y="2796102"/>
                <a:ext cx="82604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370" extrusionOk="0">
                    <a:moveTo>
                      <a:pt x="1834" y="1"/>
                    </a:moveTo>
                    <a:cubicBezTo>
                      <a:pt x="191" y="179"/>
                      <a:pt x="0" y="2239"/>
                      <a:pt x="0" y="2239"/>
                    </a:cubicBezTo>
                    <a:lnTo>
                      <a:pt x="1096" y="2370"/>
                    </a:lnTo>
                    <a:cubicBezTo>
                      <a:pt x="1096" y="1156"/>
                      <a:pt x="2584" y="667"/>
                      <a:pt x="2584" y="667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g28a14646ddf_4_1"/>
              <p:cNvSpPr/>
              <p:nvPr/>
            </p:nvSpPr>
            <p:spPr>
              <a:xfrm>
                <a:off x="5047242" y="2216022"/>
                <a:ext cx="82636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70" extrusionOk="0">
                    <a:moveTo>
                      <a:pt x="1835" y="1"/>
                    </a:moveTo>
                    <a:cubicBezTo>
                      <a:pt x="191" y="179"/>
                      <a:pt x="1" y="2239"/>
                      <a:pt x="1" y="2239"/>
                    </a:cubicBezTo>
                    <a:lnTo>
                      <a:pt x="1096" y="2370"/>
                    </a:lnTo>
                    <a:cubicBezTo>
                      <a:pt x="1096" y="1167"/>
                      <a:pt x="2585" y="667"/>
                      <a:pt x="2585" y="667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g28a14646ddf_4_1"/>
              <p:cNvSpPr/>
              <p:nvPr/>
            </p:nvSpPr>
            <p:spPr>
              <a:xfrm>
                <a:off x="7731083" y="1397675"/>
                <a:ext cx="69306" cy="56199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58" extrusionOk="0">
                    <a:moveTo>
                      <a:pt x="370" y="0"/>
                    </a:moveTo>
                    <a:lnTo>
                      <a:pt x="1" y="762"/>
                    </a:lnTo>
                    <a:cubicBezTo>
                      <a:pt x="333" y="1620"/>
                      <a:pt x="1214" y="1757"/>
                      <a:pt x="1745" y="1757"/>
                    </a:cubicBezTo>
                    <a:cubicBezTo>
                      <a:pt x="1995" y="1757"/>
                      <a:pt x="2168" y="1727"/>
                      <a:pt x="2168" y="1727"/>
                    </a:cubicBezTo>
                    <a:lnTo>
                      <a:pt x="2037" y="834"/>
                    </a:lnTo>
                    <a:cubicBezTo>
                      <a:pt x="1931" y="864"/>
                      <a:pt x="1828" y="877"/>
                      <a:pt x="1729" y="877"/>
                    </a:cubicBezTo>
                    <a:cubicBezTo>
                      <a:pt x="926" y="877"/>
                      <a:pt x="370" y="0"/>
                      <a:pt x="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g28a14646ddf_4_1"/>
              <p:cNvSpPr/>
              <p:nvPr/>
            </p:nvSpPr>
            <p:spPr>
              <a:xfrm>
                <a:off x="6567502" y="2986798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4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4" y="656"/>
                      <a:pt x="2584" y="656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g28a14646ddf_4_1"/>
              <p:cNvSpPr/>
              <p:nvPr/>
            </p:nvSpPr>
            <p:spPr>
              <a:xfrm>
                <a:off x="6281634" y="136340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5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5"/>
                      <a:pt x="2585" y="655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g28a14646ddf_4_1"/>
              <p:cNvSpPr/>
              <p:nvPr/>
            </p:nvSpPr>
            <p:spPr>
              <a:xfrm>
                <a:off x="5984769" y="1845659"/>
                <a:ext cx="74612" cy="9254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895" extrusionOk="0">
                    <a:moveTo>
                      <a:pt x="393" y="1"/>
                    </a:moveTo>
                    <a:lnTo>
                      <a:pt x="0" y="1025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3"/>
                    </a:lnTo>
                    <a:cubicBezTo>
                      <a:pt x="2334" y="703"/>
                      <a:pt x="393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g28a14646ddf_4_1"/>
              <p:cNvSpPr/>
              <p:nvPr/>
            </p:nvSpPr>
            <p:spPr>
              <a:xfrm>
                <a:off x="5104686" y="1350705"/>
                <a:ext cx="78065" cy="8110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537" extrusionOk="0">
                    <a:moveTo>
                      <a:pt x="1573" y="0"/>
                    </a:moveTo>
                    <a:cubicBezTo>
                      <a:pt x="1" y="477"/>
                      <a:pt x="203" y="2536"/>
                      <a:pt x="203" y="2536"/>
                    </a:cubicBezTo>
                    <a:lnTo>
                      <a:pt x="1299" y="2453"/>
                    </a:lnTo>
                    <a:cubicBezTo>
                      <a:pt x="1061" y="1274"/>
                      <a:pt x="2442" y="512"/>
                      <a:pt x="2442" y="512"/>
                    </a:cubicBez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g28a14646ddf_4_1"/>
              <p:cNvSpPr/>
              <p:nvPr/>
            </p:nvSpPr>
            <p:spPr>
              <a:xfrm>
                <a:off x="5817283" y="2384659"/>
                <a:ext cx="92130" cy="9746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3049" extrusionOk="0">
                    <a:moveTo>
                      <a:pt x="1215" y="0"/>
                    </a:moveTo>
                    <a:lnTo>
                      <a:pt x="215" y="774"/>
                    </a:lnTo>
                    <a:cubicBezTo>
                      <a:pt x="0" y="2608"/>
                      <a:pt x="2441" y="3048"/>
                      <a:pt x="2441" y="3048"/>
                    </a:cubicBezTo>
                    <a:lnTo>
                      <a:pt x="2882" y="1846"/>
                    </a:lnTo>
                    <a:cubicBezTo>
                      <a:pt x="1429" y="1715"/>
                      <a:pt x="1215" y="0"/>
                      <a:pt x="1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g28a14646ddf_4_1"/>
              <p:cNvSpPr/>
              <p:nvPr/>
            </p:nvSpPr>
            <p:spPr>
              <a:xfrm>
                <a:off x="8710457" y="2104513"/>
                <a:ext cx="89861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06" extrusionOk="0">
                    <a:moveTo>
                      <a:pt x="1751" y="0"/>
                    </a:moveTo>
                    <a:cubicBezTo>
                      <a:pt x="1560" y="1191"/>
                      <a:pt x="1" y="1429"/>
                      <a:pt x="1" y="1429"/>
                    </a:cubicBezTo>
                    <a:lnTo>
                      <a:pt x="644" y="2203"/>
                    </a:lnTo>
                    <a:cubicBezTo>
                      <a:pt x="677" y="2204"/>
                      <a:pt x="711" y="2205"/>
                      <a:pt x="743" y="2205"/>
                    </a:cubicBezTo>
                    <a:cubicBezTo>
                      <a:pt x="2308" y="2205"/>
                      <a:pt x="2811" y="298"/>
                      <a:pt x="2811" y="298"/>
                    </a:cubicBezTo>
                    <a:lnTo>
                      <a:pt x="1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g28a14646ddf_4_1"/>
              <p:cNvSpPr/>
              <p:nvPr/>
            </p:nvSpPr>
            <p:spPr>
              <a:xfrm>
                <a:off x="8762215" y="1378622"/>
                <a:ext cx="76179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526" extrusionOk="0">
                    <a:moveTo>
                      <a:pt x="84" y="1"/>
                    </a:moveTo>
                    <a:lnTo>
                      <a:pt x="1" y="1096"/>
                    </a:lnTo>
                    <a:cubicBezTo>
                      <a:pt x="20" y="1096"/>
                      <a:pt x="39" y="1095"/>
                      <a:pt x="58" y="1095"/>
                    </a:cubicBezTo>
                    <a:cubicBezTo>
                      <a:pt x="1221" y="1095"/>
                      <a:pt x="1751" y="2525"/>
                      <a:pt x="1751" y="2525"/>
                    </a:cubicBezTo>
                    <a:lnTo>
                      <a:pt x="2382" y="1751"/>
                    </a:lnTo>
                    <a:cubicBezTo>
                      <a:pt x="2144" y="120"/>
                      <a:pt x="84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8" name="Google Shape;2818;g28a14646ddf_4_1"/>
            <p:cNvSpPr/>
            <p:nvPr/>
          </p:nvSpPr>
          <p:spPr>
            <a:xfrm>
              <a:off x="7846035" y="219297"/>
              <a:ext cx="1099296" cy="1033755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g28a14646ddf_4_1"/>
            <p:cNvSpPr/>
            <p:nvPr/>
          </p:nvSpPr>
          <p:spPr>
            <a:xfrm>
              <a:off x="5106407" y="539709"/>
              <a:ext cx="74612" cy="92546"/>
            </a:xfrm>
            <a:custGeom>
              <a:avLst/>
              <a:gdLst/>
              <a:ahLst/>
              <a:cxnLst/>
              <a:rect l="l" t="t" r="r" b="b"/>
              <a:pathLst>
                <a:path w="2334" h="2895" extrusionOk="0">
                  <a:moveTo>
                    <a:pt x="393" y="1"/>
                  </a:moveTo>
                  <a:lnTo>
                    <a:pt x="0" y="1025"/>
                  </a:lnTo>
                  <a:cubicBezTo>
                    <a:pt x="1167" y="1322"/>
                    <a:pt x="1274" y="2894"/>
                    <a:pt x="1274" y="2894"/>
                  </a:cubicBezTo>
                  <a:lnTo>
                    <a:pt x="2096" y="2323"/>
                  </a:lnTo>
                  <a:cubicBezTo>
                    <a:pt x="2334" y="703"/>
                    <a:pt x="393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g28a14646ddf_4_1"/>
            <p:cNvSpPr/>
            <p:nvPr/>
          </p:nvSpPr>
          <p:spPr>
            <a:xfrm>
              <a:off x="4218627" y="571025"/>
              <a:ext cx="706738" cy="630106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21" name="Google Shape;2821;g28a14646ddf_4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9531" y="3579439"/>
            <a:ext cx="1914792" cy="1771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22" name="Google Shape;2822;g28a14646ddf_4_1"/>
          <p:cNvSpPr/>
          <p:nvPr/>
        </p:nvSpPr>
        <p:spPr>
          <a:xfrm>
            <a:off x="8757050" y="17475"/>
            <a:ext cx="387000" cy="4656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823" name="Google Shape;2823;g28a14646ddf_4_1" descr="240 Tranh tet ý tưởng | lì xì, mỹ thuật, thiệ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8012" y="2454332"/>
            <a:ext cx="5877655" cy="2896991"/>
          </a:xfrm>
          <a:prstGeom prst="rect">
            <a:avLst/>
          </a:prstGeom>
          <a:noFill/>
          <a:ln>
            <a:noFill/>
          </a:ln>
        </p:spPr>
      </p:pic>
      <p:sp>
        <p:nvSpPr>
          <p:cNvPr id="2824" name="Google Shape;2824;g28a14646ddf_4_1"/>
          <p:cNvSpPr txBox="1">
            <a:spLocks noGrp="1"/>
          </p:cNvSpPr>
          <p:nvPr>
            <p:ph type="ctrTitle" idx="4294967295"/>
          </p:nvPr>
        </p:nvSpPr>
        <p:spPr>
          <a:xfrm>
            <a:off x="1678245" y="723523"/>
            <a:ext cx="57078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6</a:t>
            </a:r>
            <a:endParaRPr/>
          </a:p>
        </p:txBody>
      </p:sp>
      <p:sp>
        <p:nvSpPr>
          <p:cNvPr id="2825" name="Google Shape;2825;g28a14646ddf_4_1"/>
          <p:cNvSpPr/>
          <p:nvPr/>
        </p:nvSpPr>
        <p:spPr>
          <a:xfrm>
            <a:off x="2585154" y="2396085"/>
            <a:ext cx="8339" cy="6155"/>
          </a:xfrm>
          <a:custGeom>
            <a:avLst/>
            <a:gdLst/>
            <a:ahLst/>
            <a:cxnLst/>
            <a:rect l="l" t="t" r="r" b="b"/>
            <a:pathLst>
              <a:path w="275" h="203" extrusionOk="0">
                <a:moveTo>
                  <a:pt x="274" y="0"/>
                </a:moveTo>
                <a:lnTo>
                  <a:pt x="274" y="0"/>
                </a:lnTo>
                <a:cubicBezTo>
                  <a:pt x="227" y="36"/>
                  <a:pt x="143" y="83"/>
                  <a:pt x="0" y="167"/>
                </a:cubicBezTo>
                <a:cubicBezTo>
                  <a:pt x="0" y="179"/>
                  <a:pt x="0" y="191"/>
                  <a:pt x="12" y="203"/>
                </a:cubicBezTo>
                <a:cubicBezTo>
                  <a:pt x="96" y="143"/>
                  <a:pt x="191" y="72"/>
                  <a:pt x="274" y="0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6" name="Google Shape;2826;g28a14646ddf_4_1"/>
          <p:cNvSpPr/>
          <p:nvPr/>
        </p:nvSpPr>
        <p:spPr>
          <a:xfrm>
            <a:off x="2593462" y="2395721"/>
            <a:ext cx="758" cy="394"/>
          </a:xfrm>
          <a:custGeom>
            <a:avLst/>
            <a:gdLst/>
            <a:ahLst/>
            <a:cxnLst/>
            <a:rect l="l" t="t" r="r" b="b"/>
            <a:pathLst>
              <a:path w="25" h="13" extrusionOk="0">
                <a:moveTo>
                  <a:pt x="24" y="0"/>
                </a:moveTo>
                <a:cubicBezTo>
                  <a:pt x="12" y="0"/>
                  <a:pt x="0" y="12"/>
                  <a:pt x="0" y="12"/>
                </a:cubicBezTo>
                <a:lnTo>
                  <a:pt x="24" y="0"/>
                </a:lnTo>
                <a:close/>
              </a:path>
            </a:pathLst>
          </a:custGeom>
          <a:solidFill>
            <a:srgbClr val="9E4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7" name="Google Shape;2827;g28a14646ddf_4_1"/>
          <p:cNvSpPr txBox="1"/>
          <p:nvPr/>
        </p:nvSpPr>
        <p:spPr>
          <a:xfrm>
            <a:off x="742280" y="1116203"/>
            <a:ext cx="74121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rienda"/>
              <a:buNone/>
            </a:pPr>
            <a:r>
              <a:rPr lang="en-US" sz="4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Our Tet holiday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28a567067e4_0_10"/>
          <p:cNvSpPr txBox="1">
            <a:spLocks noGrp="1"/>
          </p:cNvSpPr>
          <p:nvPr>
            <p:ph type="subTitle" idx="1"/>
          </p:nvPr>
        </p:nvSpPr>
        <p:spPr>
          <a:xfrm>
            <a:off x="5658400" y="3024575"/>
            <a:ext cx="2370300" cy="7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/ˈspeʃl fuːd/</a:t>
            </a:r>
            <a:endParaRPr sz="2600"/>
          </a:p>
        </p:txBody>
      </p:sp>
      <p:sp>
        <p:nvSpPr>
          <p:cNvPr id="2931" name="Google Shape;2931;g28a567067e4_0_10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932" name="Google Shape;2932;g28a567067e4_0_10" title="special-food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5000" y="24089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3" name="Google Shape;2933;g28a567067e4_0_10"/>
          <p:cNvSpPr txBox="1">
            <a:spLocks noGrp="1"/>
          </p:cNvSpPr>
          <p:nvPr>
            <p:ph type="title"/>
          </p:nvPr>
        </p:nvSpPr>
        <p:spPr>
          <a:xfrm>
            <a:off x="2243850" y="127776"/>
            <a:ext cx="49815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Vocabulary</a:t>
            </a:r>
            <a:endParaRPr sz="4800" b="1"/>
          </a:p>
        </p:txBody>
      </p:sp>
      <p:pic>
        <p:nvPicPr>
          <p:cNvPr id="2934" name="Google Shape;2934;g28a567067e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300" y="1555975"/>
            <a:ext cx="4030802" cy="2686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5" name="Google Shape;2935;g28a567067e4_0_10"/>
          <p:cNvSpPr txBox="1">
            <a:spLocks noGrp="1"/>
          </p:cNvSpPr>
          <p:nvPr>
            <p:ph type="subTitle" idx="1"/>
          </p:nvPr>
        </p:nvSpPr>
        <p:spPr>
          <a:xfrm>
            <a:off x="5382100" y="2321825"/>
            <a:ext cx="2922900" cy="9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special food</a:t>
            </a:r>
            <a:endParaRPr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157ABA9-F610-8AB9-FC7E-3D6EE9E43E7C}"/>
              </a:ext>
            </a:extLst>
          </p:cNvPr>
          <p:cNvSpPr txBox="1"/>
          <p:nvPr/>
        </p:nvSpPr>
        <p:spPr>
          <a:xfrm>
            <a:off x="933104" y="144600"/>
            <a:ext cx="7274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+mj-lt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1E172-489D-82BD-EE5C-042F064C2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64" y="1672174"/>
            <a:ext cx="1679196" cy="124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4D4056-DCCF-A8D9-3BBA-615639748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55" y="1683090"/>
            <a:ext cx="1679196" cy="124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F89B7-920D-44B6-D969-CD5DBC1E0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72" y="1683090"/>
            <a:ext cx="1679196" cy="119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7CB318-77FC-6DBA-F053-B1EC7236B4A6}"/>
              </a:ext>
            </a:extLst>
          </p:cNvPr>
          <p:cNvGrpSpPr/>
          <p:nvPr/>
        </p:nvGrpSpPr>
        <p:grpSpPr>
          <a:xfrm>
            <a:off x="1549449" y="2985929"/>
            <a:ext cx="1120415" cy="369332"/>
            <a:chOff x="1685581" y="5618602"/>
            <a:chExt cx="1493887" cy="4924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860D02-2FAA-E657-E372-CDE198F62267}"/>
                </a:ext>
              </a:extLst>
            </p:cNvPr>
            <p:cNvSpPr txBox="1"/>
            <p:nvPr/>
          </p:nvSpPr>
          <p:spPr>
            <a:xfrm>
              <a:off x="1685581" y="5618602"/>
              <a:ext cx="5838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70C0"/>
                  </a:solidFill>
                  <a:latin typeface="+mj-lt"/>
                </a:rPr>
                <a:t>1.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D76BE1-029B-9114-2ECF-F544A50D9EA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C7339F-C99D-755E-28C9-2DD46F8A4DA1}"/>
              </a:ext>
            </a:extLst>
          </p:cNvPr>
          <p:cNvGrpSpPr/>
          <p:nvPr/>
        </p:nvGrpSpPr>
        <p:grpSpPr>
          <a:xfrm>
            <a:off x="3871879" y="2985928"/>
            <a:ext cx="1120415" cy="369332"/>
            <a:chOff x="1685581" y="5618602"/>
            <a:chExt cx="1493887" cy="4924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926791-6C01-4A85-9450-57D3256661F5}"/>
                </a:ext>
              </a:extLst>
            </p:cNvPr>
            <p:cNvSpPr txBox="1"/>
            <p:nvPr/>
          </p:nvSpPr>
          <p:spPr>
            <a:xfrm>
              <a:off x="1685581" y="5618602"/>
              <a:ext cx="5838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70C0"/>
                  </a:solidFill>
                  <a:latin typeface="+mj-lt"/>
                </a:rPr>
                <a:t>2.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6D0FBD-551A-2A49-DD87-A5152A97ACC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3AC41-26DE-A643-57A2-B87BC53A0A29}"/>
              </a:ext>
            </a:extLst>
          </p:cNvPr>
          <p:cNvGrpSpPr/>
          <p:nvPr/>
        </p:nvGrpSpPr>
        <p:grpSpPr>
          <a:xfrm>
            <a:off x="6194308" y="2985927"/>
            <a:ext cx="1120415" cy="369332"/>
            <a:chOff x="1685581" y="5618602"/>
            <a:chExt cx="1493887" cy="4924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7FECD5-580B-9DC5-D736-F5C0FFE6C883}"/>
                </a:ext>
              </a:extLst>
            </p:cNvPr>
            <p:cNvSpPr txBox="1"/>
            <p:nvPr/>
          </p:nvSpPr>
          <p:spPr>
            <a:xfrm>
              <a:off x="1685581" y="5618602"/>
              <a:ext cx="5838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70C0"/>
                  </a:solidFill>
                  <a:latin typeface="+mj-lt"/>
                </a:rPr>
                <a:t>3.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CDEBCF-D6B4-6EE6-6113-E24E0774AA3B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A9A2533-CF50-A732-90CD-110FB0857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7829" y="3545019"/>
            <a:ext cx="1769506" cy="124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90366-F0F3-2754-5E9F-AAE5EA65C2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51" y="3467830"/>
            <a:ext cx="1876598" cy="128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59566-93A5-66E2-AB46-3ADBE8B57CE2}"/>
              </a:ext>
            </a:extLst>
          </p:cNvPr>
          <p:cNvGrpSpPr/>
          <p:nvPr/>
        </p:nvGrpSpPr>
        <p:grpSpPr>
          <a:xfrm>
            <a:off x="2693638" y="4791982"/>
            <a:ext cx="1120415" cy="369332"/>
            <a:chOff x="1685581" y="5618602"/>
            <a:chExt cx="1493887" cy="4924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3E0AF7-986B-3B21-F857-7DB8B04A0641}"/>
                </a:ext>
              </a:extLst>
            </p:cNvPr>
            <p:cNvSpPr txBox="1"/>
            <p:nvPr/>
          </p:nvSpPr>
          <p:spPr>
            <a:xfrm>
              <a:off x="1685581" y="5618602"/>
              <a:ext cx="5838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70C0"/>
                  </a:solidFill>
                  <a:latin typeface="+mj-lt"/>
                </a:rPr>
                <a:t>4.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694962-E437-423A-6F09-12CFB3A2F3B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E8070D-2E63-A3B1-0A11-10ECD09EEB4D}"/>
              </a:ext>
            </a:extLst>
          </p:cNvPr>
          <p:cNvGrpSpPr/>
          <p:nvPr/>
        </p:nvGrpSpPr>
        <p:grpSpPr>
          <a:xfrm>
            <a:off x="5477052" y="4791982"/>
            <a:ext cx="1120415" cy="369332"/>
            <a:chOff x="1685581" y="5618602"/>
            <a:chExt cx="1493887" cy="49244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5F0F5D-90CD-9B6E-26F3-89BABFEB3F8A}"/>
                </a:ext>
              </a:extLst>
            </p:cNvPr>
            <p:cNvSpPr txBox="1"/>
            <p:nvPr/>
          </p:nvSpPr>
          <p:spPr>
            <a:xfrm>
              <a:off x="1685581" y="5618602"/>
              <a:ext cx="5838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70C0"/>
                  </a:solidFill>
                  <a:latin typeface="+mj-lt"/>
                </a:rPr>
                <a:t>5.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E4B44E-F65C-FF31-00BE-7DCB6C3EA8D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ounded Rectangle 65">
            <a:extLst>
              <a:ext uri="{FF2B5EF4-FFF2-40B4-BE49-F238E27FC236}">
                <a16:creationId xmlns:a16="http://schemas.microsoft.com/office/drawing/2014/main" id="{C2D64BF3-8CB2-A445-292C-04B05A2E02C4}"/>
              </a:ext>
            </a:extLst>
          </p:cNvPr>
          <p:cNvSpPr/>
          <p:nvPr/>
        </p:nvSpPr>
        <p:spPr>
          <a:xfrm>
            <a:off x="1293063" y="1026670"/>
            <a:ext cx="6613152" cy="4831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DA244E-7BAC-4EC3-5865-75361DD3E59D}"/>
              </a:ext>
            </a:extLst>
          </p:cNvPr>
          <p:cNvSpPr txBox="1"/>
          <p:nvPr/>
        </p:nvSpPr>
        <p:spPr>
          <a:xfrm>
            <a:off x="1580189" y="1084012"/>
            <a:ext cx="81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wish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69FE10-2FC6-339C-1CAC-ED287FD607EE}"/>
              </a:ext>
            </a:extLst>
          </p:cNvPr>
          <p:cNvSpPr txBox="1"/>
          <p:nvPr/>
        </p:nvSpPr>
        <p:spPr>
          <a:xfrm>
            <a:off x="2577202" y="1096808"/>
            <a:ext cx="6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+mj-lt"/>
              </a:rPr>
              <a:t>fun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AB59E7-6414-C6AA-5AD9-B758D8639D62}"/>
              </a:ext>
            </a:extLst>
          </p:cNvPr>
          <p:cNvSpPr txBox="1"/>
          <p:nvPr/>
        </p:nvSpPr>
        <p:spPr>
          <a:xfrm>
            <a:off x="3512391" y="1092252"/>
            <a:ext cx="118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fireworks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305E25-CD00-8B25-9EEA-70ECFD9C1D60}"/>
              </a:ext>
            </a:extLst>
          </p:cNvPr>
          <p:cNvSpPr txBox="1"/>
          <p:nvPr/>
        </p:nvSpPr>
        <p:spPr>
          <a:xfrm>
            <a:off x="5014109" y="1086603"/>
            <a:ext cx="147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special food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4F0397-8099-D272-B945-D52C48E40C26}"/>
              </a:ext>
            </a:extLst>
          </p:cNvPr>
          <p:cNvSpPr txBox="1"/>
          <p:nvPr/>
        </p:nvSpPr>
        <p:spPr>
          <a:xfrm>
            <a:off x="6552862" y="1081101"/>
            <a:ext cx="104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furniture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19014E-EA2B-B060-D3B8-C889BC97AB27}"/>
              </a:ext>
            </a:extLst>
          </p:cNvPr>
          <p:cNvSpPr txBox="1"/>
          <p:nvPr/>
        </p:nvSpPr>
        <p:spPr>
          <a:xfrm>
            <a:off x="1549448" y="298592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j-lt"/>
              </a:rPr>
              <a:t>1.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fireworks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3CC200-CE8B-82A9-D92F-26051F1163EB}"/>
              </a:ext>
            </a:extLst>
          </p:cNvPr>
          <p:cNvSpPr txBox="1"/>
          <p:nvPr/>
        </p:nvSpPr>
        <p:spPr>
          <a:xfrm>
            <a:off x="3719808" y="298592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j-lt"/>
              </a:rPr>
              <a:t>2.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special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food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5F1A7F-E70A-9ECB-ACB4-A07376E15B84}"/>
              </a:ext>
            </a:extLst>
          </p:cNvPr>
          <p:cNvSpPr txBox="1"/>
          <p:nvPr/>
        </p:nvSpPr>
        <p:spPr>
          <a:xfrm>
            <a:off x="6306991" y="298592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j-lt"/>
              </a:rPr>
              <a:t>3.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fun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D50799-33B6-9A7F-6CDA-0DD23E2C77FF}"/>
              </a:ext>
            </a:extLst>
          </p:cNvPr>
          <p:cNvSpPr txBox="1"/>
          <p:nvPr/>
        </p:nvSpPr>
        <p:spPr>
          <a:xfrm>
            <a:off x="2922474" y="4791601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j-lt"/>
              </a:rPr>
              <a:t>4.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wish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2FFB3D-60DA-9E73-D36C-F883C8D941E3}"/>
              </a:ext>
            </a:extLst>
          </p:cNvPr>
          <p:cNvSpPr txBox="1"/>
          <p:nvPr/>
        </p:nvSpPr>
        <p:spPr>
          <a:xfrm>
            <a:off x="5333409" y="47916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j-lt"/>
              </a:rPr>
              <a:t>5.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furniture</a:t>
            </a:r>
          </a:p>
        </p:txBody>
      </p:sp>
      <p:sp>
        <p:nvSpPr>
          <p:cNvPr id="39" name="Google Shape;3001;g28a14646ddf_4_44">
            <a:extLst>
              <a:ext uri="{FF2B5EF4-FFF2-40B4-BE49-F238E27FC236}">
                <a16:creationId xmlns:a16="http://schemas.microsoft.com/office/drawing/2014/main" id="{07299164-E135-4421-ACFB-34D13F9AE94D}"/>
              </a:ext>
            </a:extLst>
          </p:cNvPr>
          <p:cNvSpPr/>
          <p:nvPr/>
        </p:nvSpPr>
        <p:spPr>
          <a:xfrm>
            <a:off x="8746700" y="3650"/>
            <a:ext cx="407700" cy="4464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40" name="Google Shape;3013;g28a14646ddf_4_44">
            <a:extLst>
              <a:ext uri="{FF2B5EF4-FFF2-40B4-BE49-F238E27FC236}">
                <a16:creationId xmlns:a16="http://schemas.microsoft.com/office/drawing/2014/main" id="{D828401F-3E4C-48A7-A54F-A8091A3C194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610" y="178412"/>
            <a:ext cx="399474" cy="39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40" name="Google Shape;2940;g28a14646ddf_4_44"/>
          <p:cNvCxnSpPr>
            <a:stCxn id="2941" idx="3"/>
            <a:endCxn id="2942" idx="1"/>
          </p:cNvCxnSpPr>
          <p:nvPr/>
        </p:nvCxnSpPr>
        <p:spPr>
          <a:xfrm>
            <a:off x="3791561" y="1705985"/>
            <a:ext cx="1642200" cy="28557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43" name="Google Shape;2943;g28a14646ddf_4_44"/>
          <p:cNvGrpSpPr/>
          <p:nvPr/>
        </p:nvGrpSpPr>
        <p:grpSpPr>
          <a:xfrm>
            <a:off x="5408909" y="3225886"/>
            <a:ext cx="1823524" cy="454541"/>
            <a:chOff x="1091044" y="2556164"/>
            <a:chExt cx="2431365" cy="606055"/>
          </a:xfrm>
        </p:grpSpPr>
        <p:sp>
          <p:nvSpPr>
            <p:cNvPr id="2944" name="Google Shape;2944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g28a14646ddf_4_44"/>
            <p:cNvSpPr txBox="1"/>
            <p:nvPr/>
          </p:nvSpPr>
          <p:spPr>
            <a:xfrm>
              <a:off x="1091044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 wish</a:t>
              </a:r>
              <a:endParaRPr/>
            </a:p>
          </p:txBody>
        </p:sp>
      </p:grpSp>
      <p:grpSp>
        <p:nvGrpSpPr>
          <p:cNvPr id="2946" name="Google Shape;2946;g28a14646ddf_4_44"/>
          <p:cNvGrpSpPr/>
          <p:nvPr/>
        </p:nvGrpSpPr>
        <p:grpSpPr>
          <a:xfrm>
            <a:off x="5429866" y="4341538"/>
            <a:ext cx="1792350" cy="454541"/>
            <a:chOff x="1132609" y="2556164"/>
            <a:chExt cx="2389800" cy="606055"/>
          </a:xfrm>
        </p:grpSpPr>
        <p:sp>
          <p:nvSpPr>
            <p:cNvPr id="2947" name="Google Shape;2947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b.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fireworks</a:t>
              </a:r>
              <a:endParaRPr/>
            </a:p>
          </p:txBody>
        </p:sp>
      </p:grpSp>
      <p:grpSp>
        <p:nvGrpSpPr>
          <p:cNvPr id="2949" name="Google Shape;2949;g28a14646ddf_4_44"/>
          <p:cNvGrpSpPr/>
          <p:nvPr/>
        </p:nvGrpSpPr>
        <p:grpSpPr>
          <a:xfrm>
            <a:off x="5402589" y="3793627"/>
            <a:ext cx="1849500" cy="464773"/>
            <a:chOff x="1091044" y="2556164"/>
            <a:chExt cx="2466000" cy="619697"/>
          </a:xfrm>
        </p:grpSpPr>
        <p:sp>
          <p:nvSpPr>
            <p:cNvPr id="2950" name="Google Shape;2950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g28a14646ddf_4_44"/>
            <p:cNvSpPr txBox="1"/>
            <p:nvPr/>
          </p:nvSpPr>
          <p:spPr>
            <a:xfrm>
              <a:off x="1091044" y="2621761"/>
              <a:ext cx="2466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the furniture</a:t>
              </a:r>
              <a:endParaRPr/>
            </a:p>
          </p:txBody>
        </p:sp>
      </p:grpSp>
      <p:grpSp>
        <p:nvGrpSpPr>
          <p:cNvPr id="2952" name="Google Shape;2952;g28a14646ddf_4_44"/>
          <p:cNvGrpSpPr/>
          <p:nvPr/>
        </p:nvGrpSpPr>
        <p:grpSpPr>
          <a:xfrm>
            <a:off x="5340243" y="2644999"/>
            <a:ext cx="1982025" cy="446430"/>
            <a:chOff x="1000990" y="2556164"/>
            <a:chExt cx="2642700" cy="595240"/>
          </a:xfrm>
        </p:grpSpPr>
        <p:sp>
          <p:nvSpPr>
            <p:cNvPr id="2953" name="Google Shape;2953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g28a14646ddf_4_44"/>
            <p:cNvSpPr txBox="1"/>
            <p:nvPr/>
          </p:nvSpPr>
          <p:spPr>
            <a:xfrm>
              <a:off x="1000990" y="2597304"/>
              <a:ext cx="2642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d.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lucky money</a:t>
              </a:r>
              <a:endParaRPr/>
            </a:p>
          </p:txBody>
        </p:sp>
      </p:grpSp>
      <p:grpSp>
        <p:nvGrpSpPr>
          <p:cNvPr id="2955" name="Google Shape;2955;g28a14646ddf_4_44"/>
          <p:cNvGrpSpPr/>
          <p:nvPr/>
        </p:nvGrpSpPr>
        <p:grpSpPr>
          <a:xfrm>
            <a:off x="5429865" y="2071157"/>
            <a:ext cx="1792350" cy="454541"/>
            <a:chOff x="1132609" y="2556164"/>
            <a:chExt cx="2389800" cy="606055"/>
          </a:xfrm>
        </p:grpSpPr>
        <p:sp>
          <p:nvSpPr>
            <p:cNvPr id="2956" name="Google Shape;2956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e.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relatives</a:t>
              </a:r>
              <a:endParaRPr/>
            </a:p>
          </p:txBody>
        </p:sp>
      </p:grpSp>
      <p:grpSp>
        <p:nvGrpSpPr>
          <p:cNvPr id="2958" name="Google Shape;2958;g28a14646ddf_4_44"/>
          <p:cNvGrpSpPr/>
          <p:nvPr/>
        </p:nvGrpSpPr>
        <p:grpSpPr>
          <a:xfrm>
            <a:off x="5429865" y="1472244"/>
            <a:ext cx="1792350" cy="454541"/>
            <a:chOff x="1132609" y="2556164"/>
            <a:chExt cx="2389800" cy="606055"/>
          </a:xfrm>
        </p:grpSpPr>
        <p:sp>
          <p:nvSpPr>
            <p:cNvPr id="2959" name="Google Shape;2959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fun</a:t>
              </a:r>
              <a:endParaRPr/>
            </a:p>
          </p:txBody>
        </p:sp>
      </p:grpSp>
      <p:sp>
        <p:nvSpPr>
          <p:cNvPr id="2961" name="Google Shape;2961;g28a14646ddf_4_44"/>
          <p:cNvSpPr txBox="1"/>
          <p:nvPr/>
        </p:nvSpPr>
        <p:spPr>
          <a:xfrm>
            <a:off x="2744792" y="227898"/>
            <a:ext cx="592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Match the verbs with the nouns.</a:t>
            </a:r>
            <a:endParaRPr/>
          </a:p>
        </p:txBody>
      </p:sp>
      <p:graphicFrame>
        <p:nvGraphicFramePr>
          <p:cNvPr id="2962" name="Google Shape;2962;g28a14646ddf_4_44"/>
          <p:cNvGraphicFramePr/>
          <p:nvPr/>
        </p:nvGraphicFramePr>
        <p:xfrm>
          <a:off x="1397577" y="899324"/>
          <a:ext cx="2940625" cy="4005700"/>
        </p:xfrm>
        <a:graphic>
          <a:graphicData uri="http://schemas.openxmlformats.org/drawingml/2006/table">
            <a:tbl>
              <a:tblPr firstRow="1" bandRow="1">
                <a:noFill/>
                <a:tableStyleId>{E93A3AE7-FBDD-4626-92FC-02B897A6D234}</a:tableStyleId>
              </a:tblPr>
              <a:tblGrid>
                <a:gridCol w="294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lt1"/>
                          </a:solidFill>
                        </a:rPr>
                        <a:t>Verbs</a:t>
                      </a:r>
                      <a:endParaRPr/>
                    </a:p>
                  </a:txBody>
                  <a:tcPr marL="68575" marR="68575" marT="34300" marB="34300"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63" name="Google Shape;2963;g28a14646ddf_4_44"/>
          <p:cNvGraphicFramePr/>
          <p:nvPr/>
        </p:nvGraphicFramePr>
        <p:xfrm>
          <a:off x="4823979" y="904519"/>
          <a:ext cx="2940625" cy="4005700"/>
        </p:xfrm>
        <a:graphic>
          <a:graphicData uri="http://schemas.openxmlformats.org/drawingml/2006/table">
            <a:tbl>
              <a:tblPr firstRow="1" bandRow="1">
                <a:noFill/>
                <a:tableStyleId>{E93A3AE7-FBDD-4626-92FC-02B897A6D234}</a:tableStyleId>
              </a:tblPr>
              <a:tblGrid>
                <a:gridCol w="294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lt1"/>
                          </a:solidFill>
                        </a:rPr>
                        <a:t>Nouns</a:t>
                      </a:r>
                      <a:endParaRPr/>
                    </a:p>
                  </a:txBody>
                  <a:tcPr marL="68575" marR="68575" marT="34300" marB="3430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64" name="Google Shape;2964;g28a14646ddf_4_44"/>
          <p:cNvGrpSpPr/>
          <p:nvPr/>
        </p:nvGrpSpPr>
        <p:grpSpPr>
          <a:xfrm>
            <a:off x="1999211" y="1483910"/>
            <a:ext cx="1792350" cy="454541"/>
            <a:chOff x="1132609" y="2556164"/>
            <a:chExt cx="2389800" cy="606055"/>
          </a:xfrm>
        </p:grpSpPr>
        <p:sp>
          <p:nvSpPr>
            <p:cNvPr id="2941" name="Google Shape;2941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1.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have</a:t>
              </a:r>
              <a:endParaRPr/>
            </a:p>
          </p:txBody>
        </p:sp>
      </p:grpSp>
      <p:grpSp>
        <p:nvGrpSpPr>
          <p:cNvPr id="2966" name="Google Shape;2966;g28a14646ddf_4_44"/>
          <p:cNvGrpSpPr/>
          <p:nvPr/>
        </p:nvGrpSpPr>
        <p:grpSpPr>
          <a:xfrm>
            <a:off x="1986552" y="2074906"/>
            <a:ext cx="1792350" cy="454541"/>
            <a:chOff x="1132609" y="2556164"/>
            <a:chExt cx="2389800" cy="606055"/>
          </a:xfrm>
        </p:grpSpPr>
        <p:sp>
          <p:nvSpPr>
            <p:cNvPr id="2967" name="Google Shape;2967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visit</a:t>
              </a:r>
              <a:endParaRPr/>
            </a:p>
          </p:txBody>
        </p:sp>
      </p:grpSp>
      <p:grpSp>
        <p:nvGrpSpPr>
          <p:cNvPr id="2969" name="Google Shape;2969;g28a14646ddf_4_44"/>
          <p:cNvGrpSpPr/>
          <p:nvPr/>
        </p:nvGrpSpPr>
        <p:grpSpPr>
          <a:xfrm>
            <a:off x="1986552" y="2662230"/>
            <a:ext cx="1792350" cy="454541"/>
            <a:chOff x="1132609" y="2556164"/>
            <a:chExt cx="2389800" cy="606055"/>
          </a:xfrm>
        </p:grpSpPr>
        <p:sp>
          <p:nvSpPr>
            <p:cNvPr id="2970" name="Google Shape;2970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give</a:t>
              </a:r>
              <a:endParaRPr/>
            </a:p>
          </p:txBody>
        </p:sp>
      </p:grpSp>
      <p:grpSp>
        <p:nvGrpSpPr>
          <p:cNvPr id="2972" name="Google Shape;2972;g28a14646ddf_4_44"/>
          <p:cNvGrpSpPr/>
          <p:nvPr/>
        </p:nvGrpSpPr>
        <p:grpSpPr>
          <a:xfrm>
            <a:off x="1986552" y="3218283"/>
            <a:ext cx="1777500" cy="454541"/>
            <a:chOff x="1152446" y="2556164"/>
            <a:chExt cx="2370000" cy="606055"/>
          </a:xfrm>
        </p:grpSpPr>
        <p:sp>
          <p:nvSpPr>
            <p:cNvPr id="2973" name="Google Shape;2973;g28a14646ddf_4_44"/>
            <p:cNvSpPr/>
            <p:nvPr/>
          </p:nvSpPr>
          <p:spPr>
            <a:xfrm>
              <a:off x="1152446" y="2556164"/>
              <a:ext cx="2370000" cy="592200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4.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make</a:t>
              </a:r>
              <a:endParaRPr/>
            </a:p>
          </p:txBody>
        </p:sp>
      </p:grpSp>
      <p:grpSp>
        <p:nvGrpSpPr>
          <p:cNvPr id="2975" name="Google Shape;2975;g28a14646ddf_4_44"/>
          <p:cNvGrpSpPr/>
          <p:nvPr/>
        </p:nvGrpSpPr>
        <p:grpSpPr>
          <a:xfrm>
            <a:off x="1973002" y="3794165"/>
            <a:ext cx="1792350" cy="454541"/>
            <a:chOff x="1132609" y="2556164"/>
            <a:chExt cx="2389800" cy="606055"/>
          </a:xfrm>
        </p:grpSpPr>
        <p:sp>
          <p:nvSpPr>
            <p:cNvPr id="2976" name="Google Shape;2976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g28a14646ddf_4_44"/>
            <p:cNvSpPr txBox="1"/>
            <p:nvPr/>
          </p:nvSpPr>
          <p:spPr>
            <a:xfrm>
              <a:off x="1288472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5.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clean</a:t>
              </a:r>
              <a:endParaRPr/>
            </a:p>
          </p:txBody>
        </p:sp>
      </p:grpSp>
      <p:grpSp>
        <p:nvGrpSpPr>
          <p:cNvPr id="2978" name="Google Shape;2978;g28a14646ddf_4_44"/>
          <p:cNvGrpSpPr/>
          <p:nvPr/>
        </p:nvGrpSpPr>
        <p:grpSpPr>
          <a:xfrm>
            <a:off x="1973002" y="4342240"/>
            <a:ext cx="1792350" cy="454541"/>
            <a:chOff x="1132609" y="2556164"/>
            <a:chExt cx="2389800" cy="606055"/>
          </a:xfrm>
        </p:grpSpPr>
        <p:sp>
          <p:nvSpPr>
            <p:cNvPr id="2979" name="Google Shape;2979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6.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watch</a:t>
              </a:r>
              <a:endParaRPr/>
            </a:p>
          </p:txBody>
        </p:sp>
      </p:grpSp>
      <p:grpSp>
        <p:nvGrpSpPr>
          <p:cNvPr id="2981" name="Google Shape;2981;g28a14646ddf_4_44"/>
          <p:cNvGrpSpPr/>
          <p:nvPr/>
        </p:nvGrpSpPr>
        <p:grpSpPr>
          <a:xfrm>
            <a:off x="5393323" y="1471080"/>
            <a:ext cx="1823524" cy="454541"/>
            <a:chOff x="1091044" y="2556164"/>
            <a:chExt cx="2431365" cy="606055"/>
          </a:xfrm>
        </p:grpSpPr>
        <p:sp>
          <p:nvSpPr>
            <p:cNvPr id="2982" name="Google Shape;2982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g28a14646ddf_4_44"/>
            <p:cNvSpPr txBox="1"/>
            <p:nvPr/>
          </p:nvSpPr>
          <p:spPr>
            <a:xfrm>
              <a:off x="1091044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 wish</a:t>
              </a:r>
              <a:endParaRPr/>
            </a:p>
          </p:txBody>
        </p:sp>
      </p:grpSp>
      <p:grpSp>
        <p:nvGrpSpPr>
          <p:cNvPr id="2984" name="Google Shape;2984;g28a14646ddf_4_44"/>
          <p:cNvGrpSpPr/>
          <p:nvPr/>
        </p:nvGrpSpPr>
        <p:grpSpPr>
          <a:xfrm>
            <a:off x="5435061" y="2074710"/>
            <a:ext cx="1792350" cy="454541"/>
            <a:chOff x="1132609" y="2556164"/>
            <a:chExt cx="2389800" cy="606055"/>
          </a:xfrm>
        </p:grpSpPr>
        <p:sp>
          <p:nvSpPr>
            <p:cNvPr id="2985" name="Google Shape;2985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b.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fireworks</a:t>
              </a:r>
              <a:endParaRPr/>
            </a:p>
          </p:txBody>
        </p:sp>
      </p:grpSp>
      <p:grpSp>
        <p:nvGrpSpPr>
          <p:cNvPr id="2987" name="Google Shape;2987;g28a14646ddf_4_44"/>
          <p:cNvGrpSpPr/>
          <p:nvPr/>
        </p:nvGrpSpPr>
        <p:grpSpPr>
          <a:xfrm>
            <a:off x="5402589" y="2645000"/>
            <a:ext cx="1849500" cy="464773"/>
            <a:chOff x="1091044" y="2556164"/>
            <a:chExt cx="2466000" cy="619697"/>
          </a:xfrm>
        </p:grpSpPr>
        <p:sp>
          <p:nvSpPr>
            <p:cNvPr id="2988" name="Google Shape;2988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g28a14646ddf_4_44"/>
            <p:cNvSpPr txBox="1"/>
            <p:nvPr/>
          </p:nvSpPr>
          <p:spPr>
            <a:xfrm>
              <a:off x="1091044" y="2621761"/>
              <a:ext cx="2466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the furniture</a:t>
              </a:r>
              <a:endParaRPr/>
            </a:p>
          </p:txBody>
        </p:sp>
      </p:grpSp>
      <p:grpSp>
        <p:nvGrpSpPr>
          <p:cNvPr id="2990" name="Google Shape;2990;g28a14646ddf_4_44"/>
          <p:cNvGrpSpPr/>
          <p:nvPr/>
        </p:nvGrpSpPr>
        <p:grpSpPr>
          <a:xfrm>
            <a:off x="5336347" y="3225887"/>
            <a:ext cx="1982025" cy="446430"/>
            <a:chOff x="1000990" y="2556164"/>
            <a:chExt cx="2642700" cy="595240"/>
          </a:xfrm>
        </p:grpSpPr>
        <p:sp>
          <p:nvSpPr>
            <p:cNvPr id="2991" name="Google Shape;2991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g28a14646ddf_4_44"/>
            <p:cNvSpPr txBox="1"/>
            <p:nvPr/>
          </p:nvSpPr>
          <p:spPr>
            <a:xfrm>
              <a:off x="1000990" y="2597304"/>
              <a:ext cx="2642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d.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lucky money</a:t>
              </a:r>
              <a:endParaRPr/>
            </a:p>
          </p:txBody>
        </p:sp>
      </p:grpSp>
      <p:grpSp>
        <p:nvGrpSpPr>
          <p:cNvPr id="2993" name="Google Shape;2993;g28a14646ddf_4_44"/>
          <p:cNvGrpSpPr/>
          <p:nvPr/>
        </p:nvGrpSpPr>
        <p:grpSpPr>
          <a:xfrm>
            <a:off x="5433763" y="3787528"/>
            <a:ext cx="1792350" cy="454541"/>
            <a:chOff x="1132609" y="2556164"/>
            <a:chExt cx="2389800" cy="606055"/>
          </a:xfrm>
        </p:grpSpPr>
        <p:sp>
          <p:nvSpPr>
            <p:cNvPr id="2994" name="Google Shape;2994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e.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relatives</a:t>
              </a:r>
              <a:endParaRPr/>
            </a:p>
          </p:txBody>
        </p:sp>
      </p:grpSp>
      <p:grpSp>
        <p:nvGrpSpPr>
          <p:cNvPr id="2996" name="Google Shape;2996;g28a14646ddf_4_44"/>
          <p:cNvGrpSpPr/>
          <p:nvPr/>
        </p:nvGrpSpPr>
        <p:grpSpPr>
          <a:xfrm>
            <a:off x="5433763" y="4339563"/>
            <a:ext cx="1792350" cy="454541"/>
            <a:chOff x="1132609" y="2556164"/>
            <a:chExt cx="2389800" cy="606055"/>
          </a:xfrm>
        </p:grpSpPr>
        <p:sp>
          <p:nvSpPr>
            <p:cNvPr id="2942" name="Google Shape;2942;g28a14646ddf_4_44"/>
            <p:cNvSpPr/>
            <p:nvPr/>
          </p:nvSpPr>
          <p:spPr>
            <a:xfrm>
              <a:off x="1132609" y="2556164"/>
              <a:ext cx="2389800" cy="592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g28a14646ddf_4_44"/>
            <p:cNvSpPr txBox="1"/>
            <p:nvPr/>
          </p:nvSpPr>
          <p:spPr>
            <a:xfrm>
              <a:off x="1288473" y="2608119"/>
              <a:ext cx="206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f. </a:t>
              </a:r>
              <a:r>
                <a:rPr lang="en-US" sz="2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fun</a:t>
              </a:r>
              <a:endParaRPr/>
            </a:p>
          </p:txBody>
        </p:sp>
      </p:grpSp>
      <p:sp>
        <p:nvSpPr>
          <p:cNvPr id="2998" name="Google Shape;2998;g28a14646ddf_4_44"/>
          <p:cNvSpPr txBox="1"/>
          <p:nvPr/>
        </p:nvSpPr>
        <p:spPr>
          <a:xfrm>
            <a:off x="7666951" y="1377668"/>
            <a:ext cx="12822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 –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 –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 –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 –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 –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 –   </a:t>
            </a: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9" name="Google Shape;2999;g28a14646ddf_4_44" descr="A red circle with a white arrow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32120" t="-51810" r="-132120" b="51810"/>
          <a:stretch/>
        </p:blipFill>
        <p:spPr>
          <a:xfrm>
            <a:off x="2294632" y="280632"/>
            <a:ext cx="399473" cy="399473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g28a14646ddf_4_44"/>
          <p:cNvSpPr txBox="1"/>
          <p:nvPr/>
        </p:nvSpPr>
        <p:spPr>
          <a:xfrm>
            <a:off x="8736350" y="3650"/>
            <a:ext cx="4077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3001" name="Google Shape;3001;g28a14646ddf_4_44"/>
          <p:cNvSpPr/>
          <p:nvPr/>
        </p:nvSpPr>
        <p:spPr>
          <a:xfrm>
            <a:off x="8746700" y="3650"/>
            <a:ext cx="407700" cy="4464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cxnSp>
        <p:nvCxnSpPr>
          <p:cNvPr id="3002" name="Google Shape;3002;g28a14646ddf_4_44"/>
          <p:cNvCxnSpPr>
            <a:endCxn id="2994" idx="1"/>
          </p:cNvCxnSpPr>
          <p:nvPr/>
        </p:nvCxnSpPr>
        <p:spPr>
          <a:xfrm>
            <a:off x="3775963" y="2287903"/>
            <a:ext cx="1657800" cy="17217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3" name="Google Shape;3003;g28a14646ddf_4_44"/>
          <p:cNvCxnSpPr>
            <a:stCxn id="2970" idx="3"/>
          </p:cNvCxnSpPr>
          <p:nvPr/>
        </p:nvCxnSpPr>
        <p:spPr>
          <a:xfrm>
            <a:off x="3778902" y="2884305"/>
            <a:ext cx="1666800" cy="5820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4" name="Google Shape;3004;g28a14646ddf_4_44"/>
          <p:cNvCxnSpPr>
            <a:endCxn id="2983" idx="1"/>
          </p:cNvCxnSpPr>
          <p:nvPr/>
        </p:nvCxnSpPr>
        <p:spPr>
          <a:xfrm rot="10800000" flipH="1">
            <a:off x="3764023" y="1717834"/>
            <a:ext cx="1629300" cy="17226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5" name="Google Shape;3005;g28a14646ddf_4_44"/>
          <p:cNvCxnSpPr>
            <a:stCxn id="2976" idx="3"/>
            <a:endCxn id="2989" idx="1"/>
          </p:cNvCxnSpPr>
          <p:nvPr/>
        </p:nvCxnSpPr>
        <p:spPr>
          <a:xfrm rot="10800000" flipH="1">
            <a:off x="3765352" y="2902040"/>
            <a:ext cx="1637100" cy="11142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6" name="Google Shape;3006;g28a14646ddf_4_44"/>
          <p:cNvCxnSpPr>
            <a:stCxn id="2979" idx="3"/>
            <a:endCxn id="2985" idx="1"/>
          </p:cNvCxnSpPr>
          <p:nvPr/>
        </p:nvCxnSpPr>
        <p:spPr>
          <a:xfrm rot="10800000" flipH="1">
            <a:off x="3765352" y="2296915"/>
            <a:ext cx="1669800" cy="22674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07" name="Google Shape;3007;g28a14646ddf_4_44"/>
          <p:cNvSpPr txBox="1"/>
          <p:nvPr/>
        </p:nvSpPr>
        <p:spPr>
          <a:xfrm>
            <a:off x="8483000" y="138370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155CC"/>
                </a:solidFill>
                <a:latin typeface="Basic"/>
                <a:ea typeface="Basic"/>
                <a:cs typeface="Basic"/>
                <a:sym typeface="Basic"/>
              </a:rPr>
              <a:t>f</a:t>
            </a:r>
            <a:endParaRPr sz="2200" dirty="0">
              <a:solidFill>
                <a:srgbClr val="1155CC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3008" name="Google Shape;3008;g28a14646ddf_4_44"/>
          <p:cNvSpPr txBox="1"/>
          <p:nvPr/>
        </p:nvSpPr>
        <p:spPr>
          <a:xfrm>
            <a:off x="8483000" y="184902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55CC"/>
                </a:solidFill>
                <a:latin typeface="Basic"/>
                <a:ea typeface="Basic"/>
                <a:cs typeface="Basic"/>
                <a:sym typeface="Basic"/>
              </a:rPr>
              <a:t>e</a:t>
            </a:r>
            <a:endParaRPr sz="2200">
              <a:solidFill>
                <a:srgbClr val="1155CC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3009" name="Google Shape;3009;g28a14646ddf_4_44"/>
          <p:cNvSpPr txBox="1"/>
          <p:nvPr/>
        </p:nvSpPr>
        <p:spPr>
          <a:xfrm>
            <a:off x="8483000" y="2348263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55CC"/>
                </a:solidFill>
                <a:latin typeface="Basic"/>
                <a:ea typeface="Basic"/>
                <a:cs typeface="Basic"/>
                <a:sym typeface="Basic"/>
              </a:rPr>
              <a:t>d</a:t>
            </a:r>
            <a:endParaRPr sz="2200">
              <a:solidFill>
                <a:srgbClr val="1155CC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3010" name="Google Shape;3010;g28a14646ddf_4_44"/>
          <p:cNvSpPr txBox="1"/>
          <p:nvPr/>
        </p:nvSpPr>
        <p:spPr>
          <a:xfrm>
            <a:off x="8483000" y="277905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55CC"/>
                </a:solidFill>
                <a:latin typeface="Basic"/>
                <a:ea typeface="Basic"/>
                <a:cs typeface="Basic"/>
                <a:sym typeface="Basic"/>
              </a:rPr>
              <a:t>a</a:t>
            </a:r>
            <a:endParaRPr sz="2200">
              <a:solidFill>
                <a:srgbClr val="1155CC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3011" name="Google Shape;3011;g28a14646ddf_4_44"/>
          <p:cNvSpPr txBox="1"/>
          <p:nvPr/>
        </p:nvSpPr>
        <p:spPr>
          <a:xfrm>
            <a:off x="8493350" y="32554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55CC"/>
                </a:solidFill>
                <a:latin typeface="Basic"/>
                <a:ea typeface="Basic"/>
                <a:cs typeface="Basic"/>
                <a:sym typeface="Basic"/>
              </a:rPr>
              <a:t>c</a:t>
            </a:r>
            <a:endParaRPr sz="2200">
              <a:solidFill>
                <a:srgbClr val="1155CC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3012" name="Google Shape;3012;g28a14646ddf_4_44"/>
          <p:cNvSpPr txBox="1"/>
          <p:nvPr/>
        </p:nvSpPr>
        <p:spPr>
          <a:xfrm>
            <a:off x="8483000" y="374662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55CC"/>
                </a:solidFill>
                <a:latin typeface="Basic"/>
                <a:ea typeface="Basic"/>
                <a:cs typeface="Basic"/>
                <a:sym typeface="Basic"/>
              </a:rPr>
              <a:t>b</a:t>
            </a:r>
            <a:endParaRPr sz="2200">
              <a:solidFill>
                <a:srgbClr val="1155CC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76" name="Google Shape;3041;p16">
            <a:extLst>
              <a:ext uri="{FF2B5EF4-FFF2-40B4-BE49-F238E27FC236}">
                <a16:creationId xmlns:a16="http://schemas.microsoft.com/office/drawing/2014/main" id="{4B6387B4-8976-4971-B732-93E8F4D081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461" y="250313"/>
            <a:ext cx="399473" cy="399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p16"/>
          <p:cNvSpPr txBox="1"/>
          <p:nvPr/>
        </p:nvSpPr>
        <p:spPr>
          <a:xfrm>
            <a:off x="1014762" y="383291"/>
            <a:ext cx="678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Complete the sentences with the words in the box.</a:t>
            </a:r>
            <a:endParaRPr/>
          </a:p>
        </p:txBody>
      </p:sp>
      <p:sp>
        <p:nvSpPr>
          <p:cNvPr id="3019" name="Google Shape;3019;p16"/>
          <p:cNvSpPr/>
          <p:nvPr/>
        </p:nvSpPr>
        <p:spPr>
          <a:xfrm>
            <a:off x="1895707" y="1068292"/>
            <a:ext cx="5276824" cy="483177"/>
          </a:xfrm>
          <a:prstGeom prst="roundRect">
            <a:avLst>
              <a:gd name="adj" fmla="val 16667"/>
            </a:avLst>
          </a:prstGeom>
          <a:solidFill>
            <a:srgbClr val="CFD2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0" name="Google Shape;3020;p16"/>
          <p:cNvSpPr txBox="1"/>
          <p:nvPr/>
        </p:nvSpPr>
        <p:spPr>
          <a:xfrm>
            <a:off x="2124850" y="1135169"/>
            <a:ext cx="13874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shopping</a:t>
            </a:r>
            <a:endParaRPr/>
          </a:p>
        </p:txBody>
      </p:sp>
      <p:sp>
        <p:nvSpPr>
          <p:cNvPr id="3021" name="Google Shape;3021;p16"/>
          <p:cNvSpPr txBox="1"/>
          <p:nvPr/>
        </p:nvSpPr>
        <p:spPr>
          <a:xfrm>
            <a:off x="3237524" y="1138430"/>
            <a:ext cx="1081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celebrate</a:t>
            </a:r>
            <a:endParaRPr/>
          </a:p>
        </p:txBody>
      </p:sp>
      <p:sp>
        <p:nvSpPr>
          <p:cNvPr id="3022" name="Google Shape;3022;p16"/>
          <p:cNvSpPr txBox="1"/>
          <p:nvPr/>
        </p:nvSpPr>
        <p:spPr>
          <a:xfrm>
            <a:off x="4357078" y="1135082"/>
            <a:ext cx="9910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clean</a:t>
            </a:r>
            <a:endParaRPr/>
          </a:p>
        </p:txBody>
      </p:sp>
      <p:sp>
        <p:nvSpPr>
          <p:cNvPr id="3023" name="Google Shape;3023;p16"/>
          <p:cNvSpPr txBox="1"/>
          <p:nvPr/>
        </p:nvSpPr>
        <p:spPr>
          <a:xfrm>
            <a:off x="5270243" y="1135082"/>
            <a:ext cx="11069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endParaRPr/>
          </a:p>
        </p:txBody>
      </p:sp>
      <p:sp>
        <p:nvSpPr>
          <p:cNvPr id="3024" name="Google Shape;3024;p16"/>
          <p:cNvSpPr txBox="1"/>
          <p:nvPr/>
        </p:nvSpPr>
        <p:spPr>
          <a:xfrm>
            <a:off x="6143355" y="1133874"/>
            <a:ext cx="9910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peach</a:t>
            </a:r>
            <a:endParaRPr/>
          </a:p>
        </p:txBody>
      </p:sp>
      <p:sp>
        <p:nvSpPr>
          <p:cNvPr id="3025" name="Google Shape;3025;p16"/>
          <p:cNvSpPr txBox="1"/>
          <p:nvPr/>
        </p:nvSpPr>
        <p:spPr>
          <a:xfrm>
            <a:off x="1515021" y="1950475"/>
            <a:ext cx="38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sp>
        <p:nvSpPr>
          <p:cNvPr id="3026" name="Google Shape;3026;p16"/>
          <p:cNvSpPr txBox="1"/>
          <p:nvPr/>
        </p:nvSpPr>
        <p:spPr>
          <a:xfrm>
            <a:off x="1895700" y="1950475"/>
            <a:ext cx="642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Viet Nam, we _________ Tet in January or February.</a:t>
            </a:r>
            <a:endParaRPr sz="19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7" name="Google Shape;3027;p16"/>
          <p:cNvSpPr txBox="1"/>
          <p:nvPr/>
        </p:nvSpPr>
        <p:spPr>
          <a:xfrm>
            <a:off x="1515021" y="2489480"/>
            <a:ext cx="38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3028" name="Google Shape;3028;p16"/>
          <p:cNvSpPr txBox="1"/>
          <p:nvPr/>
        </p:nvSpPr>
        <p:spPr>
          <a:xfrm>
            <a:off x="1515021" y="3065214"/>
            <a:ext cx="38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sp>
        <p:nvSpPr>
          <p:cNvPr id="3029" name="Google Shape;3029;p16"/>
          <p:cNvSpPr txBox="1"/>
          <p:nvPr/>
        </p:nvSpPr>
        <p:spPr>
          <a:xfrm>
            <a:off x="1895700" y="3061803"/>
            <a:ext cx="665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Children should help their parents to _________ their houses.</a:t>
            </a:r>
            <a:endParaRPr sz="1500"/>
          </a:p>
        </p:txBody>
      </p:sp>
      <p:sp>
        <p:nvSpPr>
          <p:cNvPr id="3030" name="Google Shape;3030;p16"/>
          <p:cNvSpPr txBox="1"/>
          <p:nvPr/>
        </p:nvSpPr>
        <p:spPr>
          <a:xfrm>
            <a:off x="1515021" y="3709077"/>
            <a:ext cx="48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sp>
        <p:nvSpPr>
          <p:cNvPr id="3031" name="Google Shape;3031;p16"/>
          <p:cNvSpPr txBox="1"/>
          <p:nvPr/>
        </p:nvSpPr>
        <p:spPr>
          <a:xfrm>
            <a:off x="1895700" y="3704637"/>
            <a:ext cx="4747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 do a lot of _________ before Tet.</a:t>
            </a:r>
            <a:endParaRPr sz="19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2" name="Google Shape;3032;p16"/>
          <p:cNvSpPr txBox="1"/>
          <p:nvPr/>
        </p:nvSpPr>
        <p:spPr>
          <a:xfrm>
            <a:off x="1515021" y="4310553"/>
            <a:ext cx="62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/>
          </a:p>
        </p:txBody>
      </p:sp>
      <p:sp>
        <p:nvSpPr>
          <p:cNvPr id="3033" name="Google Shape;3033;p16"/>
          <p:cNvSpPr txBox="1"/>
          <p:nvPr/>
        </p:nvSpPr>
        <p:spPr>
          <a:xfrm>
            <a:off x="1895700" y="4311632"/>
            <a:ext cx="574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mother usually cooks special _________ during Tet.</a:t>
            </a:r>
            <a:endParaRPr sz="1500"/>
          </a:p>
        </p:txBody>
      </p:sp>
      <p:sp>
        <p:nvSpPr>
          <p:cNvPr id="3034" name="Google Shape;3034;p16"/>
          <p:cNvSpPr txBox="1"/>
          <p:nvPr/>
        </p:nvSpPr>
        <p:spPr>
          <a:xfrm>
            <a:off x="1895700" y="2477726"/>
            <a:ext cx="642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Tet, we decorate our houses with _________ flowers.</a:t>
            </a:r>
            <a:endParaRPr sz="1500"/>
          </a:p>
        </p:txBody>
      </p:sp>
      <p:sp>
        <p:nvSpPr>
          <p:cNvPr id="3035" name="Google Shape;3035;p16"/>
          <p:cNvSpPr txBox="1"/>
          <p:nvPr/>
        </p:nvSpPr>
        <p:spPr>
          <a:xfrm>
            <a:off x="3646295" y="1961818"/>
            <a:ext cx="107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celebrate</a:t>
            </a:r>
            <a:endParaRPr/>
          </a:p>
        </p:txBody>
      </p:sp>
      <p:sp>
        <p:nvSpPr>
          <p:cNvPr id="3036" name="Google Shape;3036;p16"/>
          <p:cNvSpPr txBox="1"/>
          <p:nvPr/>
        </p:nvSpPr>
        <p:spPr>
          <a:xfrm>
            <a:off x="5814830" y="2489480"/>
            <a:ext cx="7521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peach</a:t>
            </a:r>
            <a:endParaRPr/>
          </a:p>
        </p:txBody>
      </p:sp>
      <p:sp>
        <p:nvSpPr>
          <p:cNvPr id="3037" name="Google Shape;3037;p16"/>
          <p:cNvSpPr txBox="1"/>
          <p:nvPr/>
        </p:nvSpPr>
        <p:spPr>
          <a:xfrm>
            <a:off x="5773029" y="3070883"/>
            <a:ext cx="68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clean</a:t>
            </a:r>
            <a:endParaRPr/>
          </a:p>
        </p:txBody>
      </p:sp>
      <p:sp>
        <p:nvSpPr>
          <p:cNvPr id="3038" name="Google Shape;3038;p16"/>
          <p:cNvSpPr txBox="1"/>
          <p:nvPr/>
        </p:nvSpPr>
        <p:spPr>
          <a:xfrm>
            <a:off x="3816946" y="3714390"/>
            <a:ext cx="10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shopping</a:t>
            </a:r>
            <a:endParaRPr/>
          </a:p>
        </p:txBody>
      </p:sp>
      <p:sp>
        <p:nvSpPr>
          <p:cNvPr id="3039" name="Google Shape;3039;p16"/>
          <p:cNvSpPr txBox="1"/>
          <p:nvPr/>
        </p:nvSpPr>
        <p:spPr>
          <a:xfrm>
            <a:off x="5462687" y="4315188"/>
            <a:ext cx="6206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endParaRPr/>
          </a:p>
        </p:txBody>
      </p:sp>
      <p:sp>
        <p:nvSpPr>
          <p:cNvPr id="3040" name="Google Shape;3040;p16"/>
          <p:cNvSpPr/>
          <p:nvPr/>
        </p:nvSpPr>
        <p:spPr>
          <a:xfrm>
            <a:off x="8705325" y="24325"/>
            <a:ext cx="438600" cy="4833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26AA76-DBFD-4298-8F9C-8473A207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2" y="383291"/>
            <a:ext cx="461700" cy="4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8" name="Google Shape;2848;p13"/>
          <p:cNvGrpSpPr/>
          <p:nvPr/>
        </p:nvGrpSpPr>
        <p:grpSpPr>
          <a:xfrm>
            <a:off x="4367027" y="-309997"/>
            <a:ext cx="4312622" cy="2626823"/>
            <a:chOff x="4218627" y="219297"/>
            <a:chExt cx="4758672" cy="2881747"/>
          </a:xfrm>
        </p:grpSpPr>
        <p:sp>
          <p:nvSpPr>
            <p:cNvPr id="2849" name="Google Shape;2849;p13"/>
            <p:cNvSpPr/>
            <p:nvPr/>
          </p:nvSpPr>
          <p:spPr>
            <a:xfrm>
              <a:off x="6058487" y="511877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13"/>
            <p:cNvSpPr/>
            <p:nvPr/>
          </p:nvSpPr>
          <p:spPr>
            <a:xfrm>
              <a:off x="5206022" y="785148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13"/>
            <p:cNvSpPr/>
            <p:nvPr/>
          </p:nvSpPr>
          <p:spPr>
            <a:xfrm>
              <a:off x="7836152" y="1888761"/>
              <a:ext cx="1099296" cy="949158"/>
            </a:xfrm>
            <a:custGeom>
              <a:avLst/>
              <a:gdLst/>
              <a:ahLst/>
              <a:cxnLst/>
              <a:rect l="l" t="t" r="r" b="b"/>
              <a:pathLst>
                <a:path w="24909" h="21507" extrusionOk="0">
                  <a:moveTo>
                    <a:pt x="10013" y="1398"/>
                  </a:moveTo>
                  <a:cubicBezTo>
                    <a:pt x="9963" y="1398"/>
                    <a:pt x="9912" y="1425"/>
                    <a:pt x="9918" y="1478"/>
                  </a:cubicBezTo>
                  <a:cubicBezTo>
                    <a:pt x="9924" y="1532"/>
                    <a:pt x="9969" y="1559"/>
                    <a:pt x="10013" y="1559"/>
                  </a:cubicBezTo>
                  <a:cubicBezTo>
                    <a:pt x="10058" y="1559"/>
                    <a:pt x="10103" y="1532"/>
                    <a:pt x="10109" y="1478"/>
                  </a:cubicBezTo>
                  <a:cubicBezTo>
                    <a:pt x="10115" y="1425"/>
                    <a:pt x="10064" y="1398"/>
                    <a:pt x="10013" y="1398"/>
                  </a:cubicBezTo>
                  <a:close/>
                  <a:moveTo>
                    <a:pt x="4703" y="1478"/>
                  </a:moveTo>
                  <a:cubicBezTo>
                    <a:pt x="4489" y="1478"/>
                    <a:pt x="4394" y="1728"/>
                    <a:pt x="4537" y="1871"/>
                  </a:cubicBezTo>
                  <a:cubicBezTo>
                    <a:pt x="4584" y="1918"/>
                    <a:pt x="4643" y="1940"/>
                    <a:pt x="4701" y="1940"/>
                  </a:cubicBezTo>
                  <a:cubicBezTo>
                    <a:pt x="4819" y="1940"/>
                    <a:pt x="4933" y="1852"/>
                    <a:pt x="4941" y="1717"/>
                  </a:cubicBezTo>
                  <a:cubicBezTo>
                    <a:pt x="4941" y="1586"/>
                    <a:pt x="4834" y="1478"/>
                    <a:pt x="4703" y="1478"/>
                  </a:cubicBezTo>
                  <a:close/>
                  <a:moveTo>
                    <a:pt x="17562" y="1478"/>
                  </a:moveTo>
                  <a:cubicBezTo>
                    <a:pt x="17348" y="1478"/>
                    <a:pt x="17241" y="1728"/>
                    <a:pt x="17395" y="1883"/>
                  </a:cubicBezTo>
                  <a:cubicBezTo>
                    <a:pt x="17441" y="1928"/>
                    <a:pt x="17498" y="1949"/>
                    <a:pt x="17555" y="1949"/>
                  </a:cubicBezTo>
                  <a:cubicBezTo>
                    <a:pt x="17678" y="1949"/>
                    <a:pt x="17800" y="1855"/>
                    <a:pt x="17800" y="1717"/>
                  </a:cubicBezTo>
                  <a:cubicBezTo>
                    <a:pt x="17800" y="1586"/>
                    <a:pt x="17693" y="1478"/>
                    <a:pt x="17562" y="1478"/>
                  </a:cubicBezTo>
                  <a:close/>
                  <a:moveTo>
                    <a:pt x="21396" y="2776"/>
                  </a:moveTo>
                  <a:cubicBezTo>
                    <a:pt x="21278" y="2776"/>
                    <a:pt x="21396" y="2922"/>
                    <a:pt x="21458" y="2922"/>
                  </a:cubicBezTo>
                  <a:cubicBezTo>
                    <a:pt x="21477" y="2922"/>
                    <a:pt x="21491" y="2908"/>
                    <a:pt x="21491" y="2871"/>
                  </a:cubicBezTo>
                  <a:cubicBezTo>
                    <a:pt x="21491" y="2812"/>
                    <a:pt x="21443" y="2776"/>
                    <a:pt x="21396" y="2776"/>
                  </a:cubicBezTo>
                  <a:close/>
                  <a:moveTo>
                    <a:pt x="16390" y="4252"/>
                  </a:moveTo>
                  <a:cubicBezTo>
                    <a:pt x="16388" y="4252"/>
                    <a:pt x="16386" y="4252"/>
                    <a:pt x="16384" y="4253"/>
                  </a:cubicBezTo>
                  <a:lnTo>
                    <a:pt x="16395" y="4253"/>
                  </a:lnTo>
                  <a:cubicBezTo>
                    <a:pt x="16394" y="4252"/>
                    <a:pt x="16392" y="4252"/>
                    <a:pt x="16390" y="4252"/>
                  </a:cubicBezTo>
                  <a:close/>
                  <a:moveTo>
                    <a:pt x="16383" y="4253"/>
                  </a:moveTo>
                  <a:cubicBezTo>
                    <a:pt x="16383" y="4253"/>
                    <a:pt x="16383" y="4253"/>
                    <a:pt x="16384" y="4253"/>
                  </a:cubicBezTo>
                  <a:lnTo>
                    <a:pt x="16384" y="4253"/>
                  </a:lnTo>
                  <a:cubicBezTo>
                    <a:pt x="16384" y="4253"/>
                    <a:pt x="16384" y="4253"/>
                    <a:pt x="16384" y="4253"/>
                  </a:cubicBezTo>
                  <a:close/>
                  <a:moveTo>
                    <a:pt x="4560" y="5598"/>
                  </a:moveTo>
                  <a:cubicBezTo>
                    <a:pt x="4501" y="5598"/>
                    <a:pt x="4465" y="5634"/>
                    <a:pt x="4465" y="5693"/>
                  </a:cubicBezTo>
                  <a:cubicBezTo>
                    <a:pt x="4465" y="5741"/>
                    <a:pt x="4501" y="5788"/>
                    <a:pt x="4560" y="5788"/>
                  </a:cubicBezTo>
                  <a:cubicBezTo>
                    <a:pt x="4608" y="5788"/>
                    <a:pt x="4656" y="5741"/>
                    <a:pt x="4656" y="5693"/>
                  </a:cubicBezTo>
                  <a:cubicBezTo>
                    <a:pt x="4656" y="5634"/>
                    <a:pt x="4608" y="5598"/>
                    <a:pt x="4560" y="5598"/>
                  </a:cubicBezTo>
                  <a:close/>
                  <a:moveTo>
                    <a:pt x="12740" y="859"/>
                  </a:moveTo>
                  <a:cubicBezTo>
                    <a:pt x="12657" y="871"/>
                    <a:pt x="12609" y="2014"/>
                    <a:pt x="12633" y="3419"/>
                  </a:cubicBezTo>
                  <a:cubicBezTo>
                    <a:pt x="12669" y="4836"/>
                    <a:pt x="12764" y="5967"/>
                    <a:pt x="12847" y="5967"/>
                  </a:cubicBezTo>
                  <a:cubicBezTo>
                    <a:pt x="12931" y="5967"/>
                    <a:pt x="12978" y="4824"/>
                    <a:pt x="12942" y="3419"/>
                  </a:cubicBezTo>
                  <a:cubicBezTo>
                    <a:pt x="12919" y="2002"/>
                    <a:pt x="12823" y="859"/>
                    <a:pt x="12740" y="859"/>
                  </a:cubicBezTo>
                  <a:close/>
                  <a:moveTo>
                    <a:pt x="15690" y="1133"/>
                  </a:moveTo>
                  <a:cubicBezTo>
                    <a:pt x="15602" y="1133"/>
                    <a:pt x="15248" y="2219"/>
                    <a:pt x="14871" y="3562"/>
                  </a:cubicBezTo>
                  <a:cubicBezTo>
                    <a:pt x="14502" y="4919"/>
                    <a:pt x="14276" y="6038"/>
                    <a:pt x="14359" y="6062"/>
                  </a:cubicBezTo>
                  <a:cubicBezTo>
                    <a:pt x="14360" y="6063"/>
                    <a:pt x="14361" y="6063"/>
                    <a:pt x="14362" y="6063"/>
                  </a:cubicBezTo>
                  <a:cubicBezTo>
                    <a:pt x="14439" y="6063"/>
                    <a:pt x="14816" y="4976"/>
                    <a:pt x="15181" y="3633"/>
                  </a:cubicBezTo>
                  <a:cubicBezTo>
                    <a:pt x="15550" y="2276"/>
                    <a:pt x="15776" y="1157"/>
                    <a:pt x="15693" y="1133"/>
                  </a:cubicBezTo>
                  <a:cubicBezTo>
                    <a:pt x="15692" y="1133"/>
                    <a:pt x="15691" y="1133"/>
                    <a:pt x="15690" y="1133"/>
                  </a:cubicBezTo>
                  <a:close/>
                  <a:moveTo>
                    <a:pt x="7256" y="1"/>
                  </a:moveTo>
                  <a:cubicBezTo>
                    <a:pt x="7254" y="1"/>
                    <a:pt x="7253" y="1"/>
                    <a:pt x="7251" y="2"/>
                  </a:cubicBezTo>
                  <a:cubicBezTo>
                    <a:pt x="7168" y="38"/>
                    <a:pt x="7870" y="1455"/>
                    <a:pt x="8799" y="3193"/>
                  </a:cubicBezTo>
                  <a:cubicBezTo>
                    <a:pt x="9712" y="4902"/>
                    <a:pt x="10521" y="6254"/>
                    <a:pt x="10616" y="6254"/>
                  </a:cubicBezTo>
                  <a:cubicBezTo>
                    <a:pt x="10618" y="6254"/>
                    <a:pt x="10619" y="6254"/>
                    <a:pt x="10621" y="6253"/>
                  </a:cubicBezTo>
                  <a:cubicBezTo>
                    <a:pt x="10692" y="6217"/>
                    <a:pt x="10002" y="4788"/>
                    <a:pt x="9073" y="3062"/>
                  </a:cubicBezTo>
                  <a:cubicBezTo>
                    <a:pt x="8160" y="1353"/>
                    <a:pt x="7362" y="1"/>
                    <a:pt x="7256" y="1"/>
                  </a:cubicBezTo>
                  <a:close/>
                  <a:moveTo>
                    <a:pt x="238" y="6943"/>
                  </a:moveTo>
                  <a:cubicBezTo>
                    <a:pt x="107" y="6943"/>
                    <a:pt x="0" y="7050"/>
                    <a:pt x="0" y="7181"/>
                  </a:cubicBezTo>
                  <a:cubicBezTo>
                    <a:pt x="0" y="7301"/>
                    <a:pt x="107" y="7408"/>
                    <a:pt x="238" y="7408"/>
                  </a:cubicBezTo>
                  <a:cubicBezTo>
                    <a:pt x="369" y="7408"/>
                    <a:pt x="477" y="7301"/>
                    <a:pt x="477" y="7170"/>
                  </a:cubicBezTo>
                  <a:cubicBezTo>
                    <a:pt x="477" y="7050"/>
                    <a:pt x="369" y="6943"/>
                    <a:pt x="238" y="6943"/>
                  </a:cubicBezTo>
                  <a:close/>
                  <a:moveTo>
                    <a:pt x="5640" y="3762"/>
                  </a:moveTo>
                  <a:cubicBezTo>
                    <a:pt x="5636" y="3762"/>
                    <a:pt x="5634" y="3763"/>
                    <a:pt x="5632" y="3764"/>
                  </a:cubicBezTo>
                  <a:cubicBezTo>
                    <a:pt x="5572" y="3824"/>
                    <a:pt x="6489" y="4681"/>
                    <a:pt x="7644" y="5717"/>
                  </a:cubicBezTo>
                  <a:cubicBezTo>
                    <a:pt x="8748" y="6717"/>
                    <a:pt x="9663" y="7518"/>
                    <a:pt x="9778" y="7518"/>
                  </a:cubicBezTo>
                  <a:cubicBezTo>
                    <a:pt x="9782" y="7518"/>
                    <a:pt x="9785" y="7517"/>
                    <a:pt x="9787" y="7515"/>
                  </a:cubicBezTo>
                  <a:cubicBezTo>
                    <a:pt x="9835" y="7455"/>
                    <a:pt x="8990" y="6539"/>
                    <a:pt x="7847" y="5503"/>
                  </a:cubicBezTo>
                  <a:cubicBezTo>
                    <a:pt x="6727" y="4487"/>
                    <a:pt x="5753" y="3762"/>
                    <a:pt x="5640" y="3762"/>
                  </a:cubicBezTo>
                  <a:close/>
                  <a:moveTo>
                    <a:pt x="19681" y="3903"/>
                  </a:moveTo>
                  <a:cubicBezTo>
                    <a:pt x="19557" y="3903"/>
                    <a:pt x="18710" y="4644"/>
                    <a:pt x="17776" y="5657"/>
                  </a:cubicBezTo>
                  <a:cubicBezTo>
                    <a:pt x="16800" y="6705"/>
                    <a:pt x="16133" y="7658"/>
                    <a:pt x="16205" y="7705"/>
                  </a:cubicBezTo>
                  <a:cubicBezTo>
                    <a:pt x="16206" y="7707"/>
                    <a:pt x="16209" y="7707"/>
                    <a:pt x="16211" y="7707"/>
                  </a:cubicBezTo>
                  <a:cubicBezTo>
                    <a:pt x="16307" y="7707"/>
                    <a:pt x="17064" y="6891"/>
                    <a:pt x="18003" y="5860"/>
                  </a:cubicBezTo>
                  <a:cubicBezTo>
                    <a:pt x="18955" y="4812"/>
                    <a:pt x="19753" y="3979"/>
                    <a:pt x="19693" y="3919"/>
                  </a:cubicBezTo>
                  <a:lnTo>
                    <a:pt x="19693" y="3907"/>
                  </a:lnTo>
                  <a:cubicBezTo>
                    <a:pt x="19691" y="3904"/>
                    <a:pt x="19687" y="3903"/>
                    <a:pt x="19681" y="3903"/>
                  </a:cubicBezTo>
                  <a:close/>
                  <a:moveTo>
                    <a:pt x="10718" y="3717"/>
                  </a:moveTo>
                  <a:cubicBezTo>
                    <a:pt x="10717" y="3717"/>
                    <a:pt x="10717" y="3717"/>
                    <a:pt x="10716" y="3717"/>
                  </a:cubicBezTo>
                  <a:cubicBezTo>
                    <a:pt x="10633" y="3741"/>
                    <a:pt x="10883" y="4741"/>
                    <a:pt x="11276" y="5943"/>
                  </a:cubicBezTo>
                  <a:cubicBezTo>
                    <a:pt x="11664" y="7143"/>
                    <a:pt x="12040" y="8087"/>
                    <a:pt x="12130" y="8087"/>
                  </a:cubicBezTo>
                  <a:cubicBezTo>
                    <a:pt x="12131" y="8087"/>
                    <a:pt x="12132" y="8087"/>
                    <a:pt x="12133" y="8086"/>
                  </a:cubicBezTo>
                  <a:cubicBezTo>
                    <a:pt x="12216" y="8063"/>
                    <a:pt x="11966" y="7062"/>
                    <a:pt x="11573" y="5860"/>
                  </a:cubicBezTo>
                  <a:cubicBezTo>
                    <a:pt x="11183" y="4665"/>
                    <a:pt x="10816" y="3717"/>
                    <a:pt x="10718" y="3717"/>
                  </a:cubicBezTo>
                  <a:close/>
                  <a:moveTo>
                    <a:pt x="23622" y="5317"/>
                  </a:moveTo>
                  <a:cubicBezTo>
                    <a:pt x="23429" y="5317"/>
                    <a:pt x="22117" y="5759"/>
                    <a:pt x="20598" y="6491"/>
                  </a:cubicBezTo>
                  <a:cubicBezTo>
                    <a:pt x="18967" y="7277"/>
                    <a:pt x="17753" y="8086"/>
                    <a:pt x="17788" y="8158"/>
                  </a:cubicBezTo>
                  <a:cubicBezTo>
                    <a:pt x="17791" y="8161"/>
                    <a:pt x="17796" y="8163"/>
                    <a:pt x="17804" y="8163"/>
                  </a:cubicBezTo>
                  <a:cubicBezTo>
                    <a:pt x="17962" y="8163"/>
                    <a:pt x="19200" y="7512"/>
                    <a:pt x="20729" y="6765"/>
                  </a:cubicBezTo>
                  <a:cubicBezTo>
                    <a:pt x="22348" y="5991"/>
                    <a:pt x="23682" y="5407"/>
                    <a:pt x="23646" y="5324"/>
                  </a:cubicBezTo>
                  <a:cubicBezTo>
                    <a:pt x="23644" y="5319"/>
                    <a:pt x="23636" y="5317"/>
                    <a:pt x="23622" y="5317"/>
                  </a:cubicBezTo>
                  <a:close/>
                  <a:moveTo>
                    <a:pt x="16384" y="4253"/>
                  </a:moveTo>
                  <a:cubicBezTo>
                    <a:pt x="16272" y="4289"/>
                    <a:pt x="15778" y="5179"/>
                    <a:pt x="15240" y="6300"/>
                  </a:cubicBezTo>
                  <a:cubicBezTo>
                    <a:pt x="14681" y="7455"/>
                    <a:pt x="14300" y="8432"/>
                    <a:pt x="14371" y="8467"/>
                  </a:cubicBezTo>
                  <a:cubicBezTo>
                    <a:pt x="14373" y="8468"/>
                    <a:pt x="14374" y="8468"/>
                    <a:pt x="14376" y="8468"/>
                  </a:cubicBezTo>
                  <a:cubicBezTo>
                    <a:pt x="14474" y="8468"/>
                    <a:pt x="14977" y="7564"/>
                    <a:pt x="15514" y="6431"/>
                  </a:cubicBezTo>
                  <a:cubicBezTo>
                    <a:pt x="16073" y="5266"/>
                    <a:pt x="16466" y="4302"/>
                    <a:pt x="16384" y="4253"/>
                  </a:cubicBezTo>
                  <a:close/>
                  <a:moveTo>
                    <a:pt x="22027" y="8717"/>
                  </a:moveTo>
                  <a:cubicBezTo>
                    <a:pt x="21979" y="8717"/>
                    <a:pt x="21932" y="8765"/>
                    <a:pt x="21932" y="8813"/>
                  </a:cubicBezTo>
                  <a:cubicBezTo>
                    <a:pt x="21932" y="8872"/>
                    <a:pt x="21967" y="8908"/>
                    <a:pt x="22027" y="8920"/>
                  </a:cubicBezTo>
                  <a:cubicBezTo>
                    <a:pt x="22086" y="8908"/>
                    <a:pt x="22122" y="8872"/>
                    <a:pt x="22122" y="8813"/>
                  </a:cubicBezTo>
                  <a:cubicBezTo>
                    <a:pt x="22122" y="8765"/>
                    <a:pt x="22086" y="8717"/>
                    <a:pt x="22027" y="8717"/>
                  </a:cubicBezTo>
                  <a:close/>
                  <a:moveTo>
                    <a:pt x="6211" y="7156"/>
                  </a:moveTo>
                  <a:cubicBezTo>
                    <a:pt x="6187" y="7156"/>
                    <a:pt x="6172" y="7160"/>
                    <a:pt x="6168" y="7170"/>
                  </a:cubicBezTo>
                  <a:cubicBezTo>
                    <a:pt x="6144" y="7253"/>
                    <a:pt x="6977" y="7670"/>
                    <a:pt x="7989" y="8217"/>
                  </a:cubicBezTo>
                  <a:cubicBezTo>
                    <a:pt x="8930" y="8715"/>
                    <a:pt x="9696" y="9142"/>
                    <a:pt x="9838" y="9142"/>
                  </a:cubicBezTo>
                  <a:cubicBezTo>
                    <a:pt x="9848" y="9142"/>
                    <a:pt x="9855" y="9139"/>
                    <a:pt x="9859" y="9134"/>
                  </a:cubicBezTo>
                  <a:lnTo>
                    <a:pt x="9847" y="9134"/>
                  </a:lnTo>
                  <a:cubicBezTo>
                    <a:pt x="9894" y="9075"/>
                    <a:pt x="9156" y="8479"/>
                    <a:pt x="8132" y="7932"/>
                  </a:cubicBezTo>
                  <a:cubicBezTo>
                    <a:pt x="7223" y="7445"/>
                    <a:pt x="6407" y="7156"/>
                    <a:pt x="6211" y="7156"/>
                  </a:cubicBezTo>
                  <a:close/>
                  <a:moveTo>
                    <a:pt x="13800" y="6610"/>
                  </a:moveTo>
                  <a:cubicBezTo>
                    <a:pt x="13728" y="6610"/>
                    <a:pt x="13585" y="7193"/>
                    <a:pt x="13454" y="7908"/>
                  </a:cubicBezTo>
                  <a:cubicBezTo>
                    <a:pt x="13323" y="8622"/>
                    <a:pt x="13228" y="9217"/>
                    <a:pt x="13312" y="9241"/>
                  </a:cubicBezTo>
                  <a:cubicBezTo>
                    <a:pt x="13313" y="9242"/>
                    <a:pt x="13315" y="9242"/>
                    <a:pt x="13316" y="9242"/>
                  </a:cubicBezTo>
                  <a:cubicBezTo>
                    <a:pt x="13393" y="9242"/>
                    <a:pt x="13624" y="8690"/>
                    <a:pt x="13764" y="7967"/>
                  </a:cubicBezTo>
                  <a:cubicBezTo>
                    <a:pt x="13907" y="7229"/>
                    <a:pt x="13883" y="6622"/>
                    <a:pt x="13800" y="6622"/>
                  </a:cubicBezTo>
                  <a:lnTo>
                    <a:pt x="13800" y="6610"/>
                  </a:lnTo>
                  <a:close/>
                  <a:moveTo>
                    <a:pt x="1694" y="7626"/>
                  </a:moveTo>
                  <a:cubicBezTo>
                    <a:pt x="1678" y="7626"/>
                    <a:pt x="1669" y="7628"/>
                    <a:pt x="1667" y="7634"/>
                  </a:cubicBezTo>
                  <a:cubicBezTo>
                    <a:pt x="1631" y="7705"/>
                    <a:pt x="2882" y="8265"/>
                    <a:pt x="4489" y="8753"/>
                  </a:cubicBezTo>
                  <a:cubicBezTo>
                    <a:pt x="5869" y="9162"/>
                    <a:pt x="7065" y="9378"/>
                    <a:pt x="7383" y="9378"/>
                  </a:cubicBezTo>
                  <a:cubicBezTo>
                    <a:pt x="7435" y="9378"/>
                    <a:pt x="7464" y="9372"/>
                    <a:pt x="7466" y="9360"/>
                  </a:cubicBezTo>
                  <a:cubicBezTo>
                    <a:pt x="7477" y="9277"/>
                    <a:pt x="6168" y="8932"/>
                    <a:pt x="4572" y="8455"/>
                  </a:cubicBezTo>
                  <a:cubicBezTo>
                    <a:pt x="3098" y="8015"/>
                    <a:pt x="1887" y="7626"/>
                    <a:pt x="1694" y="7626"/>
                  </a:cubicBezTo>
                  <a:close/>
                  <a:moveTo>
                    <a:pt x="16644" y="8341"/>
                  </a:moveTo>
                  <a:cubicBezTo>
                    <a:pt x="16495" y="8341"/>
                    <a:pt x="16042" y="8527"/>
                    <a:pt x="15538" y="8789"/>
                  </a:cubicBezTo>
                  <a:cubicBezTo>
                    <a:pt x="14943" y="9110"/>
                    <a:pt x="14478" y="9420"/>
                    <a:pt x="14526" y="9491"/>
                  </a:cubicBezTo>
                  <a:cubicBezTo>
                    <a:pt x="14534" y="9505"/>
                    <a:pt x="14553" y="9511"/>
                    <a:pt x="14582" y="9511"/>
                  </a:cubicBezTo>
                  <a:cubicBezTo>
                    <a:pt x="14738" y="9511"/>
                    <a:pt x="15180" y="9333"/>
                    <a:pt x="15681" y="9063"/>
                  </a:cubicBezTo>
                  <a:cubicBezTo>
                    <a:pt x="16276" y="8753"/>
                    <a:pt x="16729" y="8444"/>
                    <a:pt x="16693" y="8360"/>
                  </a:cubicBezTo>
                  <a:cubicBezTo>
                    <a:pt x="16687" y="8347"/>
                    <a:pt x="16670" y="8341"/>
                    <a:pt x="16644" y="8341"/>
                  </a:cubicBezTo>
                  <a:close/>
                  <a:moveTo>
                    <a:pt x="10709" y="6990"/>
                  </a:moveTo>
                  <a:cubicBezTo>
                    <a:pt x="10707" y="6990"/>
                    <a:pt x="10705" y="6990"/>
                    <a:pt x="10704" y="6991"/>
                  </a:cubicBezTo>
                  <a:cubicBezTo>
                    <a:pt x="10633" y="7015"/>
                    <a:pt x="10775" y="7658"/>
                    <a:pt x="11085" y="8396"/>
                  </a:cubicBezTo>
                  <a:cubicBezTo>
                    <a:pt x="11382" y="9116"/>
                    <a:pt x="11734" y="9649"/>
                    <a:pt x="11825" y="9649"/>
                  </a:cubicBezTo>
                  <a:cubicBezTo>
                    <a:pt x="11829" y="9649"/>
                    <a:pt x="11832" y="9648"/>
                    <a:pt x="11835" y="9646"/>
                  </a:cubicBezTo>
                  <a:cubicBezTo>
                    <a:pt x="11907" y="9610"/>
                    <a:pt x="11680" y="9015"/>
                    <a:pt x="11371" y="8277"/>
                  </a:cubicBezTo>
                  <a:cubicBezTo>
                    <a:pt x="11056" y="7565"/>
                    <a:pt x="10786" y="6990"/>
                    <a:pt x="10709" y="6990"/>
                  </a:cubicBezTo>
                  <a:close/>
                  <a:moveTo>
                    <a:pt x="19807" y="8786"/>
                  </a:moveTo>
                  <a:cubicBezTo>
                    <a:pt x="19562" y="8786"/>
                    <a:pt x="18947" y="8897"/>
                    <a:pt x="18229" y="9075"/>
                  </a:cubicBezTo>
                  <a:cubicBezTo>
                    <a:pt x="17312" y="9301"/>
                    <a:pt x="16586" y="9551"/>
                    <a:pt x="16610" y="9634"/>
                  </a:cubicBezTo>
                  <a:cubicBezTo>
                    <a:pt x="16615" y="9652"/>
                    <a:pt x="16655" y="9661"/>
                    <a:pt x="16723" y="9661"/>
                  </a:cubicBezTo>
                  <a:cubicBezTo>
                    <a:pt x="16971" y="9661"/>
                    <a:pt x="17594" y="9549"/>
                    <a:pt x="18312" y="9372"/>
                  </a:cubicBezTo>
                  <a:cubicBezTo>
                    <a:pt x="19217" y="9146"/>
                    <a:pt x="19943" y="8896"/>
                    <a:pt x="19931" y="8813"/>
                  </a:cubicBezTo>
                  <a:lnTo>
                    <a:pt x="19919" y="8813"/>
                  </a:lnTo>
                  <a:cubicBezTo>
                    <a:pt x="19914" y="8795"/>
                    <a:pt x="19875" y="8786"/>
                    <a:pt x="19807" y="8786"/>
                  </a:cubicBezTo>
                  <a:close/>
                  <a:moveTo>
                    <a:pt x="8657" y="9904"/>
                  </a:moveTo>
                  <a:cubicBezTo>
                    <a:pt x="8610" y="9904"/>
                    <a:pt x="8581" y="9913"/>
                    <a:pt x="8573" y="9932"/>
                  </a:cubicBezTo>
                  <a:cubicBezTo>
                    <a:pt x="8537" y="10003"/>
                    <a:pt x="8942" y="10253"/>
                    <a:pt x="9502" y="10396"/>
                  </a:cubicBezTo>
                  <a:cubicBezTo>
                    <a:pt x="9781" y="10474"/>
                    <a:pt x="10040" y="10503"/>
                    <a:pt x="10229" y="10503"/>
                  </a:cubicBezTo>
                  <a:cubicBezTo>
                    <a:pt x="10418" y="10503"/>
                    <a:pt x="10537" y="10474"/>
                    <a:pt x="10537" y="10432"/>
                  </a:cubicBezTo>
                  <a:cubicBezTo>
                    <a:pt x="10549" y="10349"/>
                    <a:pt x="10109" y="10241"/>
                    <a:pt x="9573" y="10098"/>
                  </a:cubicBezTo>
                  <a:cubicBezTo>
                    <a:pt x="9161" y="9998"/>
                    <a:pt x="8812" y="9904"/>
                    <a:pt x="8657" y="9904"/>
                  </a:cubicBezTo>
                  <a:close/>
                  <a:moveTo>
                    <a:pt x="18483" y="10576"/>
                  </a:moveTo>
                  <a:cubicBezTo>
                    <a:pt x="18149" y="10576"/>
                    <a:pt x="17948" y="10588"/>
                    <a:pt x="17943" y="10622"/>
                  </a:cubicBezTo>
                  <a:cubicBezTo>
                    <a:pt x="17943" y="10706"/>
                    <a:pt x="19110" y="10884"/>
                    <a:pt x="20562" y="10932"/>
                  </a:cubicBezTo>
                  <a:cubicBezTo>
                    <a:pt x="20856" y="10944"/>
                    <a:pt x="21138" y="10949"/>
                    <a:pt x="21401" y="10949"/>
                  </a:cubicBezTo>
                  <a:cubicBezTo>
                    <a:pt x="22443" y="10949"/>
                    <a:pt x="23194" y="10867"/>
                    <a:pt x="23194" y="10801"/>
                  </a:cubicBezTo>
                  <a:lnTo>
                    <a:pt x="23182" y="10801"/>
                  </a:lnTo>
                  <a:cubicBezTo>
                    <a:pt x="23182" y="10706"/>
                    <a:pt x="22015" y="10658"/>
                    <a:pt x="20574" y="10622"/>
                  </a:cubicBezTo>
                  <a:cubicBezTo>
                    <a:pt x="19724" y="10601"/>
                    <a:pt x="18965" y="10576"/>
                    <a:pt x="18483" y="10576"/>
                  </a:cubicBezTo>
                  <a:close/>
                  <a:moveTo>
                    <a:pt x="6102" y="10704"/>
                  </a:moveTo>
                  <a:cubicBezTo>
                    <a:pt x="5980" y="10704"/>
                    <a:pt x="5855" y="10705"/>
                    <a:pt x="5727" y="10706"/>
                  </a:cubicBezTo>
                  <a:cubicBezTo>
                    <a:pt x="4477" y="10730"/>
                    <a:pt x="3453" y="10801"/>
                    <a:pt x="3453" y="10896"/>
                  </a:cubicBezTo>
                  <a:cubicBezTo>
                    <a:pt x="3453" y="10971"/>
                    <a:pt x="4279" y="11017"/>
                    <a:pt x="5361" y="11017"/>
                  </a:cubicBezTo>
                  <a:cubicBezTo>
                    <a:pt x="5484" y="11017"/>
                    <a:pt x="5610" y="11016"/>
                    <a:pt x="5739" y="11015"/>
                  </a:cubicBezTo>
                  <a:cubicBezTo>
                    <a:pt x="6989" y="11003"/>
                    <a:pt x="8013" y="10920"/>
                    <a:pt x="8013" y="10837"/>
                  </a:cubicBezTo>
                  <a:cubicBezTo>
                    <a:pt x="8013" y="10751"/>
                    <a:pt x="7186" y="10704"/>
                    <a:pt x="6102" y="10704"/>
                  </a:cubicBezTo>
                  <a:close/>
                  <a:moveTo>
                    <a:pt x="1385" y="11443"/>
                  </a:moveTo>
                  <a:cubicBezTo>
                    <a:pt x="1289" y="11443"/>
                    <a:pt x="1289" y="11635"/>
                    <a:pt x="1385" y="11635"/>
                  </a:cubicBezTo>
                  <a:cubicBezTo>
                    <a:pt x="1388" y="11635"/>
                    <a:pt x="1390" y="11635"/>
                    <a:pt x="1393" y="11634"/>
                  </a:cubicBezTo>
                  <a:cubicBezTo>
                    <a:pt x="1441" y="11634"/>
                    <a:pt x="1489" y="11587"/>
                    <a:pt x="1489" y="11539"/>
                  </a:cubicBezTo>
                  <a:cubicBezTo>
                    <a:pt x="1489" y="11480"/>
                    <a:pt x="1441" y="11444"/>
                    <a:pt x="1393" y="11444"/>
                  </a:cubicBezTo>
                  <a:cubicBezTo>
                    <a:pt x="1390" y="11444"/>
                    <a:pt x="1388" y="11443"/>
                    <a:pt x="1385" y="11443"/>
                  </a:cubicBezTo>
                  <a:close/>
                  <a:moveTo>
                    <a:pt x="14806" y="10971"/>
                  </a:moveTo>
                  <a:cubicBezTo>
                    <a:pt x="14739" y="10971"/>
                    <a:pt x="14699" y="10982"/>
                    <a:pt x="14693" y="11003"/>
                  </a:cubicBezTo>
                  <a:cubicBezTo>
                    <a:pt x="14657" y="11087"/>
                    <a:pt x="15169" y="11301"/>
                    <a:pt x="15812" y="11503"/>
                  </a:cubicBezTo>
                  <a:cubicBezTo>
                    <a:pt x="16288" y="11653"/>
                    <a:pt x="16712" y="11738"/>
                    <a:pt x="16909" y="11738"/>
                  </a:cubicBezTo>
                  <a:cubicBezTo>
                    <a:pt x="16979" y="11738"/>
                    <a:pt x="17020" y="11727"/>
                    <a:pt x="17026" y="11706"/>
                  </a:cubicBezTo>
                  <a:cubicBezTo>
                    <a:pt x="17062" y="11622"/>
                    <a:pt x="16562" y="11408"/>
                    <a:pt x="15907" y="11206"/>
                  </a:cubicBezTo>
                  <a:cubicBezTo>
                    <a:pt x="15413" y="11056"/>
                    <a:pt x="14998" y="10971"/>
                    <a:pt x="14806" y="10971"/>
                  </a:cubicBezTo>
                  <a:close/>
                  <a:moveTo>
                    <a:pt x="24670" y="11468"/>
                  </a:moveTo>
                  <a:cubicBezTo>
                    <a:pt x="24468" y="11468"/>
                    <a:pt x="24361" y="11718"/>
                    <a:pt x="24503" y="11873"/>
                  </a:cubicBezTo>
                  <a:cubicBezTo>
                    <a:pt x="24549" y="11918"/>
                    <a:pt x="24605" y="11938"/>
                    <a:pt x="24660" y="11938"/>
                  </a:cubicBezTo>
                  <a:cubicBezTo>
                    <a:pt x="24781" y="11938"/>
                    <a:pt x="24900" y="11844"/>
                    <a:pt x="24908" y="11706"/>
                  </a:cubicBezTo>
                  <a:cubicBezTo>
                    <a:pt x="24908" y="11575"/>
                    <a:pt x="24801" y="11468"/>
                    <a:pt x="24670" y="11468"/>
                  </a:cubicBezTo>
                  <a:close/>
                  <a:moveTo>
                    <a:pt x="9067" y="11809"/>
                  </a:moveTo>
                  <a:cubicBezTo>
                    <a:pt x="8852" y="11809"/>
                    <a:pt x="8038" y="12049"/>
                    <a:pt x="7061" y="12361"/>
                  </a:cubicBezTo>
                  <a:cubicBezTo>
                    <a:pt x="5942" y="12730"/>
                    <a:pt x="5037" y="13027"/>
                    <a:pt x="5060" y="13111"/>
                  </a:cubicBezTo>
                  <a:cubicBezTo>
                    <a:pt x="5062" y="13124"/>
                    <a:pt x="5088" y="13130"/>
                    <a:pt x="5133" y="13130"/>
                  </a:cubicBezTo>
                  <a:cubicBezTo>
                    <a:pt x="5377" y="13130"/>
                    <a:pt x="6203" y="12949"/>
                    <a:pt x="7156" y="12658"/>
                  </a:cubicBezTo>
                  <a:cubicBezTo>
                    <a:pt x="8287" y="12313"/>
                    <a:pt x="9144" y="11908"/>
                    <a:pt x="9121" y="11825"/>
                  </a:cubicBezTo>
                  <a:cubicBezTo>
                    <a:pt x="9116" y="11814"/>
                    <a:pt x="9098" y="11809"/>
                    <a:pt x="9067" y="11809"/>
                  </a:cubicBezTo>
                  <a:close/>
                  <a:moveTo>
                    <a:pt x="11247" y="11624"/>
                  </a:moveTo>
                  <a:cubicBezTo>
                    <a:pt x="11117" y="11624"/>
                    <a:pt x="10594" y="11916"/>
                    <a:pt x="10013" y="12325"/>
                  </a:cubicBezTo>
                  <a:cubicBezTo>
                    <a:pt x="9359" y="12777"/>
                    <a:pt x="8859" y="13194"/>
                    <a:pt x="8918" y="13277"/>
                  </a:cubicBezTo>
                  <a:cubicBezTo>
                    <a:pt x="8923" y="13284"/>
                    <a:pt x="8932" y="13288"/>
                    <a:pt x="8946" y="13288"/>
                  </a:cubicBezTo>
                  <a:cubicBezTo>
                    <a:pt x="9077" y="13288"/>
                    <a:pt x="9601" y="12996"/>
                    <a:pt x="10192" y="12587"/>
                  </a:cubicBezTo>
                  <a:cubicBezTo>
                    <a:pt x="10835" y="12134"/>
                    <a:pt x="11323" y="11706"/>
                    <a:pt x="11276" y="11634"/>
                  </a:cubicBezTo>
                  <a:cubicBezTo>
                    <a:pt x="11271" y="11627"/>
                    <a:pt x="11261" y="11624"/>
                    <a:pt x="11247" y="11624"/>
                  </a:cubicBezTo>
                  <a:close/>
                  <a:moveTo>
                    <a:pt x="3727" y="13468"/>
                  </a:moveTo>
                  <a:cubicBezTo>
                    <a:pt x="3513" y="13468"/>
                    <a:pt x="3406" y="13730"/>
                    <a:pt x="3560" y="13873"/>
                  </a:cubicBezTo>
                  <a:cubicBezTo>
                    <a:pt x="3609" y="13918"/>
                    <a:pt x="3668" y="13938"/>
                    <a:pt x="3725" y="13938"/>
                  </a:cubicBezTo>
                  <a:cubicBezTo>
                    <a:pt x="3848" y="13938"/>
                    <a:pt x="3965" y="13844"/>
                    <a:pt x="3965" y="13706"/>
                  </a:cubicBezTo>
                  <a:lnTo>
                    <a:pt x="3953" y="13706"/>
                  </a:lnTo>
                  <a:cubicBezTo>
                    <a:pt x="3953" y="13575"/>
                    <a:pt x="3846" y="13468"/>
                    <a:pt x="3727" y="13468"/>
                  </a:cubicBezTo>
                  <a:close/>
                  <a:moveTo>
                    <a:pt x="18286" y="12362"/>
                  </a:moveTo>
                  <a:cubicBezTo>
                    <a:pt x="18221" y="12362"/>
                    <a:pt x="18185" y="12369"/>
                    <a:pt x="18181" y="12384"/>
                  </a:cubicBezTo>
                  <a:cubicBezTo>
                    <a:pt x="18157" y="12468"/>
                    <a:pt x="19467" y="12825"/>
                    <a:pt x="21074" y="13242"/>
                  </a:cubicBezTo>
                  <a:cubicBezTo>
                    <a:pt x="22527" y="13618"/>
                    <a:pt x="23737" y="13956"/>
                    <a:pt x="23982" y="13956"/>
                  </a:cubicBezTo>
                  <a:cubicBezTo>
                    <a:pt x="24008" y="13956"/>
                    <a:pt x="24024" y="13952"/>
                    <a:pt x="24027" y="13944"/>
                  </a:cubicBezTo>
                  <a:lnTo>
                    <a:pt x="24015" y="13920"/>
                  </a:lnTo>
                  <a:cubicBezTo>
                    <a:pt x="24039" y="13849"/>
                    <a:pt x="22777" y="13361"/>
                    <a:pt x="21158" y="12932"/>
                  </a:cubicBezTo>
                  <a:cubicBezTo>
                    <a:pt x="19794" y="12571"/>
                    <a:pt x="18633" y="12362"/>
                    <a:pt x="18286" y="12362"/>
                  </a:cubicBezTo>
                  <a:close/>
                  <a:moveTo>
                    <a:pt x="16230" y="12744"/>
                  </a:moveTo>
                  <a:cubicBezTo>
                    <a:pt x="16218" y="12744"/>
                    <a:pt x="16209" y="12747"/>
                    <a:pt x="16205" y="12754"/>
                  </a:cubicBezTo>
                  <a:cubicBezTo>
                    <a:pt x="16145" y="12813"/>
                    <a:pt x="16610" y="13266"/>
                    <a:pt x="17276" y="13682"/>
                  </a:cubicBezTo>
                  <a:cubicBezTo>
                    <a:pt x="17855" y="14033"/>
                    <a:pt x="18397" y="14232"/>
                    <a:pt x="18554" y="14232"/>
                  </a:cubicBezTo>
                  <a:cubicBezTo>
                    <a:pt x="18578" y="14232"/>
                    <a:pt x="18593" y="14228"/>
                    <a:pt x="18598" y="14218"/>
                  </a:cubicBezTo>
                  <a:lnTo>
                    <a:pt x="18586" y="14206"/>
                  </a:lnTo>
                  <a:cubicBezTo>
                    <a:pt x="18634" y="14123"/>
                    <a:pt x="18086" y="13813"/>
                    <a:pt x="17443" y="13408"/>
                  </a:cubicBezTo>
                  <a:cubicBezTo>
                    <a:pt x="16848" y="13052"/>
                    <a:pt x="16352" y="12744"/>
                    <a:pt x="16230" y="12744"/>
                  </a:cubicBezTo>
                  <a:close/>
                  <a:moveTo>
                    <a:pt x="13862" y="12464"/>
                  </a:moveTo>
                  <a:cubicBezTo>
                    <a:pt x="13856" y="12464"/>
                    <a:pt x="13851" y="12465"/>
                    <a:pt x="13847" y="12468"/>
                  </a:cubicBezTo>
                  <a:cubicBezTo>
                    <a:pt x="13788" y="12527"/>
                    <a:pt x="14026" y="12980"/>
                    <a:pt x="14395" y="13504"/>
                  </a:cubicBezTo>
                  <a:cubicBezTo>
                    <a:pt x="14743" y="13998"/>
                    <a:pt x="15070" y="14365"/>
                    <a:pt x="15166" y="14365"/>
                  </a:cubicBezTo>
                  <a:cubicBezTo>
                    <a:pt x="15172" y="14365"/>
                    <a:pt x="15177" y="14364"/>
                    <a:pt x="15181" y="14361"/>
                  </a:cubicBezTo>
                  <a:lnTo>
                    <a:pt x="15181" y="14349"/>
                  </a:lnTo>
                  <a:cubicBezTo>
                    <a:pt x="15252" y="14301"/>
                    <a:pt x="15014" y="13849"/>
                    <a:pt x="14645" y="13325"/>
                  </a:cubicBezTo>
                  <a:cubicBezTo>
                    <a:pt x="14297" y="12831"/>
                    <a:pt x="13959" y="12464"/>
                    <a:pt x="13862" y="12464"/>
                  </a:cubicBezTo>
                  <a:close/>
                  <a:moveTo>
                    <a:pt x="19919" y="14849"/>
                  </a:moveTo>
                  <a:cubicBezTo>
                    <a:pt x="19717" y="14849"/>
                    <a:pt x="19610" y="15099"/>
                    <a:pt x="19765" y="15254"/>
                  </a:cubicBezTo>
                  <a:cubicBezTo>
                    <a:pt x="19810" y="15299"/>
                    <a:pt x="19866" y="15319"/>
                    <a:pt x="19922" y="15319"/>
                  </a:cubicBezTo>
                  <a:cubicBezTo>
                    <a:pt x="20045" y="15319"/>
                    <a:pt x="20166" y="15222"/>
                    <a:pt x="20158" y="15075"/>
                  </a:cubicBezTo>
                  <a:cubicBezTo>
                    <a:pt x="20158" y="14956"/>
                    <a:pt x="20050" y="14849"/>
                    <a:pt x="19919" y="14849"/>
                  </a:cubicBezTo>
                  <a:close/>
                  <a:moveTo>
                    <a:pt x="12416" y="12706"/>
                  </a:moveTo>
                  <a:cubicBezTo>
                    <a:pt x="12332" y="12706"/>
                    <a:pt x="12155" y="13285"/>
                    <a:pt x="12014" y="14016"/>
                  </a:cubicBezTo>
                  <a:cubicBezTo>
                    <a:pt x="11871" y="14742"/>
                    <a:pt x="11835" y="15373"/>
                    <a:pt x="11918" y="15373"/>
                  </a:cubicBezTo>
                  <a:lnTo>
                    <a:pt x="11907" y="15349"/>
                  </a:lnTo>
                  <a:lnTo>
                    <a:pt x="11907" y="15349"/>
                  </a:lnTo>
                  <a:cubicBezTo>
                    <a:pt x="11908" y="15350"/>
                    <a:pt x="11910" y="15350"/>
                    <a:pt x="11912" y="15350"/>
                  </a:cubicBezTo>
                  <a:cubicBezTo>
                    <a:pt x="11998" y="15350"/>
                    <a:pt x="12183" y="14787"/>
                    <a:pt x="12323" y="14075"/>
                  </a:cubicBezTo>
                  <a:cubicBezTo>
                    <a:pt x="12466" y="13337"/>
                    <a:pt x="12502" y="12718"/>
                    <a:pt x="12419" y="12706"/>
                  </a:cubicBezTo>
                  <a:cubicBezTo>
                    <a:pt x="12418" y="12706"/>
                    <a:pt x="12417" y="12706"/>
                    <a:pt x="12416" y="12706"/>
                  </a:cubicBezTo>
                  <a:close/>
                  <a:moveTo>
                    <a:pt x="7731" y="14014"/>
                  </a:moveTo>
                  <a:cubicBezTo>
                    <a:pt x="7504" y="14014"/>
                    <a:pt x="6420" y="14317"/>
                    <a:pt x="5156" y="14837"/>
                  </a:cubicBezTo>
                  <a:cubicBezTo>
                    <a:pt x="3751" y="15432"/>
                    <a:pt x="2679" y="16052"/>
                    <a:pt x="2727" y="16135"/>
                  </a:cubicBezTo>
                  <a:cubicBezTo>
                    <a:pt x="2730" y="16140"/>
                    <a:pt x="2737" y="16142"/>
                    <a:pt x="2749" y="16142"/>
                  </a:cubicBezTo>
                  <a:cubicBezTo>
                    <a:pt x="2918" y="16142"/>
                    <a:pt x="3971" y="15669"/>
                    <a:pt x="5275" y="15123"/>
                  </a:cubicBezTo>
                  <a:cubicBezTo>
                    <a:pt x="6668" y="14551"/>
                    <a:pt x="7811" y="14111"/>
                    <a:pt x="7775" y="14028"/>
                  </a:cubicBezTo>
                  <a:cubicBezTo>
                    <a:pt x="7774" y="14019"/>
                    <a:pt x="7759" y="14014"/>
                    <a:pt x="7731" y="14014"/>
                  </a:cubicBezTo>
                  <a:close/>
                  <a:moveTo>
                    <a:pt x="10983" y="14038"/>
                  </a:moveTo>
                  <a:cubicBezTo>
                    <a:pt x="10886" y="14038"/>
                    <a:pt x="10467" y="14753"/>
                    <a:pt x="10037" y="15683"/>
                  </a:cubicBezTo>
                  <a:cubicBezTo>
                    <a:pt x="9597" y="16635"/>
                    <a:pt x="9299" y="17433"/>
                    <a:pt x="9382" y="17468"/>
                  </a:cubicBezTo>
                  <a:cubicBezTo>
                    <a:pt x="9385" y="17470"/>
                    <a:pt x="9387" y="17471"/>
                    <a:pt x="9390" y="17471"/>
                  </a:cubicBezTo>
                  <a:cubicBezTo>
                    <a:pt x="9480" y="17471"/>
                    <a:pt x="9896" y="16749"/>
                    <a:pt x="10323" y="15825"/>
                  </a:cubicBezTo>
                  <a:cubicBezTo>
                    <a:pt x="10764" y="14873"/>
                    <a:pt x="11061" y="14075"/>
                    <a:pt x="10990" y="14039"/>
                  </a:cubicBezTo>
                  <a:cubicBezTo>
                    <a:pt x="10988" y="14039"/>
                    <a:pt x="10986" y="14038"/>
                    <a:pt x="10983" y="14038"/>
                  </a:cubicBezTo>
                  <a:close/>
                  <a:moveTo>
                    <a:pt x="9156" y="14619"/>
                  </a:moveTo>
                  <a:cubicBezTo>
                    <a:pt x="9032" y="14619"/>
                    <a:pt x="8208" y="15221"/>
                    <a:pt x="7287" y="16040"/>
                  </a:cubicBezTo>
                  <a:cubicBezTo>
                    <a:pt x="6334" y="16897"/>
                    <a:pt x="5632" y="17695"/>
                    <a:pt x="5703" y="17754"/>
                  </a:cubicBezTo>
                  <a:cubicBezTo>
                    <a:pt x="5706" y="17757"/>
                    <a:pt x="5709" y="17758"/>
                    <a:pt x="5714" y="17758"/>
                  </a:cubicBezTo>
                  <a:cubicBezTo>
                    <a:pt x="5826" y="17758"/>
                    <a:pt x="6576" y="17089"/>
                    <a:pt x="7501" y="16266"/>
                  </a:cubicBezTo>
                  <a:cubicBezTo>
                    <a:pt x="8454" y="15409"/>
                    <a:pt x="9216" y="14694"/>
                    <a:pt x="9168" y="14635"/>
                  </a:cubicBezTo>
                  <a:lnTo>
                    <a:pt x="9168" y="14623"/>
                  </a:lnTo>
                  <a:cubicBezTo>
                    <a:pt x="9165" y="14620"/>
                    <a:pt x="9161" y="14619"/>
                    <a:pt x="9156" y="14619"/>
                  </a:cubicBezTo>
                  <a:close/>
                  <a:moveTo>
                    <a:pt x="13683" y="14313"/>
                  </a:moveTo>
                  <a:cubicBezTo>
                    <a:pt x="13682" y="14313"/>
                    <a:pt x="13682" y="14313"/>
                    <a:pt x="13681" y="14313"/>
                  </a:cubicBezTo>
                  <a:cubicBezTo>
                    <a:pt x="13597" y="14337"/>
                    <a:pt x="13788" y="15290"/>
                    <a:pt x="14085" y="16445"/>
                  </a:cubicBezTo>
                  <a:cubicBezTo>
                    <a:pt x="14391" y="17585"/>
                    <a:pt x="14708" y="18493"/>
                    <a:pt x="14796" y="18493"/>
                  </a:cubicBezTo>
                  <a:cubicBezTo>
                    <a:pt x="14798" y="18493"/>
                    <a:pt x="14799" y="18493"/>
                    <a:pt x="14800" y="18492"/>
                  </a:cubicBezTo>
                  <a:lnTo>
                    <a:pt x="14800" y="18480"/>
                  </a:lnTo>
                  <a:cubicBezTo>
                    <a:pt x="14871" y="18457"/>
                    <a:pt x="14693" y="17516"/>
                    <a:pt x="14383" y="16361"/>
                  </a:cubicBezTo>
                  <a:cubicBezTo>
                    <a:pt x="14089" y="15221"/>
                    <a:pt x="13761" y="14313"/>
                    <a:pt x="13683" y="14313"/>
                  </a:cubicBezTo>
                  <a:close/>
                  <a:moveTo>
                    <a:pt x="8926" y="18146"/>
                  </a:moveTo>
                  <a:cubicBezTo>
                    <a:pt x="8920" y="18146"/>
                    <a:pt x="8913" y="18146"/>
                    <a:pt x="8906" y="18147"/>
                  </a:cubicBezTo>
                  <a:cubicBezTo>
                    <a:pt x="8704" y="18147"/>
                    <a:pt x="8597" y="18397"/>
                    <a:pt x="8751" y="18552"/>
                  </a:cubicBezTo>
                  <a:cubicBezTo>
                    <a:pt x="8796" y="18597"/>
                    <a:pt x="8853" y="18617"/>
                    <a:pt x="8909" y="18617"/>
                  </a:cubicBezTo>
                  <a:cubicBezTo>
                    <a:pt x="9033" y="18617"/>
                    <a:pt x="9156" y="18520"/>
                    <a:pt x="9156" y="18373"/>
                  </a:cubicBezTo>
                  <a:cubicBezTo>
                    <a:pt x="9145" y="18249"/>
                    <a:pt x="9048" y="18146"/>
                    <a:pt x="8926" y="18146"/>
                  </a:cubicBezTo>
                  <a:close/>
                  <a:moveTo>
                    <a:pt x="16368" y="14382"/>
                  </a:moveTo>
                  <a:cubicBezTo>
                    <a:pt x="16364" y="14382"/>
                    <a:pt x="16361" y="14383"/>
                    <a:pt x="16360" y="14385"/>
                  </a:cubicBezTo>
                  <a:cubicBezTo>
                    <a:pt x="16300" y="14432"/>
                    <a:pt x="17098" y="15432"/>
                    <a:pt x="18145" y="16611"/>
                  </a:cubicBezTo>
                  <a:cubicBezTo>
                    <a:pt x="19167" y="17749"/>
                    <a:pt x="20052" y="18637"/>
                    <a:pt x="20151" y="18637"/>
                  </a:cubicBezTo>
                  <a:cubicBezTo>
                    <a:pt x="20154" y="18637"/>
                    <a:pt x="20156" y="18636"/>
                    <a:pt x="20158" y="18635"/>
                  </a:cubicBezTo>
                  <a:lnTo>
                    <a:pt x="20158" y="18623"/>
                  </a:lnTo>
                  <a:cubicBezTo>
                    <a:pt x="20217" y="18564"/>
                    <a:pt x="19419" y="17576"/>
                    <a:pt x="18372" y="16409"/>
                  </a:cubicBezTo>
                  <a:cubicBezTo>
                    <a:pt x="17357" y="15267"/>
                    <a:pt x="16476" y="14382"/>
                    <a:pt x="16368" y="14382"/>
                  </a:cubicBezTo>
                  <a:close/>
                  <a:moveTo>
                    <a:pt x="18704" y="18624"/>
                  </a:moveTo>
                  <a:cubicBezTo>
                    <a:pt x="18650" y="18624"/>
                    <a:pt x="18596" y="18664"/>
                    <a:pt x="18610" y="18731"/>
                  </a:cubicBezTo>
                  <a:cubicBezTo>
                    <a:pt x="18610" y="18742"/>
                    <a:pt x="18610" y="18754"/>
                    <a:pt x="18610" y="18766"/>
                  </a:cubicBezTo>
                  <a:cubicBezTo>
                    <a:pt x="18620" y="18823"/>
                    <a:pt x="18662" y="18848"/>
                    <a:pt x="18704" y="18848"/>
                  </a:cubicBezTo>
                  <a:cubicBezTo>
                    <a:pt x="18758" y="18848"/>
                    <a:pt x="18814" y="18805"/>
                    <a:pt x="18800" y="18731"/>
                  </a:cubicBezTo>
                  <a:cubicBezTo>
                    <a:pt x="18800" y="18731"/>
                    <a:pt x="18800" y="18719"/>
                    <a:pt x="18800" y="18707"/>
                  </a:cubicBezTo>
                  <a:cubicBezTo>
                    <a:pt x="18790" y="18649"/>
                    <a:pt x="18747" y="18624"/>
                    <a:pt x="18704" y="18624"/>
                  </a:cubicBezTo>
                  <a:close/>
                  <a:moveTo>
                    <a:pt x="12704" y="15706"/>
                  </a:moveTo>
                  <a:cubicBezTo>
                    <a:pt x="12621" y="15706"/>
                    <a:pt x="12561" y="16814"/>
                    <a:pt x="12573" y="18207"/>
                  </a:cubicBezTo>
                  <a:cubicBezTo>
                    <a:pt x="12585" y="19600"/>
                    <a:pt x="12669" y="20707"/>
                    <a:pt x="12764" y="20707"/>
                  </a:cubicBezTo>
                  <a:lnTo>
                    <a:pt x="12752" y="20695"/>
                  </a:lnTo>
                  <a:cubicBezTo>
                    <a:pt x="12835" y="20695"/>
                    <a:pt x="12895" y="19600"/>
                    <a:pt x="12883" y="18207"/>
                  </a:cubicBezTo>
                  <a:cubicBezTo>
                    <a:pt x="12871" y="16814"/>
                    <a:pt x="12788" y="15706"/>
                    <a:pt x="12704" y="15706"/>
                  </a:cubicBezTo>
                  <a:close/>
                  <a:moveTo>
                    <a:pt x="11237" y="16289"/>
                  </a:moveTo>
                  <a:cubicBezTo>
                    <a:pt x="11149" y="16289"/>
                    <a:pt x="10808" y="17400"/>
                    <a:pt x="10466" y="18802"/>
                  </a:cubicBezTo>
                  <a:cubicBezTo>
                    <a:pt x="10133" y="20207"/>
                    <a:pt x="9930" y="21362"/>
                    <a:pt x="10013" y="21386"/>
                  </a:cubicBezTo>
                  <a:cubicBezTo>
                    <a:pt x="10014" y="21386"/>
                    <a:pt x="10014" y="21386"/>
                    <a:pt x="10015" y="21386"/>
                  </a:cubicBezTo>
                  <a:cubicBezTo>
                    <a:pt x="10101" y="21386"/>
                    <a:pt x="10444" y="20283"/>
                    <a:pt x="10775" y="18885"/>
                  </a:cubicBezTo>
                  <a:cubicBezTo>
                    <a:pt x="11109" y="17468"/>
                    <a:pt x="11323" y="16325"/>
                    <a:pt x="11240" y="16290"/>
                  </a:cubicBezTo>
                  <a:cubicBezTo>
                    <a:pt x="11239" y="16289"/>
                    <a:pt x="11238" y="16289"/>
                    <a:pt x="11237" y="16289"/>
                  </a:cubicBezTo>
                  <a:close/>
                  <a:moveTo>
                    <a:pt x="16185" y="16194"/>
                  </a:moveTo>
                  <a:cubicBezTo>
                    <a:pt x="16183" y="16194"/>
                    <a:pt x="16182" y="16194"/>
                    <a:pt x="16181" y="16194"/>
                  </a:cubicBezTo>
                  <a:cubicBezTo>
                    <a:pt x="16098" y="16230"/>
                    <a:pt x="16514" y="17480"/>
                    <a:pt x="17217" y="18957"/>
                  </a:cubicBezTo>
                  <a:cubicBezTo>
                    <a:pt x="17917" y="20391"/>
                    <a:pt x="18605" y="21506"/>
                    <a:pt x="18700" y="21506"/>
                  </a:cubicBezTo>
                  <a:cubicBezTo>
                    <a:pt x="18702" y="21506"/>
                    <a:pt x="18704" y="21506"/>
                    <a:pt x="18705" y="21505"/>
                  </a:cubicBezTo>
                  <a:lnTo>
                    <a:pt x="18705" y="21481"/>
                  </a:lnTo>
                  <a:cubicBezTo>
                    <a:pt x="18776" y="21433"/>
                    <a:pt x="18205" y="20290"/>
                    <a:pt x="17503" y="18826"/>
                  </a:cubicBezTo>
                  <a:cubicBezTo>
                    <a:pt x="16822" y="17383"/>
                    <a:pt x="16280" y="16194"/>
                    <a:pt x="16185" y="16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52" name="Google Shape;2852;p13"/>
            <p:cNvGrpSpPr/>
            <p:nvPr/>
          </p:nvGrpSpPr>
          <p:grpSpPr>
            <a:xfrm>
              <a:off x="5024800" y="360683"/>
              <a:ext cx="3952148" cy="2740361"/>
              <a:chOff x="5024800" y="540258"/>
              <a:chExt cx="3952148" cy="2740361"/>
            </a:xfrm>
          </p:grpSpPr>
          <p:sp>
            <p:nvSpPr>
              <p:cNvPr id="2853" name="Google Shape;2853;p13"/>
              <p:cNvSpPr/>
              <p:nvPr/>
            </p:nvSpPr>
            <p:spPr>
              <a:xfrm>
                <a:off x="5192286" y="1701190"/>
                <a:ext cx="118024" cy="107571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365" extrusionOk="0">
                    <a:moveTo>
                      <a:pt x="237" y="0"/>
                    </a:moveTo>
                    <a:cubicBezTo>
                      <a:pt x="88" y="0"/>
                      <a:pt x="0" y="7"/>
                      <a:pt x="0" y="7"/>
                    </a:cubicBezTo>
                    <a:lnTo>
                      <a:pt x="84" y="1627"/>
                    </a:lnTo>
                    <a:cubicBezTo>
                      <a:pt x="203" y="1606"/>
                      <a:pt x="319" y="1597"/>
                      <a:pt x="432" y="1597"/>
                    </a:cubicBezTo>
                    <a:cubicBezTo>
                      <a:pt x="1978" y="1597"/>
                      <a:pt x="2929" y="3365"/>
                      <a:pt x="2929" y="3365"/>
                    </a:cubicBezTo>
                    <a:lnTo>
                      <a:pt x="3691" y="2091"/>
                    </a:lnTo>
                    <a:cubicBezTo>
                      <a:pt x="3138" y="164"/>
                      <a:pt x="961" y="0"/>
                      <a:pt x="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13"/>
              <p:cNvSpPr/>
              <p:nvPr/>
            </p:nvSpPr>
            <p:spPr>
              <a:xfrm>
                <a:off x="7366059" y="2476762"/>
                <a:ext cx="213958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4381" extrusionOk="0">
                    <a:moveTo>
                      <a:pt x="4549" y="0"/>
                    </a:moveTo>
                    <a:cubicBezTo>
                      <a:pt x="3707" y="2024"/>
                      <a:pt x="1226" y="2213"/>
                      <a:pt x="329" y="2213"/>
                    </a:cubicBezTo>
                    <a:cubicBezTo>
                      <a:pt x="123" y="2213"/>
                      <a:pt x="1" y="2203"/>
                      <a:pt x="1" y="2203"/>
                    </a:cubicBezTo>
                    <a:lnTo>
                      <a:pt x="1" y="2203"/>
                    </a:lnTo>
                    <a:lnTo>
                      <a:pt x="1001" y="4203"/>
                    </a:lnTo>
                    <a:cubicBezTo>
                      <a:pt x="1409" y="4326"/>
                      <a:pt x="1798" y="4381"/>
                      <a:pt x="2168" y="4381"/>
                    </a:cubicBezTo>
                    <a:cubicBezTo>
                      <a:pt x="4990" y="4381"/>
                      <a:pt x="6692" y="1227"/>
                      <a:pt x="6692" y="1227"/>
                    </a:cubicBezTo>
                    <a:lnTo>
                      <a:pt x="45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13"/>
              <p:cNvSpPr/>
              <p:nvPr/>
            </p:nvSpPr>
            <p:spPr>
              <a:xfrm>
                <a:off x="7640674" y="540258"/>
                <a:ext cx="103191" cy="87239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29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1" y="1363"/>
                      <a:pt x="423" y="1348"/>
                      <a:pt x="551" y="1348"/>
                    </a:cubicBezTo>
                    <a:cubicBezTo>
                      <a:pt x="1792" y="1348"/>
                      <a:pt x="2644" y="2729"/>
                      <a:pt x="2644" y="2729"/>
                    </a:cubicBezTo>
                    <a:lnTo>
                      <a:pt x="3228" y="1609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13"/>
              <p:cNvSpPr/>
              <p:nvPr/>
            </p:nvSpPr>
            <p:spPr>
              <a:xfrm>
                <a:off x="7658385" y="1754259"/>
                <a:ext cx="103191" cy="86856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7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6" y="1361"/>
                      <a:pt x="433" y="1345"/>
                      <a:pt x="566" y="1345"/>
                    </a:cubicBezTo>
                    <a:cubicBezTo>
                      <a:pt x="1810" y="1345"/>
                      <a:pt x="2656" y="2717"/>
                      <a:pt x="2656" y="2717"/>
                    </a:cubicBezTo>
                    <a:lnTo>
                      <a:pt x="3227" y="1610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13"/>
              <p:cNvSpPr/>
              <p:nvPr/>
            </p:nvSpPr>
            <p:spPr>
              <a:xfrm>
                <a:off x="5693985" y="829580"/>
                <a:ext cx="103191" cy="8692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9" extrusionOk="0">
                    <a:moveTo>
                      <a:pt x="485" y="0"/>
                    </a:moveTo>
                    <a:cubicBezTo>
                      <a:pt x="192" y="0"/>
                      <a:pt x="1" y="28"/>
                      <a:pt x="1" y="28"/>
                    </a:cubicBezTo>
                    <a:lnTo>
                      <a:pt x="155" y="1397"/>
                    </a:lnTo>
                    <a:cubicBezTo>
                      <a:pt x="296" y="1363"/>
                      <a:pt x="433" y="1347"/>
                      <a:pt x="565" y="1347"/>
                    </a:cubicBezTo>
                    <a:cubicBezTo>
                      <a:pt x="1809" y="1347"/>
                      <a:pt x="2656" y="2719"/>
                      <a:pt x="2656" y="2719"/>
                    </a:cubicBezTo>
                    <a:lnTo>
                      <a:pt x="3227" y="1611"/>
                    </a:lnTo>
                    <a:cubicBezTo>
                      <a:pt x="2735" y="194"/>
                      <a:pt x="1258" y="0"/>
                      <a:pt x="4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13"/>
              <p:cNvSpPr/>
              <p:nvPr/>
            </p:nvSpPr>
            <p:spPr>
              <a:xfrm>
                <a:off x="6490017" y="884102"/>
                <a:ext cx="9977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977" extrusionOk="0">
                    <a:moveTo>
                      <a:pt x="2120" y="0"/>
                    </a:moveTo>
                    <a:cubicBezTo>
                      <a:pt x="96" y="322"/>
                      <a:pt x="1" y="2894"/>
                      <a:pt x="1" y="2894"/>
                    </a:cubicBezTo>
                    <a:lnTo>
                      <a:pt x="1370" y="2977"/>
                    </a:lnTo>
                    <a:cubicBezTo>
                      <a:pt x="1287" y="1477"/>
                      <a:pt x="3120" y="762"/>
                      <a:pt x="3120" y="762"/>
                    </a:cubicBezTo>
                    <a:lnTo>
                      <a:pt x="2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13"/>
              <p:cNvSpPr/>
              <p:nvPr/>
            </p:nvSpPr>
            <p:spPr>
              <a:xfrm>
                <a:off x="5024800" y="3140569"/>
                <a:ext cx="213543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381" extrusionOk="0">
                    <a:moveTo>
                      <a:pt x="4549" y="1"/>
                    </a:moveTo>
                    <a:cubicBezTo>
                      <a:pt x="3697" y="2013"/>
                      <a:pt x="1227" y="2202"/>
                      <a:pt x="330" y="2202"/>
                    </a:cubicBezTo>
                    <a:cubicBezTo>
                      <a:pt x="124" y="2202"/>
                      <a:pt x="1" y="2192"/>
                      <a:pt x="1" y="2192"/>
                    </a:cubicBezTo>
                    <a:lnTo>
                      <a:pt x="1" y="2192"/>
                    </a:lnTo>
                    <a:lnTo>
                      <a:pt x="989" y="4204"/>
                    </a:lnTo>
                    <a:cubicBezTo>
                      <a:pt x="1395" y="4327"/>
                      <a:pt x="1783" y="4381"/>
                      <a:pt x="2153" y="4381"/>
                    </a:cubicBezTo>
                    <a:cubicBezTo>
                      <a:pt x="4968" y="4381"/>
                      <a:pt x="6680" y="1227"/>
                      <a:pt x="6680" y="1227"/>
                    </a:cubicBezTo>
                    <a:lnTo>
                      <a:pt x="45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13"/>
              <p:cNvSpPr/>
              <p:nvPr/>
            </p:nvSpPr>
            <p:spPr>
              <a:xfrm>
                <a:off x="8902304" y="2363335"/>
                <a:ext cx="74644" cy="92514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894" extrusionOk="0">
                    <a:moveTo>
                      <a:pt x="393" y="0"/>
                    </a:moveTo>
                    <a:lnTo>
                      <a:pt x="0" y="1024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2"/>
                    </a:lnTo>
                    <a:cubicBezTo>
                      <a:pt x="2334" y="69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13"/>
              <p:cNvSpPr/>
              <p:nvPr/>
            </p:nvSpPr>
            <p:spPr>
              <a:xfrm>
                <a:off x="8791914" y="1678556"/>
                <a:ext cx="75028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23" extrusionOk="0">
                    <a:moveTo>
                      <a:pt x="1370" y="1"/>
                    </a:moveTo>
                    <a:cubicBezTo>
                      <a:pt x="1" y="906"/>
                      <a:pt x="775" y="2823"/>
                      <a:pt x="775" y="2823"/>
                    </a:cubicBezTo>
                    <a:lnTo>
                      <a:pt x="1810" y="2430"/>
                    </a:lnTo>
                    <a:cubicBezTo>
                      <a:pt x="1251" y="1358"/>
                      <a:pt x="2346" y="239"/>
                      <a:pt x="2346" y="239"/>
                    </a:cubicBezTo>
                    <a:lnTo>
                      <a:pt x="13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62" name="Google Shape;2862;p13"/>
            <p:cNvGrpSpPr/>
            <p:nvPr/>
          </p:nvGrpSpPr>
          <p:grpSpPr>
            <a:xfrm>
              <a:off x="5047242" y="1171130"/>
              <a:ext cx="3930057" cy="1711504"/>
              <a:chOff x="5047242" y="1350705"/>
              <a:chExt cx="3930057" cy="1711504"/>
            </a:xfrm>
          </p:grpSpPr>
          <p:sp>
            <p:nvSpPr>
              <p:cNvPr id="2863" name="Google Shape;2863;p13"/>
              <p:cNvSpPr/>
              <p:nvPr/>
            </p:nvSpPr>
            <p:spPr>
              <a:xfrm>
                <a:off x="8371712" y="2874778"/>
                <a:ext cx="79183" cy="7247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67" extrusionOk="0">
                    <a:moveTo>
                      <a:pt x="149" y="0"/>
                    </a:moveTo>
                    <a:cubicBezTo>
                      <a:pt x="55" y="0"/>
                      <a:pt x="0" y="4"/>
                      <a:pt x="0" y="4"/>
                    </a:cubicBezTo>
                    <a:lnTo>
                      <a:pt x="60" y="1088"/>
                    </a:lnTo>
                    <a:cubicBezTo>
                      <a:pt x="140" y="1074"/>
                      <a:pt x="219" y="1067"/>
                      <a:pt x="295" y="1067"/>
                    </a:cubicBezTo>
                    <a:cubicBezTo>
                      <a:pt x="1334" y="1067"/>
                      <a:pt x="1965" y="2266"/>
                      <a:pt x="1965" y="2266"/>
                    </a:cubicBezTo>
                    <a:lnTo>
                      <a:pt x="2477" y="1421"/>
                    </a:lnTo>
                    <a:cubicBezTo>
                      <a:pt x="2109" y="108"/>
                      <a:pt x="627" y="0"/>
                      <a:pt x="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13"/>
              <p:cNvSpPr/>
              <p:nvPr/>
            </p:nvSpPr>
            <p:spPr>
              <a:xfrm>
                <a:off x="7808352" y="238539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23" y="1"/>
                    </a:moveTo>
                    <a:cubicBezTo>
                      <a:pt x="191" y="168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6"/>
                      <a:pt x="2585" y="656"/>
                    </a:cubicBezTo>
                    <a:lnTo>
                      <a:pt x="18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13"/>
              <p:cNvSpPr/>
              <p:nvPr/>
            </p:nvSpPr>
            <p:spPr>
              <a:xfrm>
                <a:off x="8894695" y="2796102"/>
                <a:ext cx="82604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370" extrusionOk="0">
                    <a:moveTo>
                      <a:pt x="1834" y="1"/>
                    </a:moveTo>
                    <a:cubicBezTo>
                      <a:pt x="191" y="179"/>
                      <a:pt x="0" y="2239"/>
                      <a:pt x="0" y="2239"/>
                    </a:cubicBezTo>
                    <a:lnTo>
                      <a:pt x="1096" y="2370"/>
                    </a:lnTo>
                    <a:cubicBezTo>
                      <a:pt x="1096" y="1156"/>
                      <a:pt x="2584" y="667"/>
                      <a:pt x="2584" y="667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13"/>
              <p:cNvSpPr/>
              <p:nvPr/>
            </p:nvSpPr>
            <p:spPr>
              <a:xfrm>
                <a:off x="5047242" y="2216022"/>
                <a:ext cx="82636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70" extrusionOk="0">
                    <a:moveTo>
                      <a:pt x="1835" y="1"/>
                    </a:moveTo>
                    <a:cubicBezTo>
                      <a:pt x="191" y="179"/>
                      <a:pt x="1" y="2239"/>
                      <a:pt x="1" y="2239"/>
                    </a:cubicBezTo>
                    <a:lnTo>
                      <a:pt x="1096" y="2370"/>
                    </a:lnTo>
                    <a:cubicBezTo>
                      <a:pt x="1096" y="1167"/>
                      <a:pt x="2585" y="667"/>
                      <a:pt x="2585" y="667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13"/>
              <p:cNvSpPr/>
              <p:nvPr/>
            </p:nvSpPr>
            <p:spPr>
              <a:xfrm>
                <a:off x="7731083" y="1397675"/>
                <a:ext cx="69306" cy="56199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58" extrusionOk="0">
                    <a:moveTo>
                      <a:pt x="370" y="0"/>
                    </a:moveTo>
                    <a:lnTo>
                      <a:pt x="1" y="762"/>
                    </a:lnTo>
                    <a:cubicBezTo>
                      <a:pt x="333" y="1620"/>
                      <a:pt x="1214" y="1757"/>
                      <a:pt x="1745" y="1757"/>
                    </a:cubicBezTo>
                    <a:cubicBezTo>
                      <a:pt x="1995" y="1757"/>
                      <a:pt x="2168" y="1727"/>
                      <a:pt x="2168" y="1727"/>
                    </a:cubicBezTo>
                    <a:lnTo>
                      <a:pt x="2037" y="834"/>
                    </a:lnTo>
                    <a:cubicBezTo>
                      <a:pt x="1931" y="864"/>
                      <a:pt x="1828" y="877"/>
                      <a:pt x="1729" y="877"/>
                    </a:cubicBezTo>
                    <a:cubicBezTo>
                      <a:pt x="926" y="877"/>
                      <a:pt x="370" y="0"/>
                      <a:pt x="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13"/>
              <p:cNvSpPr/>
              <p:nvPr/>
            </p:nvSpPr>
            <p:spPr>
              <a:xfrm>
                <a:off x="6567502" y="2986798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4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4" y="656"/>
                      <a:pt x="2584" y="656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13"/>
              <p:cNvSpPr/>
              <p:nvPr/>
            </p:nvSpPr>
            <p:spPr>
              <a:xfrm>
                <a:off x="6281634" y="136340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5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5"/>
                      <a:pt x="2585" y="655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13"/>
              <p:cNvSpPr/>
              <p:nvPr/>
            </p:nvSpPr>
            <p:spPr>
              <a:xfrm>
                <a:off x="5984769" y="1845659"/>
                <a:ext cx="74612" cy="9254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895" extrusionOk="0">
                    <a:moveTo>
                      <a:pt x="393" y="1"/>
                    </a:moveTo>
                    <a:lnTo>
                      <a:pt x="0" y="1025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3"/>
                    </a:lnTo>
                    <a:cubicBezTo>
                      <a:pt x="2334" y="703"/>
                      <a:pt x="393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3"/>
              <p:cNvSpPr/>
              <p:nvPr/>
            </p:nvSpPr>
            <p:spPr>
              <a:xfrm>
                <a:off x="5104686" y="1350705"/>
                <a:ext cx="78065" cy="8110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537" extrusionOk="0">
                    <a:moveTo>
                      <a:pt x="1573" y="0"/>
                    </a:moveTo>
                    <a:cubicBezTo>
                      <a:pt x="1" y="477"/>
                      <a:pt x="203" y="2536"/>
                      <a:pt x="203" y="2536"/>
                    </a:cubicBezTo>
                    <a:lnTo>
                      <a:pt x="1299" y="2453"/>
                    </a:lnTo>
                    <a:cubicBezTo>
                      <a:pt x="1061" y="1274"/>
                      <a:pt x="2442" y="512"/>
                      <a:pt x="2442" y="512"/>
                    </a:cubicBez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3"/>
              <p:cNvSpPr/>
              <p:nvPr/>
            </p:nvSpPr>
            <p:spPr>
              <a:xfrm>
                <a:off x="5817283" y="2384659"/>
                <a:ext cx="92130" cy="9746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3049" extrusionOk="0">
                    <a:moveTo>
                      <a:pt x="1215" y="0"/>
                    </a:moveTo>
                    <a:lnTo>
                      <a:pt x="215" y="774"/>
                    </a:lnTo>
                    <a:cubicBezTo>
                      <a:pt x="0" y="2608"/>
                      <a:pt x="2441" y="3048"/>
                      <a:pt x="2441" y="3048"/>
                    </a:cubicBezTo>
                    <a:lnTo>
                      <a:pt x="2882" y="1846"/>
                    </a:lnTo>
                    <a:cubicBezTo>
                      <a:pt x="1429" y="1715"/>
                      <a:pt x="1215" y="0"/>
                      <a:pt x="1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3"/>
              <p:cNvSpPr/>
              <p:nvPr/>
            </p:nvSpPr>
            <p:spPr>
              <a:xfrm>
                <a:off x="8710457" y="2104513"/>
                <a:ext cx="89861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06" extrusionOk="0">
                    <a:moveTo>
                      <a:pt x="1751" y="0"/>
                    </a:moveTo>
                    <a:cubicBezTo>
                      <a:pt x="1560" y="1191"/>
                      <a:pt x="1" y="1429"/>
                      <a:pt x="1" y="1429"/>
                    </a:cubicBezTo>
                    <a:lnTo>
                      <a:pt x="644" y="2203"/>
                    </a:lnTo>
                    <a:cubicBezTo>
                      <a:pt x="677" y="2204"/>
                      <a:pt x="711" y="2205"/>
                      <a:pt x="743" y="2205"/>
                    </a:cubicBezTo>
                    <a:cubicBezTo>
                      <a:pt x="2308" y="2205"/>
                      <a:pt x="2811" y="298"/>
                      <a:pt x="2811" y="298"/>
                    </a:cubicBezTo>
                    <a:lnTo>
                      <a:pt x="1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3"/>
              <p:cNvSpPr/>
              <p:nvPr/>
            </p:nvSpPr>
            <p:spPr>
              <a:xfrm>
                <a:off x="8762215" y="1378622"/>
                <a:ext cx="76179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526" extrusionOk="0">
                    <a:moveTo>
                      <a:pt x="84" y="1"/>
                    </a:moveTo>
                    <a:lnTo>
                      <a:pt x="1" y="1096"/>
                    </a:lnTo>
                    <a:cubicBezTo>
                      <a:pt x="20" y="1096"/>
                      <a:pt x="39" y="1095"/>
                      <a:pt x="58" y="1095"/>
                    </a:cubicBezTo>
                    <a:cubicBezTo>
                      <a:pt x="1221" y="1095"/>
                      <a:pt x="1751" y="2525"/>
                      <a:pt x="1751" y="2525"/>
                    </a:cubicBezTo>
                    <a:lnTo>
                      <a:pt x="2382" y="1751"/>
                    </a:lnTo>
                    <a:cubicBezTo>
                      <a:pt x="2144" y="120"/>
                      <a:pt x="84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5" name="Google Shape;2875;p13"/>
            <p:cNvSpPr/>
            <p:nvPr/>
          </p:nvSpPr>
          <p:spPr>
            <a:xfrm>
              <a:off x="7846035" y="219297"/>
              <a:ext cx="1099296" cy="1033755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13"/>
            <p:cNvSpPr/>
            <p:nvPr/>
          </p:nvSpPr>
          <p:spPr>
            <a:xfrm>
              <a:off x="5106407" y="539709"/>
              <a:ext cx="74612" cy="92546"/>
            </a:xfrm>
            <a:custGeom>
              <a:avLst/>
              <a:gdLst/>
              <a:ahLst/>
              <a:cxnLst/>
              <a:rect l="l" t="t" r="r" b="b"/>
              <a:pathLst>
                <a:path w="2334" h="2895" extrusionOk="0">
                  <a:moveTo>
                    <a:pt x="393" y="1"/>
                  </a:moveTo>
                  <a:lnTo>
                    <a:pt x="0" y="1025"/>
                  </a:lnTo>
                  <a:cubicBezTo>
                    <a:pt x="1167" y="1322"/>
                    <a:pt x="1274" y="2894"/>
                    <a:pt x="1274" y="2894"/>
                  </a:cubicBezTo>
                  <a:lnTo>
                    <a:pt x="2096" y="2323"/>
                  </a:lnTo>
                  <a:cubicBezTo>
                    <a:pt x="2334" y="703"/>
                    <a:pt x="393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13"/>
            <p:cNvSpPr/>
            <p:nvPr/>
          </p:nvSpPr>
          <p:spPr>
            <a:xfrm>
              <a:off x="4218627" y="571025"/>
              <a:ext cx="706738" cy="630106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8" name="Google Shape;2878;p13"/>
          <p:cNvSpPr txBox="1">
            <a:spLocks noGrp="1"/>
          </p:cNvSpPr>
          <p:nvPr>
            <p:ph type="title"/>
          </p:nvPr>
        </p:nvSpPr>
        <p:spPr>
          <a:xfrm>
            <a:off x="867188" y="2026837"/>
            <a:ext cx="4553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A Closer Look 1</a:t>
            </a:r>
            <a:endParaRPr sz="9400" dirty="0"/>
          </a:p>
        </p:txBody>
      </p:sp>
      <p:pic>
        <p:nvPicPr>
          <p:cNvPr id="2879" name="Google Shape;2879;p13" descr="What is Tết? - All about Vietnamese Lunar New Year - Wik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950" y="1924929"/>
            <a:ext cx="5487097" cy="274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0" name="Google Shape;288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9531" y="3592589"/>
            <a:ext cx="1914792" cy="1771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81" name="Google Shape;2881;p13"/>
          <p:cNvSpPr/>
          <p:nvPr/>
        </p:nvSpPr>
        <p:spPr>
          <a:xfrm>
            <a:off x="8757050" y="17475"/>
            <a:ext cx="387000" cy="4656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2882" name="Google Shape;2882;p13"/>
          <p:cNvSpPr txBox="1">
            <a:spLocks noGrp="1"/>
          </p:cNvSpPr>
          <p:nvPr>
            <p:ph type="title"/>
          </p:nvPr>
        </p:nvSpPr>
        <p:spPr>
          <a:xfrm>
            <a:off x="917841" y="2960476"/>
            <a:ext cx="3388152" cy="7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/>
              <a:t>Pronunciation</a:t>
            </a:r>
            <a:endParaRPr sz="3400" b="1" dirty="0"/>
          </a:p>
        </p:txBody>
      </p:sp>
    </p:spTree>
    <p:extLst>
      <p:ext uri="{BB962C8B-B14F-4D97-AF65-F5344CB8AC3E}">
        <p14:creationId xmlns:p14="http://schemas.microsoft.com/office/powerpoint/2010/main" val="321243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AF5C-D009-4CBB-AE5E-64185DA2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1E632-AE84-4BBD-A9FD-97E00213E6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HƯỚNG DẪN PHÁT ÂM LỚP 6 - Unit 6: Our Tet holiday /s/ - /ʃ/">
            <a:hlinkClick r:id="" action="ppaction://media"/>
            <a:extLst>
              <a:ext uri="{FF2B5EF4-FFF2-40B4-BE49-F238E27FC236}">
                <a16:creationId xmlns:a16="http://schemas.microsoft.com/office/drawing/2014/main" id="{0AACF011-BC16-4E71-8517-F212AE8104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3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3401" y="1173325"/>
            <a:ext cx="611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+mj-lt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52180" y="2148174"/>
            <a:ext cx="5439641" cy="165735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u="sng" dirty="0">
                  <a:latin typeface="+mj-lt"/>
                </a:rPr>
                <a:t>sh</a:t>
              </a:r>
              <a:r>
                <a:rPr lang="en-US" sz="2100" dirty="0">
                  <a:latin typeface="+mj-lt"/>
                </a:rPr>
                <a:t>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u="sng" dirty="0">
                  <a:latin typeface="+mj-lt"/>
                </a:rPr>
                <a:t>s</a:t>
              </a:r>
              <a:r>
                <a:rPr lang="en-US" sz="2100" dirty="0">
                  <a:latin typeface="+mj-lt"/>
                </a:rPr>
                <a:t>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u="sng" dirty="0">
                  <a:latin typeface="+mj-lt"/>
                </a:rPr>
                <a:t>s</a:t>
              </a:r>
              <a:r>
                <a:rPr lang="en-US" sz="2100" dirty="0">
                  <a:latin typeface="+mj-lt"/>
                </a:rPr>
                <a:t>pe</a:t>
              </a:r>
              <a:r>
                <a:rPr lang="en-US" sz="2100" b="1" u="sng" dirty="0">
                  <a:latin typeface="+mj-lt"/>
                </a:rPr>
                <a:t>c</a:t>
              </a:r>
              <a:r>
                <a:rPr lang="en-US" sz="2100" dirty="0">
                  <a:latin typeface="+mj-lt"/>
                </a:rPr>
                <a:t>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+mj-lt"/>
                </a:rPr>
                <a:t>wi</a:t>
              </a:r>
              <a:r>
                <a:rPr lang="en-US" sz="2100" b="1" u="sng" dirty="0">
                  <a:latin typeface="+mj-lt"/>
                </a:rPr>
                <a:t>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+mj-lt"/>
                </a:rPr>
                <a:t>ri</a:t>
              </a:r>
              <a:r>
                <a:rPr lang="en-US" sz="2100" b="1" u="sng" dirty="0">
                  <a:latin typeface="+mj-lt"/>
                </a:rPr>
                <a:t>c</a:t>
              </a:r>
              <a:r>
                <a:rPr lang="en-US" sz="2100" dirty="0">
                  <a:latin typeface="+mj-lt"/>
                </a:rPr>
                <a:t>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u="sng" dirty="0">
                  <a:latin typeface="+mj-lt"/>
                </a:rPr>
                <a:t>c</a:t>
              </a:r>
              <a:r>
                <a:rPr lang="en-US" sz="2100" dirty="0">
                  <a:latin typeface="+mj-lt"/>
                </a:rPr>
                <a:t>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9838" y="1213450"/>
            <a:ext cx="365522" cy="365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5CD3E-F09D-0131-42A1-99705F71F971}"/>
              </a:ext>
            </a:extLst>
          </p:cNvPr>
          <p:cNvSpPr txBox="1"/>
          <p:nvPr/>
        </p:nvSpPr>
        <p:spPr>
          <a:xfrm>
            <a:off x="593545" y="447263"/>
            <a:ext cx="2667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84B1"/>
                </a:solidFill>
                <a:latin typeface="+mj-lt"/>
              </a:rPr>
              <a:t>Pronunciation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978C9-414B-39A4-791A-0D6AE728F69C}"/>
              </a:ext>
            </a:extLst>
          </p:cNvPr>
          <p:cNvSpPr txBox="1"/>
          <p:nvPr/>
        </p:nvSpPr>
        <p:spPr>
          <a:xfrm>
            <a:off x="2263206" y="459867"/>
            <a:ext cx="306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/s/ and /ʃ/</a:t>
            </a:r>
          </a:p>
        </p:txBody>
      </p:sp>
      <p:sp>
        <p:nvSpPr>
          <p:cNvPr id="17" name="Google Shape;3040;p16">
            <a:extLst>
              <a:ext uri="{FF2B5EF4-FFF2-40B4-BE49-F238E27FC236}">
                <a16:creationId xmlns:a16="http://schemas.microsoft.com/office/drawing/2014/main" id="{7A975119-7544-476F-A64D-BE1756C10A48}"/>
              </a:ext>
            </a:extLst>
          </p:cNvPr>
          <p:cNvSpPr/>
          <p:nvPr/>
        </p:nvSpPr>
        <p:spPr>
          <a:xfrm>
            <a:off x="8705325" y="24325"/>
            <a:ext cx="438600" cy="4833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050" name="Picture 2" descr="A picture containing text, first-aid kit, sign&#10;&#10;Description automatically generated">
            <a:extLst>
              <a:ext uri="{FF2B5EF4-FFF2-40B4-BE49-F238E27FC236}">
                <a16:creationId xmlns:a16="http://schemas.microsoft.com/office/drawing/2014/main" id="{CB5B5EA6-15BC-4A14-8AF0-7ABDCB94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00" y="1116439"/>
            <a:ext cx="471401" cy="47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8" name="Google Shape;3428;p57"/>
          <p:cNvGrpSpPr/>
          <p:nvPr/>
        </p:nvGrpSpPr>
        <p:grpSpPr>
          <a:xfrm flipH="1">
            <a:off x="276932" y="3834976"/>
            <a:ext cx="662713" cy="1417714"/>
            <a:chOff x="3203501" y="3681073"/>
            <a:chExt cx="518149" cy="1108455"/>
          </a:xfrm>
        </p:grpSpPr>
        <p:sp>
          <p:nvSpPr>
            <p:cNvPr id="3429" name="Google Shape;3429;p57"/>
            <p:cNvSpPr/>
            <p:nvPr/>
          </p:nvSpPr>
          <p:spPr>
            <a:xfrm>
              <a:off x="3509910" y="4322086"/>
              <a:ext cx="166156" cy="231780"/>
            </a:xfrm>
            <a:custGeom>
              <a:avLst/>
              <a:gdLst/>
              <a:ahLst/>
              <a:cxnLst/>
              <a:rect l="l" t="t" r="r" b="b"/>
              <a:pathLst>
                <a:path w="13913" h="19408" extrusionOk="0">
                  <a:moveTo>
                    <a:pt x="784" y="0"/>
                  </a:moveTo>
                  <a:cubicBezTo>
                    <a:pt x="740" y="0"/>
                    <a:pt x="694" y="4"/>
                    <a:pt x="649" y="13"/>
                  </a:cubicBezTo>
                  <a:cubicBezTo>
                    <a:pt x="266" y="87"/>
                    <a:pt x="1" y="470"/>
                    <a:pt x="75" y="853"/>
                  </a:cubicBezTo>
                  <a:cubicBezTo>
                    <a:pt x="192" y="1487"/>
                    <a:pt x="310" y="2121"/>
                    <a:pt x="428" y="2784"/>
                  </a:cubicBezTo>
                  <a:cubicBezTo>
                    <a:pt x="1607" y="9268"/>
                    <a:pt x="2934" y="16607"/>
                    <a:pt x="7090" y="18774"/>
                  </a:cubicBezTo>
                  <a:cubicBezTo>
                    <a:pt x="7900" y="19201"/>
                    <a:pt x="8770" y="19407"/>
                    <a:pt x="9713" y="19407"/>
                  </a:cubicBezTo>
                  <a:cubicBezTo>
                    <a:pt x="10833" y="19407"/>
                    <a:pt x="12071" y="19113"/>
                    <a:pt x="13397" y="18479"/>
                  </a:cubicBezTo>
                  <a:cubicBezTo>
                    <a:pt x="13751" y="18317"/>
                    <a:pt x="13913" y="17890"/>
                    <a:pt x="13751" y="17521"/>
                  </a:cubicBezTo>
                  <a:cubicBezTo>
                    <a:pt x="13622" y="17274"/>
                    <a:pt x="13367" y="17112"/>
                    <a:pt x="13095" y="17112"/>
                  </a:cubicBezTo>
                  <a:cubicBezTo>
                    <a:pt x="12995" y="17112"/>
                    <a:pt x="12892" y="17134"/>
                    <a:pt x="12793" y="17182"/>
                  </a:cubicBezTo>
                  <a:cubicBezTo>
                    <a:pt x="11652" y="17699"/>
                    <a:pt x="10633" y="17961"/>
                    <a:pt x="9718" y="17961"/>
                  </a:cubicBezTo>
                  <a:cubicBezTo>
                    <a:pt x="9014" y="17961"/>
                    <a:pt x="8372" y="17806"/>
                    <a:pt x="7782" y="17492"/>
                  </a:cubicBezTo>
                  <a:cubicBezTo>
                    <a:pt x="4245" y="15649"/>
                    <a:pt x="2963" y="8664"/>
                    <a:pt x="1843" y="2518"/>
                  </a:cubicBezTo>
                  <a:cubicBezTo>
                    <a:pt x="1740" y="1870"/>
                    <a:pt x="1607" y="1207"/>
                    <a:pt x="1489" y="573"/>
                  </a:cubicBezTo>
                  <a:cubicBezTo>
                    <a:pt x="1424" y="235"/>
                    <a:pt x="1118" y="0"/>
                    <a:pt x="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57"/>
            <p:cNvSpPr/>
            <p:nvPr/>
          </p:nvSpPr>
          <p:spPr>
            <a:xfrm>
              <a:off x="3255940" y="3792831"/>
              <a:ext cx="352196" cy="591369"/>
            </a:xfrm>
            <a:custGeom>
              <a:avLst/>
              <a:gdLst/>
              <a:ahLst/>
              <a:cxnLst/>
              <a:rect l="l" t="t" r="r" b="b"/>
              <a:pathLst>
                <a:path w="29491" h="49518" extrusionOk="0">
                  <a:moveTo>
                    <a:pt x="19911" y="0"/>
                  </a:moveTo>
                  <a:lnTo>
                    <a:pt x="1" y="4215"/>
                  </a:lnTo>
                  <a:lnTo>
                    <a:pt x="9565" y="49518"/>
                  </a:lnTo>
                  <a:lnTo>
                    <a:pt x="29490" y="45318"/>
                  </a:lnTo>
                  <a:lnTo>
                    <a:pt x="199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57"/>
            <p:cNvSpPr/>
            <p:nvPr/>
          </p:nvSpPr>
          <p:spPr>
            <a:xfrm>
              <a:off x="3203501" y="3681073"/>
              <a:ext cx="342678" cy="172844"/>
            </a:xfrm>
            <a:custGeom>
              <a:avLst/>
              <a:gdLst/>
              <a:ahLst/>
              <a:cxnLst/>
              <a:rect l="l" t="t" r="r" b="b"/>
              <a:pathLst>
                <a:path w="28694" h="14473" extrusionOk="0">
                  <a:moveTo>
                    <a:pt x="11923" y="0"/>
                  </a:moveTo>
                  <a:lnTo>
                    <a:pt x="0" y="14472"/>
                  </a:lnTo>
                  <a:lnTo>
                    <a:pt x="0" y="14472"/>
                  </a:lnTo>
                  <a:lnTo>
                    <a:pt x="28694" y="8415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57"/>
            <p:cNvSpPr/>
            <p:nvPr/>
          </p:nvSpPr>
          <p:spPr>
            <a:xfrm>
              <a:off x="3272493" y="3792831"/>
              <a:ext cx="335644" cy="591369"/>
            </a:xfrm>
            <a:custGeom>
              <a:avLst/>
              <a:gdLst/>
              <a:ahLst/>
              <a:cxnLst/>
              <a:rect l="l" t="t" r="r" b="b"/>
              <a:pathLst>
                <a:path w="28105" h="49518" extrusionOk="0">
                  <a:moveTo>
                    <a:pt x="18540" y="0"/>
                  </a:moveTo>
                  <a:lnTo>
                    <a:pt x="8961" y="2019"/>
                  </a:lnTo>
                  <a:lnTo>
                    <a:pt x="0" y="10803"/>
                  </a:lnTo>
                  <a:lnTo>
                    <a:pt x="1297" y="16948"/>
                  </a:lnTo>
                  <a:lnTo>
                    <a:pt x="18540" y="30"/>
                  </a:lnTo>
                  <a:lnTo>
                    <a:pt x="18540" y="0"/>
                  </a:lnTo>
                  <a:close/>
                  <a:moveTo>
                    <a:pt x="19645" y="5232"/>
                  </a:moveTo>
                  <a:lnTo>
                    <a:pt x="2402" y="22150"/>
                  </a:lnTo>
                  <a:lnTo>
                    <a:pt x="3685" y="28281"/>
                  </a:lnTo>
                  <a:lnTo>
                    <a:pt x="20927" y="11363"/>
                  </a:lnTo>
                  <a:lnTo>
                    <a:pt x="19645" y="5232"/>
                  </a:lnTo>
                  <a:close/>
                  <a:moveTo>
                    <a:pt x="22033" y="16565"/>
                  </a:moveTo>
                  <a:lnTo>
                    <a:pt x="4790" y="33469"/>
                  </a:lnTo>
                  <a:lnTo>
                    <a:pt x="6087" y="39614"/>
                  </a:lnTo>
                  <a:lnTo>
                    <a:pt x="23329" y="22696"/>
                  </a:lnTo>
                  <a:lnTo>
                    <a:pt x="22033" y="16565"/>
                  </a:lnTo>
                  <a:close/>
                  <a:moveTo>
                    <a:pt x="26807" y="39246"/>
                  </a:moveTo>
                  <a:lnTo>
                    <a:pt x="18599" y="47307"/>
                  </a:lnTo>
                  <a:lnTo>
                    <a:pt x="28104" y="45303"/>
                  </a:lnTo>
                  <a:lnTo>
                    <a:pt x="26807" y="39246"/>
                  </a:lnTo>
                  <a:close/>
                  <a:moveTo>
                    <a:pt x="24449" y="27913"/>
                  </a:moveTo>
                  <a:lnTo>
                    <a:pt x="7207" y="44816"/>
                  </a:lnTo>
                  <a:lnTo>
                    <a:pt x="8179" y="49518"/>
                  </a:lnTo>
                  <a:lnTo>
                    <a:pt x="10449" y="49031"/>
                  </a:lnTo>
                  <a:lnTo>
                    <a:pt x="25746" y="34043"/>
                  </a:lnTo>
                  <a:lnTo>
                    <a:pt x="24449" y="279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57"/>
            <p:cNvSpPr/>
            <p:nvPr/>
          </p:nvSpPr>
          <p:spPr>
            <a:xfrm>
              <a:off x="3445325" y="4362189"/>
              <a:ext cx="117574" cy="427338"/>
            </a:xfrm>
            <a:custGeom>
              <a:avLst/>
              <a:gdLst/>
              <a:ahLst/>
              <a:cxnLst/>
              <a:rect l="l" t="t" r="r" b="b"/>
              <a:pathLst>
                <a:path w="9845" h="35783" extrusionOk="0">
                  <a:moveTo>
                    <a:pt x="2388" y="1"/>
                  </a:moveTo>
                  <a:lnTo>
                    <a:pt x="0" y="516"/>
                  </a:lnTo>
                  <a:lnTo>
                    <a:pt x="7457" y="35783"/>
                  </a:lnTo>
                  <a:lnTo>
                    <a:pt x="9845" y="35282"/>
                  </a:lnTo>
                  <a:lnTo>
                    <a:pt x="2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57"/>
            <p:cNvSpPr/>
            <p:nvPr/>
          </p:nvSpPr>
          <p:spPr>
            <a:xfrm>
              <a:off x="3628535" y="4486797"/>
              <a:ext cx="93116" cy="95229"/>
            </a:xfrm>
            <a:custGeom>
              <a:avLst/>
              <a:gdLst/>
              <a:ahLst/>
              <a:cxnLst/>
              <a:rect l="l" t="t" r="r" b="b"/>
              <a:pathLst>
                <a:path w="7797" h="7974" extrusionOk="0">
                  <a:moveTo>
                    <a:pt x="2875" y="1"/>
                  </a:moveTo>
                  <a:lnTo>
                    <a:pt x="2462" y="2373"/>
                  </a:lnTo>
                  <a:lnTo>
                    <a:pt x="60" y="2167"/>
                  </a:lnTo>
                  <a:lnTo>
                    <a:pt x="1651" y="3950"/>
                  </a:lnTo>
                  <a:lnTo>
                    <a:pt x="1" y="5704"/>
                  </a:lnTo>
                  <a:lnTo>
                    <a:pt x="2418" y="5571"/>
                  </a:lnTo>
                  <a:lnTo>
                    <a:pt x="2742" y="7973"/>
                  </a:lnTo>
                  <a:lnTo>
                    <a:pt x="4127" y="5999"/>
                  </a:lnTo>
                  <a:lnTo>
                    <a:pt x="6205" y="7237"/>
                  </a:lnTo>
                  <a:lnTo>
                    <a:pt x="5542" y="4908"/>
                  </a:lnTo>
                  <a:lnTo>
                    <a:pt x="7797" y="4068"/>
                  </a:lnTo>
                  <a:lnTo>
                    <a:pt x="5557" y="3125"/>
                  </a:lnTo>
                  <a:lnTo>
                    <a:pt x="6323" y="841"/>
                  </a:lnTo>
                  <a:lnTo>
                    <a:pt x="4201" y="2005"/>
                  </a:lnTo>
                  <a:lnTo>
                    <a:pt x="2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5" name="Google Shape;3435;p57"/>
          <p:cNvSpPr/>
          <p:nvPr/>
        </p:nvSpPr>
        <p:spPr>
          <a:xfrm flipH="1">
            <a:off x="722661" y="4472110"/>
            <a:ext cx="409114" cy="780681"/>
          </a:xfrm>
          <a:custGeom>
            <a:avLst/>
            <a:gdLst/>
            <a:ahLst/>
            <a:cxnLst/>
            <a:rect l="l" t="t" r="r" b="b"/>
            <a:pathLst>
              <a:path w="21414" h="40868" extrusionOk="0">
                <a:moveTo>
                  <a:pt x="4524" y="1"/>
                </a:moveTo>
                <a:lnTo>
                  <a:pt x="0" y="7517"/>
                </a:lnTo>
                <a:lnTo>
                  <a:pt x="1931" y="6809"/>
                </a:lnTo>
                <a:lnTo>
                  <a:pt x="9417" y="26999"/>
                </a:lnTo>
                <a:lnTo>
                  <a:pt x="12291" y="25924"/>
                </a:lnTo>
                <a:cubicBezTo>
                  <a:pt x="12306" y="25938"/>
                  <a:pt x="12306" y="25983"/>
                  <a:pt x="12320" y="25997"/>
                </a:cubicBezTo>
                <a:cubicBezTo>
                  <a:pt x="13411" y="28709"/>
                  <a:pt x="14664" y="31789"/>
                  <a:pt x="13720" y="33381"/>
                </a:cubicBezTo>
                <a:cubicBezTo>
                  <a:pt x="13455" y="33867"/>
                  <a:pt x="12969" y="34191"/>
                  <a:pt x="12291" y="34383"/>
                </a:cubicBezTo>
                <a:lnTo>
                  <a:pt x="12468" y="33307"/>
                </a:lnTo>
                <a:lnTo>
                  <a:pt x="11569" y="34000"/>
                </a:lnTo>
                <a:lnTo>
                  <a:pt x="10817" y="33145"/>
                </a:lnTo>
                <a:lnTo>
                  <a:pt x="10802" y="34265"/>
                </a:lnTo>
                <a:lnTo>
                  <a:pt x="9668" y="34339"/>
                </a:lnTo>
                <a:lnTo>
                  <a:pt x="10537" y="35061"/>
                </a:lnTo>
                <a:lnTo>
                  <a:pt x="9889" y="35989"/>
                </a:lnTo>
                <a:lnTo>
                  <a:pt x="9889" y="35989"/>
                </a:lnTo>
                <a:lnTo>
                  <a:pt x="10994" y="35768"/>
                </a:lnTo>
                <a:lnTo>
                  <a:pt x="11318" y="36844"/>
                </a:lnTo>
                <a:lnTo>
                  <a:pt x="11834" y="35842"/>
                </a:lnTo>
                <a:lnTo>
                  <a:pt x="12880" y="36254"/>
                </a:lnTo>
                <a:lnTo>
                  <a:pt x="12424" y="35223"/>
                </a:lnTo>
                <a:lnTo>
                  <a:pt x="13411" y="34678"/>
                </a:lnTo>
                <a:lnTo>
                  <a:pt x="13337" y="34663"/>
                </a:lnTo>
                <a:cubicBezTo>
                  <a:pt x="13485" y="34560"/>
                  <a:pt x="13632" y="34471"/>
                  <a:pt x="13765" y="34368"/>
                </a:cubicBezTo>
                <a:cubicBezTo>
                  <a:pt x="14000" y="34176"/>
                  <a:pt x="14192" y="33941"/>
                  <a:pt x="14339" y="33675"/>
                </a:cubicBezTo>
                <a:cubicBezTo>
                  <a:pt x="15445" y="31789"/>
                  <a:pt x="14133" y="28562"/>
                  <a:pt x="12984" y="25703"/>
                </a:cubicBezTo>
                <a:cubicBezTo>
                  <a:pt x="12984" y="25688"/>
                  <a:pt x="12969" y="25658"/>
                  <a:pt x="12969" y="25644"/>
                </a:cubicBezTo>
                <a:lnTo>
                  <a:pt x="14649" y="25025"/>
                </a:lnTo>
                <a:lnTo>
                  <a:pt x="14502" y="25084"/>
                </a:lnTo>
                <a:lnTo>
                  <a:pt x="20338" y="40867"/>
                </a:lnTo>
                <a:lnTo>
                  <a:pt x="21413" y="40455"/>
                </a:lnTo>
                <a:lnTo>
                  <a:pt x="15548" y="24671"/>
                </a:lnTo>
                <a:lnTo>
                  <a:pt x="18363" y="23625"/>
                </a:lnTo>
                <a:lnTo>
                  <a:pt x="10891" y="3434"/>
                </a:lnTo>
                <a:lnTo>
                  <a:pt x="12866" y="2757"/>
                </a:lnTo>
                <a:lnTo>
                  <a:pt x="452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5EC65-E494-F3BD-543B-48A63B7A4630}"/>
              </a:ext>
            </a:extLst>
          </p:cNvPr>
          <p:cNvSpPr txBox="1"/>
          <p:nvPr/>
        </p:nvSpPr>
        <p:spPr>
          <a:xfrm>
            <a:off x="1628078" y="300312"/>
            <a:ext cx="669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+mj-lt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B4998-54C7-FBBD-C323-4906EA26926B}"/>
              </a:ext>
            </a:extLst>
          </p:cNvPr>
          <p:cNvSpPr/>
          <p:nvPr/>
        </p:nvSpPr>
        <p:spPr>
          <a:xfrm>
            <a:off x="1306688" y="1300984"/>
            <a:ext cx="3750390" cy="318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50" u="sng" dirty="0">
                <a:latin typeface="+mj-lt"/>
              </a:rPr>
              <a:t>Spring</a:t>
            </a:r>
            <a:r>
              <a:rPr lang="en-US" sz="1950" dirty="0">
                <a:latin typeface="+mj-lt"/>
              </a:rPr>
              <a:t> is coming!</a:t>
            </a:r>
          </a:p>
          <a:p>
            <a:pPr>
              <a:lnSpc>
                <a:spcPct val="150000"/>
              </a:lnSpc>
            </a:pPr>
            <a:r>
              <a:rPr lang="en-US" sz="1950" dirty="0">
                <a:latin typeface="+mj-lt"/>
              </a:rPr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1950" u="sng" dirty="0">
                <a:latin typeface="+mj-lt"/>
              </a:rPr>
              <a:t>She</a:t>
            </a:r>
            <a:r>
              <a:rPr lang="en-US" sz="1950" dirty="0">
                <a:latin typeface="+mj-lt"/>
              </a:rPr>
              <a:t> </a:t>
            </a:r>
            <a:r>
              <a:rPr lang="en-US" sz="1950" u="sng" dirty="0">
                <a:latin typeface="+mj-lt"/>
              </a:rPr>
              <a:t>sells</a:t>
            </a:r>
            <a:r>
              <a:rPr lang="en-US" sz="1950" dirty="0">
                <a:latin typeface="+mj-lt"/>
              </a:rPr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1950" dirty="0">
                <a:latin typeface="+mj-lt"/>
              </a:rPr>
              <a:t>Her cheeks </a:t>
            </a:r>
            <a:r>
              <a:rPr lang="en-US" sz="1950" u="sng" dirty="0">
                <a:latin typeface="+mj-lt"/>
              </a:rPr>
              <a:t>shine</a:t>
            </a:r>
            <a:r>
              <a:rPr lang="en-US" sz="195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950" dirty="0">
                <a:latin typeface="+mj-lt"/>
              </a:rPr>
              <a:t>Her eyes </a:t>
            </a:r>
            <a:r>
              <a:rPr lang="en-US" sz="1950" u="sng" dirty="0">
                <a:latin typeface="+mj-lt"/>
              </a:rPr>
              <a:t>smile</a:t>
            </a:r>
            <a:r>
              <a:rPr lang="en-US" sz="195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950" dirty="0">
                <a:latin typeface="+mj-lt"/>
              </a:rPr>
              <a:t>Her </a:t>
            </a:r>
            <a:r>
              <a:rPr lang="en-US" sz="1950" u="sng" dirty="0">
                <a:latin typeface="+mj-lt"/>
              </a:rPr>
              <a:t>smile</a:t>
            </a:r>
            <a:r>
              <a:rPr lang="en-US" sz="1950" dirty="0">
                <a:latin typeface="+mj-lt"/>
              </a:rPr>
              <a:t> is </a:t>
            </a:r>
            <a:r>
              <a:rPr lang="en-US" sz="1950" u="sng" dirty="0">
                <a:latin typeface="+mj-lt"/>
              </a:rPr>
              <a:t>shy</a:t>
            </a:r>
            <a:r>
              <a:rPr lang="en-US" sz="195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950" u="sng" dirty="0">
                <a:latin typeface="+mj-lt"/>
              </a:rPr>
              <a:t>She</a:t>
            </a:r>
            <a:r>
              <a:rPr lang="en-US" sz="1950" dirty="0">
                <a:latin typeface="+mj-lt"/>
              </a:rPr>
              <a:t> </a:t>
            </a:r>
            <a:r>
              <a:rPr lang="en-US" sz="1950" u="sng" dirty="0">
                <a:latin typeface="+mj-lt"/>
              </a:rPr>
              <a:t>sells</a:t>
            </a:r>
            <a:r>
              <a:rPr lang="en-US" sz="1950" dirty="0">
                <a:latin typeface="+mj-lt"/>
              </a:rPr>
              <a:t> peach flowers.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D1CF89-6C21-1438-C8D0-F0B3F7DA8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75" y="1665117"/>
            <a:ext cx="3990048" cy="266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235651-9686-84D7-0E5B-9A3020032C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3168" y="1096370"/>
            <a:ext cx="4303855" cy="2589082"/>
          </a:xfrm>
          <a:prstGeom prst="rect">
            <a:avLst/>
          </a:prstGeom>
        </p:spPr>
      </p:pic>
      <p:pic>
        <p:nvPicPr>
          <p:cNvPr id="13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FDEF8EFB-57A6-E870-5D0B-CE47B2E5D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3161" y="729933"/>
            <a:ext cx="365522" cy="366437"/>
          </a:xfrm>
          <a:prstGeom prst="rect">
            <a:avLst/>
          </a:prstGeom>
        </p:spPr>
      </p:pic>
      <p:sp>
        <p:nvSpPr>
          <p:cNvPr id="16" name="Google Shape;3040;p16">
            <a:extLst>
              <a:ext uri="{FF2B5EF4-FFF2-40B4-BE49-F238E27FC236}">
                <a16:creationId xmlns:a16="http://schemas.microsoft.com/office/drawing/2014/main" id="{FA631EF9-5E00-4DB6-A52F-D7537618DEC7}"/>
              </a:ext>
            </a:extLst>
          </p:cNvPr>
          <p:cNvSpPr/>
          <p:nvPr/>
        </p:nvSpPr>
        <p:spPr>
          <a:xfrm>
            <a:off x="8705325" y="24325"/>
            <a:ext cx="438600" cy="4833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4817EC-A25F-4EED-ADA3-8FACDBE4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19" y="288020"/>
            <a:ext cx="444217" cy="4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Google Shape;3046;p19"/>
          <p:cNvGrpSpPr/>
          <p:nvPr/>
        </p:nvGrpSpPr>
        <p:grpSpPr>
          <a:xfrm>
            <a:off x="1828647" y="1296461"/>
            <a:ext cx="5768461" cy="917875"/>
            <a:chOff x="2278817" y="2178625"/>
            <a:chExt cx="4586516" cy="457200"/>
          </a:xfrm>
        </p:grpSpPr>
        <p:grpSp>
          <p:nvGrpSpPr>
            <p:cNvPr id="3047" name="Google Shape;3047;p19"/>
            <p:cNvGrpSpPr/>
            <p:nvPr/>
          </p:nvGrpSpPr>
          <p:grpSpPr>
            <a:xfrm flipH="1">
              <a:off x="6133087" y="2178625"/>
              <a:ext cx="732246" cy="457200"/>
              <a:chOff x="1500950" y="2328850"/>
              <a:chExt cx="708100" cy="457200"/>
            </a:xfrm>
          </p:grpSpPr>
          <p:sp>
            <p:nvSpPr>
              <p:cNvPr id="3048" name="Google Shape;3048;p19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19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0" name="Google Shape;3050;p19"/>
            <p:cNvGrpSpPr/>
            <p:nvPr/>
          </p:nvGrpSpPr>
          <p:grpSpPr>
            <a:xfrm>
              <a:off x="2278817" y="2178625"/>
              <a:ext cx="732246" cy="457200"/>
              <a:chOff x="1500950" y="2328850"/>
              <a:chExt cx="708100" cy="457200"/>
            </a:xfrm>
          </p:grpSpPr>
          <p:sp>
            <p:nvSpPr>
              <p:cNvPr id="3051" name="Google Shape;3051;p19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19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53" name="Google Shape;3053;p19"/>
          <p:cNvGrpSpPr/>
          <p:nvPr/>
        </p:nvGrpSpPr>
        <p:grpSpPr>
          <a:xfrm>
            <a:off x="3154286" y="2219828"/>
            <a:ext cx="3117175" cy="3098237"/>
            <a:chOff x="-1868300" y="-180638"/>
            <a:chExt cx="2548989" cy="2587942"/>
          </a:xfrm>
        </p:grpSpPr>
        <p:sp>
          <p:nvSpPr>
            <p:cNvPr id="3054" name="Google Shape;3054;p19"/>
            <p:cNvSpPr/>
            <p:nvPr/>
          </p:nvSpPr>
          <p:spPr>
            <a:xfrm>
              <a:off x="-600150" y="1469047"/>
              <a:ext cx="74348" cy="63441"/>
            </a:xfrm>
            <a:custGeom>
              <a:avLst/>
              <a:gdLst/>
              <a:ahLst/>
              <a:cxnLst/>
              <a:rect l="l" t="t" r="r" b="b"/>
              <a:pathLst>
                <a:path w="334" h="285" extrusionOk="0">
                  <a:moveTo>
                    <a:pt x="188" y="1"/>
                  </a:moveTo>
                  <a:cubicBezTo>
                    <a:pt x="67" y="1"/>
                    <a:pt x="1" y="152"/>
                    <a:pt x="92" y="242"/>
                  </a:cubicBezTo>
                  <a:cubicBezTo>
                    <a:pt x="121" y="271"/>
                    <a:pt x="156" y="284"/>
                    <a:pt x="190" y="284"/>
                  </a:cubicBezTo>
                  <a:cubicBezTo>
                    <a:pt x="263" y="284"/>
                    <a:pt x="333" y="226"/>
                    <a:pt x="333" y="140"/>
                  </a:cubicBezTo>
                  <a:cubicBezTo>
                    <a:pt x="333" y="61"/>
                    <a:pt x="267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9"/>
            <p:cNvSpPr/>
            <p:nvPr/>
          </p:nvSpPr>
          <p:spPr>
            <a:xfrm>
              <a:off x="-1502124" y="672141"/>
              <a:ext cx="346811" cy="412033"/>
            </a:xfrm>
            <a:custGeom>
              <a:avLst/>
              <a:gdLst/>
              <a:ahLst/>
              <a:cxnLst/>
              <a:rect l="l" t="t" r="r" b="b"/>
              <a:pathLst>
                <a:path w="1558" h="1851" extrusionOk="0">
                  <a:moveTo>
                    <a:pt x="997" y="0"/>
                  </a:moveTo>
                  <a:cubicBezTo>
                    <a:pt x="877" y="0"/>
                    <a:pt x="735" y="85"/>
                    <a:pt x="573" y="306"/>
                  </a:cubicBezTo>
                  <a:cubicBezTo>
                    <a:pt x="0" y="1089"/>
                    <a:pt x="575" y="1851"/>
                    <a:pt x="1153" y="1851"/>
                  </a:cubicBezTo>
                  <a:cubicBezTo>
                    <a:pt x="1271" y="1851"/>
                    <a:pt x="1389" y="1819"/>
                    <a:pt x="1497" y="1750"/>
                  </a:cubicBezTo>
                  <a:lnTo>
                    <a:pt x="1533" y="1182"/>
                  </a:lnTo>
                  <a:cubicBezTo>
                    <a:pt x="1557" y="892"/>
                    <a:pt x="1503" y="602"/>
                    <a:pt x="1376" y="342"/>
                  </a:cubicBezTo>
                  <a:cubicBezTo>
                    <a:pt x="1289" y="160"/>
                    <a:pt x="1163" y="0"/>
                    <a:pt x="997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9"/>
            <p:cNvSpPr/>
            <p:nvPr/>
          </p:nvSpPr>
          <p:spPr>
            <a:xfrm>
              <a:off x="-1350088" y="795684"/>
              <a:ext cx="146248" cy="154707"/>
            </a:xfrm>
            <a:custGeom>
              <a:avLst/>
              <a:gdLst/>
              <a:ahLst/>
              <a:cxnLst/>
              <a:rect l="l" t="t" r="r" b="b"/>
              <a:pathLst>
                <a:path w="657" h="695" extrusionOk="0">
                  <a:moveTo>
                    <a:pt x="236" y="0"/>
                  </a:moveTo>
                  <a:cubicBezTo>
                    <a:pt x="176" y="0"/>
                    <a:pt x="116" y="13"/>
                    <a:pt x="59" y="41"/>
                  </a:cubicBezTo>
                  <a:cubicBezTo>
                    <a:pt x="1" y="67"/>
                    <a:pt x="30" y="149"/>
                    <a:pt x="83" y="149"/>
                  </a:cubicBezTo>
                  <a:cubicBezTo>
                    <a:pt x="91" y="149"/>
                    <a:pt x="99" y="147"/>
                    <a:pt x="107" y="143"/>
                  </a:cubicBezTo>
                  <a:cubicBezTo>
                    <a:pt x="147" y="124"/>
                    <a:pt x="189" y="114"/>
                    <a:pt x="232" y="114"/>
                  </a:cubicBezTo>
                  <a:cubicBezTo>
                    <a:pt x="294" y="114"/>
                    <a:pt x="356" y="134"/>
                    <a:pt x="409" y="174"/>
                  </a:cubicBezTo>
                  <a:cubicBezTo>
                    <a:pt x="270" y="204"/>
                    <a:pt x="161" y="301"/>
                    <a:pt x="107" y="427"/>
                  </a:cubicBezTo>
                  <a:cubicBezTo>
                    <a:pt x="101" y="458"/>
                    <a:pt x="113" y="488"/>
                    <a:pt x="143" y="500"/>
                  </a:cubicBezTo>
                  <a:cubicBezTo>
                    <a:pt x="150" y="502"/>
                    <a:pt x="156" y="504"/>
                    <a:pt x="163" y="504"/>
                  </a:cubicBezTo>
                  <a:cubicBezTo>
                    <a:pt x="186" y="504"/>
                    <a:pt x="206" y="487"/>
                    <a:pt x="216" y="464"/>
                  </a:cubicBezTo>
                  <a:cubicBezTo>
                    <a:pt x="216" y="458"/>
                    <a:pt x="222" y="452"/>
                    <a:pt x="222" y="439"/>
                  </a:cubicBezTo>
                  <a:cubicBezTo>
                    <a:pt x="222" y="433"/>
                    <a:pt x="228" y="433"/>
                    <a:pt x="228" y="427"/>
                  </a:cubicBezTo>
                  <a:cubicBezTo>
                    <a:pt x="234" y="415"/>
                    <a:pt x="246" y="403"/>
                    <a:pt x="252" y="391"/>
                  </a:cubicBezTo>
                  <a:cubicBezTo>
                    <a:pt x="258" y="385"/>
                    <a:pt x="264" y="379"/>
                    <a:pt x="264" y="373"/>
                  </a:cubicBezTo>
                  <a:cubicBezTo>
                    <a:pt x="270" y="373"/>
                    <a:pt x="270" y="373"/>
                    <a:pt x="270" y="367"/>
                  </a:cubicBezTo>
                  <a:lnTo>
                    <a:pt x="282" y="361"/>
                  </a:lnTo>
                  <a:cubicBezTo>
                    <a:pt x="294" y="349"/>
                    <a:pt x="307" y="337"/>
                    <a:pt x="319" y="331"/>
                  </a:cubicBezTo>
                  <a:lnTo>
                    <a:pt x="325" y="325"/>
                  </a:lnTo>
                  <a:lnTo>
                    <a:pt x="331" y="325"/>
                  </a:lnTo>
                  <a:lnTo>
                    <a:pt x="349" y="313"/>
                  </a:lnTo>
                  <a:cubicBezTo>
                    <a:pt x="367" y="301"/>
                    <a:pt x="379" y="294"/>
                    <a:pt x="391" y="288"/>
                  </a:cubicBezTo>
                  <a:lnTo>
                    <a:pt x="409" y="288"/>
                  </a:lnTo>
                  <a:lnTo>
                    <a:pt x="433" y="282"/>
                  </a:lnTo>
                  <a:cubicBezTo>
                    <a:pt x="445" y="276"/>
                    <a:pt x="464" y="276"/>
                    <a:pt x="482" y="276"/>
                  </a:cubicBezTo>
                  <a:cubicBezTo>
                    <a:pt x="488" y="270"/>
                    <a:pt x="494" y="270"/>
                    <a:pt x="500" y="270"/>
                  </a:cubicBezTo>
                  <a:cubicBezTo>
                    <a:pt x="554" y="379"/>
                    <a:pt x="530" y="512"/>
                    <a:pt x="445" y="603"/>
                  </a:cubicBezTo>
                  <a:cubicBezTo>
                    <a:pt x="427" y="621"/>
                    <a:pt x="427" y="657"/>
                    <a:pt x="439" y="675"/>
                  </a:cubicBezTo>
                  <a:cubicBezTo>
                    <a:pt x="452" y="688"/>
                    <a:pt x="467" y="694"/>
                    <a:pt x="482" y="694"/>
                  </a:cubicBezTo>
                  <a:cubicBezTo>
                    <a:pt x="494" y="694"/>
                    <a:pt x="507" y="690"/>
                    <a:pt x="518" y="681"/>
                  </a:cubicBezTo>
                  <a:cubicBezTo>
                    <a:pt x="578" y="627"/>
                    <a:pt x="615" y="548"/>
                    <a:pt x="633" y="464"/>
                  </a:cubicBezTo>
                  <a:cubicBezTo>
                    <a:pt x="657" y="319"/>
                    <a:pt x="597" y="168"/>
                    <a:pt x="482" y="77"/>
                  </a:cubicBezTo>
                  <a:cubicBezTo>
                    <a:pt x="407" y="27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9"/>
            <p:cNvSpPr/>
            <p:nvPr/>
          </p:nvSpPr>
          <p:spPr>
            <a:xfrm>
              <a:off x="-990145" y="1553633"/>
              <a:ext cx="707645" cy="853671"/>
            </a:xfrm>
            <a:custGeom>
              <a:avLst/>
              <a:gdLst/>
              <a:ahLst/>
              <a:cxnLst/>
              <a:rect l="l" t="t" r="r" b="b"/>
              <a:pathLst>
                <a:path w="3179" h="3835" extrusionOk="0">
                  <a:moveTo>
                    <a:pt x="3179" y="0"/>
                  </a:moveTo>
                  <a:lnTo>
                    <a:pt x="3010" y="12"/>
                  </a:lnTo>
                  <a:lnTo>
                    <a:pt x="2702" y="12"/>
                  </a:lnTo>
                  <a:lnTo>
                    <a:pt x="653" y="55"/>
                  </a:lnTo>
                  <a:lnTo>
                    <a:pt x="212" y="55"/>
                  </a:lnTo>
                  <a:cubicBezTo>
                    <a:pt x="200" y="151"/>
                    <a:pt x="188" y="242"/>
                    <a:pt x="182" y="339"/>
                  </a:cubicBezTo>
                  <a:cubicBezTo>
                    <a:pt x="176" y="369"/>
                    <a:pt x="170" y="399"/>
                    <a:pt x="170" y="429"/>
                  </a:cubicBezTo>
                  <a:cubicBezTo>
                    <a:pt x="158" y="520"/>
                    <a:pt x="152" y="617"/>
                    <a:pt x="140" y="707"/>
                  </a:cubicBezTo>
                  <a:cubicBezTo>
                    <a:pt x="134" y="749"/>
                    <a:pt x="134" y="774"/>
                    <a:pt x="128" y="828"/>
                  </a:cubicBezTo>
                  <a:cubicBezTo>
                    <a:pt x="122" y="876"/>
                    <a:pt x="122" y="925"/>
                    <a:pt x="115" y="979"/>
                  </a:cubicBezTo>
                  <a:cubicBezTo>
                    <a:pt x="115" y="997"/>
                    <a:pt x="109" y="1021"/>
                    <a:pt x="109" y="1039"/>
                  </a:cubicBezTo>
                  <a:cubicBezTo>
                    <a:pt x="103" y="1124"/>
                    <a:pt x="91" y="1209"/>
                    <a:pt x="85" y="1293"/>
                  </a:cubicBezTo>
                  <a:cubicBezTo>
                    <a:pt x="79" y="1402"/>
                    <a:pt x="67" y="1511"/>
                    <a:pt x="61" y="1626"/>
                  </a:cubicBezTo>
                  <a:cubicBezTo>
                    <a:pt x="61" y="1650"/>
                    <a:pt x="55" y="1674"/>
                    <a:pt x="55" y="1698"/>
                  </a:cubicBezTo>
                  <a:lnTo>
                    <a:pt x="55" y="1710"/>
                  </a:lnTo>
                  <a:lnTo>
                    <a:pt x="49" y="1807"/>
                  </a:lnTo>
                  <a:cubicBezTo>
                    <a:pt x="43" y="1897"/>
                    <a:pt x="37" y="1994"/>
                    <a:pt x="31" y="2085"/>
                  </a:cubicBezTo>
                  <a:cubicBezTo>
                    <a:pt x="31" y="2103"/>
                    <a:pt x="31" y="2133"/>
                    <a:pt x="31" y="2157"/>
                  </a:cubicBezTo>
                  <a:lnTo>
                    <a:pt x="19" y="2399"/>
                  </a:lnTo>
                  <a:lnTo>
                    <a:pt x="19" y="2478"/>
                  </a:lnTo>
                  <a:cubicBezTo>
                    <a:pt x="13" y="2598"/>
                    <a:pt x="7" y="2725"/>
                    <a:pt x="1" y="2846"/>
                  </a:cubicBezTo>
                  <a:lnTo>
                    <a:pt x="1" y="3009"/>
                  </a:lnTo>
                  <a:lnTo>
                    <a:pt x="1" y="3045"/>
                  </a:lnTo>
                  <a:lnTo>
                    <a:pt x="1" y="3184"/>
                  </a:lnTo>
                  <a:lnTo>
                    <a:pt x="1" y="3251"/>
                  </a:lnTo>
                  <a:lnTo>
                    <a:pt x="1" y="3329"/>
                  </a:lnTo>
                  <a:lnTo>
                    <a:pt x="1" y="3535"/>
                  </a:lnTo>
                  <a:cubicBezTo>
                    <a:pt x="242" y="3632"/>
                    <a:pt x="490" y="3704"/>
                    <a:pt x="738" y="3752"/>
                  </a:cubicBezTo>
                  <a:lnTo>
                    <a:pt x="810" y="3765"/>
                  </a:lnTo>
                  <a:lnTo>
                    <a:pt x="907" y="3783"/>
                  </a:lnTo>
                  <a:lnTo>
                    <a:pt x="1004" y="3795"/>
                  </a:lnTo>
                  <a:cubicBezTo>
                    <a:pt x="1194" y="3822"/>
                    <a:pt x="1381" y="3835"/>
                    <a:pt x="1569" y="3835"/>
                  </a:cubicBezTo>
                  <a:cubicBezTo>
                    <a:pt x="1668" y="3835"/>
                    <a:pt x="1768" y="3831"/>
                    <a:pt x="1868" y="3825"/>
                  </a:cubicBezTo>
                  <a:cubicBezTo>
                    <a:pt x="2182" y="3801"/>
                    <a:pt x="2496" y="3740"/>
                    <a:pt x="2798" y="3644"/>
                  </a:cubicBezTo>
                  <a:lnTo>
                    <a:pt x="2865" y="3626"/>
                  </a:lnTo>
                  <a:cubicBezTo>
                    <a:pt x="2871" y="3619"/>
                    <a:pt x="2883" y="3619"/>
                    <a:pt x="2889" y="3613"/>
                  </a:cubicBezTo>
                  <a:lnTo>
                    <a:pt x="2961" y="3589"/>
                  </a:lnTo>
                  <a:lnTo>
                    <a:pt x="3016" y="3571"/>
                  </a:lnTo>
                  <a:lnTo>
                    <a:pt x="3016" y="3420"/>
                  </a:lnTo>
                  <a:lnTo>
                    <a:pt x="3016" y="3342"/>
                  </a:lnTo>
                  <a:lnTo>
                    <a:pt x="3016" y="3160"/>
                  </a:lnTo>
                  <a:lnTo>
                    <a:pt x="3016" y="3039"/>
                  </a:lnTo>
                  <a:cubicBezTo>
                    <a:pt x="3022" y="2961"/>
                    <a:pt x="3022" y="2882"/>
                    <a:pt x="3022" y="2804"/>
                  </a:cubicBezTo>
                  <a:cubicBezTo>
                    <a:pt x="3028" y="2768"/>
                    <a:pt x="3022" y="2737"/>
                    <a:pt x="3028" y="2695"/>
                  </a:cubicBezTo>
                  <a:cubicBezTo>
                    <a:pt x="3034" y="2647"/>
                    <a:pt x="3034" y="2604"/>
                    <a:pt x="3034" y="2556"/>
                  </a:cubicBezTo>
                  <a:lnTo>
                    <a:pt x="3034" y="2484"/>
                  </a:lnTo>
                  <a:cubicBezTo>
                    <a:pt x="3034" y="2326"/>
                    <a:pt x="3040" y="2175"/>
                    <a:pt x="3052" y="2018"/>
                  </a:cubicBezTo>
                  <a:lnTo>
                    <a:pt x="3052" y="1922"/>
                  </a:lnTo>
                  <a:cubicBezTo>
                    <a:pt x="3058" y="1873"/>
                    <a:pt x="3064" y="1825"/>
                    <a:pt x="3064" y="1777"/>
                  </a:cubicBezTo>
                  <a:cubicBezTo>
                    <a:pt x="3064" y="1752"/>
                    <a:pt x="3064" y="1722"/>
                    <a:pt x="3064" y="1698"/>
                  </a:cubicBezTo>
                  <a:cubicBezTo>
                    <a:pt x="3064" y="1662"/>
                    <a:pt x="3070" y="1620"/>
                    <a:pt x="3070" y="1583"/>
                  </a:cubicBezTo>
                  <a:lnTo>
                    <a:pt x="3070" y="1517"/>
                  </a:lnTo>
                  <a:lnTo>
                    <a:pt x="3070" y="1493"/>
                  </a:lnTo>
                  <a:cubicBezTo>
                    <a:pt x="3076" y="1420"/>
                    <a:pt x="3076" y="1348"/>
                    <a:pt x="3082" y="1281"/>
                  </a:cubicBezTo>
                  <a:lnTo>
                    <a:pt x="3094" y="1136"/>
                  </a:lnTo>
                  <a:cubicBezTo>
                    <a:pt x="3094" y="1112"/>
                    <a:pt x="3094" y="1088"/>
                    <a:pt x="3094" y="1064"/>
                  </a:cubicBezTo>
                  <a:cubicBezTo>
                    <a:pt x="3100" y="961"/>
                    <a:pt x="3112" y="864"/>
                    <a:pt x="3118" y="768"/>
                  </a:cubicBezTo>
                  <a:cubicBezTo>
                    <a:pt x="3118" y="725"/>
                    <a:pt x="3125" y="683"/>
                    <a:pt x="3125" y="641"/>
                  </a:cubicBezTo>
                  <a:cubicBezTo>
                    <a:pt x="3143" y="423"/>
                    <a:pt x="3161" y="212"/>
                    <a:pt x="3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9"/>
            <p:cNvSpPr/>
            <p:nvPr/>
          </p:nvSpPr>
          <p:spPr>
            <a:xfrm>
              <a:off x="-754625" y="1339950"/>
              <a:ext cx="368800" cy="266562"/>
            </a:xfrm>
            <a:custGeom>
              <a:avLst/>
              <a:gdLst/>
              <a:ahLst/>
              <a:cxnLst/>
              <a:rect l="l" t="t" r="r" b="b"/>
              <a:pathLst>
                <a:path w="1602" h="1409" extrusionOk="0">
                  <a:moveTo>
                    <a:pt x="18" y="1"/>
                  </a:moveTo>
                  <a:cubicBezTo>
                    <a:pt x="0" y="43"/>
                    <a:pt x="48" y="768"/>
                    <a:pt x="79" y="1209"/>
                  </a:cubicBezTo>
                  <a:lnTo>
                    <a:pt x="73" y="1209"/>
                  </a:lnTo>
                  <a:lnTo>
                    <a:pt x="127" y="1408"/>
                  </a:lnTo>
                  <a:lnTo>
                    <a:pt x="1529" y="1390"/>
                  </a:lnTo>
                  <a:lnTo>
                    <a:pt x="1565" y="508"/>
                  </a:lnTo>
                  <a:lnTo>
                    <a:pt x="1601" y="6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9"/>
            <p:cNvSpPr/>
            <p:nvPr/>
          </p:nvSpPr>
          <p:spPr>
            <a:xfrm>
              <a:off x="-1300894" y="9017"/>
              <a:ext cx="1474502" cy="1458030"/>
            </a:xfrm>
            <a:custGeom>
              <a:avLst/>
              <a:gdLst/>
              <a:ahLst/>
              <a:cxnLst/>
              <a:rect l="l" t="t" r="r" b="b"/>
              <a:pathLst>
                <a:path w="6624" h="6550" extrusionOk="0">
                  <a:moveTo>
                    <a:pt x="3448" y="0"/>
                  </a:moveTo>
                  <a:cubicBezTo>
                    <a:pt x="3215" y="0"/>
                    <a:pt x="2967" y="17"/>
                    <a:pt x="2702" y="52"/>
                  </a:cubicBezTo>
                  <a:cubicBezTo>
                    <a:pt x="2569" y="64"/>
                    <a:pt x="2442" y="94"/>
                    <a:pt x="2321" y="143"/>
                  </a:cubicBezTo>
                  <a:cubicBezTo>
                    <a:pt x="1959" y="264"/>
                    <a:pt x="1620" y="451"/>
                    <a:pt x="1324" y="693"/>
                  </a:cubicBezTo>
                  <a:cubicBezTo>
                    <a:pt x="1246" y="765"/>
                    <a:pt x="1179" y="838"/>
                    <a:pt x="1113" y="916"/>
                  </a:cubicBezTo>
                  <a:cubicBezTo>
                    <a:pt x="968" y="1091"/>
                    <a:pt x="847" y="1273"/>
                    <a:pt x="732" y="1472"/>
                  </a:cubicBezTo>
                  <a:cubicBezTo>
                    <a:pt x="545" y="1810"/>
                    <a:pt x="400" y="2173"/>
                    <a:pt x="285" y="2548"/>
                  </a:cubicBezTo>
                  <a:cubicBezTo>
                    <a:pt x="237" y="2717"/>
                    <a:pt x="188" y="2898"/>
                    <a:pt x="146" y="3091"/>
                  </a:cubicBezTo>
                  <a:cubicBezTo>
                    <a:pt x="110" y="3261"/>
                    <a:pt x="79" y="3442"/>
                    <a:pt x="55" y="3629"/>
                  </a:cubicBezTo>
                  <a:cubicBezTo>
                    <a:pt x="49" y="3665"/>
                    <a:pt x="43" y="3702"/>
                    <a:pt x="43" y="3738"/>
                  </a:cubicBezTo>
                  <a:cubicBezTo>
                    <a:pt x="13" y="3986"/>
                    <a:pt x="1" y="4239"/>
                    <a:pt x="7" y="4493"/>
                  </a:cubicBezTo>
                  <a:cubicBezTo>
                    <a:pt x="13" y="4674"/>
                    <a:pt x="31" y="4850"/>
                    <a:pt x="67" y="5031"/>
                  </a:cubicBezTo>
                  <a:cubicBezTo>
                    <a:pt x="98" y="5170"/>
                    <a:pt x="140" y="5309"/>
                    <a:pt x="200" y="5442"/>
                  </a:cubicBezTo>
                  <a:cubicBezTo>
                    <a:pt x="224" y="5496"/>
                    <a:pt x="249" y="5544"/>
                    <a:pt x="279" y="5599"/>
                  </a:cubicBezTo>
                  <a:cubicBezTo>
                    <a:pt x="738" y="6390"/>
                    <a:pt x="1989" y="6487"/>
                    <a:pt x="2394" y="6517"/>
                  </a:cubicBezTo>
                  <a:cubicBezTo>
                    <a:pt x="2586" y="6532"/>
                    <a:pt x="2818" y="6549"/>
                    <a:pt x="3074" y="6549"/>
                  </a:cubicBezTo>
                  <a:cubicBezTo>
                    <a:pt x="3775" y="6549"/>
                    <a:pt x="4658" y="6418"/>
                    <a:pt x="5415" y="5732"/>
                  </a:cubicBezTo>
                  <a:cubicBezTo>
                    <a:pt x="6623" y="4632"/>
                    <a:pt x="6496" y="3025"/>
                    <a:pt x="6454" y="2668"/>
                  </a:cubicBezTo>
                  <a:cubicBezTo>
                    <a:pt x="6454" y="2650"/>
                    <a:pt x="6448" y="2632"/>
                    <a:pt x="6448" y="2620"/>
                  </a:cubicBezTo>
                  <a:cubicBezTo>
                    <a:pt x="6406" y="2318"/>
                    <a:pt x="6327" y="2016"/>
                    <a:pt x="6218" y="1732"/>
                  </a:cubicBezTo>
                  <a:cubicBezTo>
                    <a:pt x="5825" y="729"/>
                    <a:pt x="4984" y="0"/>
                    <a:pt x="3448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9"/>
            <p:cNvSpPr/>
            <p:nvPr/>
          </p:nvSpPr>
          <p:spPr>
            <a:xfrm>
              <a:off x="-1378804" y="-180638"/>
              <a:ext cx="1631658" cy="1091853"/>
            </a:xfrm>
            <a:custGeom>
              <a:avLst/>
              <a:gdLst/>
              <a:ahLst/>
              <a:cxnLst/>
              <a:rect l="l" t="t" r="r" b="b"/>
              <a:pathLst>
                <a:path w="7330" h="4905" extrusionOk="0">
                  <a:moveTo>
                    <a:pt x="4329" y="0"/>
                  </a:moveTo>
                  <a:cubicBezTo>
                    <a:pt x="3797" y="0"/>
                    <a:pt x="3258" y="210"/>
                    <a:pt x="2846" y="668"/>
                  </a:cubicBezTo>
                  <a:cubicBezTo>
                    <a:pt x="2654" y="607"/>
                    <a:pt x="2457" y="577"/>
                    <a:pt x="2266" y="577"/>
                  </a:cubicBezTo>
                  <a:cubicBezTo>
                    <a:pt x="1835" y="577"/>
                    <a:pt x="1429" y="730"/>
                    <a:pt x="1148" y="1019"/>
                  </a:cubicBezTo>
                  <a:cubicBezTo>
                    <a:pt x="1142" y="1025"/>
                    <a:pt x="1130" y="1031"/>
                    <a:pt x="1124" y="1037"/>
                  </a:cubicBezTo>
                  <a:cubicBezTo>
                    <a:pt x="1003" y="1176"/>
                    <a:pt x="901" y="1333"/>
                    <a:pt x="834" y="1502"/>
                  </a:cubicBezTo>
                  <a:cubicBezTo>
                    <a:pt x="756" y="1714"/>
                    <a:pt x="713" y="1937"/>
                    <a:pt x="713" y="2161"/>
                  </a:cubicBezTo>
                  <a:cubicBezTo>
                    <a:pt x="713" y="2360"/>
                    <a:pt x="750" y="2560"/>
                    <a:pt x="816" y="2747"/>
                  </a:cubicBezTo>
                  <a:cubicBezTo>
                    <a:pt x="775" y="2739"/>
                    <a:pt x="734" y="2736"/>
                    <a:pt x="693" y="2736"/>
                  </a:cubicBezTo>
                  <a:cubicBezTo>
                    <a:pt x="572" y="2736"/>
                    <a:pt x="455" y="2768"/>
                    <a:pt x="351" y="2832"/>
                  </a:cubicBezTo>
                  <a:cubicBezTo>
                    <a:pt x="37" y="3037"/>
                    <a:pt x="0" y="3532"/>
                    <a:pt x="176" y="3865"/>
                  </a:cubicBezTo>
                  <a:cubicBezTo>
                    <a:pt x="272" y="4040"/>
                    <a:pt x="429" y="4179"/>
                    <a:pt x="617" y="4258"/>
                  </a:cubicBezTo>
                  <a:cubicBezTo>
                    <a:pt x="1010" y="3955"/>
                    <a:pt x="1312" y="3430"/>
                    <a:pt x="1342" y="2940"/>
                  </a:cubicBezTo>
                  <a:cubicBezTo>
                    <a:pt x="1445" y="2990"/>
                    <a:pt x="1504" y="3030"/>
                    <a:pt x="1572" y="3030"/>
                  </a:cubicBezTo>
                  <a:cubicBezTo>
                    <a:pt x="1612" y="3030"/>
                    <a:pt x="1655" y="3016"/>
                    <a:pt x="1710" y="2983"/>
                  </a:cubicBezTo>
                  <a:cubicBezTo>
                    <a:pt x="1861" y="2886"/>
                    <a:pt x="1952" y="2656"/>
                    <a:pt x="1940" y="2475"/>
                  </a:cubicBezTo>
                  <a:lnTo>
                    <a:pt x="1940" y="2475"/>
                  </a:lnTo>
                  <a:cubicBezTo>
                    <a:pt x="2363" y="2874"/>
                    <a:pt x="2919" y="3103"/>
                    <a:pt x="3493" y="3110"/>
                  </a:cubicBezTo>
                  <a:cubicBezTo>
                    <a:pt x="3500" y="3110"/>
                    <a:pt x="3508" y="3110"/>
                    <a:pt x="3516" y="3110"/>
                  </a:cubicBezTo>
                  <a:cubicBezTo>
                    <a:pt x="4079" y="3110"/>
                    <a:pt x="4520" y="2887"/>
                    <a:pt x="4937" y="2505"/>
                  </a:cubicBezTo>
                  <a:cubicBezTo>
                    <a:pt x="4937" y="3025"/>
                    <a:pt x="5016" y="3617"/>
                    <a:pt x="5366" y="4010"/>
                  </a:cubicBezTo>
                  <a:cubicBezTo>
                    <a:pt x="5710" y="4390"/>
                    <a:pt x="6133" y="4699"/>
                    <a:pt x="6605" y="4904"/>
                  </a:cubicBezTo>
                  <a:cubicBezTo>
                    <a:pt x="7082" y="4475"/>
                    <a:pt x="7330" y="3841"/>
                    <a:pt x="7275" y="3200"/>
                  </a:cubicBezTo>
                  <a:cubicBezTo>
                    <a:pt x="7263" y="3061"/>
                    <a:pt x="7239" y="2922"/>
                    <a:pt x="7197" y="2795"/>
                  </a:cubicBezTo>
                  <a:cubicBezTo>
                    <a:pt x="7100" y="2493"/>
                    <a:pt x="6943" y="2221"/>
                    <a:pt x="6732" y="1992"/>
                  </a:cubicBezTo>
                  <a:cubicBezTo>
                    <a:pt x="6605" y="1853"/>
                    <a:pt x="6466" y="1738"/>
                    <a:pt x="6309" y="1641"/>
                  </a:cubicBezTo>
                  <a:cubicBezTo>
                    <a:pt x="6118" y="610"/>
                    <a:pt x="5235" y="0"/>
                    <a:pt x="432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9"/>
            <p:cNvSpPr/>
            <p:nvPr/>
          </p:nvSpPr>
          <p:spPr>
            <a:xfrm>
              <a:off x="-832150" y="1561275"/>
              <a:ext cx="419201" cy="148850"/>
            </a:xfrm>
            <a:custGeom>
              <a:avLst/>
              <a:gdLst/>
              <a:ahLst/>
              <a:cxnLst/>
              <a:rect l="l" t="t" r="r" b="b"/>
              <a:pathLst>
                <a:path w="1844" h="654" extrusionOk="0">
                  <a:moveTo>
                    <a:pt x="1844" y="1"/>
                  </a:moveTo>
                  <a:lnTo>
                    <a:pt x="1844" y="1"/>
                  </a:lnTo>
                  <a:cubicBezTo>
                    <a:pt x="1490" y="9"/>
                    <a:pt x="1133" y="15"/>
                    <a:pt x="770" y="15"/>
                  </a:cubicBezTo>
                  <a:cubicBezTo>
                    <a:pt x="637" y="15"/>
                    <a:pt x="504" y="14"/>
                    <a:pt x="369" y="13"/>
                  </a:cubicBezTo>
                  <a:lnTo>
                    <a:pt x="1" y="13"/>
                  </a:lnTo>
                  <a:cubicBezTo>
                    <a:pt x="31" y="369"/>
                    <a:pt x="424" y="653"/>
                    <a:pt x="919" y="653"/>
                  </a:cubicBezTo>
                  <a:cubicBezTo>
                    <a:pt x="1415" y="653"/>
                    <a:pt x="1820" y="363"/>
                    <a:pt x="1844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9"/>
            <p:cNvSpPr/>
            <p:nvPr/>
          </p:nvSpPr>
          <p:spPr>
            <a:xfrm>
              <a:off x="-746625" y="1444775"/>
              <a:ext cx="352351" cy="169625"/>
            </a:xfrm>
            <a:custGeom>
              <a:avLst/>
              <a:gdLst/>
              <a:ahLst/>
              <a:cxnLst/>
              <a:rect l="l" t="t" r="r" b="b"/>
              <a:pathLst>
                <a:path w="1536" h="762" extrusionOk="0">
                  <a:moveTo>
                    <a:pt x="1535" y="1"/>
                  </a:moveTo>
                  <a:cubicBezTo>
                    <a:pt x="1208" y="77"/>
                    <a:pt x="889" y="99"/>
                    <a:pt x="599" y="99"/>
                  </a:cubicBezTo>
                  <a:cubicBezTo>
                    <a:pt x="380" y="99"/>
                    <a:pt x="177" y="86"/>
                    <a:pt x="0" y="73"/>
                  </a:cubicBezTo>
                  <a:lnTo>
                    <a:pt x="0" y="73"/>
                  </a:lnTo>
                  <a:cubicBezTo>
                    <a:pt x="12" y="297"/>
                    <a:pt x="31" y="545"/>
                    <a:pt x="43" y="738"/>
                  </a:cubicBezTo>
                  <a:cubicBezTo>
                    <a:pt x="121" y="752"/>
                    <a:pt x="210" y="762"/>
                    <a:pt x="308" y="762"/>
                  </a:cubicBezTo>
                  <a:cubicBezTo>
                    <a:pt x="673" y="762"/>
                    <a:pt x="1149" y="623"/>
                    <a:pt x="1535" y="37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9"/>
            <p:cNvSpPr/>
            <p:nvPr/>
          </p:nvSpPr>
          <p:spPr>
            <a:xfrm>
              <a:off x="-858366" y="683048"/>
              <a:ext cx="103954" cy="199450"/>
            </a:xfrm>
            <a:custGeom>
              <a:avLst/>
              <a:gdLst/>
              <a:ahLst/>
              <a:cxnLst/>
              <a:rect l="l" t="t" r="r" b="b"/>
              <a:pathLst>
                <a:path w="467" h="896" extrusionOk="0">
                  <a:moveTo>
                    <a:pt x="261" y="1"/>
                  </a:moveTo>
                  <a:cubicBezTo>
                    <a:pt x="247" y="1"/>
                    <a:pt x="233" y="9"/>
                    <a:pt x="230" y="27"/>
                  </a:cubicBezTo>
                  <a:cubicBezTo>
                    <a:pt x="212" y="148"/>
                    <a:pt x="291" y="263"/>
                    <a:pt x="279" y="384"/>
                  </a:cubicBezTo>
                  <a:cubicBezTo>
                    <a:pt x="279" y="438"/>
                    <a:pt x="236" y="492"/>
                    <a:pt x="182" y="504"/>
                  </a:cubicBezTo>
                  <a:cubicBezTo>
                    <a:pt x="134" y="510"/>
                    <a:pt x="85" y="535"/>
                    <a:pt x="49" y="571"/>
                  </a:cubicBezTo>
                  <a:cubicBezTo>
                    <a:pt x="1" y="649"/>
                    <a:pt x="7" y="746"/>
                    <a:pt x="73" y="813"/>
                  </a:cubicBezTo>
                  <a:cubicBezTo>
                    <a:pt x="134" y="881"/>
                    <a:pt x="224" y="895"/>
                    <a:pt x="313" y="895"/>
                  </a:cubicBezTo>
                  <a:cubicBezTo>
                    <a:pt x="349" y="895"/>
                    <a:pt x="385" y="893"/>
                    <a:pt x="418" y="891"/>
                  </a:cubicBezTo>
                  <a:cubicBezTo>
                    <a:pt x="466" y="885"/>
                    <a:pt x="460" y="819"/>
                    <a:pt x="412" y="819"/>
                  </a:cubicBezTo>
                  <a:cubicBezTo>
                    <a:pt x="380" y="823"/>
                    <a:pt x="343" y="826"/>
                    <a:pt x="305" y="826"/>
                  </a:cubicBezTo>
                  <a:cubicBezTo>
                    <a:pt x="227" y="826"/>
                    <a:pt x="144" y="809"/>
                    <a:pt x="104" y="740"/>
                  </a:cubicBezTo>
                  <a:cubicBezTo>
                    <a:pt x="79" y="704"/>
                    <a:pt x="79" y="662"/>
                    <a:pt x="91" y="625"/>
                  </a:cubicBezTo>
                  <a:cubicBezTo>
                    <a:pt x="116" y="583"/>
                    <a:pt x="170" y="583"/>
                    <a:pt x="212" y="571"/>
                  </a:cubicBezTo>
                  <a:cubicBezTo>
                    <a:pt x="297" y="535"/>
                    <a:pt x="351" y="456"/>
                    <a:pt x="345" y="365"/>
                  </a:cubicBezTo>
                  <a:cubicBezTo>
                    <a:pt x="345" y="251"/>
                    <a:pt x="285" y="148"/>
                    <a:pt x="297" y="39"/>
                  </a:cubicBezTo>
                  <a:cubicBezTo>
                    <a:pt x="300" y="15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-1115023" y="657895"/>
              <a:ext cx="217925" cy="109964"/>
            </a:xfrm>
            <a:custGeom>
              <a:avLst/>
              <a:gdLst/>
              <a:ahLst/>
              <a:cxnLst/>
              <a:rect l="l" t="t" r="r" b="b"/>
              <a:pathLst>
                <a:path w="979" h="494" extrusionOk="0">
                  <a:moveTo>
                    <a:pt x="493" y="0"/>
                  </a:moveTo>
                  <a:cubicBezTo>
                    <a:pt x="194" y="0"/>
                    <a:pt x="1" y="389"/>
                    <a:pt x="30" y="424"/>
                  </a:cubicBezTo>
                  <a:cubicBezTo>
                    <a:pt x="32" y="426"/>
                    <a:pt x="34" y="427"/>
                    <a:pt x="38" y="427"/>
                  </a:cubicBezTo>
                  <a:cubicBezTo>
                    <a:pt x="78" y="427"/>
                    <a:pt x="226" y="278"/>
                    <a:pt x="447" y="278"/>
                  </a:cubicBezTo>
                  <a:cubicBezTo>
                    <a:pt x="455" y="278"/>
                    <a:pt x="463" y="279"/>
                    <a:pt x="471" y="279"/>
                  </a:cubicBezTo>
                  <a:cubicBezTo>
                    <a:pt x="732" y="290"/>
                    <a:pt x="886" y="493"/>
                    <a:pt x="934" y="493"/>
                  </a:cubicBezTo>
                  <a:cubicBezTo>
                    <a:pt x="937" y="493"/>
                    <a:pt x="940" y="492"/>
                    <a:pt x="942" y="491"/>
                  </a:cubicBezTo>
                  <a:cubicBezTo>
                    <a:pt x="979" y="454"/>
                    <a:pt x="828" y="19"/>
                    <a:pt x="519" y="1"/>
                  </a:cubicBezTo>
                  <a:cubicBezTo>
                    <a:pt x="510" y="0"/>
                    <a:pt x="502" y="0"/>
                    <a:pt x="493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-552737" y="660566"/>
              <a:ext cx="219261" cy="109964"/>
            </a:xfrm>
            <a:custGeom>
              <a:avLst/>
              <a:gdLst/>
              <a:ahLst/>
              <a:cxnLst/>
              <a:rect l="l" t="t" r="r" b="b"/>
              <a:pathLst>
                <a:path w="985" h="494" extrusionOk="0">
                  <a:moveTo>
                    <a:pt x="487" y="0"/>
                  </a:moveTo>
                  <a:cubicBezTo>
                    <a:pt x="193" y="0"/>
                    <a:pt x="0" y="395"/>
                    <a:pt x="30" y="424"/>
                  </a:cubicBezTo>
                  <a:cubicBezTo>
                    <a:pt x="31" y="426"/>
                    <a:pt x="34" y="428"/>
                    <a:pt x="38" y="428"/>
                  </a:cubicBezTo>
                  <a:cubicBezTo>
                    <a:pt x="79" y="428"/>
                    <a:pt x="231" y="279"/>
                    <a:pt x="458" y="279"/>
                  </a:cubicBezTo>
                  <a:cubicBezTo>
                    <a:pt x="462" y="279"/>
                    <a:pt x="467" y="279"/>
                    <a:pt x="471" y="279"/>
                  </a:cubicBezTo>
                  <a:cubicBezTo>
                    <a:pt x="726" y="290"/>
                    <a:pt x="885" y="493"/>
                    <a:pt x="929" y="493"/>
                  </a:cubicBezTo>
                  <a:cubicBezTo>
                    <a:pt x="932" y="493"/>
                    <a:pt x="934" y="492"/>
                    <a:pt x="936" y="491"/>
                  </a:cubicBezTo>
                  <a:cubicBezTo>
                    <a:pt x="984" y="448"/>
                    <a:pt x="827" y="25"/>
                    <a:pt x="513" y="1"/>
                  </a:cubicBezTo>
                  <a:cubicBezTo>
                    <a:pt x="504" y="1"/>
                    <a:pt x="496" y="0"/>
                    <a:pt x="487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-1022422" y="924346"/>
              <a:ext cx="561175" cy="255990"/>
            </a:xfrm>
            <a:custGeom>
              <a:avLst/>
              <a:gdLst/>
              <a:ahLst/>
              <a:cxnLst/>
              <a:rect l="l" t="t" r="r" b="b"/>
              <a:pathLst>
                <a:path w="2521" h="1150" extrusionOk="0">
                  <a:moveTo>
                    <a:pt x="285" y="1"/>
                  </a:moveTo>
                  <a:cubicBezTo>
                    <a:pt x="203" y="1"/>
                    <a:pt x="129" y="35"/>
                    <a:pt x="73" y="133"/>
                  </a:cubicBezTo>
                  <a:cubicBezTo>
                    <a:pt x="13" y="254"/>
                    <a:pt x="1" y="393"/>
                    <a:pt x="55" y="520"/>
                  </a:cubicBezTo>
                  <a:cubicBezTo>
                    <a:pt x="85" y="611"/>
                    <a:pt x="134" y="695"/>
                    <a:pt x="194" y="774"/>
                  </a:cubicBezTo>
                  <a:cubicBezTo>
                    <a:pt x="206" y="780"/>
                    <a:pt x="212" y="792"/>
                    <a:pt x="224" y="804"/>
                  </a:cubicBezTo>
                  <a:cubicBezTo>
                    <a:pt x="436" y="1028"/>
                    <a:pt x="768" y="1130"/>
                    <a:pt x="1094" y="1148"/>
                  </a:cubicBezTo>
                  <a:lnTo>
                    <a:pt x="1137" y="1148"/>
                  </a:lnTo>
                  <a:cubicBezTo>
                    <a:pt x="1157" y="1149"/>
                    <a:pt x="1178" y="1149"/>
                    <a:pt x="1198" y="1149"/>
                  </a:cubicBezTo>
                  <a:cubicBezTo>
                    <a:pt x="1382" y="1149"/>
                    <a:pt x="1561" y="1125"/>
                    <a:pt x="1735" y="1076"/>
                  </a:cubicBezTo>
                  <a:cubicBezTo>
                    <a:pt x="1831" y="1046"/>
                    <a:pt x="1934" y="1010"/>
                    <a:pt x="2031" y="961"/>
                  </a:cubicBezTo>
                  <a:lnTo>
                    <a:pt x="2067" y="943"/>
                  </a:lnTo>
                  <a:cubicBezTo>
                    <a:pt x="2291" y="834"/>
                    <a:pt x="2454" y="629"/>
                    <a:pt x="2508" y="381"/>
                  </a:cubicBezTo>
                  <a:cubicBezTo>
                    <a:pt x="2520" y="333"/>
                    <a:pt x="2520" y="284"/>
                    <a:pt x="2514" y="236"/>
                  </a:cubicBezTo>
                  <a:cubicBezTo>
                    <a:pt x="2502" y="182"/>
                    <a:pt x="2472" y="127"/>
                    <a:pt x="2424" y="97"/>
                  </a:cubicBezTo>
                  <a:cubicBezTo>
                    <a:pt x="2384" y="71"/>
                    <a:pt x="2338" y="61"/>
                    <a:pt x="2288" y="61"/>
                  </a:cubicBezTo>
                  <a:cubicBezTo>
                    <a:pt x="2155" y="61"/>
                    <a:pt x="1998" y="134"/>
                    <a:pt x="1892" y="170"/>
                  </a:cubicBezTo>
                  <a:lnTo>
                    <a:pt x="1868" y="176"/>
                  </a:lnTo>
                  <a:lnTo>
                    <a:pt x="1831" y="188"/>
                  </a:lnTo>
                  <a:cubicBezTo>
                    <a:pt x="1672" y="235"/>
                    <a:pt x="1506" y="261"/>
                    <a:pt x="1339" y="261"/>
                  </a:cubicBezTo>
                  <a:cubicBezTo>
                    <a:pt x="1272" y="261"/>
                    <a:pt x="1204" y="257"/>
                    <a:pt x="1137" y="248"/>
                  </a:cubicBezTo>
                  <a:cubicBezTo>
                    <a:pt x="1125" y="242"/>
                    <a:pt x="1112" y="242"/>
                    <a:pt x="1094" y="242"/>
                  </a:cubicBezTo>
                  <a:cubicBezTo>
                    <a:pt x="949" y="224"/>
                    <a:pt x="804" y="188"/>
                    <a:pt x="671" y="127"/>
                  </a:cubicBezTo>
                  <a:cubicBezTo>
                    <a:pt x="629" y="109"/>
                    <a:pt x="581" y="91"/>
                    <a:pt x="538" y="73"/>
                  </a:cubicBezTo>
                  <a:lnTo>
                    <a:pt x="502" y="55"/>
                  </a:lnTo>
                  <a:cubicBezTo>
                    <a:pt x="428" y="25"/>
                    <a:pt x="353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-778898" y="978215"/>
              <a:ext cx="9572" cy="201898"/>
            </a:xfrm>
            <a:custGeom>
              <a:avLst/>
              <a:gdLst/>
              <a:ahLst/>
              <a:cxnLst/>
              <a:rect l="l" t="t" r="r" b="b"/>
              <a:pathLst>
                <a:path w="43" h="907" extrusionOk="0">
                  <a:moveTo>
                    <a:pt x="0" y="0"/>
                  </a:moveTo>
                  <a:lnTo>
                    <a:pt x="0" y="906"/>
                  </a:lnTo>
                  <a:lnTo>
                    <a:pt x="43" y="906"/>
                  </a:lnTo>
                  <a:cubicBezTo>
                    <a:pt x="43" y="755"/>
                    <a:pt x="43" y="345"/>
                    <a:pt x="43" y="6"/>
                  </a:cubicBezTo>
                  <a:cubicBezTo>
                    <a:pt x="31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-614842" y="961966"/>
              <a:ext cx="52756" cy="176522"/>
            </a:xfrm>
            <a:custGeom>
              <a:avLst/>
              <a:gdLst/>
              <a:ahLst/>
              <a:cxnLst/>
              <a:rect l="l" t="t" r="r" b="b"/>
              <a:pathLst>
                <a:path w="237" h="793" extrusionOk="0">
                  <a:moveTo>
                    <a:pt x="37" y="1"/>
                  </a:moveTo>
                  <a:lnTo>
                    <a:pt x="0" y="13"/>
                  </a:lnTo>
                  <a:lnTo>
                    <a:pt x="200" y="792"/>
                  </a:lnTo>
                  <a:lnTo>
                    <a:pt x="236" y="77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-979237" y="935031"/>
              <a:ext cx="76797" cy="168508"/>
            </a:xfrm>
            <a:custGeom>
              <a:avLst/>
              <a:gdLst/>
              <a:ahLst/>
              <a:cxnLst/>
              <a:rect l="l" t="t" r="r" b="b"/>
              <a:pathLst>
                <a:path w="345" h="757" extrusionOk="0">
                  <a:moveTo>
                    <a:pt x="308" y="1"/>
                  </a:moveTo>
                  <a:lnTo>
                    <a:pt x="0" y="720"/>
                  </a:lnTo>
                  <a:cubicBezTo>
                    <a:pt x="12" y="732"/>
                    <a:pt x="18" y="744"/>
                    <a:pt x="30" y="756"/>
                  </a:cubicBezTo>
                  <a:lnTo>
                    <a:pt x="344" y="19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-89062" y="891402"/>
              <a:ext cx="350372" cy="400903"/>
            </a:xfrm>
            <a:custGeom>
              <a:avLst/>
              <a:gdLst/>
              <a:ahLst/>
              <a:cxnLst/>
              <a:rect l="l" t="t" r="r" b="b"/>
              <a:pathLst>
                <a:path w="1574" h="1801" extrusionOk="0">
                  <a:moveTo>
                    <a:pt x="808" y="1"/>
                  </a:moveTo>
                  <a:cubicBezTo>
                    <a:pt x="666" y="1"/>
                    <a:pt x="530" y="120"/>
                    <a:pt x="418" y="263"/>
                  </a:cubicBezTo>
                  <a:cubicBezTo>
                    <a:pt x="243" y="493"/>
                    <a:pt x="128" y="759"/>
                    <a:pt x="92" y="1049"/>
                  </a:cubicBezTo>
                  <a:lnTo>
                    <a:pt x="1" y="1617"/>
                  </a:lnTo>
                  <a:cubicBezTo>
                    <a:pt x="130" y="1743"/>
                    <a:pt x="293" y="1800"/>
                    <a:pt x="460" y="1800"/>
                  </a:cubicBezTo>
                  <a:cubicBezTo>
                    <a:pt x="996" y="1800"/>
                    <a:pt x="1573" y="1207"/>
                    <a:pt x="1209" y="396"/>
                  </a:cubicBezTo>
                  <a:cubicBezTo>
                    <a:pt x="1081" y="106"/>
                    <a:pt x="942" y="1"/>
                    <a:pt x="808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-13601" y="1015167"/>
              <a:ext cx="151813" cy="142464"/>
            </a:xfrm>
            <a:custGeom>
              <a:avLst/>
              <a:gdLst/>
              <a:ahLst/>
              <a:cxnLst/>
              <a:rect l="l" t="t" r="r" b="b"/>
              <a:pathLst>
                <a:path w="682" h="640" extrusionOk="0">
                  <a:moveTo>
                    <a:pt x="399" y="0"/>
                  </a:moveTo>
                  <a:cubicBezTo>
                    <a:pt x="341" y="0"/>
                    <a:pt x="283" y="13"/>
                    <a:pt x="230" y="40"/>
                  </a:cubicBezTo>
                  <a:cubicBezTo>
                    <a:pt x="91" y="100"/>
                    <a:pt x="6" y="233"/>
                    <a:pt x="0" y="378"/>
                  </a:cubicBezTo>
                  <a:cubicBezTo>
                    <a:pt x="0" y="463"/>
                    <a:pt x="25" y="547"/>
                    <a:pt x="73" y="620"/>
                  </a:cubicBezTo>
                  <a:cubicBezTo>
                    <a:pt x="83" y="634"/>
                    <a:pt x="98" y="640"/>
                    <a:pt x="114" y="640"/>
                  </a:cubicBezTo>
                  <a:cubicBezTo>
                    <a:pt x="124" y="640"/>
                    <a:pt x="135" y="637"/>
                    <a:pt x="145" y="632"/>
                  </a:cubicBezTo>
                  <a:cubicBezTo>
                    <a:pt x="170" y="614"/>
                    <a:pt x="170" y="577"/>
                    <a:pt x="157" y="553"/>
                  </a:cubicBezTo>
                  <a:cubicBezTo>
                    <a:pt x="91" y="450"/>
                    <a:pt x="97" y="311"/>
                    <a:pt x="176" y="215"/>
                  </a:cubicBezTo>
                  <a:cubicBezTo>
                    <a:pt x="182" y="221"/>
                    <a:pt x="188" y="227"/>
                    <a:pt x="194" y="227"/>
                  </a:cubicBezTo>
                  <a:cubicBezTo>
                    <a:pt x="206" y="233"/>
                    <a:pt x="224" y="239"/>
                    <a:pt x="236" y="245"/>
                  </a:cubicBezTo>
                  <a:cubicBezTo>
                    <a:pt x="248" y="245"/>
                    <a:pt x="254" y="251"/>
                    <a:pt x="260" y="257"/>
                  </a:cubicBezTo>
                  <a:lnTo>
                    <a:pt x="272" y="257"/>
                  </a:lnTo>
                  <a:cubicBezTo>
                    <a:pt x="284" y="269"/>
                    <a:pt x="302" y="281"/>
                    <a:pt x="315" y="287"/>
                  </a:cubicBezTo>
                  <a:cubicBezTo>
                    <a:pt x="321" y="293"/>
                    <a:pt x="321" y="299"/>
                    <a:pt x="327" y="305"/>
                  </a:cubicBezTo>
                  <a:lnTo>
                    <a:pt x="339" y="311"/>
                  </a:lnTo>
                  <a:cubicBezTo>
                    <a:pt x="345" y="324"/>
                    <a:pt x="357" y="336"/>
                    <a:pt x="363" y="348"/>
                  </a:cubicBezTo>
                  <a:lnTo>
                    <a:pt x="375" y="360"/>
                  </a:lnTo>
                  <a:lnTo>
                    <a:pt x="375" y="366"/>
                  </a:lnTo>
                  <a:cubicBezTo>
                    <a:pt x="381" y="372"/>
                    <a:pt x="381" y="378"/>
                    <a:pt x="387" y="384"/>
                  </a:cubicBezTo>
                  <a:cubicBezTo>
                    <a:pt x="393" y="402"/>
                    <a:pt x="399" y="414"/>
                    <a:pt x="405" y="426"/>
                  </a:cubicBezTo>
                  <a:lnTo>
                    <a:pt x="405" y="438"/>
                  </a:lnTo>
                  <a:cubicBezTo>
                    <a:pt x="405" y="438"/>
                    <a:pt x="405" y="444"/>
                    <a:pt x="405" y="444"/>
                  </a:cubicBezTo>
                  <a:cubicBezTo>
                    <a:pt x="411" y="450"/>
                    <a:pt x="411" y="463"/>
                    <a:pt x="411" y="469"/>
                  </a:cubicBezTo>
                  <a:cubicBezTo>
                    <a:pt x="414" y="502"/>
                    <a:pt x="440" y="517"/>
                    <a:pt x="465" y="517"/>
                  </a:cubicBezTo>
                  <a:cubicBezTo>
                    <a:pt x="496" y="517"/>
                    <a:pt x="527" y="496"/>
                    <a:pt x="520" y="456"/>
                  </a:cubicBezTo>
                  <a:cubicBezTo>
                    <a:pt x="496" y="311"/>
                    <a:pt x="405" y="191"/>
                    <a:pt x="272" y="136"/>
                  </a:cubicBezTo>
                  <a:cubicBezTo>
                    <a:pt x="312" y="118"/>
                    <a:pt x="353" y="109"/>
                    <a:pt x="393" y="109"/>
                  </a:cubicBezTo>
                  <a:cubicBezTo>
                    <a:pt x="459" y="109"/>
                    <a:pt x="522" y="132"/>
                    <a:pt x="574" y="173"/>
                  </a:cubicBezTo>
                  <a:cubicBezTo>
                    <a:pt x="585" y="179"/>
                    <a:pt x="595" y="182"/>
                    <a:pt x="605" y="182"/>
                  </a:cubicBezTo>
                  <a:cubicBezTo>
                    <a:pt x="648" y="182"/>
                    <a:pt x="681" y="127"/>
                    <a:pt x="647" y="88"/>
                  </a:cubicBezTo>
                  <a:cubicBezTo>
                    <a:pt x="574" y="30"/>
                    <a:pt x="486" y="0"/>
                    <a:pt x="3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-1231443" y="742037"/>
              <a:ext cx="14914" cy="12466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31" y="1"/>
                  </a:moveTo>
                  <a:cubicBezTo>
                    <a:pt x="17" y="1"/>
                    <a:pt x="3" y="10"/>
                    <a:pt x="3" y="28"/>
                  </a:cubicBezTo>
                  <a:cubicBezTo>
                    <a:pt x="0" y="46"/>
                    <a:pt x="17" y="55"/>
                    <a:pt x="33" y="55"/>
                  </a:cubicBezTo>
                  <a:cubicBezTo>
                    <a:pt x="50" y="55"/>
                    <a:pt x="67" y="46"/>
                    <a:pt x="64" y="28"/>
                  </a:cubicBezTo>
                  <a:cubicBezTo>
                    <a:pt x="61" y="10"/>
                    <a:pt x="45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-768436" y="769417"/>
              <a:ext cx="15582" cy="10685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45" y="0"/>
                  </a:moveTo>
                  <a:cubicBezTo>
                    <a:pt x="43" y="0"/>
                    <a:pt x="40" y="1"/>
                    <a:pt x="38" y="2"/>
                  </a:cubicBezTo>
                  <a:cubicBezTo>
                    <a:pt x="1" y="2"/>
                    <a:pt x="42" y="48"/>
                    <a:pt x="60" y="48"/>
                  </a:cubicBezTo>
                  <a:cubicBezTo>
                    <a:pt x="66" y="48"/>
                    <a:pt x="70" y="43"/>
                    <a:pt x="68" y="32"/>
                  </a:cubicBezTo>
                  <a:cubicBezTo>
                    <a:pt x="68" y="1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9"/>
            <p:cNvSpPr/>
            <p:nvPr/>
          </p:nvSpPr>
          <p:spPr>
            <a:xfrm>
              <a:off x="-979460" y="834193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7" y="42"/>
                    <a:pt x="67" y="31"/>
                  </a:cubicBezTo>
                  <a:cubicBezTo>
                    <a:pt x="67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9"/>
            <p:cNvSpPr/>
            <p:nvPr/>
          </p:nvSpPr>
          <p:spPr>
            <a:xfrm>
              <a:off x="-1061377" y="812601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1" y="1"/>
                  </a:moveTo>
                  <a:cubicBezTo>
                    <a:pt x="13" y="1"/>
                    <a:pt x="0" y="13"/>
                    <a:pt x="0" y="31"/>
                  </a:cubicBezTo>
                  <a:cubicBezTo>
                    <a:pt x="0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-986138" y="774982"/>
              <a:ext cx="13801" cy="1380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1"/>
                  </a:moveTo>
                  <a:cubicBezTo>
                    <a:pt x="13" y="1"/>
                    <a:pt x="1" y="13"/>
                    <a:pt x="1" y="31"/>
                  </a:cubicBezTo>
                  <a:cubicBezTo>
                    <a:pt x="1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-1144851" y="780324"/>
              <a:ext cx="16472" cy="13801"/>
            </a:xfrm>
            <a:custGeom>
              <a:avLst/>
              <a:gdLst/>
              <a:ahLst/>
              <a:cxnLst/>
              <a:rect l="l" t="t" r="r" b="b"/>
              <a:pathLst>
                <a:path w="74" h="62" extrusionOk="0">
                  <a:moveTo>
                    <a:pt x="43" y="1"/>
                  </a:moveTo>
                  <a:cubicBezTo>
                    <a:pt x="1" y="1"/>
                    <a:pt x="1" y="61"/>
                    <a:pt x="43" y="61"/>
                  </a:cubicBezTo>
                  <a:cubicBezTo>
                    <a:pt x="61" y="61"/>
                    <a:pt x="73" y="49"/>
                    <a:pt x="73" y="31"/>
                  </a:cubicBezTo>
                  <a:cubicBezTo>
                    <a:pt x="73" y="13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-682067" y="819502"/>
              <a:ext cx="15359" cy="10907"/>
            </a:xfrm>
            <a:custGeom>
              <a:avLst/>
              <a:gdLst/>
              <a:ahLst/>
              <a:cxnLst/>
              <a:rect l="l" t="t" r="r" b="b"/>
              <a:pathLst>
                <a:path w="69" h="49" extrusionOk="0">
                  <a:moveTo>
                    <a:pt x="37" y="0"/>
                  </a:moveTo>
                  <a:cubicBezTo>
                    <a:pt x="0" y="0"/>
                    <a:pt x="40" y="49"/>
                    <a:pt x="58" y="49"/>
                  </a:cubicBezTo>
                  <a:cubicBezTo>
                    <a:pt x="64" y="49"/>
                    <a:pt x="68" y="44"/>
                    <a:pt x="67" y="30"/>
                  </a:cubicBezTo>
                  <a:cubicBezTo>
                    <a:pt x="67" y="18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-339486" y="859792"/>
              <a:ext cx="15359" cy="11575"/>
            </a:xfrm>
            <a:custGeom>
              <a:avLst/>
              <a:gdLst/>
              <a:ahLst/>
              <a:cxnLst/>
              <a:rect l="l" t="t" r="r" b="b"/>
              <a:pathLst>
                <a:path w="69" h="52" extrusionOk="0">
                  <a:moveTo>
                    <a:pt x="38" y="0"/>
                  </a:moveTo>
                  <a:cubicBezTo>
                    <a:pt x="1" y="0"/>
                    <a:pt x="40" y="52"/>
                    <a:pt x="59" y="52"/>
                  </a:cubicBezTo>
                  <a:cubicBezTo>
                    <a:pt x="65" y="52"/>
                    <a:pt x="69" y="47"/>
                    <a:pt x="69" y="37"/>
                  </a:cubicBezTo>
                  <a:cubicBezTo>
                    <a:pt x="69" y="19"/>
                    <a:pt x="57" y="0"/>
                    <a:pt x="38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-369760" y="784331"/>
              <a:ext cx="14692" cy="13801"/>
            </a:xfrm>
            <a:custGeom>
              <a:avLst/>
              <a:gdLst/>
              <a:ahLst/>
              <a:cxnLst/>
              <a:rect l="l" t="t" r="r" b="b"/>
              <a:pathLst>
                <a:path w="66" h="62" extrusionOk="0">
                  <a:moveTo>
                    <a:pt x="31" y="1"/>
                  </a:moveTo>
                  <a:cubicBezTo>
                    <a:pt x="1" y="1"/>
                    <a:pt x="1" y="62"/>
                    <a:pt x="31" y="62"/>
                  </a:cubicBezTo>
                  <a:cubicBezTo>
                    <a:pt x="33" y="62"/>
                    <a:pt x="34" y="62"/>
                    <a:pt x="35" y="61"/>
                  </a:cubicBezTo>
                  <a:cubicBezTo>
                    <a:pt x="54" y="61"/>
                    <a:pt x="66" y="49"/>
                    <a:pt x="66" y="31"/>
                  </a:cubicBezTo>
                  <a:cubicBezTo>
                    <a:pt x="66" y="13"/>
                    <a:pt x="47" y="1"/>
                    <a:pt x="35" y="1"/>
                  </a:cubicBezTo>
                  <a:cubicBezTo>
                    <a:pt x="34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-692752" y="754948"/>
              <a:ext cx="16250" cy="10462"/>
            </a:xfrm>
            <a:custGeom>
              <a:avLst/>
              <a:gdLst/>
              <a:ahLst/>
              <a:cxnLst/>
              <a:rect l="l" t="t" r="r" b="b"/>
              <a:pathLst>
                <a:path w="73" h="47" extrusionOk="0">
                  <a:moveTo>
                    <a:pt x="42" y="0"/>
                  </a:moveTo>
                  <a:cubicBezTo>
                    <a:pt x="1" y="0"/>
                    <a:pt x="40" y="46"/>
                    <a:pt x="61" y="46"/>
                  </a:cubicBezTo>
                  <a:cubicBezTo>
                    <a:pt x="68" y="46"/>
                    <a:pt x="73" y="42"/>
                    <a:pt x="73" y="30"/>
                  </a:cubicBezTo>
                  <a:cubicBezTo>
                    <a:pt x="73" y="12"/>
                    <a:pt x="54" y="0"/>
                    <a:pt x="42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-436094" y="867806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8" y="42"/>
                    <a:pt x="68" y="31"/>
                  </a:cubicBezTo>
                  <a:cubicBezTo>
                    <a:pt x="68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-597257" y="842207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0" y="1"/>
                  </a:moveTo>
                  <a:cubicBezTo>
                    <a:pt x="12" y="1"/>
                    <a:pt x="0" y="13"/>
                    <a:pt x="0" y="31"/>
                  </a:cubicBezTo>
                  <a:cubicBezTo>
                    <a:pt x="0" y="49"/>
                    <a:pt x="12" y="61"/>
                    <a:pt x="30" y="61"/>
                  </a:cubicBezTo>
                  <a:cubicBezTo>
                    <a:pt x="48" y="61"/>
                    <a:pt x="60" y="49"/>
                    <a:pt x="60" y="31"/>
                  </a:cubicBezTo>
                  <a:cubicBezTo>
                    <a:pt x="60" y="13"/>
                    <a:pt x="48" y="1"/>
                    <a:pt x="30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-921584" y="732020"/>
              <a:ext cx="16472" cy="10462"/>
            </a:xfrm>
            <a:custGeom>
              <a:avLst/>
              <a:gdLst/>
              <a:ahLst/>
              <a:cxnLst/>
              <a:rect l="l" t="t" r="r" b="b"/>
              <a:pathLst>
                <a:path w="74" h="47" extrusionOk="0">
                  <a:moveTo>
                    <a:pt x="37" y="0"/>
                  </a:moveTo>
                  <a:cubicBezTo>
                    <a:pt x="0" y="0"/>
                    <a:pt x="41" y="46"/>
                    <a:pt x="62" y="46"/>
                  </a:cubicBezTo>
                  <a:cubicBezTo>
                    <a:pt x="69" y="46"/>
                    <a:pt x="73" y="42"/>
                    <a:pt x="73" y="31"/>
                  </a:cubicBezTo>
                  <a:cubicBezTo>
                    <a:pt x="73" y="13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-986138" y="2089210"/>
              <a:ext cx="670026" cy="66112"/>
            </a:xfrm>
            <a:custGeom>
              <a:avLst/>
              <a:gdLst/>
              <a:ahLst/>
              <a:cxnLst/>
              <a:rect l="l" t="t" r="r" b="b"/>
              <a:pathLst>
                <a:path w="3010" h="297" extrusionOk="0">
                  <a:moveTo>
                    <a:pt x="1" y="0"/>
                  </a:moveTo>
                  <a:lnTo>
                    <a:pt x="1" y="73"/>
                  </a:lnTo>
                  <a:cubicBezTo>
                    <a:pt x="549" y="221"/>
                    <a:pt x="1114" y="296"/>
                    <a:pt x="1681" y="296"/>
                  </a:cubicBezTo>
                  <a:cubicBezTo>
                    <a:pt x="2126" y="296"/>
                    <a:pt x="2571" y="250"/>
                    <a:pt x="3010" y="157"/>
                  </a:cubicBezTo>
                  <a:lnTo>
                    <a:pt x="3010" y="79"/>
                  </a:lnTo>
                  <a:cubicBezTo>
                    <a:pt x="2567" y="175"/>
                    <a:pt x="2118" y="223"/>
                    <a:pt x="1669" y="223"/>
                  </a:cubicBezTo>
                  <a:cubicBezTo>
                    <a:pt x="1106" y="223"/>
                    <a:pt x="545" y="148"/>
                    <a:pt x="1" y="0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-992816" y="2278642"/>
              <a:ext cx="671362" cy="67893"/>
            </a:xfrm>
            <a:custGeom>
              <a:avLst/>
              <a:gdLst/>
              <a:ahLst/>
              <a:cxnLst/>
              <a:rect l="l" t="t" r="r" b="b"/>
              <a:pathLst>
                <a:path w="3016" h="305" extrusionOk="0">
                  <a:moveTo>
                    <a:pt x="1" y="1"/>
                  </a:moveTo>
                  <a:lnTo>
                    <a:pt x="1" y="80"/>
                  </a:lnTo>
                  <a:cubicBezTo>
                    <a:pt x="556" y="229"/>
                    <a:pt x="1127" y="304"/>
                    <a:pt x="1698" y="304"/>
                  </a:cubicBezTo>
                  <a:cubicBezTo>
                    <a:pt x="2140" y="304"/>
                    <a:pt x="2581" y="260"/>
                    <a:pt x="3016" y="170"/>
                  </a:cubicBezTo>
                  <a:lnTo>
                    <a:pt x="3016" y="92"/>
                  </a:lnTo>
                  <a:cubicBezTo>
                    <a:pt x="2582" y="186"/>
                    <a:pt x="2141" y="233"/>
                    <a:pt x="1700" y="233"/>
                  </a:cubicBezTo>
                  <a:cubicBezTo>
                    <a:pt x="1128" y="233"/>
                    <a:pt x="557" y="154"/>
                    <a:pt x="1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-977902" y="1914246"/>
              <a:ext cx="668690" cy="66780"/>
            </a:xfrm>
            <a:custGeom>
              <a:avLst/>
              <a:gdLst/>
              <a:ahLst/>
              <a:cxnLst/>
              <a:rect l="l" t="t" r="r" b="b"/>
              <a:pathLst>
                <a:path w="3004" h="300" extrusionOk="0">
                  <a:moveTo>
                    <a:pt x="6" y="1"/>
                  </a:moveTo>
                  <a:cubicBezTo>
                    <a:pt x="6" y="25"/>
                    <a:pt x="0" y="55"/>
                    <a:pt x="0" y="79"/>
                  </a:cubicBezTo>
                  <a:cubicBezTo>
                    <a:pt x="435" y="194"/>
                    <a:pt x="882" y="266"/>
                    <a:pt x="1329" y="291"/>
                  </a:cubicBezTo>
                  <a:cubicBezTo>
                    <a:pt x="1446" y="297"/>
                    <a:pt x="1563" y="300"/>
                    <a:pt x="1680" y="300"/>
                  </a:cubicBezTo>
                  <a:cubicBezTo>
                    <a:pt x="2125" y="300"/>
                    <a:pt x="2568" y="255"/>
                    <a:pt x="3003" y="164"/>
                  </a:cubicBezTo>
                  <a:cubicBezTo>
                    <a:pt x="3003" y="133"/>
                    <a:pt x="3003" y="109"/>
                    <a:pt x="3003" y="85"/>
                  </a:cubicBezTo>
                  <a:cubicBezTo>
                    <a:pt x="2567" y="178"/>
                    <a:pt x="2124" y="224"/>
                    <a:pt x="1681" y="224"/>
                  </a:cubicBezTo>
                  <a:cubicBezTo>
                    <a:pt x="1118" y="224"/>
                    <a:pt x="554" y="149"/>
                    <a:pt x="6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-1868300" y="974209"/>
              <a:ext cx="398231" cy="395560"/>
            </a:xfrm>
            <a:custGeom>
              <a:avLst/>
              <a:gdLst/>
              <a:ahLst/>
              <a:cxnLst/>
              <a:rect l="l" t="t" r="r" b="b"/>
              <a:pathLst>
                <a:path w="1789" h="1777" extrusionOk="0">
                  <a:moveTo>
                    <a:pt x="822" y="0"/>
                  </a:moveTo>
                  <a:cubicBezTo>
                    <a:pt x="761" y="0"/>
                    <a:pt x="707" y="42"/>
                    <a:pt x="695" y="97"/>
                  </a:cubicBezTo>
                  <a:cubicBezTo>
                    <a:pt x="642" y="290"/>
                    <a:pt x="723" y="473"/>
                    <a:pt x="846" y="628"/>
                  </a:cubicBezTo>
                  <a:lnTo>
                    <a:pt x="846" y="628"/>
                  </a:lnTo>
                  <a:cubicBezTo>
                    <a:pt x="744" y="526"/>
                    <a:pt x="634" y="420"/>
                    <a:pt x="556" y="326"/>
                  </a:cubicBezTo>
                  <a:cubicBezTo>
                    <a:pt x="538" y="302"/>
                    <a:pt x="508" y="278"/>
                    <a:pt x="477" y="266"/>
                  </a:cubicBezTo>
                  <a:cubicBezTo>
                    <a:pt x="473" y="265"/>
                    <a:pt x="470" y="265"/>
                    <a:pt x="466" y="265"/>
                  </a:cubicBezTo>
                  <a:cubicBezTo>
                    <a:pt x="416" y="265"/>
                    <a:pt x="374" y="300"/>
                    <a:pt x="369" y="350"/>
                  </a:cubicBezTo>
                  <a:cubicBezTo>
                    <a:pt x="357" y="399"/>
                    <a:pt x="363" y="453"/>
                    <a:pt x="381" y="502"/>
                  </a:cubicBezTo>
                  <a:cubicBezTo>
                    <a:pt x="430" y="649"/>
                    <a:pt x="503" y="785"/>
                    <a:pt x="597" y="908"/>
                  </a:cubicBezTo>
                  <a:lnTo>
                    <a:pt x="597" y="908"/>
                  </a:lnTo>
                  <a:cubicBezTo>
                    <a:pt x="491" y="809"/>
                    <a:pt x="371" y="712"/>
                    <a:pt x="290" y="653"/>
                  </a:cubicBezTo>
                  <a:cubicBezTo>
                    <a:pt x="243" y="616"/>
                    <a:pt x="177" y="586"/>
                    <a:pt x="120" y="586"/>
                  </a:cubicBezTo>
                  <a:cubicBezTo>
                    <a:pt x="76" y="586"/>
                    <a:pt x="37" y="605"/>
                    <a:pt x="18" y="653"/>
                  </a:cubicBezTo>
                  <a:cubicBezTo>
                    <a:pt x="0" y="695"/>
                    <a:pt x="6" y="749"/>
                    <a:pt x="36" y="786"/>
                  </a:cubicBezTo>
                  <a:cubicBezTo>
                    <a:pt x="296" y="1136"/>
                    <a:pt x="604" y="1450"/>
                    <a:pt x="949" y="1716"/>
                  </a:cubicBezTo>
                  <a:cubicBezTo>
                    <a:pt x="985" y="1746"/>
                    <a:pt x="1064" y="1746"/>
                    <a:pt x="1094" y="1776"/>
                  </a:cubicBezTo>
                  <a:cubicBezTo>
                    <a:pt x="1281" y="1764"/>
                    <a:pt x="1462" y="1680"/>
                    <a:pt x="1595" y="1547"/>
                  </a:cubicBezTo>
                  <a:cubicBezTo>
                    <a:pt x="1740" y="1408"/>
                    <a:pt x="1789" y="1118"/>
                    <a:pt x="1650" y="979"/>
                  </a:cubicBezTo>
                  <a:cubicBezTo>
                    <a:pt x="1625" y="749"/>
                    <a:pt x="1625" y="520"/>
                    <a:pt x="1650" y="290"/>
                  </a:cubicBezTo>
                  <a:cubicBezTo>
                    <a:pt x="1654" y="242"/>
                    <a:pt x="1615" y="204"/>
                    <a:pt x="1572" y="204"/>
                  </a:cubicBezTo>
                  <a:cubicBezTo>
                    <a:pt x="1555" y="204"/>
                    <a:pt x="1538" y="210"/>
                    <a:pt x="1523" y="224"/>
                  </a:cubicBezTo>
                  <a:cubicBezTo>
                    <a:pt x="1396" y="320"/>
                    <a:pt x="1317" y="477"/>
                    <a:pt x="1311" y="647"/>
                  </a:cubicBezTo>
                  <a:cubicBezTo>
                    <a:pt x="1154" y="477"/>
                    <a:pt x="1021" y="296"/>
                    <a:pt x="919" y="91"/>
                  </a:cubicBezTo>
                  <a:cubicBezTo>
                    <a:pt x="900" y="48"/>
                    <a:pt x="876" y="6"/>
                    <a:pt x="82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-1713816" y="1074824"/>
              <a:ext cx="73013" cy="83030"/>
            </a:xfrm>
            <a:custGeom>
              <a:avLst/>
              <a:gdLst/>
              <a:ahLst/>
              <a:cxnLst/>
              <a:rect l="l" t="t" r="r" b="b"/>
              <a:pathLst>
                <a:path w="328" h="373" extrusionOk="0">
                  <a:moveTo>
                    <a:pt x="29" y="1"/>
                  </a:moveTo>
                  <a:cubicBezTo>
                    <a:pt x="23" y="1"/>
                    <a:pt x="18" y="3"/>
                    <a:pt x="13" y="7"/>
                  </a:cubicBezTo>
                  <a:cubicBezTo>
                    <a:pt x="7" y="13"/>
                    <a:pt x="1" y="19"/>
                    <a:pt x="7" y="31"/>
                  </a:cubicBezTo>
                  <a:cubicBezTo>
                    <a:pt x="1" y="31"/>
                    <a:pt x="7" y="37"/>
                    <a:pt x="7" y="43"/>
                  </a:cubicBezTo>
                  <a:cubicBezTo>
                    <a:pt x="86" y="158"/>
                    <a:pt x="176" y="267"/>
                    <a:pt x="279" y="364"/>
                  </a:cubicBezTo>
                  <a:cubicBezTo>
                    <a:pt x="282" y="370"/>
                    <a:pt x="288" y="373"/>
                    <a:pt x="295" y="373"/>
                  </a:cubicBezTo>
                  <a:cubicBezTo>
                    <a:pt x="302" y="373"/>
                    <a:pt x="309" y="370"/>
                    <a:pt x="315" y="364"/>
                  </a:cubicBezTo>
                  <a:cubicBezTo>
                    <a:pt x="327" y="352"/>
                    <a:pt x="327" y="334"/>
                    <a:pt x="315" y="327"/>
                  </a:cubicBezTo>
                  <a:cubicBezTo>
                    <a:pt x="218" y="231"/>
                    <a:pt x="128" y="122"/>
                    <a:pt x="55" y="13"/>
                  </a:cubicBezTo>
                  <a:cubicBezTo>
                    <a:pt x="48" y="6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-1762120" y="1150730"/>
              <a:ext cx="70119" cy="74794"/>
            </a:xfrm>
            <a:custGeom>
              <a:avLst/>
              <a:gdLst/>
              <a:ahLst/>
              <a:cxnLst/>
              <a:rect l="l" t="t" r="r" b="b"/>
              <a:pathLst>
                <a:path w="315" h="336" extrusionOk="0">
                  <a:moveTo>
                    <a:pt x="25" y="1"/>
                  </a:moveTo>
                  <a:cubicBezTo>
                    <a:pt x="20" y="1"/>
                    <a:pt x="15" y="2"/>
                    <a:pt x="13" y="5"/>
                  </a:cubicBezTo>
                  <a:cubicBezTo>
                    <a:pt x="6" y="11"/>
                    <a:pt x="0" y="17"/>
                    <a:pt x="0" y="29"/>
                  </a:cubicBezTo>
                  <a:cubicBezTo>
                    <a:pt x="0" y="35"/>
                    <a:pt x="0" y="41"/>
                    <a:pt x="6" y="41"/>
                  </a:cubicBezTo>
                  <a:cubicBezTo>
                    <a:pt x="85" y="144"/>
                    <a:pt x="176" y="240"/>
                    <a:pt x="266" y="331"/>
                  </a:cubicBezTo>
                  <a:cubicBezTo>
                    <a:pt x="272" y="334"/>
                    <a:pt x="278" y="335"/>
                    <a:pt x="284" y="335"/>
                  </a:cubicBezTo>
                  <a:cubicBezTo>
                    <a:pt x="290" y="335"/>
                    <a:pt x="296" y="334"/>
                    <a:pt x="303" y="331"/>
                  </a:cubicBezTo>
                  <a:cubicBezTo>
                    <a:pt x="315" y="319"/>
                    <a:pt x="315" y="301"/>
                    <a:pt x="303" y="289"/>
                  </a:cubicBezTo>
                  <a:cubicBezTo>
                    <a:pt x="212" y="204"/>
                    <a:pt x="127" y="107"/>
                    <a:pt x="49" y="11"/>
                  </a:cubicBezTo>
                  <a:cubicBezTo>
                    <a:pt x="42" y="4"/>
                    <a:pt x="33" y="1"/>
                    <a:pt x="25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-1657276" y="1191911"/>
              <a:ext cx="735916" cy="788449"/>
            </a:xfrm>
            <a:custGeom>
              <a:avLst/>
              <a:gdLst/>
              <a:ahLst/>
              <a:cxnLst/>
              <a:rect l="l" t="t" r="r" b="b"/>
              <a:pathLst>
                <a:path w="3306" h="3542" extrusionOk="0">
                  <a:moveTo>
                    <a:pt x="702" y="1"/>
                  </a:moveTo>
                  <a:lnTo>
                    <a:pt x="1" y="738"/>
                  </a:lnTo>
                  <a:lnTo>
                    <a:pt x="1004" y="3542"/>
                  </a:lnTo>
                  <a:lnTo>
                    <a:pt x="3306" y="3173"/>
                  </a:lnTo>
                  <a:lnTo>
                    <a:pt x="3125" y="1965"/>
                  </a:lnTo>
                  <a:lnTo>
                    <a:pt x="1662" y="225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-1239011" y="1561649"/>
              <a:ext cx="421382" cy="409361"/>
            </a:xfrm>
            <a:custGeom>
              <a:avLst/>
              <a:gdLst/>
              <a:ahLst/>
              <a:cxnLst/>
              <a:rect l="l" t="t" r="r" b="b"/>
              <a:pathLst>
                <a:path w="1893" h="1839" extrusionOk="0">
                  <a:moveTo>
                    <a:pt x="1308" y="1"/>
                  </a:moveTo>
                  <a:cubicBezTo>
                    <a:pt x="1265" y="1"/>
                    <a:pt x="1222" y="7"/>
                    <a:pt x="1179" y="20"/>
                  </a:cubicBezTo>
                  <a:lnTo>
                    <a:pt x="1" y="340"/>
                  </a:lnTo>
                  <a:lnTo>
                    <a:pt x="508" y="1838"/>
                  </a:lnTo>
                  <a:lnTo>
                    <a:pt x="1892" y="1385"/>
                  </a:lnTo>
                  <a:lnTo>
                    <a:pt x="1723" y="279"/>
                  </a:lnTo>
                  <a:cubicBezTo>
                    <a:pt x="1655" y="109"/>
                    <a:pt x="1488" y="1"/>
                    <a:pt x="13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280899" y="965972"/>
              <a:ext cx="399790" cy="395783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973" y="1"/>
                  </a:moveTo>
                  <a:cubicBezTo>
                    <a:pt x="913" y="7"/>
                    <a:pt x="895" y="49"/>
                    <a:pt x="877" y="91"/>
                  </a:cubicBezTo>
                  <a:cubicBezTo>
                    <a:pt x="768" y="297"/>
                    <a:pt x="635" y="478"/>
                    <a:pt x="484" y="647"/>
                  </a:cubicBezTo>
                  <a:cubicBezTo>
                    <a:pt x="478" y="478"/>
                    <a:pt x="399" y="321"/>
                    <a:pt x="266" y="218"/>
                  </a:cubicBezTo>
                  <a:cubicBezTo>
                    <a:pt x="252" y="207"/>
                    <a:pt x="236" y="202"/>
                    <a:pt x="221" y="202"/>
                  </a:cubicBezTo>
                  <a:cubicBezTo>
                    <a:pt x="177" y="202"/>
                    <a:pt x="137" y="242"/>
                    <a:pt x="146" y="291"/>
                  </a:cubicBezTo>
                  <a:cubicBezTo>
                    <a:pt x="170" y="520"/>
                    <a:pt x="170" y="750"/>
                    <a:pt x="146" y="980"/>
                  </a:cubicBezTo>
                  <a:cubicBezTo>
                    <a:pt x="1" y="1119"/>
                    <a:pt x="55" y="1409"/>
                    <a:pt x="194" y="1548"/>
                  </a:cubicBezTo>
                  <a:cubicBezTo>
                    <a:pt x="333" y="1681"/>
                    <a:pt x="508" y="1765"/>
                    <a:pt x="702" y="1777"/>
                  </a:cubicBezTo>
                  <a:cubicBezTo>
                    <a:pt x="732" y="1747"/>
                    <a:pt x="810" y="1747"/>
                    <a:pt x="847" y="1717"/>
                  </a:cubicBezTo>
                  <a:cubicBezTo>
                    <a:pt x="1185" y="1451"/>
                    <a:pt x="1493" y="1137"/>
                    <a:pt x="1753" y="786"/>
                  </a:cubicBezTo>
                  <a:cubicBezTo>
                    <a:pt x="1783" y="750"/>
                    <a:pt x="1795" y="696"/>
                    <a:pt x="1777" y="653"/>
                  </a:cubicBezTo>
                  <a:cubicBezTo>
                    <a:pt x="1756" y="605"/>
                    <a:pt x="1717" y="587"/>
                    <a:pt x="1672" y="587"/>
                  </a:cubicBezTo>
                  <a:cubicBezTo>
                    <a:pt x="1616" y="587"/>
                    <a:pt x="1552" y="616"/>
                    <a:pt x="1505" y="653"/>
                  </a:cubicBezTo>
                  <a:cubicBezTo>
                    <a:pt x="1418" y="715"/>
                    <a:pt x="1294" y="816"/>
                    <a:pt x="1187" y="918"/>
                  </a:cubicBezTo>
                  <a:lnTo>
                    <a:pt x="1187" y="918"/>
                  </a:lnTo>
                  <a:cubicBezTo>
                    <a:pt x="1283" y="793"/>
                    <a:pt x="1358" y="654"/>
                    <a:pt x="1408" y="502"/>
                  </a:cubicBezTo>
                  <a:cubicBezTo>
                    <a:pt x="1433" y="454"/>
                    <a:pt x="1439" y="400"/>
                    <a:pt x="1427" y="351"/>
                  </a:cubicBezTo>
                  <a:cubicBezTo>
                    <a:pt x="1415" y="301"/>
                    <a:pt x="1373" y="266"/>
                    <a:pt x="1328" y="266"/>
                  </a:cubicBezTo>
                  <a:cubicBezTo>
                    <a:pt x="1325" y="266"/>
                    <a:pt x="1321" y="266"/>
                    <a:pt x="1318" y="267"/>
                  </a:cubicBezTo>
                  <a:cubicBezTo>
                    <a:pt x="1282" y="279"/>
                    <a:pt x="1257" y="297"/>
                    <a:pt x="1233" y="327"/>
                  </a:cubicBezTo>
                  <a:cubicBezTo>
                    <a:pt x="1158" y="418"/>
                    <a:pt x="1054" y="520"/>
                    <a:pt x="957" y="620"/>
                  </a:cubicBezTo>
                  <a:lnTo>
                    <a:pt x="957" y="620"/>
                  </a:lnTo>
                  <a:cubicBezTo>
                    <a:pt x="1075" y="467"/>
                    <a:pt x="1152" y="287"/>
                    <a:pt x="1100" y="97"/>
                  </a:cubicBezTo>
                  <a:cubicBezTo>
                    <a:pt x="1082" y="43"/>
                    <a:pt x="1034" y="1"/>
                    <a:pt x="973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453191" y="1066810"/>
              <a:ext cx="72790" cy="83030"/>
            </a:xfrm>
            <a:custGeom>
              <a:avLst/>
              <a:gdLst/>
              <a:ahLst/>
              <a:cxnLst/>
              <a:rect l="l" t="t" r="r" b="b"/>
              <a:pathLst>
                <a:path w="327" h="373" extrusionOk="0">
                  <a:moveTo>
                    <a:pt x="299" y="0"/>
                  </a:moveTo>
                  <a:cubicBezTo>
                    <a:pt x="290" y="0"/>
                    <a:pt x="282" y="6"/>
                    <a:pt x="278" y="13"/>
                  </a:cubicBezTo>
                  <a:cubicBezTo>
                    <a:pt x="199" y="122"/>
                    <a:pt x="109" y="231"/>
                    <a:pt x="12" y="327"/>
                  </a:cubicBezTo>
                  <a:cubicBezTo>
                    <a:pt x="0" y="333"/>
                    <a:pt x="0" y="351"/>
                    <a:pt x="12" y="363"/>
                  </a:cubicBezTo>
                  <a:cubicBezTo>
                    <a:pt x="18" y="370"/>
                    <a:pt x="26" y="373"/>
                    <a:pt x="32" y="373"/>
                  </a:cubicBezTo>
                  <a:cubicBezTo>
                    <a:pt x="39" y="373"/>
                    <a:pt x="45" y="370"/>
                    <a:pt x="48" y="363"/>
                  </a:cubicBezTo>
                  <a:cubicBezTo>
                    <a:pt x="151" y="267"/>
                    <a:pt x="242" y="158"/>
                    <a:pt x="320" y="43"/>
                  </a:cubicBezTo>
                  <a:cubicBezTo>
                    <a:pt x="320" y="37"/>
                    <a:pt x="326" y="31"/>
                    <a:pt x="326" y="31"/>
                  </a:cubicBezTo>
                  <a:cubicBezTo>
                    <a:pt x="326" y="19"/>
                    <a:pt x="320" y="13"/>
                    <a:pt x="314" y="7"/>
                  </a:cubicBezTo>
                  <a:cubicBezTo>
                    <a:pt x="310" y="2"/>
                    <a:pt x="304" y="0"/>
                    <a:pt x="2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502830" y="1142716"/>
              <a:ext cx="71455" cy="74794"/>
            </a:xfrm>
            <a:custGeom>
              <a:avLst/>
              <a:gdLst/>
              <a:ahLst/>
              <a:cxnLst/>
              <a:rect l="l" t="t" r="r" b="b"/>
              <a:pathLst>
                <a:path w="321" h="336" extrusionOk="0">
                  <a:moveTo>
                    <a:pt x="292" y="0"/>
                  </a:moveTo>
                  <a:cubicBezTo>
                    <a:pt x="284" y="0"/>
                    <a:pt x="276" y="3"/>
                    <a:pt x="272" y="10"/>
                  </a:cubicBezTo>
                  <a:cubicBezTo>
                    <a:pt x="188" y="107"/>
                    <a:pt x="103" y="198"/>
                    <a:pt x="13" y="288"/>
                  </a:cubicBezTo>
                  <a:cubicBezTo>
                    <a:pt x="1" y="300"/>
                    <a:pt x="1" y="319"/>
                    <a:pt x="13" y="331"/>
                  </a:cubicBezTo>
                  <a:cubicBezTo>
                    <a:pt x="19" y="334"/>
                    <a:pt x="26" y="335"/>
                    <a:pt x="34" y="335"/>
                  </a:cubicBezTo>
                  <a:cubicBezTo>
                    <a:pt x="41" y="335"/>
                    <a:pt x="49" y="334"/>
                    <a:pt x="55" y="331"/>
                  </a:cubicBezTo>
                  <a:cubicBezTo>
                    <a:pt x="140" y="240"/>
                    <a:pt x="230" y="143"/>
                    <a:pt x="315" y="41"/>
                  </a:cubicBezTo>
                  <a:cubicBezTo>
                    <a:pt x="315" y="41"/>
                    <a:pt x="315" y="35"/>
                    <a:pt x="321" y="29"/>
                  </a:cubicBezTo>
                  <a:cubicBezTo>
                    <a:pt x="321" y="16"/>
                    <a:pt x="315" y="10"/>
                    <a:pt x="309" y="4"/>
                  </a:cubicBezTo>
                  <a:cubicBezTo>
                    <a:pt x="304" y="2"/>
                    <a:pt x="298" y="0"/>
                    <a:pt x="292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-267809" y="1183897"/>
              <a:ext cx="737251" cy="788449"/>
            </a:xfrm>
            <a:custGeom>
              <a:avLst/>
              <a:gdLst/>
              <a:ahLst/>
              <a:cxnLst/>
              <a:rect l="l" t="t" r="r" b="b"/>
              <a:pathLst>
                <a:path w="3312" h="3542" extrusionOk="0">
                  <a:moveTo>
                    <a:pt x="2611" y="1"/>
                  </a:moveTo>
                  <a:lnTo>
                    <a:pt x="1644" y="2254"/>
                  </a:lnTo>
                  <a:lnTo>
                    <a:pt x="188" y="1964"/>
                  </a:lnTo>
                  <a:lnTo>
                    <a:pt x="0" y="3173"/>
                  </a:lnTo>
                  <a:lnTo>
                    <a:pt x="2302" y="3541"/>
                  </a:lnTo>
                  <a:lnTo>
                    <a:pt x="3312" y="738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-371318" y="1553635"/>
              <a:ext cx="422495" cy="409361"/>
            </a:xfrm>
            <a:custGeom>
              <a:avLst/>
              <a:gdLst/>
              <a:ahLst/>
              <a:cxnLst/>
              <a:rect l="l" t="t" r="r" b="b"/>
              <a:pathLst>
                <a:path w="1898" h="1839" extrusionOk="0">
                  <a:moveTo>
                    <a:pt x="585" y="1"/>
                  </a:moveTo>
                  <a:cubicBezTo>
                    <a:pt x="407" y="1"/>
                    <a:pt x="243" y="108"/>
                    <a:pt x="169" y="279"/>
                  </a:cubicBezTo>
                  <a:lnTo>
                    <a:pt x="0" y="1385"/>
                  </a:lnTo>
                  <a:lnTo>
                    <a:pt x="1390" y="1838"/>
                  </a:lnTo>
                  <a:lnTo>
                    <a:pt x="1897" y="340"/>
                  </a:lnTo>
                  <a:lnTo>
                    <a:pt x="713" y="19"/>
                  </a:lnTo>
                  <a:cubicBezTo>
                    <a:pt x="670" y="7"/>
                    <a:pt x="627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-851465" y="1547180"/>
              <a:ext cx="472135" cy="177635"/>
            </a:xfrm>
            <a:custGeom>
              <a:avLst/>
              <a:gdLst/>
              <a:ahLst/>
              <a:cxnLst/>
              <a:rect l="l" t="t" r="r" b="b"/>
              <a:pathLst>
                <a:path w="2121" h="798" extrusionOk="0">
                  <a:moveTo>
                    <a:pt x="2048" y="0"/>
                  </a:moveTo>
                  <a:cubicBezTo>
                    <a:pt x="1892" y="479"/>
                    <a:pt x="1472" y="721"/>
                    <a:pt x="1052" y="721"/>
                  </a:cubicBezTo>
                  <a:cubicBezTo>
                    <a:pt x="645" y="721"/>
                    <a:pt x="239" y="494"/>
                    <a:pt x="73" y="36"/>
                  </a:cubicBezTo>
                  <a:lnTo>
                    <a:pt x="0" y="60"/>
                  </a:lnTo>
                  <a:cubicBezTo>
                    <a:pt x="169" y="502"/>
                    <a:pt x="586" y="792"/>
                    <a:pt x="1057" y="798"/>
                  </a:cubicBezTo>
                  <a:lnTo>
                    <a:pt x="1076" y="798"/>
                  </a:lnTo>
                  <a:cubicBezTo>
                    <a:pt x="1553" y="779"/>
                    <a:pt x="1970" y="471"/>
                    <a:pt x="2121" y="2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-1000830" y="1551187"/>
              <a:ext cx="86369" cy="377975"/>
            </a:xfrm>
            <a:custGeom>
              <a:avLst/>
              <a:gdLst/>
              <a:ahLst/>
              <a:cxnLst/>
              <a:rect l="l" t="t" r="r" b="b"/>
              <a:pathLst>
                <a:path w="388" h="1698" extrusionOk="0">
                  <a:moveTo>
                    <a:pt x="272" y="0"/>
                  </a:moveTo>
                  <a:lnTo>
                    <a:pt x="194" y="24"/>
                  </a:lnTo>
                  <a:cubicBezTo>
                    <a:pt x="290" y="338"/>
                    <a:pt x="308" y="671"/>
                    <a:pt x="254" y="997"/>
                  </a:cubicBezTo>
                  <a:cubicBezTo>
                    <a:pt x="248" y="1021"/>
                    <a:pt x="242" y="1045"/>
                    <a:pt x="236" y="1070"/>
                  </a:cubicBezTo>
                  <a:cubicBezTo>
                    <a:pt x="200" y="1257"/>
                    <a:pt x="133" y="1438"/>
                    <a:pt x="43" y="1607"/>
                  </a:cubicBezTo>
                  <a:cubicBezTo>
                    <a:pt x="31" y="1632"/>
                    <a:pt x="18" y="1650"/>
                    <a:pt x="0" y="1674"/>
                  </a:cubicBezTo>
                  <a:lnTo>
                    <a:pt x="79" y="1698"/>
                  </a:lnTo>
                  <a:cubicBezTo>
                    <a:pt x="91" y="1674"/>
                    <a:pt x="103" y="1650"/>
                    <a:pt x="115" y="1625"/>
                  </a:cubicBezTo>
                  <a:cubicBezTo>
                    <a:pt x="206" y="1456"/>
                    <a:pt x="272" y="1275"/>
                    <a:pt x="308" y="1088"/>
                  </a:cubicBezTo>
                  <a:cubicBezTo>
                    <a:pt x="315" y="1064"/>
                    <a:pt x="321" y="1033"/>
                    <a:pt x="327" y="1009"/>
                  </a:cubicBezTo>
                  <a:cubicBezTo>
                    <a:pt x="387" y="677"/>
                    <a:pt x="369" y="326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-339041" y="1547180"/>
              <a:ext cx="72790" cy="352598"/>
            </a:xfrm>
            <a:custGeom>
              <a:avLst/>
              <a:gdLst/>
              <a:ahLst/>
              <a:cxnLst/>
              <a:rect l="l" t="t" r="r" b="b"/>
              <a:pathLst>
                <a:path w="327" h="1584" extrusionOk="0">
                  <a:moveTo>
                    <a:pt x="242" y="0"/>
                  </a:moveTo>
                  <a:cubicBezTo>
                    <a:pt x="73" y="284"/>
                    <a:pt x="0" y="610"/>
                    <a:pt x="42" y="937"/>
                  </a:cubicBezTo>
                  <a:cubicBezTo>
                    <a:pt x="42" y="967"/>
                    <a:pt x="42" y="991"/>
                    <a:pt x="48" y="1015"/>
                  </a:cubicBezTo>
                  <a:cubicBezTo>
                    <a:pt x="73" y="1190"/>
                    <a:pt x="127" y="1359"/>
                    <a:pt x="212" y="1511"/>
                  </a:cubicBezTo>
                  <a:cubicBezTo>
                    <a:pt x="224" y="1535"/>
                    <a:pt x="236" y="1559"/>
                    <a:pt x="248" y="1583"/>
                  </a:cubicBezTo>
                  <a:cubicBezTo>
                    <a:pt x="272" y="1571"/>
                    <a:pt x="296" y="1565"/>
                    <a:pt x="326" y="1553"/>
                  </a:cubicBezTo>
                  <a:cubicBezTo>
                    <a:pt x="314" y="1535"/>
                    <a:pt x="302" y="1511"/>
                    <a:pt x="284" y="1486"/>
                  </a:cubicBezTo>
                  <a:cubicBezTo>
                    <a:pt x="200" y="1335"/>
                    <a:pt x="145" y="1166"/>
                    <a:pt x="121" y="997"/>
                  </a:cubicBezTo>
                  <a:cubicBezTo>
                    <a:pt x="121" y="973"/>
                    <a:pt x="115" y="943"/>
                    <a:pt x="115" y="918"/>
                  </a:cubicBezTo>
                  <a:cubicBezTo>
                    <a:pt x="79" y="616"/>
                    <a:pt x="145" y="308"/>
                    <a:pt x="302" y="42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1" name="Google Shape;3101;p19"/>
          <p:cNvSpPr/>
          <p:nvPr/>
        </p:nvSpPr>
        <p:spPr>
          <a:xfrm>
            <a:off x="679469" y="922509"/>
            <a:ext cx="348645" cy="373948"/>
          </a:xfrm>
          <a:custGeom>
            <a:avLst/>
            <a:gdLst/>
            <a:ahLst/>
            <a:cxnLst/>
            <a:rect l="l" t="t" r="r" b="b"/>
            <a:pathLst>
              <a:path w="1185" h="1271" extrusionOk="0">
                <a:moveTo>
                  <a:pt x="478" y="153"/>
                </a:moveTo>
                <a:cubicBezTo>
                  <a:pt x="538" y="153"/>
                  <a:pt x="598" y="171"/>
                  <a:pt x="653" y="207"/>
                </a:cubicBezTo>
                <a:cubicBezTo>
                  <a:pt x="762" y="274"/>
                  <a:pt x="846" y="377"/>
                  <a:pt x="900" y="497"/>
                </a:cubicBezTo>
                <a:cubicBezTo>
                  <a:pt x="1009" y="751"/>
                  <a:pt x="967" y="1023"/>
                  <a:pt x="804" y="1096"/>
                </a:cubicBezTo>
                <a:cubicBezTo>
                  <a:pt x="769" y="1109"/>
                  <a:pt x="733" y="1116"/>
                  <a:pt x="698" y="1116"/>
                </a:cubicBezTo>
                <a:cubicBezTo>
                  <a:pt x="642" y="1116"/>
                  <a:pt x="586" y="1099"/>
                  <a:pt x="538" y="1065"/>
                </a:cubicBezTo>
                <a:cubicBezTo>
                  <a:pt x="429" y="993"/>
                  <a:pt x="339" y="890"/>
                  <a:pt x="290" y="769"/>
                </a:cubicBezTo>
                <a:cubicBezTo>
                  <a:pt x="175" y="522"/>
                  <a:pt x="224" y="244"/>
                  <a:pt x="387" y="171"/>
                </a:cubicBezTo>
                <a:cubicBezTo>
                  <a:pt x="417" y="159"/>
                  <a:pt x="447" y="153"/>
                  <a:pt x="478" y="153"/>
                </a:cubicBezTo>
                <a:close/>
                <a:moveTo>
                  <a:pt x="480" y="1"/>
                </a:moveTo>
                <a:cubicBezTo>
                  <a:pt x="426" y="1"/>
                  <a:pt x="372" y="11"/>
                  <a:pt x="320" y="32"/>
                </a:cubicBezTo>
                <a:cubicBezTo>
                  <a:pt x="79" y="141"/>
                  <a:pt x="0" y="497"/>
                  <a:pt x="151" y="830"/>
                </a:cubicBezTo>
                <a:cubicBezTo>
                  <a:pt x="212" y="981"/>
                  <a:pt x="320" y="1108"/>
                  <a:pt x="459" y="1192"/>
                </a:cubicBezTo>
                <a:cubicBezTo>
                  <a:pt x="532" y="1241"/>
                  <a:pt x="617" y="1265"/>
                  <a:pt x="707" y="1271"/>
                </a:cubicBezTo>
                <a:cubicBezTo>
                  <a:pt x="762" y="1265"/>
                  <a:pt x="810" y="1259"/>
                  <a:pt x="858" y="1234"/>
                </a:cubicBezTo>
                <a:cubicBezTo>
                  <a:pt x="1106" y="1126"/>
                  <a:pt x="1184" y="769"/>
                  <a:pt x="1033" y="437"/>
                </a:cubicBezTo>
                <a:cubicBezTo>
                  <a:pt x="967" y="286"/>
                  <a:pt x="864" y="159"/>
                  <a:pt x="725" y="74"/>
                </a:cubicBezTo>
                <a:cubicBezTo>
                  <a:pt x="651" y="26"/>
                  <a:pt x="566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2" name="Google Shape;3102;p19"/>
          <p:cNvSpPr/>
          <p:nvPr/>
        </p:nvSpPr>
        <p:spPr>
          <a:xfrm>
            <a:off x="900719" y="1236732"/>
            <a:ext cx="228605" cy="431320"/>
          </a:xfrm>
          <a:custGeom>
            <a:avLst/>
            <a:gdLst/>
            <a:ahLst/>
            <a:cxnLst/>
            <a:rect l="l" t="t" r="r" b="b"/>
            <a:pathLst>
              <a:path w="777" h="1466" extrusionOk="0">
                <a:moveTo>
                  <a:pt x="99" y="1"/>
                </a:moveTo>
                <a:cubicBezTo>
                  <a:pt x="49" y="1"/>
                  <a:pt x="0" y="47"/>
                  <a:pt x="28" y="106"/>
                </a:cubicBezTo>
                <a:lnTo>
                  <a:pt x="626" y="1417"/>
                </a:lnTo>
                <a:cubicBezTo>
                  <a:pt x="638" y="1447"/>
                  <a:pt x="662" y="1466"/>
                  <a:pt x="692" y="1466"/>
                </a:cubicBezTo>
                <a:cubicBezTo>
                  <a:pt x="704" y="1466"/>
                  <a:pt x="716" y="1460"/>
                  <a:pt x="723" y="1460"/>
                </a:cubicBezTo>
                <a:cubicBezTo>
                  <a:pt x="759" y="1441"/>
                  <a:pt x="777" y="1393"/>
                  <a:pt x="759" y="1357"/>
                </a:cubicBezTo>
                <a:lnTo>
                  <a:pt x="167" y="46"/>
                </a:lnTo>
                <a:cubicBezTo>
                  <a:pt x="152" y="14"/>
                  <a:pt x="125" y="1"/>
                  <a:pt x="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3" name="Google Shape;3103;p19"/>
          <p:cNvSpPr/>
          <p:nvPr/>
        </p:nvSpPr>
        <p:spPr>
          <a:xfrm>
            <a:off x="843787" y="583106"/>
            <a:ext cx="592256" cy="553125"/>
          </a:xfrm>
          <a:custGeom>
            <a:avLst/>
            <a:gdLst/>
            <a:ahLst/>
            <a:cxnLst/>
            <a:rect l="l" t="t" r="r" b="b"/>
            <a:pathLst>
              <a:path w="2013" h="1880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rgbClr val="F8FD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4" name="Google Shape;3104;p19"/>
          <p:cNvSpPr/>
          <p:nvPr/>
        </p:nvSpPr>
        <p:spPr>
          <a:xfrm>
            <a:off x="843787" y="583106"/>
            <a:ext cx="592256" cy="553125"/>
          </a:xfrm>
          <a:custGeom>
            <a:avLst/>
            <a:gdLst/>
            <a:ahLst/>
            <a:cxnLst/>
            <a:rect l="l" t="t" r="r" b="b"/>
            <a:pathLst>
              <a:path w="2013" h="1880" fill="none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5" name="Google Shape;3105;p19"/>
          <p:cNvSpPr/>
          <p:nvPr/>
        </p:nvSpPr>
        <p:spPr>
          <a:xfrm>
            <a:off x="970007" y="691083"/>
            <a:ext cx="318635" cy="310986"/>
          </a:xfrm>
          <a:custGeom>
            <a:avLst/>
            <a:gdLst/>
            <a:ahLst/>
            <a:cxnLst/>
            <a:rect l="l" t="t" r="r" b="b"/>
            <a:pathLst>
              <a:path w="1083" h="1057" extrusionOk="0">
                <a:moveTo>
                  <a:pt x="623" y="1"/>
                </a:moveTo>
                <a:cubicBezTo>
                  <a:pt x="564" y="1"/>
                  <a:pt x="504" y="15"/>
                  <a:pt x="448" y="45"/>
                </a:cubicBezTo>
                <a:cubicBezTo>
                  <a:pt x="321" y="117"/>
                  <a:pt x="249" y="256"/>
                  <a:pt x="261" y="401"/>
                </a:cubicBezTo>
                <a:cubicBezTo>
                  <a:pt x="267" y="474"/>
                  <a:pt x="231" y="540"/>
                  <a:pt x="170" y="576"/>
                </a:cubicBezTo>
                <a:cubicBezTo>
                  <a:pt x="158" y="582"/>
                  <a:pt x="146" y="594"/>
                  <a:pt x="128" y="607"/>
                </a:cubicBezTo>
                <a:cubicBezTo>
                  <a:pt x="1" y="721"/>
                  <a:pt x="25" y="927"/>
                  <a:pt x="170" y="1017"/>
                </a:cubicBezTo>
                <a:cubicBezTo>
                  <a:pt x="213" y="1044"/>
                  <a:pt x="261" y="1057"/>
                  <a:pt x="307" y="1057"/>
                </a:cubicBezTo>
                <a:cubicBezTo>
                  <a:pt x="417" y="1057"/>
                  <a:pt x="523" y="987"/>
                  <a:pt x="557" y="872"/>
                </a:cubicBezTo>
                <a:cubicBezTo>
                  <a:pt x="581" y="800"/>
                  <a:pt x="635" y="752"/>
                  <a:pt x="708" y="733"/>
                </a:cubicBezTo>
                <a:cubicBezTo>
                  <a:pt x="968" y="679"/>
                  <a:pt x="1082" y="377"/>
                  <a:pt x="931" y="159"/>
                </a:cubicBezTo>
                <a:cubicBezTo>
                  <a:pt x="859" y="58"/>
                  <a:pt x="743" y="1"/>
                  <a:pt x="6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6" name="Google Shape;3106;p19"/>
          <p:cNvGrpSpPr/>
          <p:nvPr/>
        </p:nvGrpSpPr>
        <p:grpSpPr>
          <a:xfrm flipH="1">
            <a:off x="7658118" y="1002069"/>
            <a:ext cx="764834" cy="623019"/>
            <a:chOff x="682613" y="478406"/>
            <a:chExt cx="860524" cy="700888"/>
          </a:xfrm>
        </p:grpSpPr>
        <p:sp>
          <p:nvSpPr>
            <p:cNvPr id="3107" name="Google Shape;3107;p19"/>
            <p:cNvSpPr/>
            <p:nvPr/>
          </p:nvSpPr>
          <p:spPr>
            <a:xfrm>
              <a:off x="996464" y="478406"/>
              <a:ext cx="124542" cy="106424"/>
            </a:xfrm>
            <a:custGeom>
              <a:avLst/>
              <a:gdLst/>
              <a:ahLst/>
              <a:cxnLst/>
              <a:rect l="l" t="t" r="r" b="b"/>
              <a:pathLst>
                <a:path w="873" h="746" extrusionOk="0">
                  <a:moveTo>
                    <a:pt x="489" y="0"/>
                  </a:moveTo>
                  <a:cubicBezTo>
                    <a:pt x="485" y="0"/>
                    <a:pt x="481" y="0"/>
                    <a:pt x="478" y="0"/>
                  </a:cubicBezTo>
                  <a:cubicBezTo>
                    <a:pt x="151" y="19"/>
                    <a:pt x="0" y="423"/>
                    <a:pt x="242" y="647"/>
                  </a:cubicBezTo>
                  <a:cubicBezTo>
                    <a:pt x="318" y="715"/>
                    <a:pt x="406" y="746"/>
                    <a:pt x="492" y="746"/>
                  </a:cubicBezTo>
                  <a:cubicBezTo>
                    <a:pt x="689" y="746"/>
                    <a:pt x="873" y="588"/>
                    <a:pt x="864" y="357"/>
                  </a:cubicBezTo>
                  <a:cubicBezTo>
                    <a:pt x="858" y="155"/>
                    <a:pt x="690" y="0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682613" y="567140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200"/>
                  </a:lnTo>
                  <a:cubicBezTo>
                    <a:pt x="1" y="829"/>
                    <a:pt x="1" y="1463"/>
                    <a:pt x="31" y="2097"/>
                  </a:cubicBezTo>
                  <a:cubicBezTo>
                    <a:pt x="73" y="2955"/>
                    <a:pt x="152" y="3366"/>
                    <a:pt x="388" y="3771"/>
                  </a:cubicBezTo>
                  <a:cubicBezTo>
                    <a:pt x="496" y="3965"/>
                    <a:pt x="623" y="4140"/>
                    <a:pt x="780" y="4291"/>
                  </a:cubicBezTo>
                  <a:lnTo>
                    <a:pt x="5801" y="4013"/>
                  </a:lnTo>
                  <a:cubicBezTo>
                    <a:pt x="5566" y="3759"/>
                    <a:pt x="5372" y="3475"/>
                    <a:pt x="5227" y="3167"/>
                  </a:cubicBezTo>
                  <a:cubicBezTo>
                    <a:pt x="4913" y="2496"/>
                    <a:pt x="4901" y="1856"/>
                    <a:pt x="4889" y="786"/>
                  </a:cubicBezTo>
                  <a:cubicBezTo>
                    <a:pt x="4883" y="448"/>
                    <a:pt x="4889" y="176"/>
                    <a:pt x="4895" y="1"/>
                  </a:cubicBezTo>
                  <a:close/>
                </a:path>
              </a:pathLst>
            </a:custGeom>
            <a:solidFill>
              <a:srgbClr val="4586F1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715424" y="544743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194"/>
                  </a:lnTo>
                  <a:cubicBezTo>
                    <a:pt x="1" y="829"/>
                    <a:pt x="1" y="1463"/>
                    <a:pt x="31" y="2091"/>
                  </a:cubicBezTo>
                  <a:cubicBezTo>
                    <a:pt x="73" y="2955"/>
                    <a:pt x="152" y="3360"/>
                    <a:pt x="387" y="3771"/>
                  </a:cubicBezTo>
                  <a:cubicBezTo>
                    <a:pt x="496" y="3958"/>
                    <a:pt x="629" y="4134"/>
                    <a:pt x="780" y="4291"/>
                  </a:cubicBezTo>
                  <a:lnTo>
                    <a:pt x="5801" y="4007"/>
                  </a:lnTo>
                  <a:cubicBezTo>
                    <a:pt x="5565" y="3759"/>
                    <a:pt x="5378" y="3475"/>
                    <a:pt x="5233" y="3167"/>
                  </a:cubicBezTo>
                  <a:cubicBezTo>
                    <a:pt x="4919" y="2496"/>
                    <a:pt x="4901" y="1850"/>
                    <a:pt x="4889" y="786"/>
                  </a:cubicBezTo>
                  <a:cubicBezTo>
                    <a:pt x="4883" y="448"/>
                    <a:pt x="4889" y="170"/>
                    <a:pt x="4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980059" y="496381"/>
              <a:ext cx="125398" cy="105711"/>
            </a:xfrm>
            <a:custGeom>
              <a:avLst/>
              <a:gdLst/>
              <a:ahLst/>
              <a:cxnLst/>
              <a:rect l="l" t="t" r="r" b="b"/>
              <a:pathLst>
                <a:path w="879" h="741" extrusionOk="0">
                  <a:moveTo>
                    <a:pt x="505" y="1"/>
                  </a:moveTo>
                  <a:cubicBezTo>
                    <a:pt x="498" y="1"/>
                    <a:pt x="491" y="1"/>
                    <a:pt x="484" y="1"/>
                  </a:cubicBezTo>
                  <a:cubicBezTo>
                    <a:pt x="152" y="13"/>
                    <a:pt x="1" y="418"/>
                    <a:pt x="248" y="642"/>
                  </a:cubicBezTo>
                  <a:cubicBezTo>
                    <a:pt x="322" y="710"/>
                    <a:pt x="410" y="741"/>
                    <a:pt x="497" y="741"/>
                  </a:cubicBezTo>
                  <a:cubicBezTo>
                    <a:pt x="692" y="741"/>
                    <a:pt x="879" y="584"/>
                    <a:pt x="871" y="358"/>
                  </a:cubicBezTo>
                  <a:cubicBezTo>
                    <a:pt x="859" y="160"/>
                    <a:pt x="701" y="1"/>
                    <a:pt x="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1151536" y="769575"/>
              <a:ext cx="201864" cy="195302"/>
            </a:xfrm>
            <a:custGeom>
              <a:avLst/>
              <a:gdLst/>
              <a:ahLst/>
              <a:cxnLst/>
              <a:rect l="l" t="t" r="r" b="b"/>
              <a:pathLst>
                <a:path w="1415" h="1369" extrusionOk="0">
                  <a:moveTo>
                    <a:pt x="712" y="0"/>
                  </a:moveTo>
                  <a:cubicBezTo>
                    <a:pt x="356" y="0"/>
                    <a:pt x="54" y="276"/>
                    <a:pt x="25" y="636"/>
                  </a:cubicBezTo>
                  <a:cubicBezTo>
                    <a:pt x="1" y="1017"/>
                    <a:pt x="285" y="1343"/>
                    <a:pt x="666" y="1367"/>
                  </a:cubicBezTo>
                  <a:cubicBezTo>
                    <a:pt x="680" y="1368"/>
                    <a:pt x="695" y="1369"/>
                    <a:pt x="710" y="1369"/>
                  </a:cubicBezTo>
                  <a:cubicBezTo>
                    <a:pt x="1066" y="1369"/>
                    <a:pt x="1367" y="1092"/>
                    <a:pt x="1391" y="727"/>
                  </a:cubicBezTo>
                  <a:cubicBezTo>
                    <a:pt x="1415" y="352"/>
                    <a:pt x="1131" y="26"/>
                    <a:pt x="756" y="2"/>
                  </a:cubicBezTo>
                  <a:cubicBezTo>
                    <a:pt x="741" y="1"/>
                    <a:pt x="726" y="0"/>
                    <a:pt x="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1288632" y="852460"/>
              <a:ext cx="22540" cy="32099"/>
            </a:xfrm>
            <a:custGeom>
              <a:avLst/>
              <a:gdLst/>
              <a:ahLst/>
              <a:cxnLst/>
              <a:rect l="l" t="t" r="r" b="b"/>
              <a:pathLst>
                <a:path w="158" h="225" extrusionOk="0">
                  <a:moveTo>
                    <a:pt x="90" y="0"/>
                  </a:moveTo>
                  <a:cubicBezTo>
                    <a:pt x="57" y="0"/>
                    <a:pt x="24" y="41"/>
                    <a:pt x="13" y="97"/>
                  </a:cubicBezTo>
                  <a:cubicBezTo>
                    <a:pt x="1" y="164"/>
                    <a:pt x="25" y="218"/>
                    <a:pt x="61" y="224"/>
                  </a:cubicBezTo>
                  <a:cubicBezTo>
                    <a:pt x="63" y="225"/>
                    <a:pt x="66" y="225"/>
                    <a:pt x="68" y="225"/>
                  </a:cubicBezTo>
                  <a:cubicBezTo>
                    <a:pt x="102" y="225"/>
                    <a:pt x="134" y="184"/>
                    <a:pt x="146" y="122"/>
                  </a:cubicBezTo>
                  <a:cubicBezTo>
                    <a:pt x="158" y="61"/>
                    <a:pt x="134" y="7"/>
                    <a:pt x="97" y="1"/>
                  </a:cubicBezTo>
                  <a:cubicBezTo>
                    <a:pt x="95" y="0"/>
                    <a:pt x="93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1194762" y="833486"/>
              <a:ext cx="21684" cy="32241"/>
            </a:xfrm>
            <a:custGeom>
              <a:avLst/>
              <a:gdLst/>
              <a:ahLst/>
              <a:cxnLst/>
              <a:rect l="l" t="t" r="r" b="b"/>
              <a:pathLst>
                <a:path w="152" h="226" extrusionOk="0">
                  <a:moveTo>
                    <a:pt x="90" y="0"/>
                  </a:moveTo>
                  <a:cubicBezTo>
                    <a:pt x="56" y="0"/>
                    <a:pt x="23" y="41"/>
                    <a:pt x="12" y="104"/>
                  </a:cubicBezTo>
                  <a:cubicBezTo>
                    <a:pt x="0" y="164"/>
                    <a:pt x="18" y="218"/>
                    <a:pt x="54" y="224"/>
                  </a:cubicBezTo>
                  <a:cubicBezTo>
                    <a:pt x="57" y="225"/>
                    <a:pt x="59" y="225"/>
                    <a:pt x="61" y="225"/>
                  </a:cubicBezTo>
                  <a:cubicBezTo>
                    <a:pt x="96" y="225"/>
                    <a:pt x="134" y="184"/>
                    <a:pt x="145" y="128"/>
                  </a:cubicBezTo>
                  <a:cubicBezTo>
                    <a:pt x="151" y="61"/>
                    <a:pt x="133" y="7"/>
                    <a:pt x="97" y="1"/>
                  </a:cubicBezTo>
                  <a:cubicBezTo>
                    <a:pt x="94" y="0"/>
                    <a:pt x="9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1204177" y="875428"/>
              <a:ext cx="82885" cy="36093"/>
            </a:xfrm>
            <a:custGeom>
              <a:avLst/>
              <a:gdLst/>
              <a:ahLst/>
              <a:cxnLst/>
              <a:rect l="l" t="t" r="r" b="b"/>
              <a:pathLst>
                <a:path w="581" h="253" extrusionOk="0">
                  <a:moveTo>
                    <a:pt x="35" y="1"/>
                  </a:moveTo>
                  <a:cubicBezTo>
                    <a:pt x="32" y="1"/>
                    <a:pt x="28" y="1"/>
                    <a:pt x="25" y="3"/>
                  </a:cubicBezTo>
                  <a:cubicBezTo>
                    <a:pt x="7" y="15"/>
                    <a:pt x="0" y="33"/>
                    <a:pt x="7" y="45"/>
                  </a:cubicBezTo>
                  <a:cubicBezTo>
                    <a:pt x="55" y="142"/>
                    <a:pt x="139" y="214"/>
                    <a:pt x="242" y="245"/>
                  </a:cubicBezTo>
                  <a:cubicBezTo>
                    <a:pt x="248" y="245"/>
                    <a:pt x="260" y="251"/>
                    <a:pt x="266" y="251"/>
                  </a:cubicBezTo>
                  <a:cubicBezTo>
                    <a:pt x="278" y="252"/>
                    <a:pt x="290" y="253"/>
                    <a:pt x="302" y="253"/>
                  </a:cubicBezTo>
                  <a:cubicBezTo>
                    <a:pt x="404" y="253"/>
                    <a:pt x="504" y="206"/>
                    <a:pt x="575" y="136"/>
                  </a:cubicBezTo>
                  <a:cubicBezTo>
                    <a:pt x="581" y="118"/>
                    <a:pt x="581" y="100"/>
                    <a:pt x="575" y="88"/>
                  </a:cubicBezTo>
                  <a:cubicBezTo>
                    <a:pt x="568" y="81"/>
                    <a:pt x="561" y="78"/>
                    <a:pt x="553" y="78"/>
                  </a:cubicBezTo>
                  <a:cubicBezTo>
                    <a:pt x="546" y="78"/>
                    <a:pt x="538" y="81"/>
                    <a:pt x="532" y="88"/>
                  </a:cubicBezTo>
                  <a:cubicBezTo>
                    <a:pt x="476" y="157"/>
                    <a:pt x="396" y="190"/>
                    <a:pt x="317" y="190"/>
                  </a:cubicBezTo>
                  <a:cubicBezTo>
                    <a:pt x="211" y="190"/>
                    <a:pt x="106" y="130"/>
                    <a:pt x="61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844674" y="746464"/>
              <a:ext cx="298587" cy="255361"/>
            </a:xfrm>
            <a:custGeom>
              <a:avLst/>
              <a:gdLst/>
              <a:ahLst/>
              <a:cxnLst/>
              <a:rect l="l" t="t" r="r" b="b"/>
              <a:pathLst>
                <a:path w="2093" h="1790" extrusionOk="0">
                  <a:moveTo>
                    <a:pt x="1021" y="1"/>
                  </a:moveTo>
                  <a:cubicBezTo>
                    <a:pt x="907" y="1"/>
                    <a:pt x="789" y="23"/>
                    <a:pt x="672" y="73"/>
                  </a:cubicBezTo>
                  <a:cubicBezTo>
                    <a:pt x="212" y="260"/>
                    <a:pt x="1" y="786"/>
                    <a:pt x="194" y="1239"/>
                  </a:cubicBezTo>
                  <a:cubicBezTo>
                    <a:pt x="348" y="1606"/>
                    <a:pt x="682" y="1789"/>
                    <a:pt x="1017" y="1789"/>
                  </a:cubicBezTo>
                  <a:cubicBezTo>
                    <a:pt x="1355" y="1789"/>
                    <a:pt x="1692" y="1603"/>
                    <a:pt x="1844" y="1233"/>
                  </a:cubicBezTo>
                  <a:cubicBezTo>
                    <a:pt x="2092" y="615"/>
                    <a:pt x="1613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1029990" y="827067"/>
              <a:ext cx="31243" cy="41657"/>
            </a:xfrm>
            <a:custGeom>
              <a:avLst/>
              <a:gdLst/>
              <a:ahLst/>
              <a:cxnLst/>
              <a:rect l="l" t="t" r="r" b="b"/>
              <a:pathLst>
                <a:path w="219" h="292" extrusionOk="0">
                  <a:moveTo>
                    <a:pt x="85" y="0"/>
                  </a:moveTo>
                  <a:cubicBezTo>
                    <a:pt x="79" y="0"/>
                    <a:pt x="73" y="1"/>
                    <a:pt x="67" y="4"/>
                  </a:cubicBezTo>
                  <a:cubicBezTo>
                    <a:pt x="19" y="16"/>
                    <a:pt x="1" y="94"/>
                    <a:pt x="25" y="173"/>
                  </a:cubicBezTo>
                  <a:cubicBezTo>
                    <a:pt x="46" y="241"/>
                    <a:pt x="95" y="291"/>
                    <a:pt x="135" y="291"/>
                  </a:cubicBezTo>
                  <a:cubicBezTo>
                    <a:pt x="141" y="291"/>
                    <a:pt x="146" y="290"/>
                    <a:pt x="152" y="288"/>
                  </a:cubicBezTo>
                  <a:cubicBezTo>
                    <a:pt x="200" y="275"/>
                    <a:pt x="218" y="197"/>
                    <a:pt x="194" y="118"/>
                  </a:cubicBezTo>
                  <a:cubicBezTo>
                    <a:pt x="173" y="50"/>
                    <a:pt x="125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909442" y="860877"/>
              <a:ext cx="31100" cy="41371"/>
            </a:xfrm>
            <a:custGeom>
              <a:avLst/>
              <a:gdLst/>
              <a:ahLst/>
              <a:cxnLst/>
              <a:rect l="l" t="t" r="r" b="b"/>
              <a:pathLst>
                <a:path w="218" h="290" extrusionOk="0">
                  <a:moveTo>
                    <a:pt x="74" y="1"/>
                  </a:moveTo>
                  <a:cubicBezTo>
                    <a:pt x="70" y="1"/>
                    <a:pt x="65" y="1"/>
                    <a:pt x="60" y="2"/>
                  </a:cubicBezTo>
                  <a:cubicBezTo>
                    <a:pt x="18" y="20"/>
                    <a:pt x="0" y="93"/>
                    <a:pt x="24" y="171"/>
                  </a:cubicBezTo>
                  <a:cubicBezTo>
                    <a:pt x="45" y="240"/>
                    <a:pt x="89" y="290"/>
                    <a:pt x="132" y="290"/>
                  </a:cubicBezTo>
                  <a:cubicBezTo>
                    <a:pt x="138" y="290"/>
                    <a:pt x="145" y="289"/>
                    <a:pt x="151" y="286"/>
                  </a:cubicBezTo>
                  <a:cubicBezTo>
                    <a:pt x="199" y="274"/>
                    <a:pt x="218" y="196"/>
                    <a:pt x="193" y="117"/>
                  </a:cubicBezTo>
                  <a:cubicBezTo>
                    <a:pt x="171" y="51"/>
                    <a:pt x="120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941255" y="878567"/>
              <a:ext cx="104427" cy="55780"/>
            </a:xfrm>
            <a:custGeom>
              <a:avLst/>
              <a:gdLst/>
              <a:ahLst/>
              <a:cxnLst/>
              <a:rect l="l" t="t" r="r" b="b"/>
              <a:pathLst>
                <a:path w="732" h="391" extrusionOk="0">
                  <a:moveTo>
                    <a:pt x="686" y="0"/>
                  </a:moveTo>
                  <a:cubicBezTo>
                    <a:pt x="672" y="0"/>
                    <a:pt x="658" y="12"/>
                    <a:pt x="653" y="29"/>
                  </a:cubicBezTo>
                  <a:cubicBezTo>
                    <a:pt x="617" y="205"/>
                    <a:pt x="462" y="312"/>
                    <a:pt x="302" y="312"/>
                  </a:cubicBezTo>
                  <a:cubicBezTo>
                    <a:pt x="220" y="312"/>
                    <a:pt x="137" y="284"/>
                    <a:pt x="67" y="223"/>
                  </a:cubicBezTo>
                  <a:cubicBezTo>
                    <a:pt x="59" y="215"/>
                    <a:pt x="51" y="212"/>
                    <a:pt x="42" y="212"/>
                  </a:cubicBezTo>
                  <a:cubicBezTo>
                    <a:pt x="31" y="212"/>
                    <a:pt x="20" y="218"/>
                    <a:pt x="13" y="229"/>
                  </a:cubicBezTo>
                  <a:cubicBezTo>
                    <a:pt x="1" y="247"/>
                    <a:pt x="7" y="271"/>
                    <a:pt x="25" y="289"/>
                  </a:cubicBezTo>
                  <a:cubicBezTo>
                    <a:pt x="103" y="354"/>
                    <a:pt x="207" y="390"/>
                    <a:pt x="311" y="390"/>
                  </a:cubicBezTo>
                  <a:cubicBezTo>
                    <a:pt x="342" y="390"/>
                    <a:pt x="374" y="387"/>
                    <a:pt x="405" y="380"/>
                  </a:cubicBezTo>
                  <a:lnTo>
                    <a:pt x="442" y="374"/>
                  </a:lnTo>
                  <a:cubicBezTo>
                    <a:pt x="581" y="319"/>
                    <a:pt x="683" y="198"/>
                    <a:pt x="726" y="53"/>
                  </a:cubicBezTo>
                  <a:cubicBezTo>
                    <a:pt x="732" y="35"/>
                    <a:pt x="720" y="11"/>
                    <a:pt x="702" y="5"/>
                  </a:cubicBezTo>
                  <a:cubicBezTo>
                    <a:pt x="697" y="2"/>
                    <a:pt x="691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9" name="Google Shape;3119;p19"/>
          <p:cNvSpPr txBox="1">
            <a:spLocks noGrp="1"/>
          </p:cNvSpPr>
          <p:nvPr>
            <p:ph type="subTitle" idx="4294967295"/>
          </p:nvPr>
        </p:nvSpPr>
        <p:spPr>
          <a:xfrm>
            <a:off x="2318767" y="1136228"/>
            <a:ext cx="4699800" cy="1107000"/>
          </a:xfrm>
          <a:prstGeom prst="rect">
            <a:avLst/>
          </a:prstGeom>
          <a:solidFill>
            <a:srgbClr val="FBD7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477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llerta"/>
              <a:buNone/>
            </a:pPr>
            <a:r>
              <a:rPr lang="en-US" sz="5400" b="1" i="0" u="none" strike="noStrike" cap="none" dirty="0">
                <a:solidFill>
                  <a:srgbClr val="0A3D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See you later!</a:t>
            </a:r>
            <a:endParaRPr sz="5400" b="1" i="0" u="none" strike="noStrike" cap="none" dirty="0">
              <a:solidFill>
                <a:srgbClr val="0A3D9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20" name="Google Shape;3120;p19"/>
          <p:cNvSpPr/>
          <p:nvPr/>
        </p:nvSpPr>
        <p:spPr>
          <a:xfrm>
            <a:off x="2430473" y="4384886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1" name="Google Shape;3121;p19"/>
          <p:cNvSpPr/>
          <p:nvPr/>
        </p:nvSpPr>
        <p:spPr>
          <a:xfrm>
            <a:off x="7121086" y="34992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2" name="Google Shape;3122;p19"/>
          <p:cNvSpPr/>
          <p:nvPr/>
        </p:nvSpPr>
        <p:spPr>
          <a:xfrm>
            <a:off x="6351555" y="452526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3" name="Google Shape;3123;p19"/>
          <p:cNvSpPr/>
          <p:nvPr/>
        </p:nvSpPr>
        <p:spPr>
          <a:xfrm>
            <a:off x="6601254" y="31558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4" name="Google Shape;3124;p19"/>
          <p:cNvSpPr/>
          <p:nvPr/>
        </p:nvSpPr>
        <p:spPr>
          <a:xfrm>
            <a:off x="3080991" y="4417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5" name="Google Shape;3125;p19"/>
          <p:cNvSpPr/>
          <p:nvPr/>
        </p:nvSpPr>
        <p:spPr>
          <a:xfrm>
            <a:off x="1453665" y="230873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6" name="Google Shape;3126;p19"/>
          <p:cNvSpPr/>
          <p:nvPr/>
        </p:nvSpPr>
        <p:spPr>
          <a:xfrm>
            <a:off x="2318775" y="296387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7" name="Google Shape;3127;p19"/>
          <p:cNvSpPr/>
          <p:nvPr/>
        </p:nvSpPr>
        <p:spPr>
          <a:xfrm>
            <a:off x="1337955" y="31032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8" name="Google Shape;3128;p19"/>
          <p:cNvSpPr/>
          <p:nvPr/>
        </p:nvSpPr>
        <p:spPr>
          <a:xfrm>
            <a:off x="2770228" y="34992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9" name="Google Shape;3129;p19"/>
          <p:cNvSpPr/>
          <p:nvPr/>
        </p:nvSpPr>
        <p:spPr>
          <a:xfrm flipH="1">
            <a:off x="5833037" y="3155888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0" name="Google Shape;3130;p19"/>
          <p:cNvSpPr/>
          <p:nvPr/>
        </p:nvSpPr>
        <p:spPr>
          <a:xfrm flipH="1">
            <a:off x="5862933" y="3688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19"/>
          <p:cNvSpPr/>
          <p:nvPr/>
        </p:nvSpPr>
        <p:spPr>
          <a:xfrm flipH="1">
            <a:off x="6518394" y="36992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2" name="Google Shape;3132;p19"/>
          <p:cNvSpPr/>
          <p:nvPr/>
        </p:nvSpPr>
        <p:spPr>
          <a:xfrm>
            <a:off x="1873428" y="35540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3" name="Google Shape;3133;p19"/>
          <p:cNvSpPr/>
          <p:nvPr/>
        </p:nvSpPr>
        <p:spPr>
          <a:xfrm flipH="1">
            <a:off x="2968736" y="4788236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4" name="Google Shape;3134;p19"/>
          <p:cNvSpPr/>
          <p:nvPr/>
        </p:nvSpPr>
        <p:spPr>
          <a:xfrm flipH="1">
            <a:off x="2595211" y="3985673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5" name="Google Shape;3135;p19"/>
          <p:cNvSpPr/>
          <p:nvPr/>
        </p:nvSpPr>
        <p:spPr>
          <a:xfrm flipH="1">
            <a:off x="2404533" y="34840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6" name="Google Shape;3136;p19"/>
          <p:cNvSpPr/>
          <p:nvPr/>
        </p:nvSpPr>
        <p:spPr>
          <a:xfrm>
            <a:off x="6838140" y="43629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7" name="Google Shape;3137;p19"/>
          <p:cNvSpPr/>
          <p:nvPr/>
        </p:nvSpPr>
        <p:spPr>
          <a:xfrm>
            <a:off x="6092525" y="393231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8" name="Google Shape;3138;p19"/>
          <p:cNvSpPr/>
          <p:nvPr/>
        </p:nvSpPr>
        <p:spPr>
          <a:xfrm flipH="1">
            <a:off x="5839438" y="4759700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9" name="Google Shape;3139;p19"/>
          <p:cNvSpPr/>
          <p:nvPr/>
        </p:nvSpPr>
        <p:spPr>
          <a:xfrm>
            <a:off x="1873424" y="287398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0" name="Google Shape;3140;p19"/>
          <p:cNvSpPr/>
          <p:nvPr/>
        </p:nvSpPr>
        <p:spPr>
          <a:xfrm flipH="1">
            <a:off x="7459088" y="307032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1" name="Google Shape;3141;p19"/>
          <p:cNvSpPr/>
          <p:nvPr/>
        </p:nvSpPr>
        <p:spPr>
          <a:xfrm flipH="1">
            <a:off x="1925911" y="3932300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2" name="Google Shape;3142;p19"/>
          <p:cNvSpPr/>
          <p:nvPr/>
        </p:nvSpPr>
        <p:spPr>
          <a:xfrm>
            <a:off x="2025378" y="44704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3" name="Google Shape;3143;p19"/>
          <p:cNvSpPr/>
          <p:nvPr/>
        </p:nvSpPr>
        <p:spPr>
          <a:xfrm>
            <a:off x="7291697" y="2590361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4" name="Google Shape;3144;p19"/>
          <p:cNvSpPr/>
          <p:nvPr/>
        </p:nvSpPr>
        <p:spPr>
          <a:xfrm>
            <a:off x="7220553" y="40019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5" name="Google Shape;3145;p19"/>
          <p:cNvSpPr/>
          <p:nvPr/>
        </p:nvSpPr>
        <p:spPr>
          <a:xfrm>
            <a:off x="664910" y="3155888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6" name="Google Shape;3146;p19"/>
          <p:cNvSpPr/>
          <p:nvPr/>
        </p:nvSpPr>
        <p:spPr>
          <a:xfrm flipH="1">
            <a:off x="1337963" y="365562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E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7" name="Google Shape;3147;p19"/>
          <p:cNvSpPr/>
          <p:nvPr/>
        </p:nvSpPr>
        <p:spPr>
          <a:xfrm>
            <a:off x="8508675" y="0"/>
            <a:ext cx="592200" cy="672600"/>
          </a:xfrm>
          <a:prstGeom prst="rect">
            <a:avLst/>
          </a:prstGeom>
          <a:solidFill>
            <a:srgbClr val="96F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g28a4a3a5f70_0_0"/>
          <p:cNvSpPr/>
          <p:nvPr/>
        </p:nvSpPr>
        <p:spPr>
          <a:xfrm>
            <a:off x="3863601" y="1214475"/>
            <a:ext cx="4572600" cy="1863000"/>
          </a:xfrm>
          <a:prstGeom prst="cloudCallout">
            <a:avLst>
              <a:gd name="adj1" fmla="val -55187"/>
              <a:gd name="adj2" fmla="val 56174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2833" name="Google Shape;2833;g28a4a3a5f70_0_0"/>
          <p:cNvSpPr txBox="1">
            <a:spLocks noGrp="1"/>
          </p:cNvSpPr>
          <p:nvPr>
            <p:ph type="title"/>
          </p:nvPr>
        </p:nvSpPr>
        <p:spPr>
          <a:xfrm>
            <a:off x="3336300" y="1740298"/>
            <a:ext cx="5391600" cy="6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they do?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4" name="Google Shape;2834;g28a4a3a5f70_0_0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835" name="Google Shape;2835;g28a4a3a5f7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500" y="1851650"/>
            <a:ext cx="3152100" cy="32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6" name="Google Shape;2836;g28a4a3a5f70_0_0"/>
          <p:cNvSpPr txBox="1">
            <a:spLocks noGrp="1"/>
          </p:cNvSpPr>
          <p:nvPr>
            <p:ph type="title"/>
          </p:nvPr>
        </p:nvSpPr>
        <p:spPr>
          <a:xfrm>
            <a:off x="2475475" y="210500"/>
            <a:ext cx="42789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0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g28a14646ddf_5_39"/>
          <p:cNvSpPr txBox="1">
            <a:spLocks noGrp="1"/>
          </p:cNvSpPr>
          <p:nvPr>
            <p:ph type="title"/>
          </p:nvPr>
        </p:nvSpPr>
        <p:spPr>
          <a:xfrm>
            <a:off x="2475475" y="75950"/>
            <a:ext cx="42789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000" b="1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9400"/>
          </a:p>
        </p:txBody>
      </p:sp>
      <p:sp>
        <p:nvSpPr>
          <p:cNvPr id="2842" name="Google Shape;2842;g28a14646ddf_5_39"/>
          <p:cNvSpPr/>
          <p:nvPr/>
        </p:nvSpPr>
        <p:spPr>
          <a:xfrm>
            <a:off x="8757050" y="17475"/>
            <a:ext cx="387000" cy="4656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843" name="Google Shape;2843;g28a14646ddf_5_39" title="Edited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675" y="978900"/>
            <a:ext cx="7184827" cy="404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g28a4a3a5f70_0_0"/>
          <p:cNvSpPr/>
          <p:nvPr/>
        </p:nvSpPr>
        <p:spPr>
          <a:xfrm>
            <a:off x="2124972" y="837699"/>
            <a:ext cx="2949957" cy="1685547"/>
          </a:xfrm>
          <a:prstGeom prst="cloudCallout">
            <a:avLst>
              <a:gd name="adj1" fmla="val -55187"/>
              <a:gd name="adj2" fmla="val 56174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2833" name="Google Shape;2833;g28a4a3a5f70_0_0"/>
          <p:cNvSpPr txBox="1">
            <a:spLocks noGrp="1"/>
          </p:cNvSpPr>
          <p:nvPr>
            <p:ph type="title"/>
          </p:nvPr>
        </p:nvSpPr>
        <p:spPr>
          <a:xfrm>
            <a:off x="2396962" y="1546745"/>
            <a:ext cx="2175038" cy="6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they do?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4" name="Google Shape;2834;g28a4a3a5f70_0_0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835" name="Google Shape;2835;g28a4a3a5f7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2643" y="1951403"/>
            <a:ext cx="3152100" cy="32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6" name="Google Shape;2836;g28a4a3a5f70_0_0"/>
          <p:cNvSpPr txBox="1">
            <a:spLocks noGrp="1"/>
          </p:cNvSpPr>
          <p:nvPr>
            <p:ph type="title"/>
          </p:nvPr>
        </p:nvSpPr>
        <p:spPr>
          <a:xfrm>
            <a:off x="2475475" y="210500"/>
            <a:ext cx="42789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0200"/>
          </a:p>
        </p:txBody>
      </p:sp>
      <p:sp>
        <p:nvSpPr>
          <p:cNvPr id="7" name="Google Shape;2832;g28a4a3a5f70_0_0">
            <a:extLst>
              <a:ext uri="{FF2B5EF4-FFF2-40B4-BE49-F238E27FC236}">
                <a16:creationId xmlns:a16="http://schemas.microsoft.com/office/drawing/2014/main" id="{B2959299-2C96-40DA-BE66-1E1B8FC7104D}"/>
              </a:ext>
            </a:extLst>
          </p:cNvPr>
          <p:cNvSpPr/>
          <p:nvPr/>
        </p:nvSpPr>
        <p:spPr>
          <a:xfrm>
            <a:off x="3246942" y="3150445"/>
            <a:ext cx="5585199" cy="1026532"/>
          </a:xfrm>
          <a:prstGeom prst="cloudCallout">
            <a:avLst>
              <a:gd name="adj1" fmla="val 44982"/>
              <a:gd name="adj2" fmla="val 58851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Basic"/>
                <a:ea typeface="Basic"/>
                <a:cs typeface="Basic"/>
                <a:sym typeface="Basic"/>
              </a:rPr>
              <a:t>Clean the house, cook Banh </a:t>
            </a:r>
            <a:r>
              <a:rPr lang="en-US" sz="1800" dirty="0" err="1">
                <a:latin typeface="Basic"/>
                <a:ea typeface="Basic"/>
                <a:cs typeface="Basic"/>
                <a:sym typeface="Basic"/>
              </a:rPr>
              <a:t>chung</a:t>
            </a:r>
            <a:r>
              <a:rPr lang="en-US" sz="1800" dirty="0">
                <a:latin typeface="Basic"/>
                <a:ea typeface="Basic"/>
                <a:cs typeface="Basic"/>
                <a:sym typeface="Basic"/>
              </a:rPr>
              <a:t>, decorate the house with flowers,…</a:t>
            </a:r>
            <a:endParaRPr sz="1800" dirty="0">
              <a:latin typeface="Basic"/>
              <a:ea typeface="Basic"/>
              <a:cs typeface="Basic"/>
              <a:sym typeface="Basic"/>
            </a:endParaRPr>
          </a:p>
        </p:txBody>
      </p:sp>
    </p:spTree>
    <p:extLst>
      <p:ext uri="{BB962C8B-B14F-4D97-AF65-F5344CB8AC3E}">
        <p14:creationId xmlns:p14="http://schemas.microsoft.com/office/powerpoint/2010/main" val="30392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8" name="Google Shape;2848;p13"/>
          <p:cNvGrpSpPr/>
          <p:nvPr/>
        </p:nvGrpSpPr>
        <p:grpSpPr>
          <a:xfrm>
            <a:off x="4367027" y="-309997"/>
            <a:ext cx="4312622" cy="2626823"/>
            <a:chOff x="4218627" y="219297"/>
            <a:chExt cx="4758672" cy="2881747"/>
          </a:xfrm>
        </p:grpSpPr>
        <p:sp>
          <p:nvSpPr>
            <p:cNvPr id="2849" name="Google Shape;2849;p13"/>
            <p:cNvSpPr/>
            <p:nvPr/>
          </p:nvSpPr>
          <p:spPr>
            <a:xfrm>
              <a:off x="6058487" y="511877"/>
              <a:ext cx="1870655" cy="1667911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13"/>
            <p:cNvSpPr/>
            <p:nvPr/>
          </p:nvSpPr>
          <p:spPr>
            <a:xfrm>
              <a:off x="5206022" y="785148"/>
              <a:ext cx="771011" cy="726901"/>
            </a:xfrm>
            <a:custGeom>
              <a:avLst/>
              <a:gdLst/>
              <a:ahLst/>
              <a:cxnLst/>
              <a:rect l="l" t="t" r="r" b="b"/>
              <a:pathLst>
                <a:path w="12288" h="11585" extrusionOk="0">
                  <a:moveTo>
                    <a:pt x="6013" y="0"/>
                  </a:moveTo>
                  <a:cubicBezTo>
                    <a:pt x="5941" y="0"/>
                    <a:pt x="5894" y="48"/>
                    <a:pt x="5894" y="119"/>
                  </a:cubicBezTo>
                  <a:cubicBezTo>
                    <a:pt x="5894" y="179"/>
                    <a:pt x="5941" y="226"/>
                    <a:pt x="6013" y="226"/>
                  </a:cubicBezTo>
                  <a:cubicBezTo>
                    <a:pt x="6072" y="226"/>
                    <a:pt x="6120" y="179"/>
                    <a:pt x="6120" y="119"/>
                  </a:cubicBezTo>
                  <a:cubicBezTo>
                    <a:pt x="6120" y="48"/>
                    <a:pt x="6072" y="0"/>
                    <a:pt x="6013" y="0"/>
                  </a:cubicBezTo>
                  <a:close/>
                  <a:moveTo>
                    <a:pt x="4941" y="1667"/>
                  </a:moveTo>
                  <a:cubicBezTo>
                    <a:pt x="4917" y="1679"/>
                    <a:pt x="4893" y="1691"/>
                    <a:pt x="4893" y="1715"/>
                  </a:cubicBezTo>
                  <a:cubicBezTo>
                    <a:pt x="4893" y="1744"/>
                    <a:pt x="4910" y="1765"/>
                    <a:pt x="4929" y="1765"/>
                  </a:cubicBezTo>
                  <a:cubicBezTo>
                    <a:pt x="4933" y="1765"/>
                    <a:pt x="4937" y="1764"/>
                    <a:pt x="4941" y="1762"/>
                  </a:cubicBezTo>
                  <a:cubicBezTo>
                    <a:pt x="4965" y="1762"/>
                    <a:pt x="4977" y="1750"/>
                    <a:pt x="4977" y="1715"/>
                  </a:cubicBezTo>
                  <a:cubicBezTo>
                    <a:pt x="4977" y="1691"/>
                    <a:pt x="4965" y="1679"/>
                    <a:pt x="4941" y="1667"/>
                  </a:cubicBezTo>
                  <a:close/>
                  <a:moveTo>
                    <a:pt x="2310" y="1715"/>
                  </a:moveTo>
                  <a:cubicBezTo>
                    <a:pt x="2250" y="1715"/>
                    <a:pt x="2203" y="1774"/>
                    <a:pt x="2203" y="1834"/>
                  </a:cubicBezTo>
                  <a:cubicBezTo>
                    <a:pt x="2203" y="1905"/>
                    <a:pt x="2250" y="1953"/>
                    <a:pt x="2310" y="1953"/>
                  </a:cubicBezTo>
                  <a:cubicBezTo>
                    <a:pt x="2381" y="1953"/>
                    <a:pt x="2429" y="1893"/>
                    <a:pt x="2429" y="1834"/>
                  </a:cubicBezTo>
                  <a:cubicBezTo>
                    <a:pt x="2429" y="1774"/>
                    <a:pt x="2381" y="1715"/>
                    <a:pt x="2310" y="1715"/>
                  </a:cubicBezTo>
                  <a:close/>
                  <a:moveTo>
                    <a:pt x="8656" y="1715"/>
                  </a:moveTo>
                  <a:cubicBezTo>
                    <a:pt x="8596" y="1715"/>
                    <a:pt x="8537" y="1774"/>
                    <a:pt x="8537" y="1834"/>
                  </a:cubicBezTo>
                  <a:cubicBezTo>
                    <a:pt x="8549" y="1905"/>
                    <a:pt x="8596" y="1953"/>
                    <a:pt x="8656" y="1953"/>
                  </a:cubicBezTo>
                  <a:cubicBezTo>
                    <a:pt x="8715" y="1953"/>
                    <a:pt x="8775" y="1893"/>
                    <a:pt x="8775" y="1834"/>
                  </a:cubicBezTo>
                  <a:cubicBezTo>
                    <a:pt x="8775" y="1774"/>
                    <a:pt x="8715" y="1715"/>
                    <a:pt x="8656" y="1715"/>
                  </a:cubicBezTo>
                  <a:close/>
                  <a:moveTo>
                    <a:pt x="10549" y="2357"/>
                  </a:moveTo>
                  <a:cubicBezTo>
                    <a:pt x="10525" y="2357"/>
                    <a:pt x="10501" y="2381"/>
                    <a:pt x="10513" y="2405"/>
                  </a:cubicBezTo>
                  <a:cubicBezTo>
                    <a:pt x="10507" y="2435"/>
                    <a:pt x="10531" y="2450"/>
                    <a:pt x="10555" y="2450"/>
                  </a:cubicBezTo>
                  <a:cubicBezTo>
                    <a:pt x="10579" y="2450"/>
                    <a:pt x="10603" y="2435"/>
                    <a:pt x="10597" y="2405"/>
                  </a:cubicBezTo>
                  <a:cubicBezTo>
                    <a:pt x="10597" y="2381"/>
                    <a:pt x="10585" y="2357"/>
                    <a:pt x="10549" y="2357"/>
                  </a:cubicBezTo>
                  <a:close/>
                  <a:moveTo>
                    <a:pt x="2250" y="3751"/>
                  </a:moveTo>
                  <a:cubicBezTo>
                    <a:pt x="2226" y="3751"/>
                    <a:pt x="2203" y="3774"/>
                    <a:pt x="2203" y="3798"/>
                  </a:cubicBezTo>
                  <a:cubicBezTo>
                    <a:pt x="2203" y="3822"/>
                    <a:pt x="2226" y="3846"/>
                    <a:pt x="2250" y="3846"/>
                  </a:cubicBezTo>
                  <a:cubicBezTo>
                    <a:pt x="2274" y="3846"/>
                    <a:pt x="2298" y="3822"/>
                    <a:pt x="2298" y="3798"/>
                  </a:cubicBezTo>
                  <a:cubicBezTo>
                    <a:pt x="2298" y="3774"/>
                    <a:pt x="2274" y="3751"/>
                    <a:pt x="2250" y="3751"/>
                  </a:cubicBezTo>
                  <a:close/>
                  <a:moveTo>
                    <a:pt x="6287" y="1417"/>
                  </a:moveTo>
                  <a:cubicBezTo>
                    <a:pt x="6215" y="1834"/>
                    <a:pt x="6203" y="2262"/>
                    <a:pt x="6239" y="2679"/>
                  </a:cubicBezTo>
                  <a:cubicBezTo>
                    <a:pt x="6215" y="3096"/>
                    <a:pt x="6251" y="3524"/>
                    <a:pt x="6334" y="3941"/>
                  </a:cubicBezTo>
                  <a:lnTo>
                    <a:pt x="6334" y="3929"/>
                  </a:lnTo>
                  <a:cubicBezTo>
                    <a:pt x="6406" y="3512"/>
                    <a:pt x="6417" y="3096"/>
                    <a:pt x="6382" y="2679"/>
                  </a:cubicBezTo>
                  <a:cubicBezTo>
                    <a:pt x="6406" y="2250"/>
                    <a:pt x="6370" y="1834"/>
                    <a:pt x="6287" y="1417"/>
                  </a:cubicBezTo>
                  <a:close/>
                  <a:moveTo>
                    <a:pt x="7751" y="1536"/>
                  </a:moveTo>
                  <a:cubicBezTo>
                    <a:pt x="7560" y="1917"/>
                    <a:pt x="7430" y="2322"/>
                    <a:pt x="7346" y="2727"/>
                  </a:cubicBezTo>
                  <a:cubicBezTo>
                    <a:pt x="7203" y="3131"/>
                    <a:pt x="7120" y="3548"/>
                    <a:pt x="7084" y="3965"/>
                  </a:cubicBezTo>
                  <a:cubicBezTo>
                    <a:pt x="7263" y="3584"/>
                    <a:pt x="7406" y="3179"/>
                    <a:pt x="7489" y="2774"/>
                  </a:cubicBezTo>
                  <a:cubicBezTo>
                    <a:pt x="7620" y="2369"/>
                    <a:pt x="7715" y="1953"/>
                    <a:pt x="7751" y="1536"/>
                  </a:cubicBezTo>
                  <a:close/>
                  <a:moveTo>
                    <a:pt x="3584" y="976"/>
                  </a:moveTo>
                  <a:lnTo>
                    <a:pt x="3584" y="976"/>
                  </a:lnTo>
                  <a:cubicBezTo>
                    <a:pt x="3786" y="1536"/>
                    <a:pt x="4048" y="2060"/>
                    <a:pt x="4346" y="2572"/>
                  </a:cubicBezTo>
                  <a:cubicBezTo>
                    <a:pt x="4596" y="3096"/>
                    <a:pt x="4893" y="3596"/>
                    <a:pt x="5239" y="4072"/>
                  </a:cubicBezTo>
                  <a:cubicBezTo>
                    <a:pt x="5024" y="3524"/>
                    <a:pt x="4774" y="2989"/>
                    <a:pt x="4477" y="2488"/>
                  </a:cubicBezTo>
                  <a:cubicBezTo>
                    <a:pt x="4215" y="1953"/>
                    <a:pt x="3917" y="1453"/>
                    <a:pt x="3584" y="976"/>
                  </a:cubicBezTo>
                  <a:close/>
                  <a:moveTo>
                    <a:pt x="119" y="4417"/>
                  </a:moveTo>
                  <a:cubicBezTo>
                    <a:pt x="48" y="4417"/>
                    <a:pt x="0" y="4465"/>
                    <a:pt x="0" y="4536"/>
                  </a:cubicBezTo>
                  <a:cubicBezTo>
                    <a:pt x="0" y="4596"/>
                    <a:pt x="48" y="4643"/>
                    <a:pt x="119" y="4643"/>
                  </a:cubicBezTo>
                  <a:cubicBezTo>
                    <a:pt x="179" y="4643"/>
                    <a:pt x="226" y="4596"/>
                    <a:pt x="226" y="4536"/>
                  </a:cubicBezTo>
                  <a:cubicBezTo>
                    <a:pt x="226" y="4465"/>
                    <a:pt x="179" y="4417"/>
                    <a:pt x="119" y="4417"/>
                  </a:cubicBezTo>
                  <a:close/>
                  <a:moveTo>
                    <a:pt x="2774" y="2834"/>
                  </a:moveTo>
                  <a:lnTo>
                    <a:pt x="2774" y="2834"/>
                  </a:lnTo>
                  <a:cubicBezTo>
                    <a:pt x="3072" y="3191"/>
                    <a:pt x="3405" y="3512"/>
                    <a:pt x="3762" y="3810"/>
                  </a:cubicBezTo>
                  <a:cubicBezTo>
                    <a:pt x="4084" y="4132"/>
                    <a:pt x="4441" y="4429"/>
                    <a:pt x="4822" y="4691"/>
                  </a:cubicBezTo>
                  <a:cubicBezTo>
                    <a:pt x="4548" y="4322"/>
                    <a:pt x="4227" y="3977"/>
                    <a:pt x="3870" y="3691"/>
                  </a:cubicBezTo>
                  <a:cubicBezTo>
                    <a:pt x="3536" y="3358"/>
                    <a:pt x="3179" y="3072"/>
                    <a:pt x="2774" y="2834"/>
                  </a:cubicBezTo>
                  <a:close/>
                  <a:moveTo>
                    <a:pt x="9716" y="2905"/>
                  </a:moveTo>
                  <a:cubicBezTo>
                    <a:pt x="9358" y="3143"/>
                    <a:pt x="9049" y="3429"/>
                    <a:pt x="8775" y="3762"/>
                  </a:cubicBezTo>
                  <a:cubicBezTo>
                    <a:pt x="8465" y="4060"/>
                    <a:pt x="8203" y="4393"/>
                    <a:pt x="8001" y="4774"/>
                  </a:cubicBezTo>
                  <a:cubicBezTo>
                    <a:pt x="8322" y="4501"/>
                    <a:pt x="8620" y="4191"/>
                    <a:pt x="8894" y="3858"/>
                  </a:cubicBezTo>
                  <a:cubicBezTo>
                    <a:pt x="9192" y="3572"/>
                    <a:pt x="9477" y="3250"/>
                    <a:pt x="9727" y="2905"/>
                  </a:cubicBezTo>
                  <a:close/>
                  <a:moveTo>
                    <a:pt x="5286" y="2810"/>
                  </a:moveTo>
                  <a:lnTo>
                    <a:pt x="5286" y="2810"/>
                  </a:lnTo>
                  <a:cubicBezTo>
                    <a:pt x="5322" y="3191"/>
                    <a:pt x="5417" y="3572"/>
                    <a:pt x="5560" y="3929"/>
                  </a:cubicBezTo>
                  <a:cubicBezTo>
                    <a:pt x="5655" y="4298"/>
                    <a:pt x="5798" y="4643"/>
                    <a:pt x="5989" y="4977"/>
                  </a:cubicBezTo>
                  <a:cubicBezTo>
                    <a:pt x="5941" y="4596"/>
                    <a:pt x="5846" y="4227"/>
                    <a:pt x="5703" y="3870"/>
                  </a:cubicBezTo>
                  <a:cubicBezTo>
                    <a:pt x="5608" y="3500"/>
                    <a:pt x="5465" y="3143"/>
                    <a:pt x="5286" y="2810"/>
                  </a:cubicBezTo>
                  <a:close/>
                  <a:moveTo>
                    <a:pt x="11680" y="3620"/>
                  </a:moveTo>
                  <a:cubicBezTo>
                    <a:pt x="10632" y="3893"/>
                    <a:pt x="9656" y="4358"/>
                    <a:pt x="8787" y="5001"/>
                  </a:cubicBezTo>
                  <a:cubicBezTo>
                    <a:pt x="9287" y="4798"/>
                    <a:pt x="9763" y="4572"/>
                    <a:pt x="10239" y="4322"/>
                  </a:cubicBezTo>
                  <a:cubicBezTo>
                    <a:pt x="10728" y="4108"/>
                    <a:pt x="11216" y="3870"/>
                    <a:pt x="11680" y="3620"/>
                  </a:cubicBezTo>
                  <a:close/>
                  <a:moveTo>
                    <a:pt x="8084" y="3084"/>
                  </a:moveTo>
                  <a:lnTo>
                    <a:pt x="8084" y="3084"/>
                  </a:lnTo>
                  <a:cubicBezTo>
                    <a:pt x="7858" y="3393"/>
                    <a:pt x="7668" y="3727"/>
                    <a:pt x="7537" y="4084"/>
                  </a:cubicBezTo>
                  <a:cubicBezTo>
                    <a:pt x="7346" y="4429"/>
                    <a:pt x="7203" y="4786"/>
                    <a:pt x="7108" y="5155"/>
                  </a:cubicBezTo>
                  <a:cubicBezTo>
                    <a:pt x="7334" y="4846"/>
                    <a:pt x="7525" y="4513"/>
                    <a:pt x="7656" y="4155"/>
                  </a:cubicBezTo>
                  <a:cubicBezTo>
                    <a:pt x="7846" y="3822"/>
                    <a:pt x="7989" y="3453"/>
                    <a:pt x="8084" y="3084"/>
                  </a:cubicBezTo>
                  <a:close/>
                  <a:moveTo>
                    <a:pt x="10870" y="5286"/>
                  </a:moveTo>
                  <a:cubicBezTo>
                    <a:pt x="10835" y="5298"/>
                    <a:pt x="10823" y="5310"/>
                    <a:pt x="10823" y="5346"/>
                  </a:cubicBezTo>
                  <a:cubicBezTo>
                    <a:pt x="10823" y="5370"/>
                    <a:pt x="10835" y="5394"/>
                    <a:pt x="10870" y="5394"/>
                  </a:cubicBezTo>
                  <a:cubicBezTo>
                    <a:pt x="10894" y="5394"/>
                    <a:pt x="10918" y="5370"/>
                    <a:pt x="10918" y="5346"/>
                  </a:cubicBezTo>
                  <a:lnTo>
                    <a:pt x="10918" y="5334"/>
                  </a:lnTo>
                  <a:cubicBezTo>
                    <a:pt x="10918" y="5310"/>
                    <a:pt x="10894" y="5286"/>
                    <a:pt x="10870" y="5286"/>
                  </a:cubicBezTo>
                  <a:close/>
                  <a:moveTo>
                    <a:pt x="3048" y="4524"/>
                  </a:moveTo>
                  <a:lnTo>
                    <a:pt x="3048" y="4524"/>
                  </a:lnTo>
                  <a:cubicBezTo>
                    <a:pt x="3322" y="4727"/>
                    <a:pt x="3620" y="4894"/>
                    <a:pt x="3941" y="5036"/>
                  </a:cubicBezTo>
                  <a:cubicBezTo>
                    <a:pt x="4227" y="5215"/>
                    <a:pt x="4536" y="5370"/>
                    <a:pt x="4858" y="5489"/>
                  </a:cubicBezTo>
                  <a:cubicBezTo>
                    <a:pt x="4620" y="5251"/>
                    <a:pt x="4334" y="5048"/>
                    <a:pt x="4012" y="4905"/>
                  </a:cubicBezTo>
                  <a:cubicBezTo>
                    <a:pt x="3715" y="4715"/>
                    <a:pt x="3381" y="4584"/>
                    <a:pt x="3048" y="4524"/>
                  </a:cubicBezTo>
                  <a:close/>
                  <a:moveTo>
                    <a:pt x="6810" y="4251"/>
                  </a:moveTo>
                  <a:cubicBezTo>
                    <a:pt x="6763" y="4251"/>
                    <a:pt x="6703" y="4536"/>
                    <a:pt x="6644" y="4894"/>
                  </a:cubicBezTo>
                  <a:cubicBezTo>
                    <a:pt x="6572" y="5096"/>
                    <a:pt x="6548" y="5322"/>
                    <a:pt x="6560" y="5548"/>
                  </a:cubicBezTo>
                  <a:cubicBezTo>
                    <a:pt x="6561" y="5549"/>
                    <a:pt x="6562" y="5549"/>
                    <a:pt x="6563" y="5549"/>
                  </a:cubicBezTo>
                  <a:cubicBezTo>
                    <a:pt x="6613" y="5549"/>
                    <a:pt x="6728" y="5267"/>
                    <a:pt x="6787" y="4917"/>
                  </a:cubicBezTo>
                  <a:cubicBezTo>
                    <a:pt x="6858" y="4703"/>
                    <a:pt x="6858" y="4465"/>
                    <a:pt x="6810" y="4251"/>
                  </a:cubicBezTo>
                  <a:close/>
                  <a:moveTo>
                    <a:pt x="822" y="4751"/>
                  </a:moveTo>
                  <a:cubicBezTo>
                    <a:pt x="1262" y="5001"/>
                    <a:pt x="1726" y="5179"/>
                    <a:pt x="2215" y="5310"/>
                  </a:cubicBezTo>
                  <a:cubicBezTo>
                    <a:pt x="2691" y="5477"/>
                    <a:pt x="3179" y="5572"/>
                    <a:pt x="3679" y="5608"/>
                  </a:cubicBezTo>
                  <a:cubicBezTo>
                    <a:pt x="3215" y="5417"/>
                    <a:pt x="2738" y="5274"/>
                    <a:pt x="2250" y="5155"/>
                  </a:cubicBezTo>
                  <a:cubicBezTo>
                    <a:pt x="1786" y="4989"/>
                    <a:pt x="1310" y="4846"/>
                    <a:pt x="822" y="4751"/>
                  </a:cubicBezTo>
                  <a:close/>
                  <a:moveTo>
                    <a:pt x="8216" y="5100"/>
                  </a:moveTo>
                  <a:cubicBezTo>
                    <a:pt x="8143" y="5100"/>
                    <a:pt x="7924" y="5188"/>
                    <a:pt x="7680" y="5310"/>
                  </a:cubicBezTo>
                  <a:cubicBezTo>
                    <a:pt x="7382" y="5465"/>
                    <a:pt x="7156" y="5620"/>
                    <a:pt x="7179" y="5667"/>
                  </a:cubicBezTo>
                  <a:cubicBezTo>
                    <a:pt x="7181" y="5672"/>
                    <a:pt x="7188" y="5675"/>
                    <a:pt x="7199" y="5675"/>
                  </a:cubicBezTo>
                  <a:cubicBezTo>
                    <a:pt x="7266" y="5675"/>
                    <a:pt x="7496" y="5586"/>
                    <a:pt x="7751" y="5453"/>
                  </a:cubicBezTo>
                  <a:cubicBezTo>
                    <a:pt x="8037" y="5298"/>
                    <a:pt x="8263" y="5144"/>
                    <a:pt x="8251" y="5108"/>
                  </a:cubicBezTo>
                  <a:lnTo>
                    <a:pt x="8239" y="5108"/>
                  </a:lnTo>
                  <a:cubicBezTo>
                    <a:pt x="8236" y="5103"/>
                    <a:pt x="8228" y="5100"/>
                    <a:pt x="8216" y="5100"/>
                  </a:cubicBezTo>
                  <a:close/>
                  <a:moveTo>
                    <a:pt x="9748" y="5332"/>
                  </a:moveTo>
                  <a:cubicBezTo>
                    <a:pt x="9491" y="5332"/>
                    <a:pt x="9237" y="5379"/>
                    <a:pt x="9001" y="5465"/>
                  </a:cubicBezTo>
                  <a:cubicBezTo>
                    <a:pt x="8715" y="5501"/>
                    <a:pt x="8442" y="5596"/>
                    <a:pt x="8192" y="5739"/>
                  </a:cubicBezTo>
                  <a:cubicBezTo>
                    <a:pt x="8221" y="5740"/>
                    <a:pt x="8250" y="5741"/>
                    <a:pt x="8279" y="5741"/>
                  </a:cubicBezTo>
                  <a:cubicBezTo>
                    <a:pt x="8535" y="5741"/>
                    <a:pt x="8790" y="5695"/>
                    <a:pt x="9025" y="5620"/>
                  </a:cubicBezTo>
                  <a:cubicBezTo>
                    <a:pt x="9311" y="5572"/>
                    <a:pt x="9585" y="5477"/>
                    <a:pt x="9835" y="5334"/>
                  </a:cubicBezTo>
                  <a:cubicBezTo>
                    <a:pt x="9806" y="5333"/>
                    <a:pt x="9777" y="5332"/>
                    <a:pt x="9748" y="5332"/>
                  </a:cubicBezTo>
                  <a:close/>
                  <a:moveTo>
                    <a:pt x="5286" y="4429"/>
                  </a:moveTo>
                  <a:cubicBezTo>
                    <a:pt x="5286" y="4679"/>
                    <a:pt x="5358" y="4917"/>
                    <a:pt x="5477" y="5132"/>
                  </a:cubicBezTo>
                  <a:cubicBezTo>
                    <a:pt x="5536" y="5358"/>
                    <a:pt x="5667" y="5572"/>
                    <a:pt x="5834" y="5751"/>
                  </a:cubicBezTo>
                  <a:cubicBezTo>
                    <a:pt x="5798" y="5513"/>
                    <a:pt x="5727" y="5286"/>
                    <a:pt x="5620" y="5072"/>
                  </a:cubicBezTo>
                  <a:cubicBezTo>
                    <a:pt x="5548" y="4846"/>
                    <a:pt x="5429" y="4620"/>
                    <a:pt x="5286" y="4429"/>
                  </a:cubicBezTo>
                  <a:close/>
                  <a:moveTo>
                    <a:pt x="4254" y="5871"/>
                  </a:moveTo>
                  <a:cubicBezTo>
                    <a:pt x="4233" y="5871"/>
                    <a:pt x="4220" y="5874"/>
                    <a:pt x="4215" y="5882"/>
                  </a:cubicBezTo>
                  <a:cubicBezTo>
                    <a:pt x="4203" y="5917"/>
                    <a:pt x="4393" y="6048"/>
                    <a:pt x="4679" y="6120"/>
                  </a:cubicBezTo>
                  <a:cubicBezTo>
                    <a:pt x="4809" y="6154"/>
                    <a:pt x="4930" y="6166"/>
                    <a:pt x="5022" y="6166"/>
                  </a:cubicBezTo>
                  <a:cubicBezTo>
                    <a:pt x="5125" y="6166"/>
                    <a:pt x="5191" y="6151"/>
                    <a:pt x="5191" y="6132"/>
                  </a:cubicBezTo>
                  <a:cubicBezTo>
                    <a:pt x="5191" y="6084"/>
                    <a:pt x="4977" y="6036"/>
                    <a:pt x="4715" y="5965"/>
                  </a:cubicBezTo>
                  <a:cubicBezTo>
                    <a:pt x="4508" y="5918"/>
                    <a:pt x="4330" y="5871"/>
                    <a:pt x="4254" y="5871"/>
                  </a:cubicBezTo>
                  <a:close/>
                  <a:moveTo>
                    <a:pt x="9501" y="6200"/>
                  </a:moveTo>
                  <a:cubicBezTo>
                    <a:pt x="9287" y="6200"/>
                    <a:pt x="9073" y="6209"/>
                    <a:pt x="8858" y="6227"/>
                  </a:cubicBezTo>
                  <a:cubicBezTo>
                    <a:pt x="9357" y="6332"/>
                    <a:pt x="9869" y="6384"/>
                    <a:pt x="10380" y="6384"/>
                  </a:cubicBezTo>
                  <a:cubicBezTo>
                    <a:pt x="10736" y="6384"/>
                    <a:pt x="11091" y="6359"/>
                    <a:pt x="11442" y="6310"/>
                  </a:cubicBezTo>
                  <a:cubicBezTo>
                    <a:pt x="11069" y="6258"/>
                    <a:pt x="10695" y="6225"/>
                    <a:pt x="10314" y="6225"/>
                  </a:cubicBezTo>
                  <a:cubicBezTo>
                    <a:pt x="10258" y="6225"/>
                    <a:pt x="10201" y="6225"/>
                    <a:pt x="10144" y="6227"/>
                  </a:cubicBezTo>
                  <a:cubicBezTo>
                    <a:pt x="9930" y="6209"/>
                    <a:pt x="9716" y="6200"/>
                    <a:pt x="9501" y="6200"/>
                  </a:cubicBezTo>
                  <a:close/>
                  <a:moveTo>
                    <a:pt x="3179" y="6258"/>
                  </a:moveTo>
                  <a:cubicBezTo>
                    <a:pt x="3063" y="6258"/>
                    <a:pt x="2948" y="6264"/>
                    <a:pt x="2834" y="6275"/>
                  </a:cubicBezTo>
                  <a:cubicBezTo>
                    <a:pt x="2744" y="6269"/>
                    <a:pt x="2654" y="6266"/>
                    <a:pt x="2563" y="6266"/>
                  </a:cubicBezTo>
                  <a:cubicBezTo>
                    <a:pt x="2281" y="6266"/>
                    <a:pt x="1997" y="6295"/>
                    <a:pt x="1726" y="6358"/>
                  </a:cubicBezTo>
                  <a:cubicBezTo>
                    <a:pt x="1975" y="6408"/>
                    <a:pt x="2236" y="6429"/>
                    <a:pt x="2496" y="6429"/>
                  </a:cubicBezTo>
                  <a:cubicBezTo>
                    <a:pt x="2609" y="6429"/>
                    <a:pt x="2722" y="6425"/>
                    <a:pt x="2834" y="6417"/>
                  </a:cubicBezTo>
                  <a:cubicBezTo>
                    <a:pt x="2911" y="6422"/>
                    <a:pt x="2988" y="6425"/>
                    <a:pt x="3066" y="6425"/>
                  </a:cubicBezTo>
                  <a:cubicBezTo>
                    <a:pt x="3361" y="6425"/>
                    <a:pt x="3661" y="6391"/>
                    <a:pt x="3953" y="6334"/>
                  </a:cubicBezTo>
                  <a:cubicBezTo>
                    <a:pt x="3698" y="6285"/>
                    <a:pt x="3438" y="6258"/>
                    <a:pt x="3179" y="6258"/>
                  </a:cubicBezTo>
                  <a:close/>
                  <a:moveTo>
                    <a:pt x="691" y="6632"/>
                  </a:moveTo>
                  <a:cubicBezTo>
                    <a:pt x="667" y="6632"/>
                    <a:pt x="643" y="6656"/>
                    <a:pt x="643" y="6679"/>
                  </a:cubicBezTo>
                  <a:cubicBezTo>
                    <a:pt x="643" y="6696"/>
                    <a:pt x="649" y="6702"/>
                    <a:pt x="658" y="6702"/>
                  </a:cubicBezTo>
                  <a:cubicBezTo>
                    <a:pt x="688" y="6702"/>
                    <a:pt x="746" y="6632"/>
                    <a:pt x="691" y="6632"/>
                  </a:cubicBezTo>
                  <a:close/>
                  <a:moveTo>
                    <a:pt x="7306" y="6399"/>
                  </a:moveTo>
                  <a:cubicBezTo>
                    <a:pt x="7271" y="6399"/>
                    <a:pt x="7251" y="6405"/>
                    <a:pt x="7251" y="6417"/>
                  </a:cubicBezTo>
                  <a:cubicBezTo>
                    <a:pt x="7251" y="6453"/>
                    <a:pt x="7489" y="6560"/>
                    <a:pt x="7811" y="6656"/>
                  </a:cubicBezTo>
                  <a:cubicBezTo>
                    <a:pt x="8043" y="6736"/>
                    <a:pt x="8261" y="6776"/>
                    <a:pt x="8356" y="6776"/>
                  </a:cubicBezTo>
                  <a:cubicBezTo>
                    <a:pt x="8388" y="6776"/>
                    <a:pt x="8406" y="6772"/>
                    <a:pt x="8406" y="6763"/>
                  </a:cubicBezTo>
                  <a:lnTo>
                    <a:pt x="8394" y="6763"/>
                  </a:lnTo>
                  <a:cubicBezTo>
                    <a:pt x="8418" y="6727"/>
                    <a:pt x="8156" y="6608"/>
                    <a:pt x="7846" y="6513"/>
                  </a:cubicBezTo>
                  <a:cubicBezTo>
                    <a:pt x="7611" y="6443"/>
                    <a:pt x="7401" y="6399"/>
                    <a:pt x="7306" y="6399"/>
                  </a:cubicBezTo>
                  <a:close/>
                  <a:moveTo>
                    <a:pt x="12168" y="6644"/>
                  </a:moveTo>
                  <a:cubicBezTo>
                    <a:pt x="12037" y="6656"/>
                    <a:pt x="12037" y="6858"/>
                    <a:pt x="12168" y="6882"/>
                  </a:cubicBezTo>
                  <a:cubicBezTo>
                    <a:pt x="12240" y="6882"/>
                    <a:pt x="12287" y="6822"/>
                    <a:pt x="12287" y="6763"/>
                  </a:cubicBezTo>
                  <a:cubicBezTo>
                    <a:pt x="12287" y="6691"/>
                    <a:pt x="12240" y="6644"/>
                    <a:pt x="12168" y="6644"/>
                  </a:cubicBezTo>
                  <a:close/>
                  <a:moveTo>
                    <a:pt x="4501" y="6822"/>
                  </a:moveTo>
                  <a:lnTo>
                    <a:pt x="4501" y="6822"/>
                  </a:lnTo>
                  <a:cubicBezTo>
                    <a:pt x="4143" y="6870"/>
                    <a:pt x="3810" y="6965"/>
                    <a:pt x="3477" y="7096"/>
                  </a:cubicBezTo>
                  <a:cubicBezTo>
                    <a:pt x="3143" y="7179"/>
                    <a:pt x="2810" y="7299"/>
                    <a:pt x="2488" y="7453"/>
                  </a:cubicBezTo>
                  <a:cubicBezTo>
                    <a:pt x="2846" y="7441"/>
                    <a:pt x="3191" y="7370"/>
                    <a:pt x="3524" y="7239"/>
                  </a:cubicBezTo>
                  <a:cubicBezTo>
                    <a:pt x="3870" y="7156"/>
                    <a:pt x="4203" y="7013"/>
                    <a:pt x="4501" y="6822"/>
                  </a:cubicBezTo>
                  <a:close/>
                  <a:moveTo>
                    <a:pt x="5545" y="6722"/>
                  </a:moveTo>
                  <a:cubicBezTo>
                    <a:pt x="5480" y="6722"/>
                    <a:pt x="5230" y="6857"/>
                    <a:pt x="4941" y="7060"/>
                  </a:cubicBezTo>
                  <a:cubicBezTo>
                    <a:pt x="4620" y="7287"/>
                    <a:pt x="4382" y="7489"/>
                    <a:pt x="4405" y="7525"/>
                  </a:cubicBezTo>
                  <a:cubicBezTo>
                    <a:pt x="4632" y="7453"/>
                    <a:pt x="4846" y="7346"/>
                    <a:pt x="5024" y="7191"/>
                  </a:cubicBezTo>
                  <a:cubicBezTo>
                    <a:pt x="5346" y="6965"/>
                    <a:pt x="5584" y="6751"/>
                    <a:pt x="5572" y="6727"/>
                  </a:cubicBezTo>
                  <a:lnTo>
                    <a:pt x="5560" y="6727"/>
                  </a:lnTo>
                  <a:cubicBezTo>
                    <a:pt x="5558" y="6723"/>
                    <a:pt x="5553" y="6722"/>
                    <a:pt x="5545" y="6722"/>
                  </a:cubicBezTo>
                  <a:close/>
                  <a:moveTo>
                    <a:pt x="8965" y="7096"/>
                  </a:moveTo>
                  <a:lnTo>
                    <a:pt x="8965" y="7096"/>
                  </a:lnTo>
                  <a:cubicBezTo>
                    <a:pt x="9430" y="7275"/>
                    <a:pt x="9906" y="7406"/>
                    <a:pt x="10394" y="7501"/>
                  </a:cubicBezTo>
                  <a:cubicBezTo>
                    <a:pt x="10859" y="7652"/>
                    <a:pt x="11336" y="7769"/>
                    <a:pt x="11812" y="7841"/>
                  </a:cubicBezTo>
                  <a:lnTo>
                    <a:pt x="11812" y="7841"/>
                  </a:lnTo>
                  <a:cubicBezTo>
                    <a:pt x="11371" y="7624"/>
                    <a:pt x="10918" y="7474"/>
                    <a:pt x="10442" y="7370"/>
                  </a:cubicBezTo>
                  <a:cubicBezTo>
                    <a:pt x="9966" y="7215"/>
                    <a:pt x="9465" y="7120"/>
                    <a:pt x="8965" y="7096"/>
                  </a:cubicBezTo>
                  <a:close/>
                  <a:moveTo>
                    <a:pt x="11812" y="7841"/>
                  </a:moveTo>
                  <a:lnTo>
                    <a:pt x="11812" y="7841"/>
                  </a:lnTo>
                  <a:cubicBezTo>
                    <a:pt x="11824" y="7847"/>
                    <a:pt x="11835" y="7852"/>
                    <a:pt x="11847" y="7858"/>
                  </a:cubicBezTo>
                  <a:lnTo>
                    <a:pt x="11847" y="7846"/>
                  </a:lnTo>
                  <a:cubicBezTo>
                    <a:pt x="11835" y="7845"/>
                    <a:pt x="11824" y="7843"/>
                    <a:pt x="11812" y="7841"/>
                  </a:cubicBezTo>
                  <a:close/>
                  <a:moveTo>
                    <a:pt x="1815" y="7642"/>
                  </a:moveTo>
                  <a:cubicBezTo>
                    <a:pt x="1754" y="7642"/>
                    <a:pt x="1715" y="7697"/>
                    <a:pt x="1715" y="7751"/>
                  </a:cubicBezTo>
                  <a:cubicBezTo>
                    <a:pt x="1715" y="7822"/>
                    <a:pt x="1774" y="7870"/>
                    <a:pt x="1834" y="7870"/>
                  </a:cubicBezTo>
                  <a:cubicBezTo>
                    <a:pt x="1893" y="7870"/>
                    <a:pt x="1941" y="7811"/>
                    <a:pt x="1941" y="7751"/>
                  </a:cubicBezTo>
                  <a:cubicBezTo>
                    <a:pt x="1941" y="7691"/>
                    <a:pt x="1893" y="7644"/>
                    <a:pt x="1834" y="7644"/>
                  </a:cubicBezTo>
                  <a:cubicBezTo>
                    <a:pt x="1827" y="7643"/>
                    <a:pt x="1821" y="7642"/>
                    <a:pt x="1815" y="7642"/>
                  </a:cubicBezTo>
                  <a:close/>
                  <a:moveTo>
                    <a:pt x="3834" y="7906"/>
                  </a:moveTo>
                  <a:cubicBezTo>
                    <a:pt x="3831" y="7907"/>
                    <a:pt x="3829" y="7909"/>
                    <a:pt x="3826" y="7910"/>
                  </a:cubicBezTo>
                  <a:lnTo>
                    <a:pt x="3826" y="7910"/>
                  </a:lnTo>
                  <a:cubicBezTo>
                    <a:pt x="3833" y="7909"/>
                    <a:pt x="3839" y="7907"/>
                    <a:pt x="3846" y="7906"/>
                  </a:cubicBezTo>
                  <a:close/>
                  <a:moveTo>
                    <a:pt x="7989" y="7263"/>
                  </a:moveTo>
                  <a:lnTo>
                    <a:pt x="7989" y="7263"/>
                  </a:lnTo>
                  <a:cubicBezTo>
                    <a:pt x="7965" y="7299"/>
                    <a:pt x="8192" y="7525"/>
                    <a:pt x="8525" y="7727"/>
                  </a:cubicBezTo>
                  <a:cubicBezTo>
                    <a:pt x="8715" y="7870"/>
                    <a:pt x="8942" y="7965"/>
                    <a:pt x="9168" y="7989"/>
                  </a:cubicBezTo>
                  <a:cubicBezTo>
                    <a:pt x="9192" y="7953"/>
                    <a:pt x="8918" y="7799"/>
                    <a:pt x="8608" y="7596"/>
                  </a:cubicBezTo>
                  <a:cubicBezTo>
                    <a:pt x="8418" y="7453"/>
                    <a:pt x="8215" y="7334"/>
                    <a:pt x="7989" y="7263"/>
                  </a:cubicBezTo>
                  <a:close/>
                  <a:moveTo>
                    <a:pt x="6826" y="7130"/>
                  </a:moveTo>
                  <a:cubicBezTo>
                    <a:pt x="6824" y="7130"/>
                    <a:pt x="6823" y="7131"/>
                    <a:pt x="6822" y="7132"/>
                  </a:cubicBezTo>
                  <a:cubicBezTo>
                    <a:pt x="6798" y="7156"/>
                    <a:pt x="6918" y="7382"/>
                    <a:pt x="7096" y="7632"/>
                  </a:cubicBezTo>
                  <a:cubicBezTo>
                    <a:pt x="7265" y="7879"/>
                    <a:pt x="7433" y="8063"/>
                    <a:pt x="7482" y="8063"/>
                  </a:cubicBezTo>
                  <a:cubicBezTo>
                    <a:pt x="7485" y="8063"/>
                    <a:pt x="7487" y="8062"/>
                    <a:pt x="7489" y="8061"/>
                  </a:cubicBezTo>
                  <a:cubicBezTo>
                    <a:pt x="7525" y="8037"/>
                    <a:pt x="7394" y="7799"/>
                    <a:pt x="7215" y="7549"/>
                  </a:cubicBezTo>
                  <a:cubicBezTo>
                    <a:pt x="7035" y="7313"/>
                    <a:pt x="6856" y="7130"/>
                    <a:pt x="6826" y="7130"/>
                  </a:cubicBezTo>
                  <a:close/>
                  <a:moveTo>
                    <a:pt x="9807" y="8321"/>
                  </a:moveTo>
                  <a:cubicBezTo>
                    <a:pt x="9753" y="8321"/>
                    <a:pt x="9704" y="8375"/>
                    <a:pt x="9704" y="8430"/>
                  </a:cubicBezTo>
                  <a:cubicBezTo>
                    <a:pt x="9704" y="8501"/>
                    <a:pt x="9763" y="8549"/>
                    <a:pt x="9823" y="8549"/>
                  </a:cubicBezTo>
                  <a:cubicBezTo>
                    <a:pt x="9882" y="8549"/>
                    <a:pt x="9942" y="8489"/>
                    <a:pt x="9942" y="8430"/>
                  </a:cubicBezTo>
                  <a:cubicBezTo>
                    <a:pt x="9942" y="8370"/>
                    <a:pt x="9882" y="8322"/>
                    <a:pt x="9823" y="8322"/>
                  </a:cubicBezTo>
                  <a:cubicBezTo>
                    <a:pt x="9817" y="8321"/>
                    <a:pt x="9812" y="8321"/>
                    <a:pt x="9807" y="8321"/>
                  </a:cubicBezTo>
                  <a:close/>
                  <a:moveTo>
                    <a:pt x="6132" y="7239"/>
                  </a:moveTo>
                  <a:lnTo>
                    <a:pt x="6132" y="7239"/>
                  </a:lnTo>
                  <a:cubicBezTo>
                    <a:pt x="6013" y="7430"/>
                    <a:pt x="5941" y="7656"/>
                    <a:pt x="5929" y="7882"/>
                  </a:cubicBezTo>
                  <a:cubicBezTo>
                    <a:pt x="5858" y="8096"/>
                    <a:pt x="5846" y="8322"/>
                    <a:pt x="5882" y="8549"/>
                  </a:cubicBezTo>
                  <a:lnTo>
                    <a:pt x="5882" y="8561"/>
                  </a:lnTo>
                  <a:cubicBezTo>
                    <a:pt x="5989" y="8358"/>
                    <a:pt x="6060" y="8144"/>
                    <a:pt x="6084" y="7906"/>
                  </a:cubicBezTo>
                  <a:cubicBezTo>
                    <a:pt x="6144" y="7691"/>
                    <a:pt x="6167" y="7465"/>
                    <a:pt x="6132" y="7239"/>
                  </a:cubicBezTo>
                  <a:close/>
                  <a:moveTo>
                    <a:pt x="3826" y="7910"/>
                  </a:moveTo>
                  <a:lnTo>
                    <a:pt x="3826" y="7910"/>
                  </a:lnTo>
                  <a:cubicBezTo>
                    <a:pt x="2940" y="8101"/>
                    <a:pt x="2102" y="8445"/>
                    <a:pt x="1345" y="8954"/>
                  </a:cubicBezTo>
                  <a:cubicBezTo>
                    <a:pt x="1774" y="8811"/>
                    <a:pt x="2191" y="8644"/>
                    <a:pt x="2596" y="8453"/>
                  </a:cubicBezTo>
                  <a:cubicBezTo>
                    <a:pt x="3021" y="8300"/>
                    <a:pt x="3435" y="8122"/>
                    <a:pt x="3826" y="7910"/>
                  </a:cubicBezTo>
                  <a:close/>
                  <a:moveTo>
                    <a:pt x="5441" y="7906"/>
                  </a:moveTo>
                  <a:lnTo>
                    <a:pt x="5441" y="7906"/>
                  </a:lnTo>
                  <a:cubicBezTo>
                    <a:pt x="5239" y="8156"/>
                    <a:pt x="5084" y="8430"/>
                    <a:pt x="4965" y="8727"/>
                  </a:cubicBezTo>
                  <a:cubicBezTo>
                    <a:pt x="4810" y="8989"/>
                    <a:pt x="4703" y="9287"/>
                    <a:pt x="4643" y="9596"/>
                  </a:cubicBezTo>
                  <a:lnTo>
                    <a:pt x="4643" y="9608"/>
                  </a:lnTo>
                  <a:cubicBezTo>
                    <a:pt x="4834" y="9358"/>
                    <a:pt x="5001" y="9084"/>
                    <a:pt x="5108" y="8787"/>
                  </a:cubicBezTo>
                  <a:cubicBezTo>
                    <a:pt x="5263" y="8513"/>
                    <a:pt x="5370" y="8215"/>
                    <a:pt x="5441" y="7906"/>
                  </a:cubicBezTo>
                  <a:close/>
                  <a:moveTo>
                    <a:pt x="4524" y="8215"/>
                  </a:moveTo>
                  <a:lnTo>
                    <a:pt x="4524" y="8215"/>
                  </a:lnTo>
                  <a:cubicBezTo>
                    <a:pt x="4179" y="8394"/>
                    <a:pt x="3858" y="8632"/>
                    <a:pt x="3584" y="8906"/>
                  </a:cubicBezTo>
                  <a:cubicBezTo>
                    <a:pt x="3286" y="9144"/>
                    <a:pt x="3012" y="9430"/>
                    <a:pt x="2798" y="9751"/>
                  </a:cubicBezTo>
                  <a:cubicBezTo>
                    <a:pt x="3119" y="9537"/>
                    <a:pt x="3417" y="9287"/>
                    <a:pt x="3691" y="9013"/>
                  </a:cubicBezTo>
                  <a:cubicBezTo>
                    <a:pt x="4001" y="8775"/>
                    <a:pt x="4274" y="8513"/>
                    <a:pt x="4524" y="8215"/>
                  </a:cubicBezTo>
                  <a:close/>
                  <a:moveTo>
                    <a:pt x="6751" y="8025"/>
                  </a:moveTo>
                  <a:lnTo>
                    <a:pt x="6751" y="8025"/>
                  </a:lnTo>
                  <a:cubicBezTo>
                    <a:pt x="6763" y="8382"/>
                    <a:pt x="6834" y="8739"/>
                    <a:pt x="6953" y="9084"/>
                  </a:cubicBezTo>
                  <a:cubicBezTo>
                    <a:pt x="7013" y="9430"/>
                    <a:pt x="7132" y="9775"/>
                    <a:pt x="7299" y="10097"/>
                  </a:cubicBezTo>
                  <a:cubicBezTo>
                    <a:pt x="7287" y="9739"/>
                    <a:pt x="7215" y="9382"/>
                    <a:pt x="7096" y="9037"/>
                  </a:cubicBezTo>
                  <a:cubicBezTo>
                    <a:pt x="7037" y="8692"/>
                    <a:pt x="6918" y="8346"/>
                    <a:pt x="6751" y="8025"/>
                  </a:cubicBezTo>
                  <a:close/>
                  <a:moveTo>
                    <a:pt x="8072" y="8049"/>
                  </a:moveTo>
                  <a:lnTo>
                    <a:pt x="8072" y="8049"/>
                  </a:lnTo>
                  <a:cubicBezTo>
                    <a:pt x="8322" y="8442"/>
                    <a:pt x="8620" y="8823"/>
                    <a:pt x="8954" y="9156"/>
                  </a:cubicBezTo>
                  <a:cubicBezTo>
                    <a:pt x="9251" y="9525"/>
                    <a:pt x="9585" y="9858"/>
                    <a:pt x="9942" y="10156"/>
                  </a:cubicBezTo>
                  <a:cubicBezTo>
                    <a:pt x="9692" y="9751"/>
                    <a:pt x="9394" y="9382"/>
                    <a:pt x="9061" y="9037"/>
                  </a:cubicBezTo>
                  <a:cubicBezTo>
                    <a:pt x="8775" y="8680"/>
                    <a:pt x="8442" y="8334"/>
                    <a:pt x="8072" y="8049"/>
                  </a:cubicBezTo>
                  <a:close/>
                  <a:moveTo>
                    <a:pt x="4393" y="9942"/>
                  </a:moveTo>
                  <a:cubicBezTo>
                    <a:pt x="4334" y="9942"/>
                    <a:pt x="4286" y="9989"/>
                    <a:pt x="4286" y="10049"/>
                  </a:cubicBezTo>
                  <a:cubicBezTo>
                    <a:pt x="4286" y="10120"/>
                    <a:pt x="4334" y="10168"/>
                    <a:pt x="4405" y="10168"/>
                  </a:cubicBezTo>
                  <a:cubicBezTo>
                    <a:pt x="4465" y="10168"/>
                    <a:pt x="4512" y="10120"/>
                    <a:pt x="4512" y="10049"/>
                  </a:cubicBezTo>
                  <a:cubicBezTo>
                    <a:pt x="4512" y="9989"/>
                    <a:pt x="4465" y="9942"/>
                    <a:pt x="4393" y="9942"/>
                  </a:cubicBezTo>
                  <a:close/>
                  <a:moveTo>
                    <a:pt x="9215" y="10180"/>
                  </a:moveTo>
                  <a:cubicBezTo>
                    <a:pt x="9192" y="10180"/>
                    <a:pt x="9168" y="10204"/>
                    <a:pt x="9168" y="10239"/>
                  </a:cubicBezTo>
                  <a:cubicBezTo>
                    <a:pt x="9180" y="10263"/>
                    <a:pt x="9192" y="10275"/>
                    <a:pt x="9215" y="10275"/>
                  </a:cubicBezTo>
                  <a:cubicBezTo>
                    <a:pt x="9251" y="10275"/>
                    <a:pt x="9263" y="10263"/>
                    <a:pt x="9263" y="10239"/>
                  </a:cubicBezTo>
                  <a:lnTo>
                    <a:pt x="9263" y="10227"/>
                  </a:lnTo>
                  <a:cubicBezTo>
                    <a:pt x="9263" y="10204"/>
                    <a:pt x="9251" y="10180"/>
                    <a:pt x="9215" y="10180"/>
                  </a:cubicBezTo>
                  <a:close/>
                  <a:moveTo>
                    <a:pt x="6287" y="8715"/>
                  </a:moveTo>
                  <a:cubicBezTo>
                    <a:pt x="6203" y="9120"/>
                    <a:pt x="6191" y="9537"/>
                    <a:pt x="6215" y="9954"/>
                  </a:cubicBezTo>
                  <a:cubicBezTo>
                    <a:pt x="6191" y="10370"/>
                    <a:pt x="6227" y="10775"/>
                    <a:pt x="6310" y="11192"/>
                  </a:cubicBezTo>
                  <a:cubicBezTo>
                    <a:pt x="6382" y="10787"/>
                    <a:pt x="6406" y="10358"/>
                    <a:pt x="6370" y="9942"/>
                  </a:cubicBezTo>
                  <a:cubicBezTo>
                    <a:pt x="6394" y="9537"/>
                    <a:pt x="6358" y="9120"/>
                    <a:pt x="6287" y="8715"/>
                  </a:cubicBezTo>
                  <a:close/>
                  <a:moveTo>
                    <a:pt x="5548" y="9013"/>
                  </a:moveTo>
                  <a:lnTo>
                    <a:pt x="5548" y="9013"/>
                  </a:lnTo>
                  <a:cubicBezTo>
                    <a:pt x="5370" y="9406"/>
                    <a:pt x="5251" y="9823"/>
                    <a:pt x="5167" y="10251"/>
                  </a:cubicBezTo>
                  <a:cubicBezTo>
                    <a:pt x="5048" y="10668"/>
                    <a:pt x="4965" y="11097"/>
                    <a:pt x="4941" y="11525"/>
                  </a:cubicBezTo>
                  <a:cubicBezTo>
                    <a:pt x="5108" y="11132"/>
                    <a:pt x="5239" y="10716"/>
                    <a:pt x="5310" y="10287"/>
                  </a:cubicBezTo>
                  <a:cubicBezTo>
                    <a:pt x="5441" y="9870"/>
                    <a:pt x="5525" y="9442"/>
                    <a:pt x="5548" y="9013"/>
                  </a:cubicBezTo>
                  <a:close/>
                  <a:moveTo>
                    <a:pt x="7977" y="8965"/>
                  </a:moveTo>
                  <a:lnTo>
                    <a:pt x="7977" y="8965"/>
                  </a:lnTo>
                  <a:cubicBezTo>
                    <a:pt x="8084" y="9430"/>
                    <a:pt x="8263" y="9894"/>
                    <a:pt x="8501" y="10323"/>
                  </a:cubicBezTo>
                  <a:cubicBezTo>
                    <a:pt x="8680" y="10775"/>
                    <a:pt x="8930" y="11192"/>
                    <a:pt x="9227" y="11585"/>
                  </a:cubicBezTo>
                  <a:cubicBezTo>
                    <a:pt x="9061" y="11132"/>
                    <a:pt x="8870" y="10680"/>
                    <a:pt x="8632" y="10251"/>
                  </a:cubicBezTo>
                  <a:cubicBezTo>
                    <a:pt x="8442" y="9811"/>
                    <a:pt x="8227" y="9370"/>
                    <a:pt x="7977" y="89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13"/>
            <p:cNvSpPr/>
            <p:nvPr/>
          </p:nvSpPr>
          <p:spPr>
            <a:xfrm>
              <a:off x="7836152" y="1888761"/>
              <a:ext cx="1099296" cy="949158"/>
            </a:xfrm>
            <a:custGeom>
              <a:avLst/>
              <a:gdLst/>
              <a:ahLst/>
              <a:cxnLst/>
              <a:rect l="l" t="t" r="r" b="b"/>
              <a:pathLst>
                <a:path w="24909" h="21507" extrusionOk="0">
                  <a:moveTo>
                    <a:pt x="10013" y="1398"/>
                  </a:moveTo>
                  <a:cubicBezTo>
                    <a:pt x="9963" y="1398"/>
                    <a:pt x="9912" y="1425"/>
                    <a:pt x="9918" y="1478"/>
                  </a:cubicBezTo>
                  <a:cubicBezTo>
                    <a:pt x="9924" y="1532"/>
                    <a:pt x="9969" y="1559"/>
                    <a:pt x="10013" y="1559"/>
                  </a:cubicBezTo>
                  <a:cubicBezTo>
                    <a:pt x="10058" y="1559"/>
                    <a:pt x="10103" y="1532"/>
                    <a:pt x="10109" y="1478"/>
                  </a:cubicBezTo>
                  <a:cubicBezTo>
                    <a:pt x="10115" y="1425"/>
                    <a:pt x="10064" y="1398"/>
                    <a:pt x="10013" y="1398"/>
                  </a:cubicBezTo>
                  <a:close/>
                  <a:moveTo>
                    <a:pt x="4703" y="1478"/>
                  </a:moveTo>
                  <a:cubicBezTo>
                    <a:pt x="4489" y="1478"/>
                    <a:pt x="4394" y="1728"/>
                    <a:pt x="4537" y="1871"/>
                  </a:cubicBezTo>
                  <a:cubicBezTo>
                    <a:pt x="4584" y="1918"/>
                    <a:pt x="4643" y="1940"/>
                    <a:pt x="4701" y="1940"/>
                  </a:cubicBezTo>
                  <a:cubicBezTo>
                    <a:pt x="4819" y="1940"/>
                    <a:pt x="4933" y="1852"/>
                    <a:pt x="4941" y="1717"/>
                  </a:cubicBezTo>
                  <a:cubicBezTo>
                    <a:pt x="4941" y="1586"/>
                    <a:pt x="4834" y="1478"/>
                    <a:pt x="4703" y="1478"/>
                  </a:cubicBezTo>
                  <a:close/>
                  <a:moveTo>
                    <a:pt x="17562" y="1478"/>
                  </a:moveTo>
                  <a:cubicBezTo>
                    <a:pt x="17348" y="1478"/>
                    <a:pt x="17241" y="1728"/>
                    <a:pt x="17395" y="1883"/>
                  </a:cubicBezTo>
                  <a:cubicBezTo>
                    <a:pt x="17441" y="1928"/>
                    <a:pt x="17498" y="1949"/>
                    <a:pt x="17555" y="1949"/>
                  </a:cubicBezTo>
                  <a:cubicBezTo>
                    <a:pt x="17678" y="1949"/>
                    <a:pt x="17800" y="1855"/>
                    <a:pt x="17800" y="1717"/>
                  </a:cubicBezTo>
                  <a:cubicBezTo>
                    <a:pt x="17800" y="1586"/>
                    <a:pt x="17693" y="1478"/>
                    <a:pt x="17562" y="1478"/>
                  </a:cubicBezTo>
                  <a:close/>
                  <a:moveTo>
                    <a:pt x="21396" y="2776"/>
                  </a:moveTo>
                  <a:cubicBezTo>
                    <a:pt x="21278" y="2776"/>
                    <a:pt x="21396" y="2922"/>
                    <a:pt x="21458" y="2922"/>
                  </a:cubicBezTo>
                  <a:cubicBezTo>
                    <a:pt x="21477" y="2922"/>
                    <a:pt x="21491" y="2908"/>
                    <a:pt x="21491" y="2871"/>
                  </a:cubicBezTo>
                  <a:cubicBezTo>
                    <a:pt x="21491" y="2812"/>
                    <a:pt x="21443" y="2776"/>
                    <a:pt x="21396" y="2776"/>
                  </a:cubicBezTo>
                  <a:close/>
                  <a:moveTo>
                    <a:pt x="16390" y="4252"/>
                  </a:moveTo>
                  <a:cubicBezTo>
                    <a:pt x="16388" y="4252"/>
                    <a:pt x="16386" y="4252"/>
                    <a:pt x="16384" y="4253"/>
                  </a:cubicBezTo>
                  <a:lnTo>
                    <a:pt x="16395" y="4253"/>
                  </a:lnTo>
                  <a:cubicBezTo>
                    <a:pt x="16394" y="4252"/>
                    <a:pt x="16392" y="4252"/>
                    <a:pt x="16390" y="4252"/>
                  </a:cubicBezTo>
                  <a:close/>
                  <a:moveTo>
                    <a:pt x="16383" y="4253"/>
                  </a:moveTo>
                  <a:cubicBezTo>
                    <a:pt x="16383" y="4253"/>
                    <a:pt x="16383" y="4253"/>
                    <a:pt x="16384" y="4253"/>
                  </a:cubicBezTo>
                  <a:lnTo>
                    <a:pt x="16384" y="4253"/>
                  </a:lnTo>
                  <a:cubicBezTo>
                    <a:pt x="16384" y="4253"/>
                    <a:pt x="16384" y="4253"/>
                    <a:pt x="16384" y="4253"/>
                  </a:cubicBezTo>
                  <a:close/>
                  <a:moveTo>
                    <a:pt x="4560" y="5598"/>
                  </a:moveTo>
                  <a:cubicBezTo>
                    <a:pt x="4501" y="5598"/>
                    <a:pt x="4465" y="5634"/>
                    <a:pt x="4465" y="5693"/>
                  </a:cubicBezTo>
                  <a:cubicBezTo>
                    <a:pt x="4465" y="5741"/>
                    <a:pt x="4501" y="5788"/>
                    <a:pt x="4560" y="5788"/>
                  </a:cubicBezTo>
                  <a:cubicBezTo>
                    <a:pt x="4608" y="5788"/>
                    <a:pt x="4656" y="5741"/>
                    <a:pt x="4656" y="5693"/>
                  </a:cubicBezTo>
                  <a:cubicBezTo>
                    <a:pt x="4656" y="5634"/>
                    <a:pt x="4608" y="5598"/>
                    <a:pt x="4560" y="5598"/>
                  </a:cubicBezTo>
                  <a:close/>
                  <a:moveTo>
                    <a:pt x="12740" y="859"/>
                  </a:moveTo>
                  <a:cubicBezTo>
                    <a:pt x="12657" y="871"/>
                    <a:pt x="12609" y="2014"/>
                    <a:pt x="12633" y="3419"/>
                  </a:cubicBezTo>
                  <a:cubicBezTo>
                    <a:pt x="12669" y="4836"/>
                    <a:pt x="12764" y="5967"/>
                    <a:pt x="12847" y="5967"/>
                  </a:cubicBezTo>
                  <a:cubicBezTo>
                    <a:pt x="12931" y="5967"/>
                    <a:pt x="12978" y="4824"/>
                    <a:pt x="12942" y="3419"/>
                  </a:cubicBezTo>
                  <a:cubicBezTo>
                    <a:pt x="12919" y="2002"/>
                    <a:pt x="12823" y="859"/>
                    <a:pt x="12740" y="859"/>
                  </a:cubicBezTo>
                  <a:close/>
                  <a:moveTo>
                    <a:pt x="15690" y="1133"/>
                  </a:moveTo>
                  <a:cubicBezTo>
                    <a:pt x="15602" y="1133"/>
                    <a:pt x="15248" y="2219"/>
                    <a:pt x="14871" y="3562"/>
                  </a:cubicBezTo>
                  <a:cubicBezTo>
                    <a:pt x="14502" y="4919"/>
                    <a:pt x="14276" y="6038"/>
                    <a:pt x="14359" y="6062"/>
                  </a:cubicBezTo>
                  <a:cubicBezTo>
                    <a:pt x="14360" y="6063"/>
                    <a:pt x="14361" y="6063"/>
                    <a:pt x="14362" y="6063"/>
                  </a:cubicBezTo>
                  <a:cubicBezTo>
                    <a:pt x="14439" y="6063"/>
                    <a:pt x="14816" y="4976"/>
                    <a:pt x="15181" y="3633"/>
                  </a:cubicBezTo>
                  <a:cubicBezTo>
                    <a:pt x="15550" y="2276"/>
                    <a:pt x="15776" y="1157"/>
                    <a:pt x="15693" y="1133"/>
                  </a:cubicBezTo>
                  <a:cubicBezTo>
                    <a:pt x="15692" y="1133"/>
                    <a:pt x="15691" y="1133"/>
                    <a:pt x="15690" y="1133"/>
                  </a:cubicBezTo>
                  <a:close/>
                  <a:moveTo>
                    <a:pt x="7256" y="1"/>
                  </a:moveTo>
                  <a:cubicBezTo>
                    <a:pt x="7254" y="1"/>
                    <a:pt x="7253" y="1"/>
                    <a:pt x="7251" y="2"/>
                  </a:cubicBezTo>
                  <a:cubicBezTo>
                    <a:pt x="7168" y="38"/>
                    <a:pt x="7870" y="1455"/>
                    <a:pt x="8799" y="3193"/>
                  </a:cubicBezTo>
                  <a:cubicBezTo>
                    <a:pt x="9712" y="4902"/>
                    <a:pt x="10521" y="6254"/>
                    <a:pt x="10616" y="6254"/>
                  </a:cubicBezTo>
                  <a:cubicBezTo>
                    <a:pt x="10618" y="6254"/>
                    <a:pt x="10619" y="6254"/>
                    <a:pt x="10621" y="6253"/>
                  </a:cubicBezTo>
                  <a:cubicBezTo>
                    <a:pt x="10692" y="6217"/>
                    <a:pt x="10002" y="4788"/>
                    <a:pt x="9073" y="3062"/>
                  </a:cubicBezTo>
                  <a:cubicBezTo>
                    <a:pt x="8160" y="1353"/>
                    <a:pt x="7362" y="1"/>
                    <a:pt x="7256" y="1"/>
                  </a:cubicBezTo>
                  <a:close/>
                  <a:moveTo>
                    <a:pt x="238" y="6943"/>
                  </a:moveTo>
                  <a:cubicBezTo>
                    <a:pt x="107" y="6943"/>
                    <a:pt x="0" y="7050"/>
                    <a:pt x="0" y="7181"/>
                  </a:cubicBezTo>
                  <a:cubicBezTo>
                    <a:pt x="0" y="7301"/>
                    <a:pt x="107" y="7408"/>
                    <a:pt x="238" y="7408"/>
                  </a:cubicBezTo>
                  <a:cubicBezTo>
                    <a:pt x="369" y="7408"/>
                    <a:pt x="477" y="7301"/>
                    <a:pt x="477" y="7170"/>
                  </a:cubicBezTo>
                  <a:cubicBezTo>
                    <a:pt x="477" y="7050"/>
                    <a:pt x="369" y="6943"/>
                    <a:pt x="238" y="6943"/>
                  </a:cubicBezTo>
                  <a:close/>
                  <a:moveTo>
                    <a:pt x="5640" y="3762"/>
                  </a:moveTo>
                  <a:cubicBezTo>
                    <a:pt x="5636" y="3762"/>
                    <a:pt x="5634" y="3763"/>
                    <a:pt x="5632" y="3764"/>
                  </a:cubicBezTo>
                  <a:cubicBezTo>
                    <a:pt x="5572" y="3824"/>
                    <a:pt x="6489" y="4681"/>
                    <a:pt x="7644" y="5717"/>
                  </a:cubicBezTo>
                  <a:cubicBezTo>
                    <a:pt x="8748" y="6717"/>
                    <a:pt x="9663" y="7518"/>
                    <a:pt x="9778" y="7518"/>
                  </a:cubicBezTo>
                  <a:cubicBezTo>
                    <a:pt x="9782" y="7518"/>
                    <a:pt x="9785" y="7517"/>
                    <a:pt x="9787" y="7515"/>
                  </a:cubicBezTo>
                  <a:cubicBezTo>
                    <a:pt x="9835" y="7455"/>
                    <a:pt x="8990" y="6539"/>
                    <a:pt x="7847" y="5503"/>
                  </a:cubicBezTo>
                  <a:cubicBezTo>
                    <a:pt x="6727" y="4487"/>
                    <a:pt x="5753" y="3762"/>
                    <a:pt x="5640" y="3762"/>
                  </a:cubicBezTo>
                  <a:close/>
                  <a:moveTo>
                    <a:pt x="19681" y="3903"/>
                  </a:moveTo>
                  <a:cubicBezTo>
                    <a:pt x="19557" y="3903"/>
                    <a:pt x="18710" y="4644"/>
                    <a:pt x="17776" y="5657"/>
                  </a:cubicBezTo>
                  <a:cubicBezTo>
                    <a:pt x="16800" y="6705"/>
                    <a:pt x="16133" y="7658"/>
                    <a:pt x="16205" y="7705"/>
                  </a:cubicBezTo>
                  <a:cubicBezTo>
                    <a:pt x="16206" y="7707"/>
                    <a:pt x="16209" y="7707"/>
                    <a:pt x="16211" y="7707"/>
                  </a:cubicBezTo>
                  <a:cubicBezTo>
                    <a:pt x="16307" y="7707"/>
                    <a:pt x="17064" y="6891"/>
                    <a:pt x="18003" y="5860"/>
                  </a:cubicBezTo>
                  <a:cubicBezTo>
                    <a:pt x="18955" y="4812"/>
                    <a:pt x="19753" y="3979"/>
                    <a:pt x="19693" y="3919"/>
                  </a:cubicBezTo>
                  <a:lnTo>
                    <a:pt x="19693" y="3907"/>
                  </a:lnTo>
                  <a:cubicBezTo>
                    <a:pt x="19691" y="3904"/>
                    <a:pt x="19687" y="3903"/>
                    <a:pt x="19681" y="3903"/>
                  </a:cubicBezTo>
                  <a:close/>
                  <a:moveTo>
                    <a:pt x="10718" y="3717"/>
                  </a:moveTo>
                  <a:cubicBezTo>
                    <a:pt x="10717" y="3717"/>
                    <a:pt x="10717" y="3717"/>
                    <a:pt x="10716" y="3717"/>
                  </a:cubicBezTo>
                  <a:cubicBezTo>
                    <a:pt x="10633" y="3741"/>
                    <a:pt x="10883" y="4741"/>
                    <a:pt x="11276" y="5943"/>
                  </a:cubicBezTo>
                  <a:cubicBezTo>
                    <a:pt x="11664" y="7143"/>
                    <a:pt x="12040" y="8087"/>
                    <a:pt x="12130" y="8087"/>
                  </a:cubicBezTo>
                  <a:cubicBezTo>
                    <a:pt x="12131" y="8087"/>
                    <a:pt x="12132" y="8087"/>
                    <a:pt x="12133" y="8086"/>
                  </a:cubicBezTo>
                  <a:cubicBezTo>
                    <a:pt x="12216" y="8063"/>
                    <a:pt x="11966" y="7062"/>
                    <a:pt x="11573" y="5860"/>
                  </a:cubicBezTo>
                  <a:cubicBezTo>
                    <a:pt x="11183" y="4665"/>
                    <a:pt x="10816" y="3717"/>
                    <a:pt x="10718" y="3717"/>
                  </a:cubicBezTo>
                  <a:close/>
                  <a:moveTo>
                    <a:pt x="23622" y="5317"/>
                  </a:moveTo>
                  <a:cubicBezTo>
                    <a:pt x="23429" y="5317"/>
                    <a:pt x="22117" y="5759"/>
                    <a:pt x="20598" y="6491"/>
                  </a:cubicBezTo>
                  <a:cubicBezTo>
                    <a:pt x="18967" y="7277"/>
                    <a:pt x="17753" y="8086"/>
                    <a:pt x="17788" y="8158"/>
                  </a:cubicBezTo>
                  <a:cubicBezTo>
                    <a:pt x="17791" y="8161"/>
                    <a:pt x="17796" y="8163"/>
                    <a:pt x="17804" y="8163"/>
                  </a:cubicBezTo>
                  <a:cubicBezTo>
                    <a:pt x="17962" y="8163"/>
                    <a:pt x="19200" y="7512"/>
                    <a:pt x="20729" y="6765"/>
                  </a:cubicBezTo>
                  <a:cubicBezTo>
                    <a:pt x="22348" y="5991"/>
                    <a:pt x="23682" y="5407"/>
                    <a:pt x="23646" y="5324"/>
                  </a:cubicBezTo>
                  <a:cubicBezTo>
                    <a:pt x="23644" y="5319"/>
                    <a:pt x="23636" y="5317"/>
                    <a:pt x="23622" y="5317"/>
                  </a:cubicBezTo>
                  <a:close/>
                  <a:moveTo>
                    <a:pt x="16384" y="4253"/>
                  </a:moveTo>
                  <a:cubicBezTo>
                    <a:pt x="16272" y="4289"/>
                    <a:pt x="15778" y="5179"/>
                    <a:pt x="15240" y="6300"/>
                  </a:cubicBezTo>
                  <a:cubicBezTo>
                    <a:pt x="14681" y="7455"/>
                    <a:pt x="14300" y="8432"/>
                    <a:pt x="14371" y="8467"/>
                  </a:cubicBezTo>
                  <a:cubicBezTo>
                    <a:pt x="14373" y="8468"/>
                    <a:pt x="14374" y="8468"/>
                    <a:pt x="14376" y="8468"/>
                  </a:cubicBezTo>
                  <a:cubicBezTo>
                    <a:pt x="14474" y="8468"/>
                    <a:pt x="14977" y="7564"/>
                    <a:pt x="15514" y="6431"/>
                  </a:cubicBezTo>
                  <a:cubicBezTo>
                    <a:pt x="16073" y="5266"/>
                    <a:pt x="16466" y="4302"/>
                    <a:pt x="16384" y="4253"/>
                  </a:cubicBezTo>
                  <a:close/>
                  <a:moveTo>
                    <a:pt x="22027" y="8717"/>
                  </a:moveTo>
                  <a:cubicBezTo>
                    <a:pt x="21979" y="8717"/>
                    <a:pt x="21932" y="8765"/>
                    <a:pt x="21932" y="8813"/>
                  </a:cubicBezTo>
                  <a:cubicBezTo>
                    <a:pt x="21932" y="8872"/>
                    <a:pt x="21967" y="8908"/>
                    <a:pt x="22027" y="8920"/>
                  </a:cubicBezTo>
                  <a:cubicBezTo>
                    <a:pt x="22086" y="8908"/>
                    <a:pt x="22122" y="8872"/>
                    <a:pt x="22122" y="8813"/>
                  </a:cubicBezTo>
                  <a:cubicBezTo>
                    <a:pt x="22122" y="8765"/>
                    <a:pt x="22086" y="8717"/>
                    <a:pt x="22027" y="8717"/>
                  </a:cubicBezTo>
                  <a:close/>
                  <a:moveTo>
                    <a:pt x="6211" y="7156"/>
                  </a:moveTo>
                  <a:cubicBezTo>
                    <a:pt x="6187" y="7156"/>
                    <a:pt x="6172" y="7160"/>
                    <a:pt x="6168" y="7170"/>
                  </a:cubicBezTo>
                  <a:cubicBezTo>
                    <a:pt x="6144" y="7253"/>
                    <a:pt x="6977" y="7670"/>
                    <a:pt x="7989" y="8217"/>
                  </a:cubicBezTo>
                  <a:cubicBezTo>
                    <a:pt x="8930" y="8715"/>
                    <a:pt x="9696" y="9142"/>
                    <a:pt x="9838" y="9142"/>
                  </a:cubicBezTo>
                  <a:cubicBezTo>
                    <a:pt x="9848" y="9142"/>
                    <a:pt x="9855" y="9139"/>
                    <a:pt x="9859" y="9134"/>
                  </a:cubicBezTo>
                  <a:lnTo>
                    <a:pt x="9847" y="9134"/>
                  </a:lnTo>
                  <a:cubicBezTo>
                    <a:pt x="9894" y="9075"/>
                    <a:pt x="9156" y="8479"/>
                    <a:pt x="8132" y="7932"/>
                  </a:cubicBezTo>
                  <a:cubicBezTo>
                    <a:pt x="7223" y="7445"/>
                    <a:pt x="6407" y="7156"/>
                    <a:pt x="6211" y="7156"/>
                  </a:cubicBezTo>
                  <a:close/>
                  <a:moveTo>
                    <a:pt x="13800" y="6610"/>
                  </a:moveTo>
                  <a:cubicBezTo>
                    <a:pt x="13728" y="6610"/>
                    <a:pt x="13585" y="7193"/>
                    <a:pt x="13454" y="7908"/>
                  </a:cubicBezTo>
                  <a:cubicBezTo>
                    <a:pt x="13323" y="8622"/>
                    <a:pt x="13228" y="9217"/>
                    <a:pt x="13312" y="9241"/>
                  </a:cubicBezTo>
                  <a:cubicBezTo>
                    <a:pt x="13313" y="9242"/>
                    <a:pt x="13315" y="9242"/>
                    <a:pt x="13316" y="9242"/>
                  </a:cubicBezTo>
                  <a:cubicBezTo>
                    <a:pt x="13393" y="9242"/>
                    <a:pt x="13624" y="8690"/>
                    <a:pt x="13764" y="7967"/>
                  </a:cubicBezTo>
                  <a:cubicBezTo>
                    <a:pt x="13907" y="7229"/>
                    <a:pt x="13883" y="6622"/>
                    <a:pt x="13800" y="6622"/>
                  </a:cubicBezTo>
                  <a:lnTo>
                    <a:pt x="13800" y="6610"/>
                  </a:lnTo>
                  <a:close/>
                  <a:moveTo>
                    <a:pt x="1694" y="7626"/>
                  </a:moveTo>
                  <a:cubicBezTo>
                    <a:pt x="1678" y="7626"/>
                    <a:pt x="1669" y="7628"/>
                    <a:pt x="1667" y="7634"/>
                  </a:cubicBezTo>
                  <a:cubicBezTo>
                    <a:pt x="1631" y="7705"/>
                    <a:pt x="2882" y="8265"/>
                    <a:pt x="4489" y="8753"/>
                  </a:cubicBezTo>
                  <a:cubicBezTo>
                    <a:pt x="5869" y="9162"/>
                    <a:pt x="7065" y="9378"/>
                    <a:pt x="7383" y="9378"/>
                  </a:cubicBezTo>
                  <a:cubicBezTo>
                    <a:pt x="7435" y="9378"/>
                    <a:pt x="7464" y="9372"/>
                    <a:pt x="7466" y="9360"/>
                  </a:cubicBezTo>
                  <a:cubicBezTo>
                    <a:pt x="7477" y="9277"/>
                    <a:pt x="6168" y="8932"/>
                    <a:pt x="4572" y="8455"/>
                  </a:cubicBezTo>
                  <a:cubicBezTo>
                    <a:pt x="3098" y="8015"/>
                    <a:pt x="1887" y="7626"/>
                    <a:pt x="1694" y="7626"/>
                  </a:cubicBezTo>
                  <a:close/>
                  <a:moveTo>
                    <a:pt x="16644" y="8341"/>
                  </a:moveTo>
                  <a:cubicBezTo>
                    <a:pt x="16495" y="8341"/>
                    <a:pt x="16042" y="8527"/>
                    <a:pt x="15538" y="8789"/>
                  </a:cubicBezTo>
                  <a:cubicBezTo>
                    <a:pt x="14943" y="9110"/>
                    <a:pt x="14478" y="9420"/>
                    <a:pt x="14526" y="9491"/>
                  </a:cubicBezTo>
                  <a:cubicBezTo>
                    <a:pt x="14534" y="9505"/>
                    <a:pt x="14553" y="9511"/>
                    <a:pt x="14582" y="9511"/>
                  </a:cubicBezTo>
                  <a:cubicBezTo>
                    <a:pt x="14738" y="9511"/>
                    <a:pt x="15180" y="9333"/>
                    <a:pt x="15681" y="9063"/>
                  </a:cubicBezTo>
                  <a:cubicBezTo>
                    <a:pt x="16276" y="8753"/>
                    <a:pt x="16729" y="8444"/>
                    <a:pt x="16693" y="8360"/>
                  </a:cubicBezTo>
                  <a:cubicBezTo>
                    <a:pt x="16687" y="8347"/>
                    <a:pt x="16670" y="8341"/>
                    <a:pt x="16644" y="8341"/>
                  </a:cubicBezTo>
                  <a:close/>
                  <a:moveTo>
                    <a:pt x="10709" y="6990"/>
                  </a:moveTo>
                  <a:cubicBezTo>
                    <a:pt x="10707" y="6990"/>
                    <a:pt x="10705" y="6990"/>
                    <a:pt x="10704" y="6991"/>
                  </a:cubicBezTo>
                  <a:cubicBezTo>
                    <a:pt x="10633" y="7015"/>
                    <a:pt x="10775" y="7658"/>
                    <a:pt x="11085" y="8396"/>
                  </a:cubicBezTo>
                  <a:cubicBezTo>
                    <a:pt x="11382" y="9116"/>
                    <a:pt x="11734" y="9649"/>
                    <a:pt x="11825" y="9649"/>
                  </a:cubicBezTo>
                  <a:cubicBezTo>
                    <a:pt x="11829" y="9649"/>
                    <a:pt x="11832" y="9648"/>
                    <a:pt x="11835" y="9646"/>
                  </a:cubicBezTo>
                  <a:cubicBezTo>
                    <a:pt x="11907" y="9610"/>
                    <a:pt x="11680" y="9015"/>
                    <a:pt x="11371" y="8277"/>
                  </a:cubicBezTo>
                  <a:cubicBezTo>
                    <a:pt x="11056" y="7565"/>
                    <a:pt x="10786" y="6990"/>
                    <a:pt x="10709" y="6990"/>
                  </a:cubicBezTo>
                  <a:close/>
                  <a:moveTo>
                    <a:pt x="19807" y="8786"/>
                  </a:moveTo>
                  <a:cubicBezTo>
                    <a:pt x="19562" y="8786"/>
                    <a:pt x="18947" y="8897"/>
                    <a:pt x="18229" y="9075"/>
                  </a:cubicBezTo>
                  <a:cubicBezTo>
                    <a:pt x="17312" y="9301"/>
                    <a:pt x="16586" y="9551"/>
                    <a:pt x="16610" y="9634"/>
                  </a:cubicBezTo>
                  <a:cubicBezTo>
                    <a:pt x="16615" y="9652"/>
                    <a:pt x="16655" y="9661"/>
                    <a:pt x="16723" y="9661"/>
                  </a:cubicBezTo>
                  <a:cubicBezTo>
                    <a:pt x="16971" y="9661"/>
                    <a:pt x="17594" y="9549"/>
                    <a:pt x="18312" y="9372"/>
                  </a:cubicBezTo>
                  <a:cubicBezTo>
                    <a:pt x="19217" y="9146"/>
                    <a:pt x="19943" y="8896"/>
                    <a:pt x="19931" y="8813"/>
                  </a:cubicBezTo>
                  <a:lnTo>
                    <a:pt x="19919" y="8813"/>
                  </a:lnTo>
                  <a:cubicBezTo>
                    <a:pt x="19914" y="8795"/>
                    <a:pt x="19875" y="8786"/>
                    <a:pt x="19807" y="8786"/>
                  </a:cubicBezTo>
                  <a:close/>
                  <a:moveTo>
                    <a:pt x="8657" y="9904"/>
                  </a:moveTo>
                  <a:cubicBezTo>
                    <a:pt x="8610" y="9904"/>
                    <a:pt x="8581" y="9913"/>
                    <a:pt x="8573" y="9932"/>
                  </a:cubicBezTo>
                  <a:cubicBezTo>
                    <a:pt x="8537" y="10003"/>
                    <a:pt x="8942" y="10253"/>
                    <a:pt x="9502" y="10396"/>
                  </a:cubicBezTo>
                  <a:cubicBezTo>
                    <a:pt x="9781" y="10474"/>
                    <a:pt x="10040" y="10503"/>
                    <a:pt x="10229" y="10503"/>
                  </a:cubicBezTo>
                  <a:cubicBezTo>
                    <a:pt x="10418" y="10503"/>
                    <a:pt x="10537" y="10474"/>
                    <a:pt x="10537" y="10432"/>
                  </a:cubicBezTo>
                  <a:cubicBezTo>
                    <a:pt x="10549" y="10349"/>
                    <a:pt x="10109" y="10241"/>
                    <a:pt x="9573" y="10098"/>
                  </a:cubicBezTo>
                  <a:cubicBezTo>
                    <a:pt x="9161" y="9998"/>
                    <a:pt x="8812" y="9904"/>
                    <a:pt x="8657" y="9904"/>
                  </a:cubicBezTo>
                  <a:close/>
                  <a:moveTo>
                    <a:pt x="18483" y="10576"/>
                  </a:moveTo>
                  <a:cubicBezTo>
                    <a:pt x="18149" y="10576"/>
                    <a:pt x="17948" y="10588"/>
                    <a:pt x="17943" y="10622"/>
                  </a:cubicBezTo>
                  <a:cubicBezTo>
                    <a:pt x="17943" y="10706"/>
                    <a:pt x="19110" y="10884"/>
                    <a:pt x="20562" y="10932"/>
                  </a:cubicBezTo>
                  <a:cubicBezTo>
                    <a:pt x="20856" y="10944"/>
                    <a:pt x="21138" y="10949"/>
                    <a:pt x="21401" y="10949"/>
                  </a:cubicBezTo>
                  <a:cubicBezTo>
                    <a:pt x="22443" y="10949"/>
                    <a:pt x="23194" y="10867"/>
                    <a:pt x="23194" y="10801"/>
                  </a:cubicBezTo>
                  <a:lnTo>
                    <a:pt x="23182" y="10801"/>
                  </a:lnTo>
                  <a:cubicBezTo>
                    <a:pt x="23182" y="10706"/>
                    <a:pt x="22015" y="10658"/>
                    <a:pt x="20574" y="10622"/>
                  </a:cubicBezTo>
                  <a:cubicBezTo>
                    <a:pt x="19724" y="10601"/>
                    <a:pt x="18965" y="10576"/>
                    <a:pt x="18483" y="10576"/>
                  </a:cubicBezTo>
                  <a:close/>
                  <a:moveTo>
                    <a:pt x="6102" y="10704"/>
                  </a:moveTo>
                  <a:cubicBezTo>
                    <a:pt x="5980" y="10704"/>
                    <a:pt x="5855" y="10705"/>
                    <a:pt x="5727" y="10706"/>
                  </a:cubicBezTo>
                  <a:cubicBezTo>
                    <a:pt x="4477" y="10730"/>
                    <a:pt x="3453" y="10801"/>
                    <a:pt x="3453" y="10896"/>
                  </a:cubicBezTo>
                  <a:cubicBezTo>
                    <a:pt x="3453" y="10971"/>
                    <a:pt x="4279" y="11017"/>
                    <a:pt x="5361" y="11017"/>
                  </a:cubicBezTo>
                  <a:cubicBezTo>
                    <a:pt x="5484" y="11017"/>
                    <a:pt x="5610" y="11016"/>
                    <a:pt x="5739" y="11015"/>
                  </a:cubicBezTo>
                  <a:cubicBezTo>
                    <a:pt x="6989" y="11003"/>
                    <a:pt x="8013" y="10920"/>
                    <a:pt x="8013" y="10837"/>
                  </a:cubicBezTo>
                  <a:cubicBezTo>
                    <a:pt x="8013" y="10751"/>
                    <a:pt x="7186" y="10704"/>
                    <a:pt x="6102" y="10704"/>
                  </a:cubicBezTo>
                  <a:close/>
                  <a:moveTo>
                    <a:pt x="1385" y="11443"/>
                  </a:moveTo>
                  <a:cubicBezTo>
                    <a:pt x="1289" y="11443"/>
                    <a:pt x="1289" y="11635"/>
                    <a:pt x="1385" y="11635"/>
                  </a:cubicBezTo>
                  <a:cubicBezTo>
                    <a:pt x="1388" y="11635"/>
                    <a:pt x="1390" y="11635"/>
                    <a:pt x="1393" y="11634"/>
                  </a:cubicBezTo>
                  <a:cubicBezTo>
                    <a:pt x="1441" y="11634"/>
                    <a:pt x="1489" y="11587"/>
                    <a:pt x="1489" y="11539"/>
                  </a:cubicBezTo>
                  <a:cubicBezTo>
                    <a:pt x="1489" y="11480"/>
                    <a:pt x="1441" y="11444"/>
                    <a:pt x="1393" y="11444"/>
                  </a:cubicBezTo>
                  <a:cubicBezTo>
                    <a:pt x="1390" y="11444"/>
                    <a:pt x="1388" y="11443"/>
                    <a:pt x="1385" y="11443"/>
                  </a:cubicBezTo>
                  <a:close/>
                  <a:moveTo>
                    <a:pt x="14806" y="10971"/>
                  </a:moveTo>
                  <a:cubicBezTo>
                    <a:pt x="14739" y="10971"/>
                    <a:pt x="14699" y="10982"/>
                    <a:pt x="14693" y="11003"/>
                  </a:cubicBezTo>
                  <a:cubicBezTo>
                    <a:pt x="14657" y="11087"/>
                    <a:pt x="15169" y="11301"/>
                    <a:pt x="15812" y="11503"/>
                  </a:cubicBezTo>
                  <a:cubicBezTo>
                    <a:pt x="16288" y="11653"/>
                    <a:pt x="16712" y="11738"/>
                    <a:pt x="16909" y="11738"/>
                  </a:cubicBezTo>
                  <a:cubicBezTo>
                    <a:pt x="16979" y="11738"/>
                    <a:pt x="17020" y="11727"/>
                    <a:pt x="17026" y="11706"/>
                  </a:cubicBezTo>
                  <a:cubicBezTo>
                    <a:pt x="17062" y="11622"/>
                    <a:pt x="16562" y="11408"/>
                    <a:pt x="15907" y="11206"/>
                  </a:cubicBezTo>
                  <a:cubicBezTo>
                    <a:pt x="15413" y="11056"/>
                    <a:pt x="14998" y="10971"/>
                    <a:pt x="14806" y="10971"/>
                  </a:cubicBezTo>
                  <a:close/>
                  <a:moveTo>
                    <a:pt x="24670" y="11468"/>
                  </a:moveTo>
                  <a:cubicBezTo>
                    <a:pt x="24468" y="11468"/>
                    <a:pt x="24361" y="11718"/>
                    <a:pt x="24503" y="11873"/>
                  </a:cubicBezTo>
                  <a:cubicBezTo>
                    <a:pt x="24549" y="11918"/>
                    <a:pt x="24605" y="11938"/>
                    <a:pt x="24660" y="11938"/>
                  </a:cubicBezTo>
                  <a:cubicBezTo>
                    <a:pt x="24781" y="11938"/>
                    <a:pt x="24900" y="11844"/>
                    <a:pt x="24908" y="11706"/>
                  </a:cubicBezTo>
                  <a:cubicBezTo>
                    <a:pt x="24908" y="11575"/>
                    <a:pt x="24801" y="11468"/>
                    <a:pt x="24670" y="11468"/>
                  </a:cubicBezTo>
                  <a:close/>
                  <a:moveTo>
                    <a:pt x="9067" y="11809"/>
                  </a:moveTo>
                  <a:cubicBezTo>
                    <a:pt x="8852" y="11809"/>
                    <a:pt x="8038" y="12049"/>
                    <a:pt x="7061" y="12361"/>
                  </a:cubicBezTo>
                  <a:cubicBezTo>
                    <a:pt x="5942" y="12730"/>
                    <a:pt x="5037" y="13027"/>
                    <a:pt x="5060" y="13111"/>
                  </a:cubicBezTo>
                  <a:cubicBezTo>
                    <a:pt x="5062" y="13124"/>
                    <a:pt x="5088" y="13130"/>
                    <a:pt x="5133" y="13130"/>
                  </a:cubicBezTo>
                  <a:cubicBezTo>
                    <a:pt x="5377" y="13130"/>
                    <a:pt x="6203" y="12949"/>
                    <a:pt x="7156" y="12658"/>
                  </a:cubicBezTo>
                  <a:cubicBezTo>
                    <a:pt x="8287" y="12313"/>
                    <a:pt x="9144" y="11908"/>
                    <a:pt x="9121" y="11825"/>
                  </a:cubicBezTo>
                  <a:cubicBezTo>
                    <a:pt x="9116" y="11814"/>
                    <a:pt x="9098" y="11809"/>
                    <a:pt x="9067" y="11809"/>
                  </a:cubicBezTo>
                  <a:close/>
                  <a:moveTo>
                    <a:pt x="11247" y="11624"/>
                  </a:moveTo>
                  <a:cubicBezTo>
                    <a:pt x="11117" y="11624"/>
                    <a:pt x="10594" y="11916"/>
                    <a:pt x="10013" y="12325"/>
                  </a:cubicBezTo>
                  <a:cubicBezTo>
                    <a:pt x="9359" y="12777"/>
                    <a:pt x="8859" y="13194"/>
                    <a:pt x="8918" y="13277"/>
                  </a:cubicBezTo>
                  <a:cubicBezTo>
                    <a:pt x="8923" y="13284"/>
                    <a:pt x="8932" y="13288"/>
                    <a:pt x="8946" y="13288"/>
                  </a:cubicBezTo>
                  <a:cubicBezTo>
                    <a:pt x="9077" y="13288"/>
                    <a:pt x="9601" y="12996"/>
                    <a:pt x="10192" y="12587"/>
                  </a:cubicBezTo>
                  <a:cubicBezTo>
                    <a:pt x="10835" y="12134"/>
                    <a:pt x="11323" y="11706"/>
                    <a:pt x="11276" y="11634"/>
                  </a:cubicBezTo>
                  <a:cubicBezTo>
                    <a:pt x="11271" y="11627"/>
                    <a:pt x="11261" y="11624"/>
                    <a:pt x="11247" y="11624"/>
                  </a:cubicBezTo>
                  <a:close/>
                  <a:moveTo>
                    <a:pt x="3727" y="13468"/>
                  </a:moveTo>
                  <a:cubicBezTo>
                    <a:pt x="3513" y="13468"/>
                    <a:pt x="3406" y="13730"/>
                    <a:pt x="3560" y="13873"/>
                  </a:cubicBezTo>
                  <a:cubicBezTo>
                    <a:pt x="3609" y="13918"/>
                    <a:pt x="3668" y="13938"/>
                    <a:pt x="3725" y="13938"/>
                  </a:cubicBezTo>
                  <a:cubicBezTo>
                    <a:pt x="3848" y="13938"/>
                    <a:pt x="3965" y="13844"/>
                    <a:pt x="3965" y="13706"/>
                  </a:cubicBezTo>
                  <a:lnTo>
                    <a:pt x="3953" y="13706"/>
                  </a:lnTo>
                  <a:cubicBezTo>
                    <a:pt x="3953" y="13575"/>
                    <a:pt x="3846" y="13468"/>
                    <a:pt x="3727" y="13468"/>
                  </a:cubicBezTo>
                  <a:close/>
                  <a:moveTo>
                    <a:pt x="18286" y="12362"/>
                  </a:moveTo>
                  <a:cubicBezTo>
                    <a:pt x="18221" y="12362"/>
                    <a:pt x="18185" y="12369"/>
                    <a:pt x="18181" y="12384"/>
                  </a:cubicBezTo>
                  <a:cubicBezTo>
                    <a:pt x="18157" y="12468"/>
                    <a:pt x="19467" y="12825"/>
                    <a:pt x="21074" y="13242"/>
                  </a:cubicBezTo>
                  <a:cubicBezTo>
                    <a:pt x="22527" y="13618"/>
                    <a:pt x="23737" y="13956"/>
                    <a:pt x="23982" y="13956"/>
                  </a:cubicBezTo>
                  <a:cubicBezTo>
                    <a:pt x="24008" y="13956"/>
                    <a:pt x="24024" y="13952"/>
                    <a:pt x="24027" y="13944"/>
                  </a:cubicBezTo>
                  <a:lnTo>
                    <a:pt x="24015" y="13920"/>
                  </a:lnTo>
                  <a:cubicBezTo>
                    <a:pt x="24039" y="13849"/>
                    <a:pt x="22777" y="13361"/>
                    <a:pt x="21158" y="12932"/>
                  </a:cubicBezTo>
                  <a:cubicBezTo>
                    <a:pt x="19794" y="12571"/>
                    <a:pt x="18633" y="12362"/>
                    <a:pt x="18286" y="12362"/>
                  </a:cubicBezTo>
                  <a:close/>
                  <a:moveTo>
                    <a:pt x="16230" y="12744"/>
                  </a:moveTo>
                  <a:cubicBezTo>
                    <a:pt x="16218" y="12744"/>
                    <a:pt x="16209" y="12747"/>
                    <a:pt x="16205" y="12754"/>
                  </a:cubicBezTo>
                  <a:cubicBezTo>
                    <a:pt x="16145" y="12813"/>
                    <a:pt x="16610" y="13266"/>
                    <a:pt x="17276" y="13682"/>
                  </a:cubicBezTo>
                  <a:cubicBezTo>
                    <a:pt x="17855" y="14033"/>
                    <a:pt x="18397" y="14232"/>
                    <a:pt x="18554" y="14232"/>
                  </a:cubicBezTo>
                  <a:cubicBezTo>
                    <a:pt x="18578" y="14232"/>
                    <a:pt x="18593" y="14228"/>
                    <a:pt x="18598" y="14218"/>
                  </a:cubicBezTo>
                  <a:lnTo>
                    <a:pt x="18586" y="14206"/>
                  </a:lnTo>
                  <a:cubicBezTo>
                    <a:pt x="18634" y="14123"/>
                    <a:pt x="18086" y="13813"/>
                    <a:pt x="17443" y="13408"/>
                  </a:cubicBezTo>
                  <a:cubicBezTo>
                    <a:pt x="16848" y="13052"/>
                    <a:pt x="16352" y="12744"/>
                    <a:pt x="16230" y="12744"/>
                  </a:cubicBezTo>
                  <a:close/>
                  <a:moveTo>
                    <a:pt x="13862" y="12464"/>
                  </a:moveTo>
                  <a:cubicBezTo>
                    <a:pt x="13856" y="12464"/>
                    <a:pt x="13851" y="12465"/>
                    <a:pt x="13847" y="12468"/>
                  </a:cubicBezTo>
                  <a:cubicBezTo>
                    <a:pt x="13788" y="12527"/>
                    <a:pt x="14026" y="12980"/>
                    <a:pt x="14395" y="13504"/>
                  </a:cubicBezTo>
                  <a:cubicBezTo>
                    <a:pt x="14743" y="13998"/>
                    <a:pt x="15070" y="14365"/>
                    <a:pt x="15166" y="14365"/>
                  </a:cubicBezTo>
                  <a:cubicBezTo>
                    <a:pt x="15172" y="14365"/>
                    <a:pt x="15177" y="14364"/>
                    <a:pt x="15181" y="14361"/>
                  </a:cubicBezTo>
                  <a:lnTo>
                    <a:pt x="15181" y="14349"/>
                  </a:lnTo>
                  <a:cubicBezTo>
                    <a:pt x="15252" y="14301"/>
                    <a:pt x="15014" y="13849"/>
                    <a:pt x="14645" y="13325"/>
                  </a:cubicBezTo>
                  <a:cubicBezTo>
                    <a:pt x="14297" y="12831"/>
                    <a:pt x="13959" y="12464"/>
                    <a:pt x="13862" y="12464"/>
                  </a:cubicBezTo>
                  <a:close/>
                  <a:moveTo>
                    <a:pt x="19919" y="14849"/>
                  </a:moveTo>
                  <a:cubicBezTo>
                    <a:pt x="19717" y="14849"/>
                    <a:pt x="19610" y="15099"/>
                    <a:pt x="19765" y="15254"/>
                  </a:cubicBezTo>
                  <a:cubicBezTo>
                    <a:pt x="19810" y="15299"/>
                    <a:pt x="19866" y="15319"/>
                    <a:pt x="19922" y="15319"/>
                  </a:cubicBezTo>
                  <a:cubicBezTo>
                    <a:pt x="20045" y="15319"/>
                    <a:pt x="20166" y="15222"/>
                    <a:pt x="20158" y="15075"/>
                  </a:cubicBezTo>
                  <a:cubicBezTo>
                    <a:pt x="20158" y="14956"/>
                    <a:pt x="20050" y="14849"/>
                    <a:pt x="19919" y="14849"/>
                  </a:cubicBezTo>
                  <a:close/>
                  <a:moveTo>
                    <a:pt x="12416" y="12706"/>
                  </a:moveTo>
                  <a:cubicBezTo>
                    <a:pt x="12332" y="12706"/>
                    <a:pt x="12155" y="13285"/>
                    <a:pt x="12014" y="14016"/>
                  </a:cubicBezTo>
                  <a:cubicBezTo>
                    <a:pt x="11871" y="14742"/>
                    <a:pt x="11835" y="15373"/>
                    <a:pt x="11918" y="15373"/>
                  </a:cubicBezTo>
                  <a:lnTo>
                    <a:pt x="11907" y="15349"/>
                  </a:lnTo>
                  <a:lnTo>
                    <a:pt x="11907" y="15349"/>
                  </a:lnTo>
                  <a:cubicBezTo>
                    <a:pt x="11908" y="15350"/>
                    <a:pt x="11910" y="15350"/>
                    <a:pt x="11912" y="15350"/>
                  </a:cubicBezTo>
                  <a:cubicBezTo>
                    <a:pt x="11998" y="15350"/>
                    <a:pt x="12183" y="14787"/>
                    <a:pt x="12323" y="14075"/>
                  </a:cubicBezTo>
                  <a:cubicBezTo>
                    <a:pt x="12466" y="13337"/>
                    <a:pt x="12502" y="12718"/>
                    <a:pt x="12419" y="12706"/>
                  </a:cubicBezTo>
                  <a:cubicBezTo>
                    <a:pt x="12418" y="12706"/>
                    <a:pt x="12417" y="12706"/>
                    <a:pt x="12416" y="12706"/>
                  </a:cubicBezTo>
                  <a:close/>
                  <a:moveTo>
                    <a:pt x="7731" y="14014"/>
                  </a:moveTo>
                  <a:cubicBezTo>
                    <a:pt x="7504" y="14014"/>
                    <a:pt x="6420" y="14317"/>
                    <a:pt x="5156" y="14837"/>
                  </a:cubicBezTo>
                  <a:cubicBezTo>
                    <a:pt x="3751" y="15432"/>
                    <a:pt x="2679" y="16052"/>
                    <a:pt x="2727" y="16135"/>
                  </a:cubicBezTo>
                  <a:cubicBezTo>
                    <a:pt x="2730" y="16140"/>
                    <a:pt x="2737" y="16142"/>
                    <a:pt x="2749" y="16142"/>
                  </a:cubicBezTo>
                  <a:cubicBezTo>
                    <a:pt x="2918" y="16142"/>
                    <a:pt x="3971" y="15669"/>
                    <a:pt x="5275" y="15123"/>
                  </a:cubicBezTo>
                  <a:cubicBezTo>
                    <a:pt x="6668" y="14551"/>
                    <a:pt x="7811" y="14111"/>
                    <a:pt x="7775" y="14028"/>
                  </a:cubicBezTo>
                  <a:cubicBezTo>
                    <a:pt x="7774" y="14019"/>
                    <a:pt x="7759" y="14014"/>
                    <a:pt x="7731" y="14014"/>
                  </a:cubicBezTo>
                  <a:close/>
                  <a:moveTo>
                    <a:pt x="10983" y="14038"/>
                  </a:moveTo>
                  <a:cubicBezTo>
                    <a:pt x="10886" y="14038"/>
                    <a:pt x="10467" y="14753"/>
                    <a:pt x="10037" y="15683"/>
                  </a:cubicBezTo>
                  <a:cubicBezTo>
                    <a:pt x="9597" y="16635"/>
                    <a:pt x="9299" y="17433"/>
                    <a:pt x="9382" y="17468"/>
                  </a:cubicBezTo>
                  <a:cubicBezTo>
                    <a:pt x="9385" y="17470"/>
                    <a:pt x="9387" y="17471"/>
                    <a:pt x="9390" y="17471"/>
                  </a:cubicBezTo>
                  <a:cubicBezTo>
                    <a:pt x="9480" y="17471"/>
                    <a:pt x="9896" y="16749"/>
                    <a:pt x="10323" y="15825"/>
                  </a:cubicBezTo>
                  <a:cubicBezTo>
                    <a:pt x="10764" y="14873"/>
                    <a:pt x="11061" y="14075"/>
                    <a:pt x="10990" y="14039"/>
                  </a:cubicBezTo>
                  <a:cubicBezTo>
                    <a:pt x="10988" y="14039"/>
                    <a:pt x="10986" y="14038"/>
                    <a:pt x="10983" y="14038"/>
                  </a:cubicBezTo>
                  <a:close/>
                  <a:moveTo>
                    <a:pt x="9156" y="14619"/>
                  </a:moveTo>
                  <a:cubicBezTo>
                    <a:pt x="9032" y="14619"/>
                    <a:pt x="8208" y="15221"/>
                    <a:pt x="7287" y="16040"/>
                  </a:cubicBezTo>
                  <a:cubicBezTo>
                    <a:pt x="6334" y="16897"/>
                    <a:pt x="5632" y="17695"/>
                    <a:pt x="5703" y="17754"/>
                  </a:cubicBezTo>
                  <a:cubicBezTo>
                    <a:pt x="5706" y="17757"/>
                    <a:pt x="5709" y="17758"/>
                    <a:pt x="5714" y="17758"/>
                  </a:cubicBezTo>
                  <a:cubicBezTo>
                    <a:pt x="5826" y="17758"/>
                    <a:pt x="6576" y="17089"/>
                    <a:pt x="7501" y="16266"/>
                  </a:cubicBezTo>
                  <a:cubicBezTo>
                    <a:pt x="8454" y="15409"/>
                    <a:pt x="9216" y="14694"/>
                    <a:pt x="9168" y="14635"/>
                  </a:cubicBezTo>
                  <a:lnTo>
                    <a:pt x="9168" y="14623"/>
                  </a:lnTo>
                  <a:cubicBezTo>
                    <a:pt x="9165" y="14620"/>
                    <a:pt x="9161" y="14619"/>
                    <a:pt x="9156" y="14619"/>
                  </a:cubicBezTo>
                  <a:close/>
                  <a:moveTo>
                    <a:pt x="13683" y="14313"/>
                  </a:moveTo>
                  <a:cubicBezTo>
                    <a:pt x="13682" y="14313"/>
                    <a:pt x="13682" y="14313"/>
                    <a:pt x="13681" y="14313"/>
                  </a:cubicBezTo>
                  <a:cubicBezTo>
                    <a:pt x="13597" y="14337"/>
                    <a:pt x="13788" y="15290"/>
                    <a:pt x="14085" y="16445"/>
                  </a:cubicBezTo>
                  <a:cubicBezTo>
                    <a:pt x="14391" y="17585"/>
                    <a:pt x="14708" y="18493"/>
                    <a:pt x="14796" y="18493"/>
                  </a:cubicBezTo>
                  <a:cubicBezTo>
                    <a:pt x="14798" y="18493"/>
                    <a:pt x="14799" y="18493"/>
                    <a:pt x="14800" y="18492"/>
                  </a:cubicBezTo>
                  <a:lnTo>
                    <a:pt x="14800" y="18480"/>
                  </a:lnTo>
                  <a:cubicBezTo>
                    <a:pt x="14871" y="18457"/>
                    <a:pt x="14693" y="17516"/>
                    <a:pt x="14383" y="16361"/>
                  </a:cubicBezTo>
                  <a:cubicBezTo>
                    <a:pt x="14089" y="15221"/>
                    <a:pt x="13761" y="14313"/>
                    <a:pt x="13683" y="14313"/>
                  </a:cubicBezTo>
                  <a:close/>
                  <a:moveTo>
                    <a:pt x="8926" y="18146"/>
                  </a:moveTo>
                  <a:cubicBezTo>
                    <a:pt x="8920" y="18146"/>
                    <a:pt x="8913" y="18146"/>
                    <a:pt x="8906" y="18147"/>
                  </a:cubicBezTo>
                  <a:cubicBezTo>
                    <a:pt x="8704" y="18147"/>
                    <a:pt x="8597" y="18397"/>
                    <a:pt x="8751" y="18552"/>
                  </a:cubicBezTo>
                  <a:cubicBezTo>
                    <a:pt x="8796" y="18597"/>
                    <a:pt x="8853" y="18617"/>
                    <a:pt x="8909" y="18617"/>
                  </a:cubicBezTo>
                  <a:cubicBezTo>
                    <a:pt x="9033" y="18617"/>
                    <a:pt x="9156" y="18520"/>
                    <a:pt x="9156" y="18373"/>
                  </a:cubicBezTo>
                  <a:cubicBezTo>
                    <a:pt x="9145" y="18249"/>
                    <a:pt x="9048" y="18146"/>
                    <a:pt x="8926" y="18146"/>
                  </a:cubicBezTo>
                  <a:close/>
                  <a:moveTo>
                    <a:pt x="16368" y="14382"/>
                  </a:moveTo>
                  <a:cubicBezTo>
                    <a:pt x="16364" y="14382"/>
                    <a:pt x="16361" y="14383"/>
                    <a:pt x="16360" y="14385"/>
                  </a:cubicBezTo>
                  <a:cubicBezTo>
                    <a:pt x="16300" y="14432"/>
                    <a:pt x="17098" y="15432"/>
                    <a:pt x="18145" y="16611"/>
                  </a:cubicBezTo>
                  <a:cubicBezTo>
                    <a:pt x="19167" y="17749"/>
                    <a:pt x="20052" y="18637"/>
                    <a:pt x="20151" y="18637"/>
                  </a:cubicBezTo>
                  <a:cubicBezTo>
                    <a:pt x="20154" y="18637"/>
                    <a:pt x="20156" y="18636"/>
                    <a:pt x="20158" y="18635"/>
                  </a:cubicBezTo>
                  <a:lnTo>
                    <a:pt x="20158" y="18623"/>
                  </a:lnTo>
                  <a:cubicBezTo>
                    <a:pt x="20217" y="18564"/>
                    <a:pt x="19419" y="17576"/>
                    <a:pt x="18372" y="16409"/>
                  </a:cubicBezTo>
                  <a:cubicBezTo>
                    <a:pt x="17357" y="15267"/>
                    <a:pt x="16476" y="14382"/>
                    <a:pt x="16368" y="14382"/>
                  </a:cubicBezTo>
                  <a:close/>
                  <a:moveTo>
                    <a:pt x="18704" y="18624"/>
                  </a:moveTo>
                  <a:cubicBezTo>
                    <a:pt x="18650" y="18624"/>
                    <a:pt x="18596" y="18664"/>
                    <a:pt x="18610" y="18731"/>
                  </a:cubicBezTo>
                  <a:cubicBezTo>
                    <a:pt x="18610" y="18742"/>
                    <a:pt x="18610" y="18754"/>
                    <a:pt x="18610" y="18766"/>
                  </a:cubicBezTo>
                  <a:cubicBezTo>
                    <a:pt x="18620" y="18823"/>
                    <a:pt x="18662" y="18848"/>
                    <a:pt x="18704" y="18848"/>
                  </a:cubicBezTo>
                  <a:cubicBezTo>
                    <a:pt x="18758" y="18848"/>
                    <a:pt x="18814" y="18805"/>
                    <a:pt x="18800" y="18731"/>
                  </a:cubicBezTo>
                  <a:cubicBezTo>
                    <a:pt x="18800" y="18731"/>
                    <a:pt x="18800" y="18719"/>
                    <a:pt x="18800" y="18707"/>
                  </a:cubicBezTo>
                  <a:cubicBezTo>
                    <a:pt x="18790" y="18649"/>
                    <a:pt x="18747" y="18624"/>
                    <a:pt x="18704" y="18624"/>
                  </a:cubicBezTo>
                  <a:close/>
                  <a:moveTo>
                    <a:pt x="12704" y="15706"/>
                  </a:moveTo>
                  <a:cubicBezTo>
                    <a:pt x="12621" y="15706"/>
                    <a:pt x="12561" y="16814"/>
                    <a:pt x="12573" y="18207"/>
                  </a:cubicBezTo>
                  <a:cubicBezTo>
                    <a:pt x="12585" y="19600"/>
                    <a:pt x="12669" y="20707"/>
                    <a:pt x="12764" y="20707"/>
                  </a:cubicBezTo>
                  <a:lnTo>
                    <a:pt x="12752" y="20695"/>
                  </a:lnTo>
                  <a:cubicBezTo>
                    <a:pt x="12835" y="20695"/>
                    <a:pt x="12895" y="19600"/>
                    <a:pt x="12883" y="18207"/>
                  </a:cubicBezTo>
                  <a:cubicBezTo>
                    <a:pt x="12871" y="16814"/>
                    <a:pt x="12788" y="15706"/>
                    <a:pt x="12704" y="15706"/>
                  </a:cubicBezTo>
                  <a:close/>
                  <a:moveTo>
                    <a:pt x="11237" y="16289"/>
                  </a:moveTo>
                  <a:cubicBezTo>
                    <a:pt x="11149" y="16289"/>
                    <a:pt x="10808" y="17400"/>
                    <a:pt x="10466" y="18802"/>
                  </a:cubicBezTo>
                  <a:cubicBezTo>
                    <a:pt x="10133" y="20207"/>
                    <a:pt x="9930" y="21362"/>
                    <a:pt x="10013" y="21386"/>
                  </a:cubicBezTo>
                  <a:cubicBezTo>
                    <a:pt x="10014" y="21386"/>
                    <a:pt x="10014" y="21386"/>
                    <a:pt x="10015" y="21386"/>
                  </a:cubicBezTo>
                  <a:cubicBezTo>
                    <a:pt x="10101" y="21386"/>
                    <a:pt x="10444" y="20283"/>
                    <a:pt x="10775" y="18885"/>
                  </a:cubicBezTo>
                  <a:cubicBezTo>
                    <a:pt x="11109" y="17468"/>
                    <a:pt x="11323" y="16325"/>
                    <a:pt x="11240" y="16290"/>
                  </a:cubicBezTo>
                  <a:cubicBezTo>
                    <a:pt x="11239" y="16289"/>
                    <a:pt x="11238" y="16289"/>
                    <a:pt x="11237" y="16289"/>
                  </a:cubicBezTo>
                  <a:close/>
                  <a:moveTo>
                    <a:pt x="16185" y="16194"/>
                  </a:moveTo>
                  <a:cubicBezTo>
                    <a:pt x="16183" y="16194"/>
                    <a:pt x="16182" y="16194"/>
                    <a:pt x="16181" y="16194"/>
                  </a:cubicBezTo>
                  <a:cubicBezTo>
                    <a:pt x="16098" y="16230"/>
                    <a:pt x="16514" y="17480"/>
                    <a:pt x="17217" y="18957"/>
                  </a:cubicBezTo>
                  <a:cubicBezTo>
                    <a:pt x="17917" y="20391"/>
                    <a:pt x="18605" y="21506"/>
                    <a:pt x="18700" y="21506"/>
                  </a:cubicBezTo>
                  <a:cubicBezTo>
                    <a:pt x="18702" y="21506"/>
                    <a:pt x="18704" y="21506"/>
                    <a:pt x="18705" y="21505"/>
                  </a:cubicBezTo>
                  <a:lnTo>
                    <a:pt x="18705" y="21481"/>
                  </a:lnTo>
                  <a:cubicBezTo>
                    <a:pt x="18776" y="21433"/>
                    <a:pt x="18205" y="20290"/>
                    <a:pt x="17503" y="18826"/>
                  </a:cubicBezTo>
                  <a:cubicBezTo>
                    <a:pt x="16822" y="17383"/>
                    <a:pt x="16280" y="16194"/>
                    <a:pt x="16185" y="16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52" name="Google Shape;2852;p13"/>
            <p:cNvGrpSpPr/>
            <p:nvPr/>
          </p:nvGrpSpPr>
          <p:grpSpPr>
            <a:xfrm>
              <a:off x="5024800" y="360683"/>
              <a:ext cx="3952148" cy="2740361"/>
              <a:chOff x="5024800" y="540258"/>
              <a:chExt cx="3952148" cy="2740361"/>
            </a:xfrm>
          </p:grpSpPr>
          <p:sp>
            <p:nvSpPr>
              <p:cNvPr id="2853" name="Google Shape;2853;p13"/>
              <p:cNvSpPr/>
              <p:nvPr/>
            </p:nvSpPr>
            <p:spPr>
              <a:xfrm>
                <a:off x="5192286" y="1701190"/>
                <a:ext cx="118024" cy="107571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365" extrusionOk="0">
                    <a:moveTo>
                      <a:pt x="237" y="0"/>
                    </a:moveTo>
                    <a:cubicBezTo>
                      <a:pt x="88" y="0"/>
                      <a:pt x="0" y="7"/>
                      <a:pt x="0" y="7"/>
                    </a:cubicBezTo>
                    <a:lnTo>
                      <a:pt x="84" y="1627"/>
                    </a:lnTo>
                    <a:cubicBezTo>
                      <a:pt x="203" y="1606"/>
                      <a:pt x="319" y="1597"/>
                      <a:pt x="432" y="1597"/>
                    </a:cubicBezTo>
                    <a:cubicBezTo>
                      <a:pt x="1978" y="1597"/>
                      <a:pt x="2929" y="3365"/>
                      <a:pt x="2929" y="3365"/>
                    </a:cubicBezTo>
                    <a:lnTo>
                      <a:pt x="3691" y="2091"/>
                    </a:lnTo>
                    <a:cubicBezTo>
                      <a:pt x="3138" y="164"/>
                      <a:pt x="961" y="0"/>
                      <a:pt x="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13"/>
              <p:cNvSpPr/>
              <p:nvPr/>
            </p:nvSpPr>
            <p:spPr>
              <a:xfrm>
                <a:off x="7366059" y="2476762"/>
                <a:ext cx="213958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4381" extrusionOk="0">
                    <a:moveTo>
                      <a:pt x="4549" y="0"/>
                    </a:moveTo>
                    <a:cubicBezTo>
                      <a:pt x="3707" y="2024"/>
                      <a:pt x="1226" y="2213"/>
                      <a:pt x="329" y="2213"/>
                    </a:cubicBezTo>
                    <a:cubicBezTo>
                      <a:pt x="123" y="2213"/>
                      <a:pt x="1" y="2203"/>
                      <a:pt x="1" y="2203"/>
                    </a:cubicBezTo>
                    <a:lnTo>
                      <a:pt x="1" y="2203"/>
                    </a:lnTo>
                    <a:lnTo>
                      <a:pt x="1001" y="4203"/>
                    </a:lnTo>
                    <a:cubicBezTo>
                      <a:pt x="1409" y="4326"/>
                      <a:pt x="1798" y="4381"/>
                      <a:pt x="2168" y="4381"/>
                    </a:cubicBezTo>
                    <a:cubicBezTo>
                      <a:pt x="4990" y="4381"/>
                      <a:pt x="6692" y="1227"/>
                      <a:pt x="6692" y="1227"/>
                    </a:cubicBezTo>
                    <a:lnTo>
                      <a:pt x="45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13"/>
              <p:cNvSpPr/>
              <p:nvPr/>
            </p:nvSpPr>
            <p:spPr>
              <a:xfrm>
                <a:off x="7640674" y="540258"/>
                <a:ext cx="103191" cy="87239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29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1" y="1363"/>
                      <a:pt x="423" y="1348"/>
                      <a:pt x="551" y="1348"/>
                    </a:cubicBezTo>
                    <a:cubicBezTo>
                      <a:pt x="1792" y="1348"/>
                      <a:pt x="2644" y="2729"/>
                      <a:pt x="2644" y="2729"/>
                    </a:cubicBezTo>
                    <a:lnTo>
                      <a:pt x="3228" y="1609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13"/>
              <p:cNvSpPr/>
              <p:nvPr/>
            </p:nvSpPr>
            <p:spPr>
              <a:xfrm>
                <a:off x="7658385" y="1754259"/>
                <a:ext cx="103191" cy="86856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7" extrusionOk="0">
                    <a:moveTo>
                      <a:pt x="468" y="0"/>
                    </a:moveTo>
                    <a:cubicBezTo>
                      <a:pt x="185" y="0"/>
                      <a:pt x="1" y="26"/>
                      <a:pt x="1" y="26"/>
                    </a:cubicBezTo>
                    <a:lnTo>
                      <a:pt x="156" y="1395"/>
                    </a:lnTo>
                    <a:cubicBezTo>
                      <a:pt x="296" y="1361"/>
                      <a:pt x="433" y="1345"/>
                      <a:pt x="566" y="1345"/>
                    </a:cubicBezTo>
                    <a:cubicBezTo>
                      <a:pt x="1810" y="1345"/>
                      <a:pt x="2656" y="2717"/>
                      <a:pt x="2656" y="2717"/>
                    </a:cubicBezTo>
                    <a:lnTo>
                      <a:pt x="3227" y="1610"/>
                    </a:lnTo>
                    <a:cubicBezTo>
                      <a:pt x="2731" y="191"/>
                      <a:pt x="1237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13"/>
              <p:cNvSpPr/>
              <p:nvPr/>
            </p:nvSpPr>
            <p:spPr>
              <a:xfrm>
                <a:off x="5693985" y="829580"/>
                <a:ext cx="103191" cy="8692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719" extrusionOk="0">
                    <a:moveTo>
                      <a:pt x="485" y="0"/>
                    </a:moveTo>
                    <a:cubicBezTo>
                      <a:pt x="192" y="0"/>
                      <a:pt x="1" y="28"/>
                      <a:pt x="1" y="28"/>
                    </a:cubicBezTo>
                    <a:lnTo>
                      <a:pt x="155" y="1397"/>
                    </a:lnTo>
                    <a:cubicBezTo>
                      <a:pt x="296" y="1363"/>
                      <a:pt x="433" y="1347"/>
                      <a:pt x="565" y="1347"/>
                    </a:cubicBezTo>
                    <a:cubicBezTo>
                      <a:pt x="1809" y="1347"/>
                      <a:pt x="2656" y="2719"/>
                      <a:pt x="2656" y="2719"/>
                    </a:cubicBezTo>
                    <a:lnTo>
                      <a:pt x="3227" y="1611"/>
                    </a:lnTo>
                    <a:cubicBezTo>
                      <a:pt x="2735" y="194"/>
                      <a:pt x="1258" y="0"/>
                      <a:pt x="4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13"/>
              <p:cNvSpPr/>
              <p:nvPr/>
            </p:nvSpPr>
            <p:spPr>
              <a:xfrm>
                <a:off x="6490017" y="884102"/>
                <a:ext cx="9977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977" extrusionOk="0">
                    <a:moveTo>
                      <a:pt x="2120" y="0"/>
                    </a:moveTo>
                    <a:cubicBezTo>
                      <a:pt x="96" y="322"/>
                      <a:pt x="1" y="2894"/>
                      <a:pt x="1" y="2894"/>
                    </a:cubicBezTo>
                    <a:lnTo>
                      <a:pt x="1370" y="2977"/>
                    </a:lnTo>
                    <a:cubicBezTo>
                      <a:pt x="1287" y="1477"/>
                      <a:pt x="3120" y="762"/>
                      <a:pt x="3120" y="762"/>
                    </a:cubicBezTo>
                    <a:lnTo>
                      <a:pt x="2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13"/>
              <p:cNvSpPr/>
              <p:nvPr/>
            </p:nvSpPr>
            <p:spPr>
              <a:xfrm>
                <a:off x="5024800" y="3140569"/>
                <a:ext cx="213543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381" extrusionOk="0">
                    <a:moveTo>
                      <a:pt x="4549" y="1"/>
                    </a:moveTo>
                    <a:cubicBezTo>
                      <a:pt x="3697" y="2013"/>
                      <a:pt x="1227" y="2202"/>
                      <a:pt x="330" y="2202"/>
                    </a:cubicBezTo>
                    <a:cubicBezTo>
                      <a:pt x="124" y="2202"/>
                      <a:pt x="1" y="2192"/>
                      <a:pt x="1" y="2192"/>
                    </a:cubicBezTo>
                    <a:lnTo>
                      <a:pt x="1" y="2192"/>
                    </a:lnTo>
                    <a:lnTo>
                      <a:pt x="989" y="4204"/>
                    </a:lnTo>
                    <a:cubicBezTo>
                      <a:pt x="1395" y="4327"/>
                      <a:pt x="1783" y="4381"/>
                      <a:pt x="2153" y="4381"/>
                    </a:cubicBezTo>
                    <a:cubicBezTo>
                      <a:pt x="4968" y="4381"/>
                      <a:pt x="6680" y="1227"/>
                      <a:pt x="6680" y="1227"/>
                    </a:cubicBezTo>
                    <a:lnTo>
                      <a:pt x="45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13"/>
              <p:cNvSpPr/>
              <p:nvPr/>
            </p:nvSpPr>
            <p:spPr>
              <a:xfrm>
                <a:off x="8902304" y="2363335"/>
                <a:ext cx="74644" cy="92514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894" extrusionOk="0">
                    <a:moveTo>
                      <a:pt x="393" y="0"/>
                    </a:moveTo>
                    <a:lnTo>
                      <a:pt x="0" y="1024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2"/>
                    </a:lnTo>
                    <a:cubicBezTo>
                      <a:pt x="2334" y="69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13"/>
              <p:cNvSpPr/>
              <p:nvPr/>
            </p:nvSpPr>
            <p:spPr>
              <a:xfrm>
                <a:off x="8791914" y="1678556"/>
                <a:ext cx="75028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23" extrusionOk="0">
                    <a:moveTo>
                      <a:pt x="1370" y="1"/>
                    </a:moveTo>
                    <a:cubicBezTo>
                      <a:pt x="1" y="906"/>
                      <a:pt x="775" y="2823"/>
                      <a:pt x="775" y="2823"/>
                    </a:cubicBezTo>
                    <a:lnTo>
                      <a:pt x="1810" y="2430"/>
                    </a:lnTo>
                    <a:cubicBezTo>
                      <a:pt x="1251" y="1358"/>
                      <a:pt x="2346" y="239"/>
                      <a:pt x="2346" y="239"/>
                    </a:cubicBezTo>
                    <a:lnTo>
                      <a:pt x="13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62" name="Google Shape;2862;p13"/>
            <p:cNvGrpSpPr/>
            <p:nvPr/>
          </p:nvGrpSpPr>
          <p:grpSpPr>
            <a:xfrm>
              <a:off x="5047242" y="1171130"/>
              <a:ext cx="3930057" cy="1711504"/>
              <a:chOff x="5047242" y="1350705"/>
              <a:chExt cx="3930057" cy="1711504"/>
            </a:xfrm>
          </p:grpSpPr>
          <p:sp>
            <p:nvSpPr>
              <p:cNvPr id="2863" name="Google Shape;2863;p13"/>
              <p:cNvSpPr/>
              <p:nvPr/>
            </p:nvSpPr>
            <p:spPr>
              <a:xfrm>
                <a:off x="8371712" y="2874778"/>
                <a:ext cx="79183" cy="7247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67" extrusionOk="0">
                    <a:moveTo>
                      <a:pt x="149" y="0"/>
                    </a:moveTo>
                    <a:cubicBezTo>
                      <a:pt x="55" y="0"/>
                      <a:pt x="0" y="4"/>
                      <a:pt x="0" y="4"/>
                    </a:cubicBezTo>
                    <a:lnTo>
                      <a:pt x="60" y="1088"/>
                    </a:lnTo>
                    <a:cubicBezTo>
                      <a:pt x="140" y="1074"/>
                      <a:pt x="219" y="1067"/>
                      <a:pt x="295" y="1067"/>
                    </a:cubicBezTo>
                    <a:cubicBezTo>
                      <a:pt x="1334" y="1067"/>
                      <a:pt x="1965" y="2266"/>
                      <a:pt x="1965" y="2266"/>
                    </a:cubicBezTo>
                    <a:lnTo>
                      <a:pt x="2477" y="1421"/>
                    </a:lnTo>
                    <a:cubicBezTo>
                      <a:pt x="2109" y="108"/>
                      <a:pt x="627" y="0"/>
                      <a:pt x="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13"/>
              <p:cNvSpPr/>
              <p:nvPr/>
            </p:nvSpPr>
            <p:spPr>
              <a:xfrm>
                <a:off x="7808352" y="238539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23" y="1"/>
                    </a:moveTo>
                    <a:cubicBezTo>
                      <a:pt x="191" y="168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6"/>
                      <a:pt x="2585" y="656"/>
                    </a:cubicBezTo>
                    <a:lnTo>
                      <a:pt x="18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13"/>
              <p:cNvSpPr/>
              <p:nvPr/>
            </p:nvSpPr>
            <p:spPr>
              <a:xfrm>
                <a:off x="8894695" y="2796102"/>
                <a:ext cx="82604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370" extrusionOk="0">
                    <a:moveTo>
                      <a:pt x="1834" y="1"/>
                    </a:moveTo>
                    <a:cubicBezTo>
                      <a:pt x="191" y="179"/>
                      <a:pt x="0" y="2239"/>
                      <a:pt x="0" y="2239"/>
                    </a:cubicBezTo>
                    <a:lnTo>
                      <a:pt x="1096" y="2370"/>
                    </a:lnTo>
                    <a:cubicBezTo>
                      <a:pt x="1096" y="1156"/>
                      <a:pt x="2584" y="667"/>
                      <a:pt x="2584" y="667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13"/>
              <p:cNvSpPr/>
              <p:nvPr/>
            </p:nvSpPr>
            <p:spPr>
              <a:xfrm>
                <a:off x="5047242" y="2216022"/>
                <a:ext cx="82636" cy="757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70" extrusionOk="0">
                    <a:moveTo>
                      <a:pt x="1835" y="1"/>
                    </a:moveTo>
                    <a:cubicBezTo>
                      <a:pt x="191" y="179"/>
                      <a:pt x="1" y="2239"/>
                      <a:pt x="1" y="2239"/>
                    </a:cubicBezTo>
                    <a:lnTo>
                      <a:pt x="1096" y="2370"/>
                    </a:lnTo>
                    <a:cubicBezTo>
                      <a:pt x="1096" y="1167"/>
                      <a:pt x="2585" y="667"/>
                      <a:pt x="2585" y="667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13"/>
              <p:cNvSpPr/>
              <p:nvPr/>
            </p:nvSpPr>
            <p:spPr>
              <a:xfrm>
                <a:off x="7731083" y="1397675"/>
                <a:ext cx="69306" cy="56199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58" extrusionOk="0">
                    <a:moveTo>
                      <a:pt x="370" y="0"/>
                    </a:moveTo>
                    <a:lnTo>
                      <a:pt x="1" y="762"/>
                    </a:lnTo>
                    <a:cubicBezTo>
                      <a:pt x="333" y="1620"/>
                      <a:pt x="1214" y="1757"/>
                      <a:pt x="1745" y="1757"/>
                    </a:cubicBezTo>
                    <a:cubicBezTo>
                      <a:pt x="1995" y="1757"/>
                      <a:pt x="2168" y="1727"/>
                      <a:pt x="2168" y="1727"/>
                    </a:cubicBezTo>
                    <a:lnTo>
                      <a:pt x="2037" y="834"/>
                    </a:lnTo>
                    <a:cubicBezTo>
                      <a:pt x="1931" y="864"/>
                      <a:pt x="1828" y="877"/>
                      <a:pt x="1729" y="877"/>
                    </a:cubicBezTo>
                    <a:cubicBezTo>
                      <a:pt x="926" y="877"/>
                      <a:pt x="370" y="0"/>
                      <a:pt x="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13"/>
              <p:cNvSpPr/>
              <p:nvPr/>
            </p:nvSpPr>
            <p:spPr>
              <a:xfrm>
                <a:off x="6567502" y="2986798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4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4" y="656"/>
                      <a:pt x="2584" y="656"/>
                    </a:cubicBez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13"/>
              <p:cNvSpPr/>
              <p:nvPr/>
            </p:nvSpPr>
            <p:spPr>
              <a:xfrm>
                <a:off x="6281634" y="1363404"/>
                <a:ext cx="82636" cy="7541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359" extrusionOk="0">
                    <a:moveTo>
                      <a:pt x="1835" y="1"/>
                    </a:moveTo>
                    <a:cubicBezTo>
                      <a:pt x="191" y="167"/>
                      <a:pt x="1" y="2227"/>
                      <a:pt x="1" y="2227"/>
                    </a:cubicBezTo>
                    <a:lnTo>
                      <a:pt x="1096" y="2358"/>
                    </a:lnTo>
                    <a:cubicBezTo>
                      <a:pt x="1096" y="1156"/>
                      <a:pt x="2585" y="655"/>
                      <a:pt x="2585" y="655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13"/>
              <p:cNvSpPr/>
              <p:nvPr/>
            </p:nvSpPr>
            <p:spPr>
              <a:xfrm>
                <a:off x="5984769" y="1845659"/>
                <a:ext cx="74612" cy="9254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895" extrusionOk="0">
                    <a:moveTo>
                      <a:pt x="393" y="1"/>
                    </a:moveTo>
                    <a:lnTo>
                      <a:pt x="0" y="1025"/>
                    </a:lnTo>
                    <a:cubicBezTo>
                      <a:pt x="1167" y="1322"/>
                      <a:pt x="1274" y="2894"/>
                      <a:pt x="1274" y="2894"/>
                    </a:cubicBezTo>
                    <a:lnTo>
                      <a:pt x="2096" y="2323"/>
                    </a:lnTo>
                    <a:cubicBezTo>
                      <a:pt x="2334" y="703"/>
                      <a:pt x="393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3"/>
              <p:cNvSpPr/>
              <p:nvPr/>
            </p:nvSpPr>
            <p:spPr>
              <a:xfrm>
                <a:off x="5104686" y="1350705"/>
                <a:ext cx="78065" cy="8110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537" extrusionOk="0">
                    <a:moveTo>
                      <a:pt x="1573" y="0"/>
                    </a:moveTo>
                    <a:cubicBezTo>
                      <a:pt x="1" y="477"/>
                      <a:pt x="203" y="2536"/>
                      <a:pt x="203" y="2536"/>
                    </a:cubicBezTo>
                    <a:lnTo>
                      <a:pt x="1299" y="2453"/>
                    </a:lnTo>
                    <a:cubicBezTo>
                      <a:pt x="1061" y="1274"/>
                      <a:pt x="2442" y="512"/>
                      <a:pt x="2442" y="512"/>
                    </a:cubicBez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3"/>
              <p:cNvSpPr/>
              <p:nvPr/>
            </p:nvSpPr>
            <p:spPr>
              <a:xfrm>
                <a:off x="5817283" y="2384659"/>
                <a:ext cx="92130" cy="9746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3049" extrusionOk="0">
                    <a:moveTo>
                      <a:pt x="1215" y="0"/>
                    </a:moveTo>
                    <a:lnTo>
                      <a:pt x="215" y="774"/>
                    </a:lnTo>
                    <a:cubicBezTo>
                      <a:pt x="0" y="2608"/>
                      <a:pt x="2441" y="3048"/>
                      <a:pt x="2441" y="3048"/>
                    </a:cubicBezTo>
                    <a:lnTo>
                      <a:pt x="2882" y="1846"/>
                    </a:lnTo>
                    <a:cubicBezTo>
                      <a:pt x="1429" y="1715"/>
                      <a:pt x="1215" y="0"/>
                      <a:pt x="1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3"/>
              <p:cNvSpPr/>
              <p:nvPr/>
            </p:nvSpPr>
            <p:spPr>
              <a:xfrm>
                <a:off x="8710457" y="2104513"/>
                <a:ext cx="89861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06" extrusionOk="0">
                    <a:moveTo>
                      <a:pt x="1751" y="0"/>
                    </a:moveTo>
                    <a:cubicBezTo>
                      <a:pt x="1560" y="1191"/>
                      <a:pt x="1" y="1429"/>
                      <a:pt x="1" y="1429"/>
                    </a:cubicBezTo>
                    <a:lnTo>
                      <a:pt x="644" y="2203"/>
                    </a:lnTo>
                    <a:cubicBezTo>
                      <a:pt x="677" y="2204"/>
                      <a:pt x="711" y="2205"/>
                      <a:pt x="743" y="2205"/>
                    </a:cubicBezTo>
                    <a:cubicBezTo>
                      <a:pt x="2308" y="2205"/>
                      <a:pt x="2811" y="298"/>
                      <a:pt x="2811" y="298"/>
                    </a:cubicBezTo>
                    <a:lnTo>
                      <a:pt x="1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3"/>
              <p:cNvSpPr/>
              <p:nvPr/>
            </p:nvSpPr>
            <p:spPr>
              <a:xfrm>
                <a:off x="8762215" y="1378622"/>
                <a:ext cx="76179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526" extrusionOk="0">
                    <a:moveTo>
                      <a:pt x="84" y="1"/>
                    </a:moveTo>
                    <a:lnTo>
                      <a:pt x="1" y="1096"/>
                    </a:lnTo>
                    <a:cubicBezTo>
                      <a:pt x="20" y="1096"/>
                      <a:pt x="39" y="1095"/>
                      <a:pt x="58" y="1095"/>
                    </a:cubicBezTo>
                    <a:cubicBezTo>
                      <a:pt x="1221" y="1095"/>
                      <a:pt x="1751" y="2525"/>
                      <a:pt x="1751" y="2525"/>
                    </a:cubicBezTo>
                    <a:lnTo>
                      <a:pt x="2382" y="1751"/>
                    </a:lnTo>
                    <a:cubicBezTo>
                      <a:pt x="2144" y="120"/>
                      <a:pt x="84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5" name="Google Shape;2875;p13"/>
            <p:cNvSpPr/>
            <p:nvPr/>
          </p:nvSpPr>
          <p:spPr>
            <a:xfrm>
              <a:off x="7846035" y="219297"/>
              <a:ext cx="1099296" cy="1033755"/>
            </a:xfrm>
            <a:custGeom>
              <a:avLst/>
              <a:gdLst/>
              <a:ahLst/>
              <a:cxnLst/>
              <a:rect l="l" t="t" r="r" b="b"/>
              <a:pathLst>
                <a:path w="21385" h="20110" extrusionOk="0">
                  <a:moveTo>
                    <a:pt x="10502" y="0"/>
                  </a:moveTo>
                  <a:cubicBezTo>
                    <a:pt x="10312" y="0"/>
                    <a:pt x="10228" y="214"/>
                    <a:pt x="10347" y="333"/>
                  </a:cubicBezTo>
                  <a:cubicBezTo>
                    <a:pt x="10392" y="378"/>
                    <a:pt x="10445" y="397"/>
                    <a:pt x="10497" y="397"/>
                  </a:cubicBezTo>
                  <a:cubicBezTo>
                    <a:pt x="10599" y="397"/>
                    <a:pt x="10693" y="321"/>
                    <a:pt x="10693" y="203"/>
                  </a:cubicBezTo>
                  <a:cubicBezTo>
                    <a:pt x="10693" y="83"/>
                    <a:pt x="10609" y="0"/>
                    <a:pt x="10502" y="0"/>
                  </a:cubicBezTo>
                  <a:close/>
                  <a:moveTo>
                    <a:pt x="8621" y="2893"/>
                  </a:moveTo>
                  <a:cubicBezTo>
                    <a:pt x="8573" y="2893"/>
                    <a:pt x="8538" y="2929"/>
                    <a:pt x="8550" y="2977"/>
                  </a:cubicBezTo>
                  <a:cubicBezTo>
                    <a:pt x="8550" y="3024"/>
                    <a:pt x="8585" y="3060"/>
                    <a:pt x="8633" y="3060"/>
                  </a:cubicBezTo>
                  <a:cubicBezTo>
                    <a:pt x="8669" y="3060"/>
                    <a:pt x="8704" y="3024"/>
                    <a:pt x="8716" y="2977"/>
                  </a:cubicBezTo>
                  <a:cubicBezTo>
                    <a:pt x="8716" y="2929"/>
                    <a:pt x="8669" y="2893"/>
                    <a:pt x="8621" y="2893"/>
                  </a:cubicBezTo>
                  <a:close/>
                  <a:moveTo>
                    <a:pt x="4085" y="2977"/>
                  </a:moveTo>
                  <a:cubicBezTo>
                    <a:pt x="3906" y="2977"/>
                    <a:pt x="3823" y="3191"/>
                    <a:pt x="3942" y="3310"/>
                  </a:cubicBezTo>
                  <a:cubicBezTo>
                    <a:pt x="3986" y="3354"/>
                    <a:pt x="4040" y="3374"/>
                    <a:pt x="4091" y="3374"/>
                  </a:cubicBezTo>
                  <a:cubicBezTo>
                    <a:pt x="4193" y="3374"/>
                    <a:pt x="4287" y="3297"/>
                    <a:pt x="4287" y="3179"/>
                  </a:cubicBezTo>
                  <a:cubicBezTo>
                    <a:pt x="4287" y="3060"/>
                    <a:pt x="4192" y="2977"/>
                    <a:pt x="4085" y="2977"/>
                  </a:cubicBezTo>
                  <a:close/>
                  <a:moveTo>
                    <a:pt x="15098" y="2977"/>
                  </a:moveTo>
                  <a:cubicBezTo>
                    <a:pt x="14908" y="2977"/>
                    <a:pt x="14824" y="3191"/>
                    <a:pt x="14955" y="3322"/>
                  </a:cubicBezTo>
                  <a:cubicBezTo>
                    <a:pt x="14997" y="3364"/>
                    <a:pt x="15048" y="3383"/>
                    <a:pt x="15098" y="3383"/>
                  </a:cubicBezTo>
                  <a:cubicBezTo>
                    <a:pt x="15202" y="3383"/>
                    <a:pt x="15300" y="3300"/>
                    <a:pt x="15300" y="3179"/>
                  </a:cubicBezTo>
                  <a:lnTo>
                    <a:pt x="15289" y="3179"/>
                  </a:lnTo>
                  <a:cubicBezTo>
                    <a:pt x="15289" y="3060"/>
                    <a:pt x="15205" y="2977"/>
                    <a:pt x="15098" y="2977"/>
                  </a:cubicBezTo>
                  <a:close/>
                  <a:moveTo>
                    <a:pt x="18384" y="4084"/>
                  </a:moveTo>
                  <a:cubicBezTo>
                    <a:pt x="18337" y="4084"/>
                    <a:pt x="18301" y="4120"/>
                    <a:pt x="18301" y="4167"/>
                  </a:cubicBezTo>
                  <a:cubicBezTo>
                    <a:pt x="18307" y="4215"/>
                    <a:pt x="18345" y="4239"/>
                    <a:pt x="18384" y="4239"/>
                  </a:cubicBezTo>
                  <a:cubicBezTo>
                    <a:pt x="18423" y="4239"/>
                    <a:pt x="18462" y="4215"/>
                    <a:pt x="18467" y="4167"/>
                  </a:cubicBezTo>
                  <a:lnTo>
                    <a:pt x="18479" y="4167"/>
                  </a:lnTo>
                  <a:cubicBezTo>
                    <a:pt x="18479" y="4120"/>
                    <a:pt x="18432" y="4084"/>
                    <a:pt x="18384" y="4084"/>
                  </a:cubicBezTo>
                  <a:close/>
                  <a:moveTo>
                    <a:pt x="3966" y="6501"/>
                  </a:moveTo>
                  <a:cubicBezTo>
                    <a:pt x="3930" y="6501"/>
                    <a:pt x="3882" y="6537"/>
                    <a:pt x="3882" y="6584"/>
                  </a:cubicBezTo>
                  <a:cubicBezTo>
                    <a:pt x="3882" y="6615"/>
                    <a:pt x="3894" y="6627"/>
                    <a:pt x="3910" y="6627"/>
                  </a:cubicBezTo>
                  <a:cubicBezTo>
                    <a:pt x="3964" y="6627"/>
                    <a:pt x="4066" y="6501"/>
                    <a:pt x="3966" y="6501"/>
                  </a:cubicBezTo>
                  <a:close/>
                  <a:moveTo>
                    <a:pt x="10967" y="2453"/>
                  </a:moveTo>
                  <a:cubicBezTo>
                    <a:pt x="10883" y="2453"/>
                    <a:pt x="10847" y="3441"/>
                    <a:pt x="10871" y="4644"/>
                  </a:cubicBezTo>
                  <a:cubicBezTo>
                    <a:pt x="10895" y="5846"/>
                    <a:pt x="10978" y="6822"/>
                    <a:pt x="11062" y="6822"/>
                  </a:cubicBezTo>
                  <a:cubicBezTo>
                    <a:pt x="11145" y="6822"/>
                    <a:pt x="11181" y="5846"/>
                    <a:pt x="11157" y="4632"/>
                  </a:cubicBezTo>
                  <a:cubicBezTo>
                    <a:pt x="11133" y="3429"/>
                    <a:pt x="11050" y="2453"/>
                    <a:pt x="10967" y="2453"/>
                  </a:cubicBezTo>
                  <a:close/>
                  <a:moveTo>
                    <a:pt x="13511" y="2679"/>
                  </a:moveTo>
                  <a:cubicBezTo>
                    <a:pt x="13423" y="2679"/>
                    <a:pt x="13106" y="3599"/>
                    <a:pt x="12800" y="4751"/>
                  </a:cubicBezTo>
                  <a:cubicBezTo>
                    <a:pt x="12479" y="5917"/>
                    <a:pt x="12288" y="6882"/>
                    <a:pt x="12360" y="6894"/>
                  </a:cubicBezTo>
                  <a:cubicBezTo>
                    <a:pt x="12361" y="6894"/>
                    <a:pt x="12362" y="6894"/>
                    <a:pt x="12363" y="6894"/>
                  </a:cubicBezTo>
                  <a:cubicBezTo>
                    <a:pt x="12451" y="6894"/>
                    <a:pt x="12757" y="5974"/>
                    <a:pt x="13074" y="4822"/>
                  </a:cubicBezTo>
                  <a:cubicBezTo>
                    <a:pt x="13395" y="3667"/>
                    <a:pt x="13586" y="2703"/>
                    <a:pt x="13514" y="2679"/>
                  </a:cubicBezTo>
                  <a:cubicBezTo>
                    <a:pt x="13513" y="2679"/>
                    <a:pt x="13512" y="2679"/>
                    <a:pt x="13511" y="2679"/>
                  </a:cubicBezTo>
                  <a:close/>
                  <a:moveTo>
                    <a:pt x="6279" y="1714"/>
                  </a:moveTo>
                  <a:cubicBezTo>
                    <a:pt x="6278" y="1714"/>
                    <a:pt x="6277" y="1714"/>
                    <a:pt x="6275" y="1715"/>
                  </a:cubicBezTo>
                  <a:cubicBezTo>
                    <a:pt x="6192" y="1762"/>
                    <a:pt x="6787" y="2989"/>
                    <a:pt x="7585" y="4465"/>
                  </a:cubicBezTo>
                  <a:cubicBezTo>
                    <a:pt x="8371" y="5919"/>
                    <a:pt x="9064" y="7073"/>
                    <a:pt x="9153" y="7073"/>
                  </a:cubicBezTo>
                  <a:cubicBezTo>
                    <a:pt x="9155" y="7073"/>
                    <a:pt x="9156" y="7073"/>
                    <a:pt x="9157" y="7072"/>
                  </a:cubicBezTo>
                  <a:cubicBezTo>
                    <a:pt x="9228" y="7025"/>
                    <a:pt x="8633" y="5798"/>
                    <a:pt x="7835" y="4322"/>
                  </a:cubicBezTo>
                  <a:cubicBezTo>
                    <a:pt x="7061" y="2868"/>
                    <a:pt x="6368" y="1714"/>
                    <a:pt x="6279" y="1714"/>
                  </a:cubicBezTo>
                  <a:close/>
                  <a:moveTo>
                    <a:pt x="275" y="7656"/>
                  </a:moveTo>
                  <a:cubicBezTo>
                    <a:pt x="96" y="7656"/>
                    <a:pt x="1" y="7870"/>
                    <a:pt x="132" y="8001"/>
                  </a:cubicBezTo>
                  <a:cubicBezTo>
                    <a:pt x="170" y="8039"/>
                    <a:pt x="219" y="8057"/>
                    <a:pt x="269" y="8057"/>
                  </a:cubicBezTo>
                  <a:cubicBezTo>
                    <a:pt x="373" y="8057"/>
                    <a:pt x="477" y="7979"/>
                    <a:pt x="477" y="7858"/>
                  </a:cubicBezTo>
                  <a:cubicBezTo>
                    <a:pt x="477" y="7739"/>
                    <a:pt x="382" y="7656"/>
                    <a:pt x="275" y="7656"/>
                  </a:cubicBezTo>
                  <a:close/>
                  <a:moveTo>
                    <a:pt x="4907" y="4924"/>
                  </a:moveTo>
                  <a:cubicBezTo>
                    <a:pt x="4901" y="4924"/>
                    <a:pt x="4897" y="4926"/>
                    <a:pt x="4894" y="4929"/>
                  </a:cubicBezTo>
                  <a:cubicBezTo>
                    <a:pt x="4835" y="4989"/>
                    <a:pt x="5621" y="5727"/>
                    <a:pt x="6597" y="6608"/>
                  </a:cubicBezTo>
                  <a:cubicBezTo>
                    <a:pt x="7535" y="7466"/>
                    <a:pt x="8318" y="8147"/>
                    <a:pt x="8432" y="8147"/>
                  </a:cubicBezTo>
                  <a:cubicBezTo>
                    <a:pt x="8437" y="8147"/>
                    <a:pt x="8440" y="8146"/>
                    <a:pt x="8442" y="8144"/>
                  </a:cubicBezTo>
                  <a:cubicBezTo>
                    <a:pt x="8502" y="8096"/>
                    <a:pt x="7764" y="7287"/>
                    <a:pt x="6787" y="6394"/>
                  </a:cubicBezTo>
                  <a:cubicBezTo>
                    <a:pt x="5849" y="5557"/>
                    <a:pt x="5028" y="4924"/>
                    <a:pt x="4907" y="4924"/>
                  </a:cubicBezTo>
                  <a:close/>
                  <a:moveTo>
                    <a:pt x="16909" y="5044"/>
                  </a:moveTo>
                  <a:cubicBezTo>
                    <a:pt x="16805" y="5044"/>
                    <a:pt x="16074" y="5659"/>
                    <a:pt x="15277" y="6525"/>
                  </a:cubicBezTo>
                  <a:cubicBezTo>
                    <a:pt x="14443" y="7418"/>
                    <a:pt x="13884" y="8239"/>
                    <a:pt x="13931" y="8287"/>
                  </a:cubicBezTo>
                  <a:cubicBezTo>
                    <a:pt x="13933" y="8288"/>
                    <a:pt x="13935" y="8289"/>
                    <a:pt x="13939" y="8289"/>
                  </a:cubicBezTo>
                  <a:cubicBezTo>
                    <a:pt x="14032" y="8289"/>
                    <a:pt x="14683" y="7580"/>
                    <a:pt x="15479" y="6715"/>
                  </a:cubicBezTo>
                  <a:cubicBezTo>
                    <a:pt x="16301" y="5822"/>
                    <a:pt x="16979" y="5108"/>
                    <a:pt x="16920" y="5048"/>
                  </a:cubicBezTo>
                  <a:cubicBezTo>
                    <a:pt x="16918" y="5046"/>
                    <a:pt x="16914" y="5044"/>
                    <a:pt x="16909" y="5044"/>
                  </a:cubicBezTo>
                  <a:close/>
                  <a:moveTo>
                    <a:pt x="9232" y="4905"/>
                  </a:moveTo>
                  <a:cubicBezTo>
                    <a:pt x="9231" y="4905"/>
                    <a:pt x="9229" y="4905"/>
                    <a:pt x="9228" y="4905"/>
                  </a:cubicBezTo>
                  <a:cubicBezTo>
                    <a:pt x="9145" y="4929"/>
                    <a:pt x="9371" y="5787"/>
                    <a:pt x="9704" y="6822"/>
                  </a:cubicBezTo>
                  <a:cubicBezTo>
                    <a:pt x="10033" y="7843"/>
                    <a:pt x="10362" y="8645"/>
                    <a:pt x="10451" y="8645"/>
                  </a:cubicBezTo>
                  <a:cubicBezTo>
                    <a:pt x="10452" y="8645"/>
                    <a:pt x="10453" y="8644"/>
                    <a:pt x="10455" y="8644"/>
                  </a:cubicBezTo>
                  <a:cubicBezTo>
                    <a:pt x="10526" y="8620"/>
                    <a:pt x="10312" y="7775"/>
                    <a:pt x="9978" y="6739"/>
                  </a:cubicBezTo>
                  <a:cubicBezTo>
                    <a:pt x="9650" y="5718"/>
                    <a:pt x="9321" y="4905"/>
                    <a:pt x="9232" y="4905"/>
                  </a:cubicBezTo>
                  <a:close/>
                  <a:moveTo>
                    <a:pt x="20282" y="6266"/>
                  </a:moveTo>
                  <a:cubicBezTo>
                    <a:pt x="20083" y="6266"/>
                    <a:pt x="18963" y="6638"/>
                    <a:pt x="17682" y="7251"/>
                  </a:cubicBezTo>
                  <a:cubicBezTo>
                    <a:pt x="16289" y="7930"/>
                    <a:pt x="15241" y="8620"/>
                    <a:pt x="15289" y="8692"/>
                  </a:cubicBezTo>
                  <a:cubicBezTo>
                    <a:pt x="15291" y="8696"/>
                    <a:pt x="15296" y="8698"/>
                    <a:pt x="15304" y="8698"/>
                  </a:cubicBezTo>
                  <a:cubicBezTo>
                    <a:pt x="15448" y="8698"/>
                    <a:pt x="16497" y="8142"/>
                    <a:pt x="17813" y="7513"/>
                  </a:cubicBezTo>
                  <a:cubicBezTo>
                    <a:pt x="19194" y="6846"/>
                    <a:pt x="20337" y="6358"/>
                    <a:pt x="20313" y="6275"/>
                  </a:cubicBezTo>
                  <a:cubicBezTo>
                    <a:pt x="20310" y="6269"/>
                    <a:pt x="20300" y="6266"/>
                    <a:pt x="20282" y="6266"/>
                  </a:cubicBezTo>
                  <a:close/>
                  <a:moveTo>
                    <a:pt x="14098" y="5346"/>
                  </a:moveTo>
                  <a:lnTo>
                    <a:pt x="14098" y="5358"/>
                  </a:lnTo>
                  <a:cubicBezTo>
                    <a:pt x="14096" y="5357"/>
                    <a:pt x="14093" y="5356"/>
                    <a:pt x="14091" y="5356"/>
                  </a:cubicBezTo>
                  <a:cubicBezTo>
                    <a:pt x="14000" y="5356"/>
                    <a:pt x="13560" y="6125"/>
                    <a:pt x="13098" y="7084"/>
                  </a:cubicBezTo>
                  <a:cubicBezTo>
                    <a:pt x="12622" y="8084"/>
                    <a:pt x="12300" y="8918"/>
                    <a:pt x="12371" y="8954"/>
                  </a:cubicBezTo>
                  <a:cubicBezTo>
                    <a:pt x="12373" y="8954"/>
                    <a:pt x="12375" y="8955"/>
                    <a:pt x="12377" y="8955"/>
                  </a:cubicBezTo>
                  <a:cubicBezTo>
                    <a:pt x="12462" y="8955"/>
                    <a:pt x="12894" y="8182"/>
                    <a:pt x="13360" y="7215"/>
                  </a:cubicBezTo>
                  <a:cubicBezTo>
                    <a:pt x="13836" y="6215"/>
                    <a:pt x="14169" y="5382"/>
                    <a:pt x="14098" y="5346"/>
                  </a:cubicBezTo>
                  <a:close/>
                  <a:moveTo>
                    <a:pt x="17122" y="9251"/>
                  </a:moveTo>
                  <a:lnTo>
                    <a:pt x="17122" y="9261"/>
                  </a:lnTo>
                  <a:lnTo>
                    <a:pt x="17122" y="9261"/>
                  </a:lnTo>
                  <a:cubicBezTo>
                    <a:pt x="17123" y="9258"/>
                    <a:pt x="17123" y="9254"/>
                    <a:pt x="17122" y="9251"/>
                  </a:cubicBezTo>
                  <a:close/>
                  <a:moveTo>
                    <a:pt x="18920" y="9180"/>
                  </a:moveTo>
                  <a:cubicBezTo>
                    <a:pt x="18872" y="9180"/>
                    <a:pt x="18837" y="9216"/>
                    <a:pt x="18837" y="9263"/>
                  </a:cubicBezTo>
                  <a:cubicBezTo>
                    <a:pt x="18837" y="9311"/>
                    <a:pt x="18872" y="9346"/>
                    <a:pt x="18920" y="9346"/>
                  </a:cubicBezTo>
                  <a:cubicBezTo>
                    <a:pt x="18968" y="9346"/>
                    <a:pt x="19003" y="9299"/>
                    <a:pt x="19003" y="9263"/>
                  </a:cubicBezTo>
                  <a:cubicBezTo>
                    <a:pt x="19003" y="9216"/>
                    <a:pt x="18968" y="9180"/>
                    <a:pt x="18920" y="9180"/>
                  </a:cubicBezTo>
                  <a:close/>
                  <a:moveTo>
                    <a:pt x="5376" y="7849"/>
                  </a:moveTo>
                  <a:cubicBezTo>
                    <a:pt x="5359" y="7849"/>
                    <a:pt x="5349" y="7852"/>
                    <a:pt x="5347" y="7858"/>
                  </a:cubicBezTo>
                  <a:cubicBezTo>
                    <a:pt x="5311" y="7918"/>
                    <a:pt x="6025" y="8287"/>
                    <a:pt x="6895" y="8751"/>
                  </a:cubicBezTo>
                  <a:cubicBezTo>
                    <a:pt x="7695" y="9179"/>
                    <a:pt x="8343" y="9545"/>
                    <a:pt x="8479" y="9545"/>
                  </a:cubicBezTo>
                  <a:cubicBezTo>
                    <a:pt x="8490" y="9545"/>
                    <a:pt x="8498" y="9543"/>
                    <a:pt x="8502" y="9537"/>
                  </a:cubicBezTo>
                  <a:cubicBezTo>
                    <a:pt x="8550" y="9489"/>
                    <a:pt x="7907" y="8965"/>
                    <a:pt x="7026" y="8501"/>
                  </a:cubicBezTo>
                  <a:cubicBezTo>
                    <a:pt x="6234" y="8084"/>
                    <a:pt x="5528" y="7849"/>
                    <a:pt x="5376" y="7849"/>
                  </a:cubicBezTo>
                  <a:close/>
                  <a:moveTo>
                    <a:pt x="11883" y="7370"/>
                  </a:moveTo>
                  <a:cubicBezTo>
                    <a:pt x="11800" y="7370"/>
                    <a:pt x="11693" y="7870"/>
                    <a:pt x="11574" y="8477"/>
                  </a:cubicBezTo>
                  <a:cubicBezTo>
                    <a:pt x="11455" y="9096"/>
                    <a:pt x="11383" y="9597"/>
                    <a:pt x="11455" y="9620"/>
                  </a:cubicBezTo>
                  <a:cubicBezTo>
                    <a:pt x="11456" y="9621"/>
                    <a:pt x="11458" y="9621"/>
                    <a:pt x="11460" y="9621"/>
                  </a:cubicBezTo>
                  <a:cubicBezTo>
                    <a:pt x="11536" y="9621"/>
                    <a:pt x="11743" y="9153"/>
                    <a:pt x="11860" y="8537"/>
                  </a:cubicBezTo>
                  <a:cubicBezTo>
                    <a:pt x="11979" y="7906"/>
                    <a:pt x="11955" y="7370"/>
                    <a:pt x="11883" y="7370"/>
                  </a:cubicBezTo>
                  <a:close/>
                  <a:moveTo>
                    <a:pt x="1519" y="8230"/>
                  </a:moveTo>
                  <a:cubicBezTo>
                    <a:pt x="1501" y="8230"/>
                    <a:pt x="1491" y="8233"/>
                    <a:pt x="1489" y="8239"/>
                  </a:cubicBezTo>
                  <a:cubicBezTo>
                    <a:pt x="1453" y="8323"/>
                    <a:pt x="2525" y="8799"/>
                    <a:pt x="3906" y="9216"/>
                  </a:cubicBezTo>
                  <a:cubicBezTo>
                    <a:pt x="5078" y="9562"/>
                    <a:pt x="6102" y="9743"/>
                    <a:pt x="6380" y="9743"/>
                  </a:cubicBezTo>
                  <a:cubicBezTo>
                    <a:pt x="6427" y="9743"/>
                    <a:pt x="6452" y="9738"/>
                    <a:pt x="6454" y="9727"/>
                  </a:cubicBezTo>
                  <a:cubicBezTo>
                    <a:pt x="6466" y="9644"/>
                    <a:pt x="5359" y="9346"/>
                    <a:pt x="3989" y="8930"/>
                  </a:cubicBezTo>
                  <a:cubicBezTo>
                    <a:pt x="2739" y="8560"/>
                    <a:pt x="1707" y="8230"/>
                    <a:pt x="1519" y="8230"/>
                  </a:cubicBezTo>
                  <a:close/>
                  <a:moveTo>
                    <a:pt x="14313" y="8842"/>
                  </a:moveTo>
                  <a:cubicBezTo>
                    <a:pt x="14180" y="8842"/>
                    <a:pt x="13791" y="8995"/>
                    <a:pt x="13360" y="9216"/>
                  </a:cubicBezTo>
                  <a:cubicBezTo>
                    <a:pt x="12848" y="9477"/>
                    <a:pt x="12467" y="9751"/>
                    <a:pt x="12502" y="9823"/>
                  </a:cubicBezTo>
                  <a:cubicBezTo>
                    <a:pt x="12508" y="9835"/>
                    <a:pt x="12526" y="9840"/>
                    <a:pt x="12553" y="9840"/>
                  </a:cubicBezTo>
                  <a:cubicBezTo>
                    <a:pt x="12689" y="9840"/>
                    <a:pt x="13075" y="9696"/>
                    <a:pt x="13503" y="9477"/>
                  </a:cubicBezTo>
                  <a:cubicBezTo>
                    <a:pt x="14015" y="9204"/>
                    <a:pt x="14396" y="8930"/>
                    <a:pt x="14360" y="8858"/>
                  </a:cubicBezTo>
                  <a:cubicBezTo>
                    <a:pt x="14354" y="8847"/>
                    <a:pt x="14338" y="8842"/>
                    <a:pt x="14313" y="8842"/>
                  </a:cubicBezTo>
                  <a:close/>
                  <a:moveTo>
                    <a:pt x="16986" y="9231"/>
                  </a:moveTo>
                  <a:cubicBezTo>
                    <a:pt x="16756" y="9231"/>
                    <a:pt x="16258" y="9313"/>
                    <a:pt x="15670" y="9454"/>
                  </a:cubicBezTo>
                  <a:cubicBezTo>
                    <a:pt x="14872" y="9656"/>
                    <a:pt x="14265" y="9882"/>
                    <a:pt x="14276" y="9954"/>
                  </a:cubicBezTo>
                  <a:cubicBezTo>
                    <a:pt x="14282" y="9966"/>
                    <a:pt x="14315" y="9973"/>
                    <a:pt x="14372" y="9973"/>
                  </a:cubicBezTo>
                  <a:cubicBezTo>
                    <a:pt x="14583" y="9973"/>
                    <a:pt x="15114" y="9889"/>
                    <a:pt x="15741" y="9739"/>
                  </a:cubicBezTo>
                  <a:cubicBezTo>
                    <a:pt x="16494" y="9557"/>
                    <a:pt x="17095" y="9352"/>
                    <a:pt x="17122" y="9262"/>
                  </a:cubicBezTo>
                  <a:lnTo>
                    <a:pt x="17122" y="9262"/>
                  </a:lnTo>
                  <a:cubicBezTo>
                    <a:pt x="17122" y="9263"/>
                    <a:pt x="17122" y="9263"/>
                    <a:pt x="17122" y="9263"/>
                  </a:cubicBezTo>
                  <a:lnTo>
                    <a:pt x="17122" y="9261"/>
                  </a:lnTo>
                  <a:lnTo>
                    <a:pt x="17122" y="9261"/>
                  </a:lnTo>
                  <a:cubicBezTo>
                    <a:pt x="17122" y="9261"/>
                    <a:pt x="17122" y="9262"/>
                    <a:pt x="17122" y="9262"/>
                  </a:cubicBezTo>
                  <a:lnTo>
                    <a:pt x="17122" y="9262"/>
                  </a:lnTo>
                  <a:cubicBezTo>
                    <a:pt x="17114" y="9241"/>
                    <a:pt x="17067" y="9231"/>
                    <a:pt x="16986" y="9231"/>
                  </a:cubicBezTo>
                  <a:close/>
                  <a:moveTo>
                    <a:pt x="9233" y="7703"/>
                  </a:moveTo>
                  <a:cubicBezTo>
                    <a:pt x="9232" y="7703"/>
                    <a:pt x="9230" y="7703"/>
                    <a:pt x="9228" y="7703"/>
                  </a:cubicBezTo>
                  <a:cubicBezTo>
                    <a:pt x="9145" y="7715"/>
                    <a:pt x="9264" y="8275"/>
                    <a:pt x="9538" y="8906"/>
                  </a:cubicBezTo>
                  <a:cubicBezTo>
                    <a:pt x="9790" y="9526"/>
                    <a:pt x="10098" y="9979"/>
                    <a:pt x="10184" y="9979"/>
                  </a:cubicBezTo>
                  <a:cubicBezTo>
                    <a:pt x="10187" y="9979"/>
                    <a:pt x="10190" y="9979"/>
                    <a:pt x="10193" y="9978"/>
                  </a:cubicBezTo>
                  <a:cubicBezTo>
                    <a:pt x="10264" y="9930"/>
                    <a:pt x="10062" y="9454"/>
                    <a:pt x="9800" y="8811"/>
                  </a:cubicBezTo>
                  <a:cubicBezTo>
                    <a:pt x="9544" y="8194"/>
                    <a:pt x="9311" y="7703"/>
                    <a:pt x="9233" y="7703"/>
                  </a:cubicBezTo>
                  <a:close/>
                  <a:moveTo>
                    <a:pt x="7490" y="10189"/>
                  </a:moveTo>
                  <a:cubicBezTo>
                    <a:pt x="7440" y="10189"/>
                    <a:pt x="7407" y="10197"/>
                    <a:pt x="7395" y="10216"/>
                  </a:cubicBezTo>
                  <a:cubicBezTo>
                    <a:pt x="7359" y="10287"/>
                    <a:pt x="7716" y="10501"/>
                    <a:pt x="8192" y="10632"/>
                  </a:cubicBezTo>
                  <a:cubicBezTo>
                    <a:pt x="8424" y="10690"/>
                    <a:pt x="8641" y="10714"/>
                    <a:pt x="8803" y="10714"/>
                  </a:cubicBezTo>
                  <a:cubicBezTo>
                    <a:pt x="8975" y="10714"/>
                    <a:pt x="9085" y="10687"/>
                    <a:pt x="9085" y="10644"/>
                  </a:cubicBezTo>
                  <a:cubicBezTo>
                    <a:pt x="9097" y="10561"/>
                    <a:pt x="8728" y="10454"/>
                    <a:pt x="8264" y="10347"/>
                  </a:cubicBezTo>
                  <a:cubicBezTo>
                    <a:pt x="7927" y="10258"/>
                    <a:pt x="7637" y="10189"/>
                    <a:pt x="7490" y="10189"/>
                  </a:cubicBezTo>
                  <a:close/>
                  <a:moveTo>
                    <a:pt x="15982" y="10754"/>
                  </a:moveTo>
                  <a:cubicBezTo>
                    <a:pt x="15644" y="10754"/>
                    <a:pt x="15437" y="10767"/>
                    <a:pt x="15431" y="10799"/>
                  </a:cubicBezTo>
                  <a:cubicBezTo>
                    <a:pt x="15408" y="10882"/>
                    <a:pt x="16420" y="11037"/>
                    <a:pt x="17658" y="11085"/>
                  </a:cubicBezTo>
                  <a:cubicBezTo>
                    <a:pt x="17842" y="11090"/>
                    <a:pt x="18020" y="11093"/>
                    <a:pt x="18192" y="11093"/>
                  </a:cubicBezTo>
                  <a:cubicBezTo>
                    <a:pt x="19147" y="11093"/>
                    <a:pt x="19867" y="11017"/>
                    <a:pt x="19906" y="10948"/>
                  </a:cubicBezTo>
                  <a:lnTo>
                    <a:pt x="19906" y="10948"/>
                  </a:lnTo>
                  <a:cubicBezTo>
                    <a:pt x="19908" y="10950"/>
                    <a:pt x="19908" y="10952"/>
                    <a:pt x="19908" y="10954"/>
                  </a:cubicBezTo>
                  <a:lnTo>
                    <a:pt x="19908" y="10942"/>
                  </a:lnTo>
                  <a:cubicBezTo>
                    <a:pt x="19908" y="10944"/>
                    <a:pt x="19908" y="10946"/>
                    <a:pt x="19906" y="10948"/>
                  </a:cubicBezTo>
                  <a:lnTo>
                    <a:pt x="19906" y="10948"/>
                  </a:lnTo>
                  <a:cubicBezTo>
                    <a:pt x="19860" y="10869"/>
                    <a:pt x="18878" y="10846"/>
                    <a:pt x="17670" y="10799"/>
                  </a:cubicBezTo>
                  <a:cubicBezTo>
                    <a:pt x="16997" y="10773"/>
                    <a:pt x="16392" y="10754"/>
                    <a:pt x="15982" y="10754"/>
                  </a:cubicBezTo>
                  <a:close/>
                  <a:moveTo>
                    <a:pt x="5242" y="10869"/>
                  </a:moveTo>
                  <a:cubicBezTo>
                    <a:pt x="5152" y="10869"/>
                    <a:pt x="5059" y="10869"/>
                    <a:pt x="4966" y="10870"/>
                  </a:cubicBezTo>
                  <a:cubicBezTo>
                    <a:pt x="3894" y="10882"/>
                    <a:pt x="3025" y="10954"/>
                    <a:pt x="3025" y="11037"/>
                  </a:cubicBezTo>
                  <a:cubicBezTo>
                    <a:pt x="3025" y="11108"/>
                    <a:pt x="3652" y="11162"/>
                    <a:pt x="4497" y="11162"/>
                  </a:cubicBezTo>
                  <a:cubicBezTo>
                    <a:pt x="4647" y="11162"/>
                    <a:pt x="4804" y="11160"/>
                    <a:pt x="4966" y="11156"/>
                  </a:cubicBezTo>
                  <a:cubicBezTo>
                    <a:pt x="6049" y="11132"/>
                    <a:pt x="6918" y="11073"/>
                    <a:pt x="6918" y="10990"/>
                  </a:cubicBezTo>
                  <a:cubicBezTo>
                    <a:pt x="6918" y="10924"/>
                    <a:pt x="6193" y="10869"/>
                    <a:pt x="5242" y="10869"/>
                  </a:cubicBezTo>
                  <a:close/>
                  <a:moveTo>
                    <a:pt x="1263" y="11502"/>
                  </a:moveTo>
                  <a:cubicBezTo>
                    <a:pt x="1215" y="11513"/>
                    <a:pt x="1180" y="11549"/>
                    <a:pt x="1180" y="11585"/>
                  </a:cubicBezTo>
                  <a:cubicBezTo>
                    <a:pt x="1180" y="11632"/>
                    <a:pt x="1215" y="11668"/>
                    <a:pt x="1263" y="11668"/>
                  </a:cubicBezTo>
                  <a:cubicBezTo>
                    <a:pt x="1311" y="11668"/>
                    <a:pt x="1346" y="11632"/>
                    <a:pt x="1346" y="11585"/>
                  </a:cubicBezTo>
                  <a:cubicBezTo>
                    <a:pt x="1346" y="11537"/>
                    <a:pt x="1311" y="11502"/>
                    <a:pt x="1263" y="11502"/>
                  </a:cubicBezTo>
                  <a:close/>
                  <a:moveTo>
                    <a:pt x="12752" y="11088"/>
                  </a:moveTo>
                  <a:cubicBezTo>
                    <a:pt x="12690" y="11088"/>
                    <a:pt x="12652" y="11098"/>
                    <a:pt x="12645" y="11121"/>
                  </a:cubicBezTo>
                  <a:cubicBezTo>
                    <a:pt x="12622" y="11204"/>
                    <a:pt x="13050" y="11406"/>
                    <a:pt x="13598" y="11573"/>
                  </a:cubicBezTo>
                  <a:cubicBezTo>
                    <a:pt x="14006" y="11686"/>
                    <a:pt x="14363" y="11761"/>
                    <a:pt x="14536" y="11761"/>
                  </a:cubicBezTo>
                  <a:cubicBezTo>
                    <a:pt x="14600" y="11761"/>
                    <a:pt x="14639" y="11750"/>
                    <a:pt x="14646" y="11728"/>
                  </a:cubicBezTo>
                  <a:lnTo>
                    <a:pt x="14646" y="11740"/>
                  </a:lnTo>
                  <a:cubicBezTo>
                    <a:pt x="14669" y="11656"/>
                    <a:pt x="14241" y="11442"/>
                    <a:pt x="13681" y="11287"/>
                  </a:cubicBezTo>
                  <a:cubicBezTo>
                    <a:pt x="13280" y="11165"/>
                    <a:pt x="12924" y="11088"/>
                    <a:pt x="12752" y="11088"/>
                  </a:cubicBezTo>
                  <a:close/>
                  <a:moveTo>
                    <a:pt x="21182" y="11536"/>
                  </a:moveTo>
                  <a:cubicBezTo>
                    <a:pt x="21132" y="11536"/>
                    <a:pt x="21081" y="11555"/>
                    <a:pt x="21039" y="11597"/>
                  </a:cubicBezTo>
                  <a:cubicBezTo>
                    <a:pt x="20908" y="11728"/>
                    <a:pt x="21004" y="11942"/>
                    <a:pt x="21182" y="11942"/>
                  </a:cubicBezTo>
                  <a:cubicBezTo>
                    <a:pt x="21289" y="11942"/>
                    <a:pt x="21385" y="11847"/>
                    <a:pt x="21385" y="11740"/>
                  </a:cubicBezTo>
                  <a:cubicBezTo>
                    <a:pt x="21385" y="11619"/>
                    <a:pt x="21286" y="11536"/>
                    <a:pt x="21182" y="11536"/>
                  </a:cubicBezTo>
                  <a:close/>
                  <a:moveTo>
                    <a:pt x="7830" y="11822"/>
                  </a:moveTo>
                  <a:cubicBezTo>
                    <a:pt x="7657" y="11822"/>
                    <a:pt x="6956" y="12039"/>
                    <a:pt x="6109" y="12311"/>
                  </a:cubicBezTo>
                  <a:cubicBezTo>
                    <a:pt x="5144" y="12609"/>
                    <a:pt x="4382" y="12871"/>
                    <a:pt x="4406" y="12942"/>
                  </a:cubicBezTo>
                  <a:cubicBezTo>
                    <a:pt x="4409" y="12959"/>
                    <a:pt x="4443" y="12967"/>
                    <a:pt x="4503" y="12967"/>
                  </a:cubicBezTo>
                  <a:cubicBezTo>
                    <a:pt x="4749" y="12967"/>
                    <a:pt x="5430" y="12833"/>
                    <a:pt x="6204" y="12585"/>
                  </a:cubicBezTo>
                  <a:cubicBezTo>
                    <a:pt x="7157" y="12264"/>
                    <a:pt x="7895" y="11918"/>
                    <a:pt x="7871" y="11835"/>
                  </a:cubicBezTo>
                  <a:cubicBezTo>
                    <a:pt x="7868" y="11826"/>
                    <a:pt x="7854" y="11822"/>
                    <a:pt x="7830" y="11822"/>
                  </a:cubicBezTo>
                  <a:close/>
                  <a:moveTo>
                    <a:pt x="9693" y="11659"/>
                  </a:moveTo>
                  <a:cubicBezTo>
                    <a:pt x="9581" y="11659"/>
                    <a:pt x="9125" y="11898"/>
                    <a:pt x="8621" y="12252"/>
                  </a:cubicBezTo>
                  <a:cubicBezTo>
                    <a:pt x="8061" y="12645"/>
                    <a:pt x="7645" y="13002"/>
                    <a:pt x="7692" y="13073"/>
                  </a:cubicBezTo>
                  <a:cubicBezTo>
                    <a:pt x="7697" y="13079"/>
                    <a:pt x="7706" y="13082"/>
                    <a:pt x="7719" y="13082"/>
                  </a:cubicBezTo>
                  <a:cubicBezTo>
                    <a:pt x="7837" y="13082"/>
                    <a:pt x="8283" y="12844"/>
                    <a:pt x="8788" y="12490"/>
                  </a:cubicBezTo>
                  <a:cubicBezTo>
                    <a:pt x="9347" y="12109"/>
                    <a:pt x="9764" y="11740"/>
                    <a:pt x="9716" y="11668"/>
                  </a:cubicBezTo>
                  <a:cubicBezTo>
                    <a:pt x="9713" y="11662"/>
                    <a:pt x="9705" y="11659"/>
                    <a:pt x="9693" y="11659"/>
                  </a:cubicBezTo>
                  <a:close/>
                  <a:moveTo>
                    <a:pt x="15707" y="12271"/>
                  </a:moveTo>
                  <a:cubicBezTo>
                    <a:pt x="15655" y="12271"/>
                    <a:pt x="15625" y="12276"/>
                    <a:pt x="15622" y="12287"/>
                  </a:cubicBezTo>
                  <a:cubicBezTo>
                    <a:pt x="15598" y="12371"/>
                    <a:pt x="16705" y="12656"/>
                    <a:pt x="18098" y="13037"/>
                  </a:cubicBezTo>
                  <a:cubicBezTo>
                    <a:pt x="19340" y="13369"/>
                    <a:pt x="20370" y="13643"/>
                    <a:pt x="20583" y="13643"/>
                  </a:cubicBezTo>
                  <a:cubicBezTo>
                    <a:pt x="20607" y="13643"/>
                    <a:pt x="20620" y="13640"/>
                    <a:pt x="20623" y="13633"/>
                  </a:cubicBezTo>
                  <a:cubicBezTo>
                    <a:pt x="20646" y="13561"/>
                    <a:pt x="19551" y="13133"/>
                    <a:pt x="18170" y="12752"/>
                  </a:cubicBezTo>
                  <a:cubicBezTo>
                    <a:pt x="16998" y="12439"/>
                    <a:pt x="15998" y="12271"/>
                    <a:pt x="15707" y="12271"/>
                  </a:cubicBezTo>
                  <a:close/>
                  <a:moveTo>
                    <a:pt x="3251" y="13240"/>
                  </a:moveTo>
                  <a:cubicBezTo>
                    <a:pt x="3073" y="13240"/>
                    <a:pt x="2977" y="13454"/>
                    <a:pt x="3108" y="13585"/>
                  </a:cubicBezTo>
                  <a:cubicBezTo>
                    <a:pt x="3151" y="13627"/>
                    <a:pt x="3201" y="13646"/>
                    <a:pt x="3251" y="13646"/>
                  </a:cubicBezTo>
                  <a:cubicBezTo>
                    <a:pt x="3355" y="13646"/>
                    <a:pt x="3454" y="13563"/>
                    <a:pt x="3454" y="13442"/>
                  </a:cubicBezTo>
                  <a:cubicBezTo>
                    <a:pt x="3454" y="13335"/>
                    <a:pt x="3358" y="13240"/>
                    <a:pt x="3251" y="13240"/>
                  </a:cubicBezTo>
                  <a:close/>
                  <a:moveTo>
                    <a:pt x="13955" y="12601"/>
                  </a:moveTo>
                  <a:cubicBezTo>
                    <a:pt x="13944" y="12601"/>
                    <a:pt x="13936" y="12603"/>
                    <a:pt x="13931" y="12609"/>
                  </a:cubicBezTo>
                  <a:cubicBezTo>
                    <a:pt x="13884" y="12668"/>
                    <a:pt x="14265" y="13073"/>
                    <a:pt x="14848" y="13418"/>
                  </a:cubicBezTo>
                  <a:cubicBezTo>
                    <a:pt x="15332" y="13711"/>
                    <a:pt x="15782" y="13875"/>
                    <a:pt x="15930" y="13875"/>
                  </a:cubicBezTo>
                  <a:cubicBezTo>
                    <a:pt x="15957" y="13875"/>
                    <a:pt x="15974" y="13870"/>
                    <a:pt x="15979" y="13859"/>
                  </a:cubicBezTo>
                  <a:lnTo>
                    <a:pt x="15979" y="13871"/>
                  </a:lnTo>
                  <a:cubicBezTo>
                    <a:pt x="16015" y="13799"/>
                    <a:pt x="15562" y="13502"/>
                    <a:pt x="15003" y="13168"/>
                  </a:cubicBezTo>
                  <a:cubicBezTo>
                    <a:pt x="14495" y="12855"/>
                    <a:pt x="14066" y="12601"/>
                    <a:pt x="13955" y="12601"/>
                  </a:cubicBezTo>
                  <a:close/>
                  <a:moveTo>
                    <a:pt x="11940" y="12364"/>
                  </a:moveTo>
                  <a:cubicBezTo>
                    <a:pt x="11932" y="12364"/>
                    <a:pt x="11925" y="12366"/>
                    <a:pt x="11919" y="12371"/>
                  </a:cubicBezTo>
                  <a:cubicBezTo>
                    <a:pt x="11860" y="12430"/>
                    <a:pt x="12050" y="12811"/>
                    <a:pt x="12371" y="13264"/>
                  </a:cubicBezTo>
                  <a:cubicBezTo>
                    <a:pt x="12661" y="13676"/>
                    <a:pt x="12951" y="13994"/>
                    <a:pt x="13045" y="13994"/>
                  </a:cubicBezTo>
                  <a:cubicBezTo>
                    <a:pt x="13052" y="13994"/>
                    <a:pt x="13057" y="13993"/>
                    <a:pt x="13062" y="13990"/>
                  </a:cubicBezTo>
                  <a:lnTo>
                    <a:pt x="13062" y="14002"/>
                  </a:lnTo>
                  <a:cubicBezTo>
                    <a:pt x="13122" y="13942"/>
                    <a:pt x="12919" y="13537"/>
                    <a:pt x="12610" y="13097"/>
                  </a:cubicBezTo>
                  <a:cubicBezTo>
                    <a:pt x="12324" y="12680"/>
                    <a:pt x="12039" y="12364"/>
                    <a:pt x="11940" y="12364"/>
                  </a:cubicBezTo>
                  <a:close/>
                  <a:moveTo>
                    <a:pt x="17122" y="14419"/>
                  </a:moveTo>
                  <a:cubicBezTo>
                    <a:pt x="16943" y="14419"/>
                    <a:pt x="16848" y="14633"/>
                    <a:pt x="16979" y="14764"/>
                  </a:cubicBezTo>
                  <a:cubicBezTo>
                    <a:pt x="17021" y="14802"/>
                    <a:pt x="17072" y="14819"/>
                    <a:pt x="17121" y="14819"/>
                  </a:cubicBezTo>
                  <a:cubicBezTo>
                    <a:pt x="17226" y="14819"/>
                    <a:pt x="17324" y="14742"/>
                    <a:pt x="17324" y="14621"/>
                  </a:cubicBezTo>
                  <a:cubicBezTo>
                    <a:pt x="17324" y="14502"/>
                    <a:pt x="17229" y="14419"/>
                    <a:pt x="17122" y="14419"/>
                  </a:cubicBezTo>
                  <a:close/>
                  <a:moveTo>
                    <a:pt x="10690" y="12573"/>
                  </a:moveTo>
                  <a:cubicBezTo>
                    <a:pt x="10617" y="12573"/>
                    <a:pt x="10453" y="13057"/>
                    <a:pt x="10336" y="13692"/>
                  </a:cubicBezTo>
                  <a:cubicBezTo>
                    <a:pt x="10216" y="14323"/>
                    <a:pt x="10181" y="14859"/>
                    <a:pt x="10264" y="14859"/>
                  </a:cubicBezTo>
                  <a:cubicBezTo>
                    <a:pt x="10265" y="14859"/>
                    <a:pt x="10266" y="14859"/>
                    <a:pt x="10267" y="14859"/>
                  </a:cubicBezTo>
                  <a:cubicBezTo>
                    <a:pt x="10339" y="14859"/>
                    <a:pt x="10504" y="14364"/>
                    <a:pt x="10621" y="13740"/>
                  </a:cubicBezTo>
                  <a:cubicBezTo>
                    <a:pt x="10740" y="13109"/>
                    <a:pt x="10776" y="12597"/>
                    <a:pt x="10693" y="12573"/>
                  </a:cubicBezTo>
                  <a:cubicBezTo>
                    <a:pt x="10692" y="12573"/>
                    <a:pt x="10691" y="12573"/>
                    <a:pt x="10690" y="12573"/>
                  </a:cubicBezTo>
                  <a:close/>
                  <a:moveTo>
                    <a:pt x="6696" y="13708"/>
                  </a:moveTo>
                  <a:cubicBezTo>
                    <a:pt x="6510" y="13708"/>
                    <a:pt x="5566" y="13965"/>
                    <a:pt x="4466" y="14419"/>
                  </a:cubicBezTo>
                  <a:cubicBezTo>
                    <a:pt x="3251" y="14907"/>
                    <a:pt x="2335" y="15454"/>
                    <a:pt x="2382" y="15526"/>
                  </a:cubicBezTo>
                  <a:cubicBezTo>
                    <a:pt x="2386" y="15533"/>
                    <a:pt x="2396" y="15536"/>
                    <a:pt x="2412" y="15536"/>
                  </a:cubicBezTo>
                  <a:cubicBezTo>
                    <a:pt x="2591" y="15536"/>
                    <a:pt x="3493" y="15128"/>
                    <a:pt x="4585" y="14680"/>
                  </a:cubicBezTo>
                  <a:cubicBezTo>
                    <a:pt x="5775" y="14180"/>
                    <a:pt x="6752" y="13799"/>
                    <a:pt x="6728" y="13716"/>
                  </a:cubicBezTo>
                  <a:cubicBezTo>
                    <a:pt x="6726" y="13710"/>
                    <a:pt x="6715" y="13708"/>
                    <a:pt x="6696" y="13708"/>
                  </a:cubicBezTo>
                  <a:close/>
                  <a:moveTo>
                    <a:pt x="9460" y="13727"/>
                  </a:moveTo>
                  <a:cubicBezTo>
                    <a:pt x="9375" y="13727"/>
                    <a:pt x="9016" y="14345"/>
                    <a:pt x="8645" y="15133"/>
                  </a:cubicBezTo>
                  <a:cubicBezTo>
                    <a:pt x="8276" y="15943"/>
                    <a:pt x="8026" y="16621"/>
                    <a:pt x="8097" y="16669"/>
                  </a:cubicBezTo>
                  <a:cubicBezTo>
                    <a:pt x="8099" y="16670"/>
                    <a:pt x="8101" y="16670"/>
                    <a:pt x="8104" y="16670"/>
                  </a:cubicBezTo>
                  <a:cubicBezTo>
                    <a:pt x="8189" y="16670"/>
                    <a:pt x="8548" y="16052"/>
                    <a:pt x="8919" y="15264"/>
                  </a:cubicBezTo>
                  <a:cubicBezTo>
                    <a:pt x="9288" y="14442"/>
                    <a:pt x="9550" y="13764"/>
                    <a:pt x="9466" y="13728"/>
                  </a:cubicBezTo>
                  <a:cubicBezTo>
                    <a:pt x="9464" y="13727"/>
                    <a:pt x="9462" y="13727"/>
                    <a:pt x="9460" y="13727"/>
                  </a:cubicBezTo>
                  <a:close/>
                  <a:moveTo>
                    <a:pt x="7894" y="14223"/>
                  </a:moveTo>
                  <a:cubicBezTo>
                    <a:pt x="7782" y="14223"/>
                    <a:pt x="7078" y="14730"/>
                    <a:pt x="6299" y="15419"/>
                  </a:cubicBezTo>
                  <a:cubicBezTo>
                    <a:pt x="5478" y="16157"/>
                    <a:pt x="4882" y="16847"/>
                    <a:pt x="4942" y="16895"/>
                  </a:cubicBezTo>
                  <a:cubicBezTo>
                    <a:pt x="4945" y="16898"/>
                    <a:pt x="4949" y="16899"/>
                    <a:pt x="4954" y="16899"/>
                  </a:cubicBezTo>
                  <a:cubicBezTo>
                    <a:pt x="5065" y="16899"/>
                    <a:pt x="5707" y="16337"/>
                    <a:pt x="6490" y="15645"/>
                  </a:cubicBezTo>
                  <a:cubicBezTo>
                    <a:pt x="7311" y="14907"/>
                    <a:pt x="7966" y="14299"/>
                    <a:pt x="7907" y="14228"/>
                  </a:cubicBezTo>
                  <a:cubicBezTo>
                    <a:pt x="7904" y="14225"/>
                    <a:pt x="7900" y="14223"/>
                    <a:pt x="7894" y="14223"/>
                  </a:cubicBezTo>
                  <a:close/>
                  <a:moveTo>
                    <a:pt x="11779" y="13942"/>
                  </a:moveTo>
                  <a:cubicBezTo>
                    <a:pt x="11778" y="13942"/>
                    <a:pt x="11777" y="13942"/>
                    <a:pt x="11776" y="13942"/>
                  </a:cubicBezTo>
                  <a:cubicBezTo>
                    <a:pt x="11693" y="13954"/>
                    <a:pt x="11848" y="14776"/>
                    <a:pt x="12110" y="15764"/>
                  </a:cubicBezTo>
                  <a:cubicBezTo>
                    <a:pt x="12368" y="16738"/>
                    <a:pt x="12649" y="17515"/>
                    <a:pt x="12725" y="17515"/>
                  </a:cubicBezTo>
                  <a:cubicBezTo>
                    <a:pt x="12727" y="17515"/>
                    <a:pt x="12728" y="17515"/>
                    <a:pt x="12729" y="17514"/>
                  </a:cubicBezTo>
                  <a:lnTo>
                    <a:pt x="12729" y="17526"/>
                  </a:lnTo>
                  <a:cubicBezTo>
                    <a:pt x="12812" y="17514"/>
                    <a:pt x="12669" y="16681"/>
                    <a:pt x="12395" y="15693"/>
                  </a:cubicBezTo>
                  <a:cubicBezTo>
                    <a:pt x="12125" y="14719"/>
                    <a:pt x="11856" y="13942"/>
                    <a:pt x="11779" y="13942"/>
                  </a:cubicBezTo>
                  <a:close/>
                  <a:moveTo>
                    <a:pt x="7692" y="17252"/>
                  </a:moveTo>
                  <a:cubicBezTo>
                    <a:pt x="7514" y="17252"/>
                    <a:pt x="7430" y="17467"/>
                    <a:pt x="7549" y="17586"/>
                  </a:cubicBezTo>
                  <a:cubicBezTo>
                    <a:pt x="7592" y="17628"/>
                    <a:pt x="7643" y="17647"/>
                    <a:pt x="7692" y="17647"/>
                  </a:cubicBezTo>
                  <a:cubicBezTo>
                    <a:pt x="7796" y="17647"/>
                    <a:pt x="7895" y="17564"/>
                    <a:pt x="7895" y="17443"/>
                  </a:cubicBezTo>
                  <a:cubicBezTo>
                    <a:pt x="7895" y="17336"/>
                    <a:pt x="7811" y="17252"/>
                    <a:pt x="7692" y="17252"/>
                  </a:cubicBezTo>
                  <a:close/>
                  <a:moveTo>
                    <a:pt x="14081" y="14000"/>
                  </a:moveTo>
                  <a:cubicBezTo>
                    <a:pt x="14078" y="14000"/>
                    <a:pt x="14076" y="14000"/>
                    <a:pt x="14074" y="14002"/>
                  </a:cubicBezTo>
                  <a:cubicBezTo>
                    <a:pt x="14015" y="14061"/>
                    <a:pt x="14693" y="14907"/>
                    <a:pt x="15586" y="15919"/>
                  </a:cubicBezTo>
                  <a:cubicBezTo>
                    <a:pt x="16465" y="16890"/>
                    <a:pt x="17219" y="17647"/>
                    <a:pt x="17317" y="17647"/>
                  </a:cubicBezTo>
                  <a:cubicBezTo>
                    <a:pt x="17320" y="17647"/>
                    <a:pt x="17323" y="17647"/>
                    <a:pt x="17324" y="17645"/>
                  </a:cubicBezTo>
                  <a:cubicBezTo>
                    <a:pt x="17384" y="17598"/>
                    <a:pt x="16705" y="16740"/>
                    <a:pt x="15800" y="15728"/>
                  </a:cubicBezTo>
                  <a:cubicBezTo>
                    <a:pt x="14934" y="14757"/>
                    <a:pt x="14179" y="14000"/>
                    <a:pt x="14081" y="14000"/>
                  </a:cubicBezTo>
                  <a:close/>
                  <a:moveTo>
                    <a:pt x="16068" y="17679"/>
                  </a:moveTo>
                  <a:cubicBezTo>
                    <a:pt x="16030" y="17679"/>
                    <a:pt x="16001" y="17711"/>
                    <a:pt x="15991" y="17752"/>
                  </a:cubicBezTo>
                  <a:cubicBezTo>
                    <a:pt x="15991" y="17752"/>
                    <a:pt x="15991" y="17764"/>
                    <a:pt x="15991" y="17776"/>
                  </a:cubicBezTo>
                  <a:cubicBezTo>
                    <a:pt x="16003" y="17824"/>
                    <a:pt x="16039" y="17848"/>
                    <a:pt x="16086" y="17848"/>
                  </a:cubicBezTo>
                  <a:cubicBezTo>
                    <a:pt x="16134" y="17836"/>
                    <a:pt x="16170" y="17788"/>
                    <a:pt x="16158" y="17752"/>
                  </a:cubicBezTo>
                  <a:cubicBezTo>
                    <a:pt x="16146" y="17717"/>
                    <a:pt x="16122" y="17681"/>
                    <a:pt x="16086" y="17681"/>
                  </a:cubicBezTo>
                  <a:cubicBezTo>
                    <a:pt x="16080" y="17679"/>
                    <a:pt x="16074" y="17679"/>
                    <a:pt x="16068" y="17679"/>
                  </a:cubicBezTo>
                  <a:close/>
                  <a:moveTo>
                    <a:pt x="10931" y="15133"/>
                  </a:moveTo>
                  <a:cubicBezTo>
                    <a:pt x="10859" y="15133"/>
                    <a:pt x="10800" y="16097"/>
                    <a:pt x="10812" y="17276"/>
                  </a:cubicBezTo>
                  <a:cubicBezTo>
                    <a:pt x="10836" y="18467"/>
                    <a:pt x="10907" y="19431"/>
                    <a:pt x="10978" y="19431"/>
                  </a:cubicBezTo>
                  <a:cubicBezTo>
                    <a:pt x="11062" y="19419"/>
                    <a:pt x="11121" y="18467"/>
                    <a:pt x="11109" y="17276"/>
                  </a:cubicBezTo>
                  <a:cubicBezTo>
                    <a:pt x="11086" y="16097"/>
                    <a:pt x="11014" y="15133"/>
                    <a:pt x="10931" y="15133"/>
                  </a:cubicBezTo>
                  <a:close/>
                  <a:moveTo>
                    <a:pt x="9678" y="15633"/>
                  </a:moveTo>
                  <a:cubicBezTo>
                    <a:pt x="9602" y="15633"/>
                    <a:pt x="9296" y="16577"/>
                    <a:pt x="9014" y="17776"/>
                  </a:cubicBezTo>
                  <a:cubicBezTo>
                    <a:pt x="8728" y="19002"/>
                    <a:pt x="8561" y="19991"/>
                    <a:pt x="8633" y="20014"/>
                  </a:cubicBezTo>
                  <a:cubicBezTo>
                    <a:pt x="8633" y="20015"/>
                    <a:pt x="8634" y="20015"/>
                    <a:pt x="8634" y="20015"/>
                  </a:cubicBezTo>
                  <a:cubicBezTo>
                    <a:pt x="8720" y="20015"/>
                    <a:pt x="9016" y="19055"/>
                    <a:pt x="9300" y="17859"/>
                  </a:cubicBezTo>
                  <a:cubicBezTo>
                    <a:pt x="9585" y="16645"/>
                    <a:pt x="9764" y="15645"/>
                    <a:pt x="9681" y="15633"/>
                  </a:cubicBezTo>
                  <a:cubicBezTo>
                    <a:pt x="9680" y="15633"/>
                    <a:pt x="9679" y="15633"/>
                    <a:pt x="9678" y="15633"/>
                  </a:cubicBezTo>
                  <a:close/>
                  <a:moveTo>
                    <a:pt x="13911" y="15549"/>
                  </a:moveTo>
                  <a:cubicBezTo>
                    <a:pt x="13910" y="15549"/>
                    <a:pt x="13908" y="15549"/>
                    <a:pt x="13907" y="15550"/>
                  </a:cubicBezTo>
                  <a:cubicBezTo>
                    <a:pt x="13836" y="15573"/>
                    <a:pt x="14193" y="16657"/>
                    <a:pt x="14800" y="17907"/>
                  </a:cubicBezTo>
                  <a:cubicBezTo>
                    <a:pt x="15382" y="19139"/>
                    <a:pt x="15974" y="20088"/>
                    <a:pt x="16068" y="20088"/>
                  </a:cubicBezTo>
                  <a:cubicBezTo>
                    <a:pt x="16071" y="20088"/>
                    <a:pt x="16073" y="20087"/>
                    <a:pt x="16074" y="20086"/>
                  </a:cubicBezTo>
                  <a:lnTo>
                    <a:pt x="16074" y="20110"/>
                  </a:lnTo>
                  <a:cubicBezTo>
                    <a:pt x="16146" y="20050"/>
                    <a:pt x="15646" y="19038"/>
                    <a:pt x="15050" y="17788"/>
                  </a:cubicBezTo>
                  <a:cubicBezTo>
                    <a:pt x="14465" y="16559"/>
                    <a:pt x="13984" y="15549"/>
                    <a:pt x="13911" y="15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13"/>
            <p:cNvSpPr/>
            <p:nvPr/>
          </p:nvSpPr>
          <p:spPr>
            <a:xfrm>
              <a:off x="5106407" y="539709"/>
              <a:ext cx="74612" cy="92546"/>
            </a:xfrm>
            <a:custGeom>
              <a:avLst/>
              <a:gdLst/>
              <a:ahLst/>
              <a:cxnLst/>
              <a:rect l="l" t="t" r="r" b="b"/>
              <a:pathLst>
                <a:path w="2334" h="2895" extrusionOk="0">
                  <a:moveTo>
                    <a:pt x="393" y="1"/>
                  </a:moveTo>
                  <a:lnTo>
                    <a:pt x="0" y="1025"/>
                  </a:lnTo>
                  <a:cubicBezTo>
                    <a:pt x="1167" y="1322"/>
                    <a:pt x="1274" y="2894"/>
                    <a:pt x="1274" y="2894"/>
                  </a:cubicBezTo>
                  <a:lnTo>
                    <a:pt x="2096" y="2323"/>
                  </a:lnTo>
                  <a:cubicBezTo>
                    <a:pt x="2334" y="703"/>
                    <a:pt x="393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13"/>
            <p:cNvSpPr/>
            <p:nvPr/>
          </p:nvSpPr>
          <p:spPr>
            <a:xfrm>
              <a:off x="4218627" y="571025"/>
              <a:ext cx="706738" cy="630106"/>
            </a:xfrm>
            <a:custGeom>
              <a:avLst/>
              <a:gdLst/>
              <a:ahLst/>
              <a:cxnLst/>
              <a:rect l="l" t="t" r="r" b="b"/>
              <a:pathLst>
                <a:path w="40911" h="36475" extrusionOk="0">
                  <a:moveTo>
                    <a:pt x="24266" y="584"/>
                  </a:moveTo>
                  <a:cubicBezTo>
                    <a:pt x="24263" y="592"/>
                    <a:pt x="24260" y="599"/>
                    <a:pt x="24258" y="607"/>
                  </a:cubicBezTo>
                  <a:lnTo>
                    <a:pt x="24258" y="607"/>
                  </a:lnTo>
                  <a:cubicBezTo>
                    <a:pt x="24264" y="599"/>
                    <a:pt x="24271" y="592"/>
                    <a:pt x="24278" y="584"/>
                  </a:cubicBezTo>
                  <a:close/>
                  <a:moveTo>
                    <a:pt x="12967" y="1215"/>
                  </a:moveTo>
                  <a:cubicBezTo>
                    <a:pt x="12633" y="1215"/>
                    <a:pt x="12467" y="1620"/>
                    <a:pt x="12705" y="1858"/>
                  </a:cubicBezTo>
                  <a:cubicBezTo>
                    <a:pt x="12780" y="1930"/>
                    <a:pt x="12872" y="1962"/>
                    <a:pt x="12963" y="1962"/>
                  </a:cubicBezTo>
                  <a:cubicBezTo>
                    <a:pt x="13159" y="1962"/>
                    <a:pt x="13348" y="1812"/>
                    <a:pt x="13348" y="1584"/>
                  </a:cubicBezTo>
                  <a:lnTo>
                    <a:pt x="13336" y="1584"/>
                  </a:lnTo>
                  <a:cubicBezTo>
                    <a:pt x="13336" y="1370"/>
                    <a:pt x="13169" y="1215"/>
                    <a:pt x="12967" y="1215"/>
                  </a:cubicBezTo>
                  <a:close/>
                  <a:moveTo>
                    <a:pt x="20301" y="2001"/>
                  </a:moveTo>
                  <a:cubicBezTo>
                    <a:pt x="20206" y="2001"/>
                    <a:pt x="20134" y="2072"/>
                    <a:pt x="20134" y="2156"/>
                  </a:cubicBezTo>
                  <a:cubicBezTo>
                    <a:pt x="20134" y="2254"/>
                    <a:pt x="20218" y="2318"/>
                    <a:pt x="20302" y="2318"/>
                  </a:cubicBezTo>
                  <a:cubicBezTo>
                    <a:pt x="20340" y="2318"/>
                    <a:pt x="20378" y="2304"/>
                    <a:pt x="20408" y="2275"/>
                  </a:cubicBezTo>
                  <a:cubicBezTo>
                    <a:pt x="20503" y="2167"/>
                    <a:pt x="20432" y="2001"/>
                    <a:pt x="20301" y="2001"/>
                  </a:cubicBezTo>
                  <a:close/>
                  <a:moveTo>
                    <a:pt x="29183" y="3811"/>
                  </a:moveTo>
                  <a:lnTo>
                    <a:pt x="29183" y="3814"/>
                  </a:lnTo>
                  <a:lnTo>
                    <a:pt x="29183" y="3814"/>
                  </a:lnTo>
                  <a:cubicBezTo>
                    <a:pt x="29183" y="3812"/>
                    <a:pt x="29183" y="3811"/>
                    <a:pt x="29183" y="3811"/>
                  </a:cubicBezTo>
                  <a:close/>
                  <a:moveTo>
                    <a:pt x="29183" y="3814"/>
                  </a:moveTo>
                  <a:cubicBezTo>
                    <a:pt x="29182" y="3816"/>
                    <a:pt x="29181" y="3819"/>
                    <a:pt x="29179" y="3823"/>
                  </a:cubicBezTo>
                  <a:lnTo>
                    <a:pt x="29179" y="3823"/>
                  </a:lnTo>
                  <a:cubicBezTo>
                    <a:pt x="29180" y="3822"/>
                    <a:pt x="29181" y="3822"/>
                    <a:pt x="29181" y="3822"/>
                  </a:cubicBezTo>
                  <a:cubicBezTo>
                    <a:pt x="29182" y="3822"/>
                    <a:pt x="29183" y="3822"/>
                    <a:pt x="29183" y="3822"/>
                  </a:cubicBezTo>
                  <a:lnTo>
                    <a:pt x="29183" y="3814"/>
                  </a:lnTo>
                  <a:close/>
                  <a:moveTo>
                    <a:pt x="33517" y="5049"/>
                  </a:moveTo>
                  <a:cubicBezTo>
                    <a:pt x="33504" y="5059"/>
                    <a:pt x="33491" y="5069"/>
                    <a:pt x="33479" y="5078"/>
                  </a:cubicBezTo>
                  <a:lnTo>
                    <a:pt x="33479" y="5078"/>
                  </a:lnTo>
                  <a:cubicBezTo>
                    <a:pt x="33495" y="5072"/>
                    <a:pt x="33512" y="5066"/>
                    <a:pt x="33529" y="5061"/>
                  </a:cubicBezTo>
                  <a:lnTo>
                    <a:pt x="33517" y="5049"/>
                  </a:lnTo>
                  <a:close/>
                  <a:moveTo>
                    <a:pt x="8168" y="4834"/>
                  </a:moveTo>
                  <a:cubicBezTo>
                    <a:pt x="8073" y="4834"/>
                    <a:pt x="8002" y="4894"/>
                    <a:pt x="8014" y="4977"/>
                  </a:cubicBezTo>
                  <a:cubicBezTo>
                    <a:pt x="8014" y="5067"/>
                    <a:pt x="8086" y="5128"/>
                    <a:pt x="8162" y="5128"/>
                  </a:cubicBezTo>
                  <a:cubicBezTo>
                    <a:pt x="8197" y="5128"/>
                    <a:pt x="8233" y="5115"/>
                    <a:pt x="8264" y="5084"/>
                  </a:cubicBezTo>
                  <a:cubicBezTo>
                    <a:pt x="8359" y="5001"/>
                    <a:pt x="8299" y="4834"/>
                    <a:pt x="8168" y="4834"/>
                  </a:cubicBezTo>
                  <a:close/>
                  <a:moveTo>
                    <a:pt x="24258" y="607"/>
                  </a:moveTo>
                  <a:cubicBezTo>
                    <a:pt x="24183" y="695"/>
                    <a:pt x="24118" y="782"/>
                    <a:pt x="24063" y="870"/>
                  </a:cubicBezTo>
                  <a:cubicBezTo>
                    <a:pt x="23932" y="1060"/>
                    <a:pt x="23766" y="1358"/>
                    <a:pt x="23575" y="1715"/>
                  </a:cubicBezTo>
                  <a:cubicBezTo>
                    <a:pt x="23063" y="2656"/>
                    <a:pt x="22634" y="3632"/>
                    <a:pt x="22289" y="4644"/>
                  </a:cubicBezTo>
                  <a:cubicBezTo>
                    <a:pt x="21944" y="5656"/>
                    <a:pt x="21682" y="6704"/>
                    <a:pt x="21515" y="7751"/>
                  </a:cubicBezTo>
                  <a:cubicBezTo>
                    <a:pt x="21444" y="8156"/>
                    <a:pt x="21408" y="8490"/>
                    <a:pt x="21384" y="8716"/>
                  </a:cubicBezTo>
                  <a:cubicBezTo>
                    <a:pt x="21372" y="8835"/>
                    <a:pt x="21361" y="8954"/>
                    <a:pt x="21372" y="9073"/>
                  </a:cubicBezTo>
                  <a:cubicBezTo>
                    <a:pt x="21408" y="8954"/>
                    <a:pt x="21432" y="8847"/>
                    <a:pt x="21444" y="8728"/>
                  </a:cubicBezTo>
                  <a:cubicBezTo>
                    <a:pt x="21480" y="8502"/>
                    <a:pt x="21539" y="8168"/>
                    <a:pt x="21611" y="7775"/>
                  </a:cubicBezTo>
                  <a:cubicBezTo>
                    <a:pt x="22015" y="5680"/>
                    <a:pt x="22694" y="3656"/>
                    <a:pt x="23658" y="1763"/>
                  </a:cubicBezTo>
                  <a:cubicBezTo>
                    <a:pt x="23849" y="1394"/>
                    <a:pt x="24004" y="1096"/>
                    <a:pt x="24111" y="905"/>
                  </a:cubicBezTo>
                  <a:cubicBezTo>
                    <a:pt x="24166" y="806"/>
                    <a:pt x="24221" y="706"/>
                    <a:pt x="24258" y="607"/>
                  </a:cubicBezTo>
                  <a:close/>
                  <a:moveTo>
                    <a:pt x="11788" y="4858"/>
                  </a:moveTo>
                  <a:lnTo>
                    <a:pt x="11788" y="4858"/>
                  </a:lnTo>
                  <a:cubicBezTo>
                    <a:pt x="12002" y="5096"/>
                    <a:pt x="12228" y="5311"/>
                    <a:pt x="12467" y="5513"/>
                  </a:cubicBezTo>
                  <a:cubicBezTo>
                    <a:pt x="12895" y="5906"/>
                    <a:pt x="13490" y="6454"/>
                    <a:pt x="14086" y="7085"/>
                  </a:cubicBezTo>
                  <a:cubicBezTo>
                    <a:pt x="14693" y="7716"/>
                    <a:pt x="15217" y="8311"/>
                    <a:pt x="15586" y="8752"/>
                  </a:cubicBezTo>
                  <a:cubicBezTo>
                    <a:pt x="15776" y="9002"/>
                    <a:pt x="15979" y="9240"/>
                    <a:pt x="16205" y="9454"/>
                  </a:cubicBezTo>
                  <a:cubicBezTo>
                    <a:pt x="16169" y="9383"/>
                    <a:pt x="16122" y="9299"/>
                    <a:pt x="16074" y="9240"/>
                  </a:cubicBezTo>
                  <a:cubicBezTo>
                    <a:pt x="15979" y="9109"/>
                    <a:pt x="15848" y="8906"/>
                    <a:pt x="15669" y="8680"/>
                  </a:cubicBezTo>
                  <a:cubicBezTo>
                    <a:pt x="14753" y="7478"/>
                    <a:pt x="13705" y="6382"/>
                    <a:pt x="12550" y="5418"/>
                  </a:cubicBezTo>
                  <a:cubicBezTo>
                    <a:pt x="12324" y="5239"/>
                    <a:pt x="12133" y="5084"/>
                    <a:pt x="12002" y="4989"/>
                  </a:cubicBezTo>
                  <a:cubicBezTo>
                    <a:pt x="11943" y="4942"/>
                    <a:pt x="11871" y="4894"/>
                    <a:pt x="11788" y="4858"/>
                  </a:cubicBezTo>
                  <a:close/>
                  <a:moveTo>
                    <a:pt x="29179" y="3823"/>
                  </a:moveTo>
                  <a:lnTo>
                    <a:pt x="29179" y="3823"/>
                  </a:lnTo>
                  <a:cubicBezTo>
                    <a:pt x="29095" y="3860"/>
                    <a:pt x="27870" y="5261"/>
                    <a:pt x="26397" y="7001"/>
                  </a:cubicBezTo>
                  <a:cubicBezTo>
                    <a:pt x="24885" y="8799"/>
                    <a:pt x="23694" y="10276"/>
                    <a:pt x="23718" y="10299"/>
                  </a:cubicBezTo>
                  <a:cubicBezTo>
                    <a:pt x="23718" y="10300"/>
                    <a:pt x="23718" y="10300"/>
                    <a:pt x="23719" y="10300"/>
                  </a:cubicBezTo>
                  <a:cubicBezTo>
                    <a:pt x="23762" y="10300"/>
                    <a:pt x="25004" y="8880"/>
                    <a:pt x="26504" y="7097"/>
                  </a:cubicBezTo>
                  <a:cubicBezTo>
                    <a:pt x="27936" y="5391"/>
                    <a:pt x="29097" y="3968"/>
                    <a:pt x="29179" y="3823"/>
                  </a:cubicBezTo>
                  <a:close/>
                  <a:moveTo>
                    <a:pt x="10691" y="6676"/>
                  </a:moveTo>
                  <a:cubicBezTo>
                    <a:pt x="10666" y="6676"/>
                    <a:pt x="10650" y="6681"/>
                    <a:pt x="10645" y="6692"/>
                  </a:cubicBezTo>
                  <a:cubicBezTo>
                    <a:pt x="10585" y="6811"/>
                    <a:pt x="11895" y="7537"/>
                    <a:pt x="13395" y="8573"/>
                  </a:cubicBezTo>
                  <a:cubicBezTo>
                    <a:pt x="14837" y="9568"/>
                    <a:pt x="15915" y="10530"/>
                    <a:pt x="16072" y="10530"/>
                  </a:cubicBezTo>
                  <a:cubicBezTo>
                    <a:pt x="16078" y="10530"/>
                    <a:pt x="16083" y="10529"/>
                    <a:pt x="16086" y="10526"/>
                  </a:cubicBezTo>
                  <a:lnTo>
                    <a:pt x="16074" y="10526"/>
                  </a:lnTo>
                  <a:cubicBezTo>
                    <a:pt x="16157" y="10454"/>
                    <a:pt x="15169" y="9311"/>
                    <a:pt x="13645" y="8228"/>
                  </a:cubicBezTo>
                  <a:cubicBezTo>
                    <a:pt x="12254" y="7239"/>
                    <a:pt x="10952" y="6676"/>
                    <a:pt x="10691" y="6676"/>
                  </a:cubicBezTo>
                  <a:close/>
                  <a:moveTo>
                    <a:pt x="17241" y="2025"/>
                  </a:moveTo>
                  <a:lnTo>
                    <a:pt x="17241" y="2025"/>
                  </a:lnTo>
                  <a:cubicBezTo>
                    <a:pt x="17277" y="2144"/>
                    <a:pt x="17312" y="2263"/>
                    <a:pt x="17372" y="2358"/>
                  </a:cubicBezTo>
                  <a:cubicBezTo>
                    <a:pt x="17467" y="2572"/>
                    <a:pt x="17598" y="2882"/>
                    <a:pt x="17753" y="3251"/>
                  </a:cubicBezTo>
                  <a:cubicBezTo>
                    <a:pt x="18563" y="5227"/>
                    <a:pt x="19158" y="7287"/>
                    <a:pt x="19527" y="9395"/>
                  </a:cubicBezTo>
                  <a:cubicBezTo>
                    <a:pt x="19598" y="9799"/>
                    <a:pt x="19646" y="10121"/>
                    <a:pt x="19682" y="10347"/>
                  </a:cubicBezTo>
                  <a:cubicBezTo>
                    <a:pt x="19706" y="10466"/>
                    <a:pt x="19717" y="10585"/>
                    <a:pt x="19753" y="10704"/>
                  </a:cubicBezTo>
                  <a:lnTo>
                    <a:pt x="19765" y="10704"/>
                  </a:lnTo>
                  <a:cubicBezTo>
                    <a:pt x="19765" y="10585"/>
                    <a:pt x="19765" y="10466"/>
                    <a:pt x="19741" y="10347"/>
                  </a:cubicBezTo>
                  <a:cubicBezTo>
                    <a:pt x="19729" y="10121"/>
                    <a:pt x="19682" y="9787"/>
                    <a:pt x="19634" y="9371"/>
                  </a:cubicBezTo>
                  <a:cubicBezTo>
                    <a:pt x="19313" y="7251"/>
                    <a:pt x="18717" y="5180"/>
                    <a:pt x="17848" y="3215"/>
                  </a:cubicBezTo>
                  <a:cubicBezTo>
                    <a:pt x="17681" y="2846"/>
                    <a:pt x="17527" y="2537"/>
                    <a:pt x="17420" y="2334"/>
                  </a:cubicBezTo>
                  <a:cubicBezTo>
                    <a:pt x="17372" y="2227"/>
                    <a:pt x="17312" y="2132"/>
                    <a:pt x="17241" y="2025"/>
                  </a:cubicBezTo>
                  <a:close/>
                  <a:moveTo>
                    <a:pt x="13871" y="11169"/>
                  </a:moveTo>
                  <a:lnTo>
                    <a:pt x="13866" y="11174"/>
                  </a:lnTo>
                  <a:lnTo>
                    <a:pt x="13866" y="11174"/>
                  </a:lnTo>
                  <a:cubicBezTo>
                    <a:pt x="13868" y="11173"/>
                    <a:pt x="13870" y="11171"/>
                    <a:pt x="13871" y="11169"/>
                  </a:cubicBezTo>
                  <a:close/>
                  <a:moveTo>
                    <a:pt x="4506" y="7987"/>
                  </a:moveTo>
                  <a:cubicBezTo>
                    <a:pt x="4353" y="7987"/>
                    <a:pt x="4268" y="8001"/>
                    <a:pt x="4263" y="8025"/>
                  </a:cubicBezTo>
                  <a:cubicBezTo>
                    <a:pt x="4251" y="8156"/>
                    <a:pt x="6502" y="8513"/>
                    <a:pt x="9145" y="9383"/>
                  </a:cubicBezTo>
                  <a:cubicBezTo>
                    <a:pt x="11649" y="10195"/>
                    <a:pt x="13597" y="11178"/>
                    <a:pt x="13846" y="11178"/>
                  </a:cubicBezTo>
                  <a:cubicBezTo>
                    <a:pt x="13852" y="11178"/>
                    <a:pt x="13857" y="11177"/>
                    <a:pt x="13861" y="11176"/>
                  </a:cubicBezTo>
                  <a:lnTo>
                    <a:pt x="13861" y="11176"/>
                  </a:lnTo>
                  <a:cubicBezTo>
                    <a:pt x="13868" y="11053"/>
                    <a:pt x="11920" y="9835"/>
                    <a:pt x="9276" y="8966"/>
                  </a:cubicBezTo>
                  <a:cubicBezTo>
                    <a:pt x="7092" y="8241"/>
                    <a:pt x="5166" y="7987"/>
                    <a:pt x="4506" y="7987"/>
                  </a:cubicBezTo>
                  <a:close/>
                  <a:moveTo>
                    <a:pt x="13866" y="11174"/>
                  </a:moveTo>
                  <a:lnTo>
                    <a:pt x="13866" y="11174"/>
                  </a:lnTo>
                  <a:cubicBezTo>
                    <a:pt x="13864" y="11175"/>
                    <a:pt x="13863" y="11176"/>
                    <a:pt x="13861" y="11176"/>
                  </a:cubicBezTo>
                  <a:lnTo>
                    <a:pt x="13861" y="11176"/>
                  </a:lnTo>
                  <a:cubicBezTo>
                    <a:pt x="13861" y="11178"/>
                    <a:pt x="13860" y="11179"/>
                    <a:pt x="13860" y="11180"/>
                  </a:cubicBezTo>
                  <a:lnTo>
                    <a:pt x="13866" y="11174"/>
                  </a:lnTo>
                  <a:close/>
                  <a:moveTo>
                    <a:pt x="33479" y="5078"/>
                  </a:moveTo>
                  <a:cubicBezTo>
                    <a:pt x="33355" y="5125"/>
                    <a:pt x="33241" y="5188"/>
                    <a:pt x="33136" y="5251"/>
                  </a:cubicBezTo>
                  <a:cubicBezTo>
                    <a:pt x="32886" y="5370"/>
                    <a:pt x="32540" y="5573"/>
                    <a:pt x="32112" y="5811"/>
                  </a:cubicBezTo>
                  <a:cubicBezTo>
                    <a:pt x="31255" y="6311"/>
                    <a:pt x="30088" y="7025"/>
                    <a:pt x="28861" y="7894"/>
                  </a:cubicBezTo>
                  <a:cubicBezTo>
                    <a:pt x="27623" y="8763"/>
                    <a:pt x="26552" y="9609"/>
                    <a:pt x="25802" y="10252"/>
                  </a:cubicBezTo>
                  <a:cubicBezTo>
                    <a:pt x="25421" y="10573"/>
                    <a:pt x="25123" y="10835"/>
                    <a:pt x="24920" y="11026"/>
                  </a:cubicBezTo>
                  <a:cubicBezTo>
                    <a:pt x="24813" y="11109"/>
                    <a:pt x="24706" y="11216"/>
                    <a:pt x="24611" y="11323"/>
                  </a:cubicBezTo>
                  <a:cubicBezTo>
                    <a:pt x="24742" y="11240"/>
                    <a:pt x="24849" y="11157"/>
                    <a:pt x="24956" y="11061"/>
                  </a:cubicBezTo>
                  <a:lnTo>
                    <a:pt x="25861" y="10323"/>
                  </a:lnTo>
                  <a:cubicBezTo>
                    <a:pt x="26635" y="9704"/>
                    <a:pt x="27707" y="8871"/>
                    <a:pt x="28945" y="8001"/>
                  </a:cubicBezTo>
                  <a:cubicBezTo>
                    <a:pt x="30171" y="7144"/>
                    <a:pt x="31326" y="6418"/>
                    <a:pt x="32159" y="5906"/>
                  </a:cubicBezTo>
                  <a:lnTo>
                    <a:pt x="33148" y="5287"/>
                  </a:lnTo>
                  <a:cubicBezTo>
                    <a:pt x="33265" y="5223"/>
                    <a:pt x="33372" y="5159"/>
                    <a:pt x="33479" y="5078"/>
                  </a:cubicBezTo>
                  <a:close/>
                  <a:moveTo>
                    <a:pt x="35836" y="11176"/>
                  </a:moveTo>
                  <a:cubicBezTo>
                    <a:pt x="35801" y="11176"/>
                    <a:pt x="35766" y="11177"/>
                    <a:pt x="35731" y="11180"/>
                  </a:cubicBezTo>
                  <a:cubicBezTo>
                    <a:pt x="35493" y="11180"/>
                    <a:pt x="35148" y="11204"/>
                    <a:pt x="34731" y="11240"/>
                  </a:cubicBezTo>
                  <a:cubicBezTo>
                    <a:pt x="33624" y="11335"/>
                    <a:pt x="32540" y="11526"/>
                    <a:pt x="31469" y="11800"/>
                  </a:cubicBezTo>
                  <a:cubicBezTo>
                    <a:pt x="30397" y="12062"/>
                    <a:pt x="29350" y="12419"/>
                    <a:pt x="28349" y="12859"/>
                  </a:cubicBezTo>
                  <a:cubicBezTo>
                    <a:pt x="27957" y="13026"/>
                    <a:pt x="27647" y="13181"/>
                    <a:pt x="27433" y="13288"/>
                  </a:cubicBezTo>
                  <a:cubicBezTo>
                    <a:pt x="27326" y="13335"/>
                    <a:pt x="27218" y="13407"/>
                    <a:pt x="27123" y="13478"/>
                  </a:cubicBezTo>
                  <a:cubicBezTo>
                    <a:pt x="27242" y="13443"/>
                    <a:pt x="27349" y="13395"/>
                    <a:pt x="27468" y="13347"/>
                  </a:cubicBezTo>
                  <a:cubicBezTo>
                    <a:pt x="27671" y="13240"/>
                    <a:pt x="27992" y="13109"/>
                    <a:pt x="28385" y="12954"/>
                  </a:cubicBezTo>
                  <a:cubicBezTo>
                    <a:pt x="30421" y="12133"/>
                    <a:pt x="32552" y="11597"/>
                    <a:pt x="34743" y="11347"/>
                  </a:cubicBezTo>
                  <a:cubicBezTo>
                    <a:pt x="35160" y="11300"/>
                    <a:pt x="35493" y="11264"/>
                    <a:pt x="35731" y="11240"/>
                  </a:cubicBezTo>
                  <a:cubicBezTo>
                    <a:pt x="35850" y="11240"/>
                    <a:pt x="35969" y="11216"/>
                    <a:pt x="36100" y="11192"/>
                  </a:cubicBezTo>
                  <a:cubicBezTo>
                    <a:pt x="36008" y="11184"/>
                    <a:pt x="35921" y="11176"/>
                    <a:pt x="35836" y="11176"/>
                  </a:cubicBezTo>
                  <a:close/>
                  <a:moveTo>
                    <a:pt x="7635" y="13222"/>
                  </a:moveTo>
                  <a:cubicBezTo>
                    <a:pt x="6214" y="13222"/>
                    <a:pt x="4799" y="13375"/>
                    <a:pt x="3418" y="13693"/>
                  </a:cubicBezTo>
                  <a:cubicBezTo>
                    <a:pt x="2144" y="13990"/>
                    <a:pt x="1406" y="14312"/>
                    <a:pt x="1429" y="14383"/>
                  </a:cubicBezTo>
                  <a:cubicBezTo>
                    <a:pt x="1432" y="14392"/>
                    <a:pt x="1447" y="14396"/>
                    <a:pt x="1471" y="14396"/>
                  </a:cubicBezTo>
                  <a:cubicBezTo>
                    <a:pt x="1649" y="14396"/>
                    <a:pt x="2371" y="14189"/>
                    <a:pt x="3477" y="13990"/>
                  </a:cubicBezTo>
                  <a:cubicBezTo>
                    <a:pt x="4774" y="13765"/>
                    <a:pt x="6092" y="13658"/>
                    <a:pt x="7409" y="13658"/>
                  </a:cubicBezTo>
                  <a:cubicBezTo>
                    <a:pt x="7762" y="13658"/>
                    <a:pt x="8114" y="13666"/>
                    <a:pt x="8466" y="13681"/>
                  </a:cubicBezTo>
                  <a:cubicBezTo>
                    <a:pt x="10133" y="13740"/>
                    <a:pt x="11800" y="13967"/>
                    <a:pt x="13419" y="14359"/>
                  </a:cubicBezTo>
                  <a:cubicBezTo>
                    <a:pt x="14564" y="14643"/>
                    <a:pt x="15269" y="14926"/>
                    <a:pt x="15408" y="14926"/>
                  </a:cubicBezTo>
                  <a:cubicBezTo>
                    <a:pt x="15420" y="14926"/>
                    <a:pt x="15428" y="14924"/>
                    <a:pt x="15431" y="14919"/>
                  </a:cubicBezTo>
                  <a:cubicBezTo>
                    <a:pt x="15455" y="14871"/>
                    <a:pt x="14753" y="14455"/>
                    <a:pt x="13490" y="14074"/>
                  </a:cubicBezTo>
                  <a:cubicBezTo>
                    <a:pt x="11859" y="13586"/>
                    <a:pt x="10181" y="13300"/>
                    <a:pt x="8478" y="13240"/>
                  </a:cubicBezTo>
                  <a:cubicBezTo>
                    <a:pt x="8197" y="13228"/>
                    <a:pt x="7916" y="13222"/>
                    <a:pt x="7635" y="13222"/>
                  </a:cubicBezTo>
                  <a:close/>
                  <a:moveTo>
                    <a:pt x="30028" y="1"/>
                  </a:moveTo>
                  <a:lnTo>
                    <a:pt x="30028" y="12"/>
                  </a:lnTo>
                  <a:cubicBezTo>
                    <a:pt x="29802" y="72"/>
                    <a:pt x="29588" y="179"/>
                    <a:pt x="29397" y="322"/>
                  </a:cubicBezTo>
                  <a:cubicBezTo>
                    <a:pt x="28838" y="667"/>
                    <a:pt x="28314" y="1072"/>
                    <a:pt x="27826" y="1513"/>
                  </a:cubicBezTo>
                  <a:cubicBezTo>
                    <a:pt x="26218" y="2965"/>
                    <a:pt x="24861" y="4680"/>
                    <a:pt x="23825" y="6585"/>
                  </a:cubicBezTo>
                  <a:cubicBezTo>
                    <a:pt x="22801" y="8478"/>
                    <a:pt x="21932" y="10454"/>
                    <a:pt x="21241" y="12490"/>
                  </a:cubicBezTo>
                  <a:cubicBezTo>
                    <a:pt x="20694" y="14050"/>
                    <a:pt x="20396" y="15026"/>
                    <a:pt x="20456" y="15050"/>
                  </a:cubicBezTo>
                  <a:cubicBezTo>
                    <a:pt x="20456" y="15050"/>
                    <a:pt x="20457" y="15050"/>
                    <a:pt x="20458" y="15050"/>
                  </a:cubicBezTo>
                  <a:cubicBezTo>
                    <a:pt x="20525" y="15050"/>
                    <a:pt x="20916" y="14114"/>
                    <a:pt x="21527" y="12609"/>
                  </a:cubicBezTo>
                  <a:cubicBezTo>
                    <a:pt x="22289" y="10609"/>
                    <a:pt x="23182" y="8680"/>
                    <a:pt x="24206" y="6799"/>
                  </a:cubicBezTo>
                  <a:cubicBezTo>
                    <a:pt x="25218" y="4930"/>
                    <a:pt x="26516" y="3227"/>
                    <a:pt x="28028" y="1739"/>
                  </a:cubicBezTo>
                  <a:cubicBezTo>
                    <a:pt x="29195" y="608"/>
                    <a:pt x="30076" y="72"/>
                    <a:pt x="30028" y="1"/>
                  </a:cubicBezTo>
                  <a:close/>
                  <a:moveTo>
                    <a:pt x="14376" y="2606"/>
                  </a:moveTo>
                  <a:cubicBezTo>
                    <a:pt x="14374" y="2606"/>
                    <a:pt x="14373" y="2607"/>
                    <a:pt x="14372" y="2608"/>
                  </a:cubicBezTo>
                  <a:cubicBezTo>
                    <a:pt x="14252" y="2679"/>
                    <a:pt x="15955" y="5239"/>
                    <a:pt x="17443" y="8656"/>
                  </a:cubicBezTo>
                  <a:cubicBezTo>
                    <a:pt x="18926" y="12072"/>
                    <a:pt x="19534" y="15062"/>
                    <a:pt x="19668" y="15062"/>
                  </a:cubicBezTo>
                  <a:cubicBezTo>
                    <a:pt x="19669" y="15062"/>
                    <a:pt x="19669" y="15062"/>
                    <a:pt x="19670" y="15062"/>
                  </a:cubicBezTo>
                  <a:cubicBezTo>
                    <a:pt x="19729" y="15050"/>
                    <a:pt x="19646" y="14288"/>
                    <a:pt x="19372" y="13074"/>
                  </a:cubicBezTo>
                  <a:cubicBezTo>
                    <a:pt x="18622" y="9918"/>
                    <a:pt x="17348" y="6918"/>
                    <a:pt x="15586" y="4203"/>
                  </a:cubicBezTo>
                  <a:cubicBezTo>
                    <a:pt x="14927" y="3197"/>
                    <a:pt x="14436" y="2606"/>
                    <a:pt x="14376" y="2606"/>
                  </a:cubicBezTo>
                  <a:close/>
                  <a:moveTo>
                    <a:pt x="14383" y="10752"/>
                  </a:moveTo>
                  <a:cubicBezTo>
                    <a:pt x="14372" y="10788"/>
                    <a:pt x="14669" y="10978"/>
                    <a:pt x="15145" y="11311"/>
                  </a:cubicBezTo>
                  <a:cubicBezTo>
                    <a:pt x="16384" y="12181"/>
                    <a:pt x="17491" y="13216"/>
                    <a:pt x="18432" y="14395"/>
                  </a:cubicBezTo>
                  <a:cubicBezTo>
                    <a:pt x="18622" y="14645"/>
                    <a:pt x="18813" y="14895"/>
                    <a:pt x="19027" y="15133"/>
                  </a:cubicBezTo>
                  <a:cubicBezTo>
                    <a:pt x="19003" y="15038"/>
                    <a:pt x="18955" y="14955"/>
                    <a:pt x="18908" y="14883"/>
                  </a:cubicBezTo>
                  <a:cubicBezTo>
                    <a:pt x="18813" y="14752"/>
                    <a:pt x="18682" y="14562"/>
                    <a:pt x="18515" y="14324"/>
                  </a:cubicBezTo>
                  <a:cubicBezTo>
                    <a:pt x="17610" y="13097"/>
                    <a:pt x="16479" y="12050"/>
                    <a:pt x="15205" y="11216"/>
                  </a:cubicBezTo>
                  <a:cubicBezTo>
                    <a:pt x="14955" y="11061"/>
                    <a:pt x="14753" y="10942"/>
                    <a:pt x="14610" y="10859"/>
                  </a:cubicBezTo>
                  <a:cubicBezTo>
                    <a:pt x="14538" y="10811"/>
                    <a:pt x="14455" y="10776"/>
                    <a:pt x="14383" y="10752"/>
                  </a:cubicBezTo>
                  <a:close/>
                  <a:moveTo>
                    <a:pt x="6238" y="11077"/>
                  </a:moveTo>
                  <a:cubicBezTo>
                    <a:pt x="5223" y="11077"/>
                    <a:pt x="4620" y="11155"/>
                    <a:pt x="4620" y="11216"/>
                  </a:cubicBezTo>
                  <a:cubicBezTo>
                    <a:pt x="4632" y="11288"/>
                    <a:pt x="5454" y="11276"/>
                    <a:pt x="6799" y="11395"/>
                  </a:cubicBezTo>
                  <a:cubicBezTo>
                    <a:pt x="7466" y="11442"/>
                    <a:pt x="8264" y="11538"/>
                    <a:pt x="9133" y="11692"/>
                  </a:cubicBezTo>
                  <a:cubicBezTo>
                    <a:pt x="11026" y="12014"/>
                    <a:pt x="12871" y="12562"/>
                    <a:pt x="14633" y="13300"/>
                  </a:cubicBezTo>
                  <a:cubicBezTo>
                    <a:pt x="15455" y="13645"/>
                    <a:pt x="16169" y="13990"/>
                    <a:pt x="16765" y="14312"/>
                  </a:cubicBezTo>
                  <a:cubicBezTo>
                    <a:pt x="17886" y="14895"/>
                    <a:pt x="18575" y="15341"/>
                    <a:pt x="18681" y="15341"/>
                  </a:cubicBezTo>
                  <a:cubicBezTo>
                    <a:pt x="18687" y="15341"/>
                    <a:pt x="18691" y="15339"/>
                    <a:pt x="18694" y="15336"/>
                  </a:cubicBezTo>
                  <a:cubicBezTo>
                    <a:pt x="18717" y="15288"/>
                    <a:pt x="18074" y="14740"/>
                    <a:pt x="16919" y="14038"/>
                  </a:cubicBezTo>
                  <a:cubicBezTo>
                    <a:pt x="16241" y="13633"/>
                    <a:pt x="15526" y="13252"/>
                    <a:pt x="14800" y="12931"/>
                  </a:cubicBezTo>
                  <a:cubicBezTo>
                    <a:pt x="13907" y="12538"/>
                    <a:pt x="12990" y="12204"/>
                    <a:pt x="12062" y="11919"/>
                  </a:cubicBezTo>
                  <a:cubicBezTo>
                    <a:pt x="11121" y="11657"/>
                    <a:pt x="10157" y="11442"/>
                    <a:pt x="9192" y="11300"/>
                  </a:cubicBezTo>
                  <a:cubicBezTo>
                    <a:pt x="8407" y="11180"/>
                    <a:pt x="7609" y="11109"/>
                    <a:pt x="6811" y="11085"/>
                  </a:cubicBezTo>
                  <a:cubicBezTo>
                    <a:pt x="6608" y="11080"/>
                    <a:pt x="6417" y="11077"/>
                    <a:pt x="6238" y="11077"/>
                  </a:cubicBezTo>
                  <a:close/>
                  <a:moveTo>
                    <a:pt x="34912" y="7999"/>
                  </a:moveTo>
                  <a:cubicBezTo>
                    <a:pt x="34681" y="7999"/>
                    <a:pt x="33894" y="8134"/>
                    <a:pt x="32755" y="8454"/>
                  </a:cubicBezTo>
                  <a:cubicBezTo>
                    <a:pt x="31969" y="8692"/>
                    <a:pt x="31195" y="8954"/>
                    <a:pt x="30445" y="9275"/>
                  </a:cubicBezTo>
                  <a:cubicBezTo>
                    <a:pt x="28588" y="10037"/>
                    <a:pt x="26837" y="11026"/>
                    <a:pt x="25230" y="12228"/>
                  </a:cubicBezTo>
                  <a:cubicBezTo>
                    <a:pt x="24575" y="12716"/>
                    <a:pt x="23956" y="13252"/>
                    <a:pt x="23361" y="13800"/>
                  </a:cubicBezTo>
                  <a:cubicBezTo>
                    <a:pt x="22337" y="14764"/>
                    <a:pt x="21777" y="15431"/>
                    <a:pt x="21837" y="15479"/>
                  </a:cubicBezTo>
                  <a:cubicBezTo>
                    <a:pt x="21839" y="15480"/>
                    <a:pt x="21842" y="15481"/>
                    <a:pt x="21846" y="15481"/>
                  </a:cubicBezTo>
                  <a:cubicBezTo>
                    <a:pt x="21942" y="15481"/>
                    <a:pt x="22542" y="14887"/>
                    <a:pt x="23563" y="14038"/>
                  </a:cubicBezTo>
                  <a:cubicBezTo>
                    <a:pt x="24087" y="13597"/>
                    <a:pt x="24718" y="13085"/>
                    <a:pt x="25480" y="12562"/>
                  </a:cubicBezTo>
                  <a:cubicBezTo>
                    <a:pt x="26230" y="12038"/>
                    <a:pt x="27064" y="11490"/>
                    <a:pt x="27980" y="10966"/>
                  </a:cubicBezTo>
                  <a:cubicBezTo>
                    <a:pt x="28838" y="10478"/>
                    <a:pt x="29719" y="10037"/>
                    <a:pt x="30624" y="9645"/>
                  </a:cubicBezTo>
                  <a:cubicBezTo>
                    <a:pt x="31457" y="9275"/>
                    <a:pt x="32219" y="8978"/>
                    <a:pt x="32874" y="8752"/>
                  </a:cubicBezTo>
                  <a:cubicBezTo>
                    <a:pt x="34172" y="8287"/>
                    <a:pt x="35005" y="8073"/>
                    <a:pt x="34993" y="8001"/>
                  </a:cubicBezTo>
                  <a:lnTo>
                    <a:pt x="34993" y="8001"/>
                  </a:lnTo>
                  <a:lnTo>
                    <a:pt x="34981" y="8013"/>
                  </a:lnTo>
                  <a:cubicBezTo>
                    <a:pt x="34979" y="8004"/>
                    <a:pt x="34956" y="7999"/>
                    <a:pt x="34912" y="7999"/>
                  </a:cubicBezTo>
                  <a:close/>
                  <a:moveTo>
                    <a:pt x="4989" y="15098"/>
                  </a:moveTo>
                  <a:cubicBezTo>
                    <a:pt x="4656" y="15098"/>
                    <a:pt x="4489" y="15502"/>
                    <a:pt x="4727" y="15741"/>
                  </a:cubicBezTo>
                  <a:cubicBezTo>
                    <a:pt x="4805" y="15818"/>
                    <a:pt x="4900" y="15853"/>
                    <a:pt x="4993" y="15853"/>
                  </a:cubicBezTo>
                  <a:cubicBezTo>
                    <a:pt x="5186" y="15853"/>
                    <a:pt x="5370" y="15704"/>
                    <a:pt x="5370" y="15479"/>
                  </a:cubicBezTo>
                  <a:cubicBezTo>
                    <a:pt x="5370" y="15264"/>
                    <a:pt x="5192" y="15098"/>
                    <a:pt x="4989" y="15098"/>
                  </a:cubicBezTo>
                  <a:close/>
                  <a:moveTo>
                    <a:pt x="40027" y="15205"/>
                  </a:moveTo>
                  <a:cubicBezTo>
                    <a:pt x="39692" y="15205"/>
                    <a:pt x="39533" y="15613"/>
                    <a:pt x="39768" y="15836"/>
                  </a:cubicBezTo>
                  <a:cubicBezTo>
                    <a:pt x="39845" y="15913"/>
                    <a:pt x="39940" y="15948"/>
                    <a:pt x="40033" y="15948"/>
                  </a:cubicBezTo>
                  <a:cubicBezTo>
                    <a:pt x="40226" y="15948"/>
                    <a:pt x="40411" y="15799"/>
                    <a:pt x="40411" y="15574"/>
                  </a:cubicBezTo>
                  <a:cubicBezTo>
                    <a:pt x="40411" y="15371"/>
                    <a:pt x="40244" y="15205"/>
                    <a:pt x="40041" y="15205"/>
                  </a:cubicBezTo>
                  <a:cubicBezTo>
                    <a:pt x="40037" y="15205"/>
                    <a:pt x="40032" y="15205"/>
                    <a:pt x="40027" y="15205"/>
                  </a:cubicBezTo>
                  <a:close/>
                  <a:moveTo>
                    <a:pt x="11533" y="15558"/>
                  </a:moveTo>
                  <a:cubicBezTo>
                    <a:pt x="10785" y="15558"/>
                    <a:pt x="10035" y="15643"/>
                    <a:pt x="9299" y="15812"/>
                  </a:cubicBezTo>
                  <a:cubicBezTo>
                    <a:pt x="8668" y="15955"/>
                    <a:pt x="8311" y="16122"/>
                    <a:pt x="8311" y="16169"/>
                  </a:cubicBezTo>
                  <a:cubicBezTo>
                    <a:pt x="8317" y="16190"/>
                    <a:pt x="8362" y="16199"/>
                    <a:pt x="8441" y="16199"/>
                  </a:cubicBezTo>
                  <a:cubicBezTo>
                    <a:pt x="8820" y="16199"/>
                    <a:pt x="9987" y="15998"/>
                    <a:pt x="11420" y="15998"/>
                  </a:cubicBezTo>
                  <a:cubicBezTo>
                    <a:pt x="11541" y="15998"/>
                    <a:pt x="11663" y="15999"/>
                    <a:pt x="11788" y="16002"/>
                  </a:cubicBezTo>
                  <a:cubicBezTo>
                    <a:pt x="13483" y="16034"/>
                    <a:pt x="14861" y="16391"/>
                    <a:pt x="15183" y="16391"/>
                  </a:cubicBezTo>
                  <a:cubicBezTo>
                    <a:pt x="15225" y="16391"/>
                    <a:pt x="15248" y="16385"/>
                    <a:pt x="15253" y="16372"/>
                  </a:cubicBezTo>
                  <a:lnTo>
                    <a:pt x="15265" y="16372"/>
                  </a:lnTo>
                  <a:cubicBezTo>
                    <a:pt x="15276" y="16324"/>
                    <a:pt x="14919" y="16133"/>
                    <a:pt x="14300" y="15955"/>
                  </a:cubicBezTo>
                  <a:cubicBezTo>
                    <a:pt x="13401" y="15690"/>
                    <a:pt x="12468" y="15558"/>
                    <a:pt x="11533" y="15558"/>
                  </a:cubicBezTo>
                  <a:close/>
                  <a:moveTo>
                    <a:pt x="32054" y="13285"/>
                  </a:moveTo>
                  <a:cubicBezTo>
                    <a:pt x="31958" y="13285"/>
                    <a:pt x="31858" y="13286"/>
                    <a:pt x="31755" y="13288"/>
                  </a:cubicBezTo>
                  <a:cubicBezTo>
                    <a:pt x="31052" y="13288"/>
                    <a:pt x="30362" y="13347"/>
                    <a:pt x="29671" y="13443"/>
                  </a:cubicBezTo>
                  <a:cubicBezTo>
                    <a:pt x="28826" y="13562"/>
                    <a:pt x="27992" y="13740"/>
                    <a:pt x="27171" y="13978"/>
                  </a:cubicBezTo>
                  <a:cubicBezTo>
                    <a:pt x="26349" y="14217"/>
                    <a:pt x="25552" y="14514"/>
                    <a:pt x="24766" y="14859"/>
                  </a:cubicBezTo>
                  <a:cubicBezTo>
                    <a:pt x="24135" y="15145"/>
                    <a:pt x="23516" y="15467"/>
                    <a:pt x="22932" y="15824"/>
                  </a:cubicBezTo>
                  <a:cubicBezTo>
                    <a:pt x="21920" y="16455"/>
                    <a:pt x="21372" y="16919"/>
                    <a:pt x="21396" y="16979"/>
                  </a:cubicBezTo>
                  <a:cubicBezTo>
                    <a:pt x="21399" y="16983"/>
                    <a:pt x="21404" y="16985"/>
                    <a:pt x="21412" y="16985"/>
                  </a:cubicBezTo>
                  <a:cubicBezTo>
                    <a:pt x="21518" y="16985"/>
                    <a:pt x="22111" y="16619"/>
                    <a:pt x="23075" y="16098"/>
                  </a:cubicBezTo>
                  <a:cubicBezTo>
                    <a:pt x="23575" y="15812"/>
                    <a:pt x="24206" y="15514"/>
                    <a:pt x="24920" y="15217"/>
                  </a:cubicBezTo>
                  <a:cubicBezTo>
                    <a:pt x="25682" y="14907"/>
                    <a:pt x="26468" y="14621"/>
                    <a:pt x="27278" y="14383"/>
                  </a:cubicBezTo>
                  <a:cubicBezTo>
                    <a:pt x="28076" y="14157"/>
                    <a:pt x="28885" y="13978"/>
                    <a:pt x="29707" y="13836"/>
                  </a:cubicBezTo>
                  <a:cubicBezTo>
                    <a:pt x="30469" y="13705"/>
                    <a:pt x="31147" y="13621"/>
                    <a:pt x="31731" y="13586"/>
                  </a:cubicBezTo>
                  <a:cubicBezTo>
                    <a:pt x="32898" y="13502"/>
                    <a:pt x="33624" y="13502"/>
                    <a:pt x="33624" y="13431"/>
                  </a:cubicBezTo>
                  <a:cubicBezTo>
                    <a:pt x="33635" y="13387"/>
                    <a:pt x="33033" y="13285"/>
                    <a:pt x="32054" y="13285"/>
                  </a:cubicBezTo>
                  <a:close/>
                  <a:moveTo>
                    <a:pt x="30579" y="15180"/>
                  </a:moveTo>
                  <a:cubicBezTo>
                    <a:pt x="30315" y="15180"/>
                    <a:pt x="30052" y="15188"/>
                    <a:pt x="29790" y="15205"/>
                  </a:cubicBezTo>
                  <a:cubicBezTo>
                    <a:pt x="29171" y="15240"/>
                    <a:pt x="28564" y="15312"/>
                    <a:pt x="27968" y="15431"/>
                  </a:cubicBezTo>
                  <a:cubicBezTo>
                    <a:pt x="27718" y="15467"/>
                    <a:pt x="27492" y="15526"/>
                    <a:pt x="27290" y="15586"/>
                  </a:cubicBezTo>
                  <a:cubicBezTo>
                    <a:pt x="27076" y="15633"/>
                    <a:pt x="26909" y="15681"/>
                    <a:pt x="26778" y="15729"/>
                  </a:cubicBezTo>
                  <a:cubicBezTo>
                    <a:pt x="26623" y="15764"/>
                    <a:pt x="26480" y="15812"/>
                    <a:pt x="26349" y="15883"/>
                  </a:cubicBezTo>
                  <a:cubicBezTo>
                    <a:pt x="26492" y="15860"/>
                    <a:pt x="26647" y="15824"/>
                    <a:pt x="26790" y="15788"/>
                  </a:cubicBezTo>
                  <a:cubicBezTo>
                    <a:pt x="26933" y="15752"/>
                    <a:pt x="27099" y="15705"/>
                    <a:pt x="27302" y="15669"/>
                  </a:cubicBezTo>
                  <a:cubicBezTo>
                    <a:pt x="27504" y="15621"/>
                    <a:pt x="27730" y="15574"/>
                    <a:pt x="27992" y="15538"/>
                  </a:cubicBezTo>
                  <a:cubicBezTo>
                    <a:pt x="28588" y="15431"/>
                    <a:pt x="29195" y="15371"/>
                    <a:pt x="29790" y="15336"/>
                  </a:cubicBezTo>
                  <a:cubicBezTo>
                    <a:pt x="30017" y="15329"/>
                    <a:pt x="30244" y="15325"/>
                    <a:pt x="30471" y="15325"/>
                  </a:cubicBezTo>
                  <a:cubicBezTo>
                    <a:pt x="30993" y="15325"/>
                    <a:pt x="31514" y="15345"/>
                    <a:pt x="32029" y="15395"/>
                  </a:cubicBezTo>
                  <a:cubicBezTo>
                    <a:pt x="32767" y="15479"/>
                    <a:pt x="33493" y="15610"/>
                    <a:pt x="34219" y="15776"/>
                  </a:cubicBezTo>
                  <a:cubicBezTo>
                    <a:pt x="34803" y="15931"/>
                    <a:pt x="35374" y="16122"/>
                    <a:pt x="35946" y="16336"/>
                  </a:cubicBezTo>
                  <a:cubicBezTo>
                    <a:pt x="36184" y="16431"/>
                    <a:pt x="36410" y="16538"/>
                    <a:pt x="36589" y="16610"/>
                  </a:cubicBezTo>
                  <a:cubicBezTo>
                    <a:pt x="36779" y="16693"/>
                    <a:pt x="36946" y="16764"/>
                    <a:pt x="37077" y="16836"/>
                  </a:cubicBezTo>
                  <a:cubicBezTo>
                    <a:pt x="37208" y="16907"/>
                    <a:pt x="37339" y="16967"/>
                    <a:pt x="37482" y="17015"/>
                  </a:cubicBezTo>
                  <a:cubicBezTo>
                    <a:pt x="37363" y="16907"/>
                    <a:pt x="37220" y="16824"/>
                    <a:pt x="37089" y="16753"/>
                  </a:cubicBezTo>
                  <a:cubicBezTo>
                    <a:pt x="36934" y="16657"/>
                    <a:pt x="36767" y="16586"/>
                    <a:pt x="36612" y="16514"/>
                  </a:cubicBezTo>
                  <a:cubicBezTo>
                    <a:pt x="36410" y="16431"/>
                    <a:pt x="36208" y="16324"/>
                    <a:pt x="35969" y="16229"/>
                  </a:cubicBezTo>
                  <a:cubicBezTo>
                    <a:pt x="35398" y="16002"/>
                    <a:pt x="34826" y="15800"/>
                    <a:pt x="34231" y="15645"/>
                  </a:cubicBezTo>
                  <a:cubicBezTo>
                    <a:pt x="33505" y="15467"/>
                    <a:pt x="32767" y="15324"/>
                    <a:pt x="32029" y="15252"/>
                  </a:cubicBezTo>
                  <a:cubicBezTo>
                    <a:pt x="31544" y="15206"/>
                    <a:pt x="31060" y="15180"/>
                    <a:pt x="30579" y="15180"/>
                  </a:cubicBezTo>
                  <a:close/>
                  <a:moveTo>
                    <a:pt x="35353" y="17752"/>
                  </a:moveTo>
                  <a:cubicBezTo>
                    <a:pt x="35348" y="17752"/>
                    <a:pt x="35343" y="17752"/>
                    <a:pt x="35338" y="17753"/>
                  </a:cubicBezTo>
                  <a:cubicBezTo>
                    <a:pt x="35255" y="17753"/>
                    <a:pt x="35184" y="17824"/>
                    <a:pt x="35184" y="17907"/>
                  </a:cubicBezTo>
                  <a:cubicBezTo>
                    <a:pt x="35184" y="18003"/>
                    <a:pt x="35263" y="18061"/>
                    <a:pt x="35344" y="18061"/>
                  </a:cubicBezTo>
                  <a:cubicBezTo>
                    <a:pt x="35385" y="18061"/>
                    <a:pt x="35426" y="18046"/>
                    <a:pt x="35458" y="18015"/>
                  </a:cubicBezTo>
                  <a:cubicBezTo>
                    <a:pt x="35550" y="17911"/>
                    <a:pt x="35486" y="17752"/>
                    <a:pt x="35353" y="17752"/>
                  </a:cubicBezTo>
                  <a:close/>
                  <a:moveTo>
                    <a:pt x="26103" y="16964"/>
                  </a:moveTo>
                  <a:cubicBezTo>
                    <a:pt x="24994" y="16964"/>
                    <a:pt x="23883" y="17080"/>
                    <a:pt x="22789" y="17312"/>
                  </a:cubicBezTo>
                  <a:cubicBezTo>
                    <a:pt x="21849" y="17515"/>
                    <a:pt x="21301" y="17741"/>
                    <a:pt x="21313" y="17788"/>
                  </a:cubicBezTo>
                  <a:cubicBezTo>
                    <a:pt x="21317" y="17802"/>
                    <a:pt x="21345" y="17808"/>
                    <a:pt x="21397" y="17808"/>
                  </a:cubicBezTo>
                  <a:cubicBezTo>
                    <a:pt x="21816" y="17808"/>
                    <a:pt x="23747" y="17405"/>
                    <a:pt x="26154" y="17405"/>
                  </a:cubicBezTo>
                  <a:cubicBezTo>
                    <a:pt x="26270" y="17405"/>
                    <a:pt x="26386" y="17405"/>
                    <a:pt x="26504" y="17407"/>
                  </a:cubicBezTo>
                  <a:cubicBezTo>
                    <a:pt x="29148" y="17462"/>
                    <a:pt x="31260" y="18078"/>
                    <a:pt x="31627" y="18078"/>
                  </a:cubicBezTo>
                  <a:cubicBezTo>
                    <a:pt x="31660" y="18078"/>
                    <a:pt x="31679" y="18073"/>
                    <a:pt x="31683" y="18062"/>
                  </a:cubicBezTo>
                  <a:lnTo>
                    <a:pt x="31671" y="18062"/>
                  </a:lnTo>
                  <a:cubicBezTo>
                    <a:pt x="31695" y="18003"/>
                    <a:pt x="31147" y="17765"/>
                    <a:pt x="30231" y="17503"/>
                  </a:cubicBezTo>
                  <a:cubicBezTo>
                    <a:pt x="28880" y="17145"/>
                    <a:pt x="27493" y="16964"/>
                    <a:pt x="26103" y="16964"/>
                  </a:cubicBezTo>
                  <a:close/>
                  <a:moveTo>
                    <a:pt x="32421" y="18943"/>
                  </a:moveTo>
                  <a:lnTo>
                    <a:pt x="32421" y="18943"/>
                  </a:lnTo>
                  <a:cubicBezTo>
                    <a:pt x="32981" y="19289"/>
                    <a:pt x="33564" y="19586"/>
                    <a:pt x="34160" y="19836"/>
                  </a:cubicBezTo>
                  <a:cubicBezTo>
                    <a:pt x="34743" y="20134"/>
                    <a:pt x="35350" y="20384"/>
                    <a:pt x="35969" y="20598"/>
                  </a:cubicBezTo>
                  <a:lnTo>
                    <a:pt x="35969" y="20586"/>
                  </a:lnTo>
                  <a:cubicBezTo>
                    <a:pt x="34826" y="19955"/>
                    <a:pt x="33648" y="19408"/>
                    <a:pt x="32421" y="18943"/>
                  </a:cubicBezTo>
                  <a:close/>
                  <a:moveTo>
                    <a:pt x="12952" y="17152"/>
                  </a:moveTo>
                  <a:cubicBezTo>
                    <a:pt x="11534" y="17152"/>
                    <a:pt x="10118" y="17263"/>
                    <a:pt x="8716" y="17479"/>
                  </a:cubicBezTo>
                  <a:cubicBezTo>
                    <a:pt x="6537" y="17800"/>
                    <a:pt x="4418" y="18419"/>
                    <a:pt x="2418" y="19324"/>
                  </a:cubicBezTo>
                  <a:lnTo>
                    <a:pt x="1858" y="19574"/>
                  </a:lnTo>
                  <a:lnTo>
                    <a:pt x="1382" y="19824"/>
                  </a:lnTo>
                  <a:cubicBezTo>
                    <a:pt x="1120" y="19943"/>
                    <a:pt x="870" y="20086"/>
                    <a:pt x="632" y="20241"/>
                  </a:cubicBezTo>
                  <a:cubicBezTo>
                    <a:pt x="239" y="20479"/>
                    <a:pt x="1" y="20598"/>
                    <a:pt x="36" y="20658"/>
                  </a:cubicBezTo>
                  <a:cubicBezTo>
                    <a:pt x="38" y="20661"/>
                    <a:pt x="43" y="20663"/>
                    <a:pt x="50" y="20663"/>
                  </a:cubicBezTo>
                  <a:cubicBezTo>
                    <a:pt x="174" y="20663"/>
                    <a:pt x="1072" y="20184"/>
                    <a:pt x="2525" y="19610"/>
                  </a:cubicBezTo>
                  <a:cubicBezTo>
                    <a:pt x="4537" y="18800"/>
                    <a:pt x="6632" y="18229"/>
                    <a:pt x="8776" y="17907"/>
                  </a:cubicBezTo>
                  <a:cubicBezTo>
                    <a:pt x="10439" y="17658"/>
                    <a:pt x="12118" y="17530"/>
                    <a:pt x="13799" y="17530"/>
                  </a:cubicBezTo>
                  <a:cubicBezTo>
                    <a:pt x="14283" y="17530"/>
                    <a:pt x="14768" y="17541"/>
                    <a:pt x="15253" y="17562"/>
                  </a:cubicBezTo>
                  <a:cubicBezTo>
                    <a:pt x="16571" y="17619"/>
                    <a:pt x="17504" y="17714"/>
                    <a:pt x="17829" y="17714"/>
                  </a:cubicBezTo>
                  <a:cubicBezTo>
                    <a:pt x="17912" y="17714"/>
                    <a:pt x="17955" y="17708"/>
                    <a:pt x="17955" y="17693"/>
                  </a:cubicBezTo>
                  <a:cubicBezTo>
                    <a:pt x="17729" y="17586"/>
                    <a:pt x="17491" y="17526"/>
                    <a:pt x="17241" y="17515"/>
                  </a:cubicBezTo>
                  <a:cubicBezTo>
                    <a:pt x="16777" y="17419"/>
                    <a:pt x="16110" y="17336"/>
                    <a:pt x="15276" y="17253"/>
                  </a:cubicBezTo>
                  <a:cubicBezTo>
                    <a:pt x="14503" y="17185"/>
                    <a:pt x="13727" y="17152"/>
                    <a:pt x="12952" y="17152"/>
                  </a:cubicBezTo>
                  <a:close/>
                  <a:moveTo>
                    <a:pt x="11722" y="18985"/>
                  </a:moveTo>
                  <a:cubicBezTo>
                    <a:pt x="11636" y="18985"/>
                    <a:pt x="11550" y="18991"/>
                    <a:pt x="11466" y="19003"/>
                  </a:cubicBezTo>
                  <a:lnTo>
                    <a:pt x="10907" y="19003"/>
                  </a:lnTo>
                  <a:lnTo>
                    <a:pt x="10169" y="19050"/>
                  </a:lnTo>
                  <a:cubicBezTo>
                    <a:pt x="8728" y="19158"/>
                    <a:pt x="7311" y="19443"/>
                    <a:pt x="5954" y="19908"/>
                  </a:cubicBezTo>
                  <a:cubicBezTo>
                    <a:pt x="4597" y="20384"/>
                    <a:pt x="3287" y="21015"/>
                    <a:pt x="2060" y="21777"/>
                  </a:cubicBezTo>
                  <a:cubicBezTo>
                    <a:pt x="1584" y="22063"/>
                    <a:pt x="1203" y="22313"/>
                    <a:pt x="941" y="22479"/>
                  </a:cubicBezTo>
                  <a:cubicBezTo>
                    <a:pt x="810" y="22563"/>
                    <a:pt x="679" y="22658"/>
                    <a:pt x="548" y="22753"/>
                  </a:cubicBezTo>
                  <a:cubicBezTo>
                    <a:pt x="691" y="22694"/>
                    <a:pt x="834" y="22622"/>
                    <a:pt x="977" y="22527"/>
                  </a:cubicBezTo>
                  <a:lnTo>
                    <a:pt x="2108" y="21872"/>
                  </a:lnTo>
                  <a:cubicBezTo>
                    <a:pt x="3346" y="21146"/>
                    <a:pt x="4656" y="20539"/>
                    <a:pt x="6001" y="20051"/>
                  </a:cubicBezTo>
                  <a:cubicBezTo>
                    <a:pt x="7359" y="19586"/>
                    <a:pt x="8764" y="19277"/>
                    <a:pt x="10192" y="19134"/>
                  </a:cubicBezTo>
                  <a:lnTo>
                    <a:pt x="10943" y="19062"/>
                  </a:lnTo>
                  <a:lnTo>
                    <a:pt x="11502" y="19039"/>
                  </a:lnTo>
                  <a:cubicBezTo>
                    <a:pt x="11657" y="19039"/>
                    <a:pt x="11812" y="19027"/>
                    <a:pt x="11978" y="19003"/>
                  </a:cubicBezTo>
                  <a:cubicBezTo>
                    <a:pt x="11895" y="18991"/>
                    <a:pt x="11809" y="18985"/>
                    <a:pt x="11722" y="18985"/>
                  </a:cubicBezTo>
                  <a:close/>
                  <a:moveTo>
                    <a:pt x="23657" y="20601"/>
                  </a:moveTo>
                  <a:cubicBezTo>
                    <a:pt x="23608" y="20601"/>
                    <a:pt x="23557" y="20604"/>
                    <a:pt x="23504" y="20610"/>
                  </a:cubicBezTo>
                  <a:cubicBezTo>
                    <a:pt x="23504" y="20634"/>
                    <a:pt x="23932" y="20670"/>
                    <a:pt x="24623" y="20789"/>
                  </a:cubicBezTo>
                  <a:cubicBezTo>
                    <a:pt x="25504" y="20932"/>
                    <a:pt x="26385" y="21158"/>
                    <a:pt x="27230" y="21456"/>
                  </a:cubicBezTo>
                  <a:cubicBezTo>
                    <a:pt x="28088" y="21753"/>
                    <a:pt x="28909" y="22134"/>
                    <a:pt x="29695" y="22575"/>
                  </a:cubicBezTo>
                  <a:cubicBezTo>
                    <a:pt x="30274" y="22893"/>
                    <a:pt x="30626" y="23124"/>
                    <a:pt x="30678" y="23124"/>
                  </a:cubicBezTo>
                  <a:cubicBezTo>
                    <a:pt x="30680" y="23124"/>
                    <a:pt x="30682" y="23124"/>
                    <a:pt x="30683" y="23122"/>
                  </a:cubicBezTo>
                  <a:cubicBezTo>
                    <a:pt x="30612" y="23051"/>
                    <a:pt x="30528" y="22991"/>
                    <a:pt x="30445" y="22932"/>
                  </a:cubicBezTo>
                  <a:cubicBezTo>
                    <a:pt x="30290" y="22825"/>
                    <a:pt x="30052" y="22658"/>
                    <a:pt x="29754" y="22479"/>
                  </a:cubicBezTo>
                  <a:cubicBezTo>
                    <a:pt x="28981" y="22015"/>
                    <a:pt x="28147" y="21622"/>
                    <a:pt x="27290" y="21325"/>
                  </a:cubicBezTo>
                  <a:cubicBezTo>
                    <a:pt x="26433" y="21027"/>
                    <a:pt x="25540" y="20813"/>
                    <a:pt x="24635" y="20682"/>
                  </a:cubicBezTo>
                  <a:cubicBezTo>
                    <a:pt x="24361" y="20646"/>
                    <a:pt x="24087" y="20622"/>
                    <a:pt x="23801" y="20610"/>
                  </a:cubicBezTo>
                  <a:cubicBezTo>
                    <a:pt x="23754" y="20604"/>
                    <a:pt x="23706" y="20601"/>
                    <a:pt x="23657" y="20601"/>
                  </a:cubicBezTo>
                  <a:close/>
                  <a:moveTo>
                    <a:pt x="15095" y="19375"/>
                  </a:moveTo>
                  <a:cubicBezTo>
                    <a:pt x="14800" y="19375"/>
                    <a:pt x="14250" y="19418"/>
                    <a:pt x="13526" y="19527"/>
                  </a:cubicBezTo>
                  <a:cubicBezTo>
                    <a:pt x="12074" y="19777"/>
                    <a:pt x="10657" y="20205"/>
                    <a:pt x="9299" y="20789"/>
                  </a:cubicBezTo>
                  <a:cubicBezTo>
                    <a:pt x="7954" y="21384"/>
                    <a:pt x="6668" y="22110"/>
                    <a:pt x="5466" y="22956"/>
                  </a:cubicBezTo>
                  <a:cubicBezTo>
                    <a:pt x="4549" y="23611"/>
                    <a:pt x="4025" y="24075"/>
                    <a:pt x="4061" y="24123"/>
                  </a:cubicBezTo>
                  <a:cubicBezTo>
                    <a:pt x="4063" y="24127"/>
                    <a:pt x="4068" y="24129"/>
                    <a:pt x="4076" y="24129"/>
                  </a:cubicBezTo>
                  <a:cubicBezTo>
                    <a:pt x="4179" y="24129"/>
                    <a:pt x="4745" y="23761"/>
                    <a:pt x="5632" y="23218"/>
                  </a:cubicBezTo>
                  <a:cubicBezTo>
                    <a:pt x="6859" y="22456"/>
                    <a:pt x="8145" y="21777"/>
                    <a:pt x="9478" y="21194"/>
                  </a:cubicBezTo>
                  <a:cubicBezTo>
                    <a:pt x="12586" y="19824"/>
                    <a:pt x="15372" y="19539"/>
                    <a:pt x="15348" y="19396"/>
                  </a:cubicBezTo>
                  <a:lnTo>
                    <a:pt x="15348" y="19396"/>
                  </a:lnTo>
                  <a:lnTo>
                    <a:pt x="15336" y="19408"/>
                  </a:lnTo>
                  <a:cubicBezTo>
                    <a:pt x="15336" y="19387"/>
                    <a:pt x="15252" y="19375"/>
                    <a:pt x="15095" y="19375"/>
                  </a:cubicBezTo>
                  <a:close/>
                  <a:moveTo>
                    <a:pt x="19149" y="19905"/>
                  </a:moveTo>
                  <a:cubicBezTo>
                    <a:pt x="19024" y="19905"/>
                    <a:pt x="18336" y="20924"/>
                    <a:pt x="17920" y="22348"/>
                  </a:cubicBezTo>
                  <a:cubicBezTo>
                    <a:pt x="17491" y="23813"/>
                    <a:pt x="17527" y="25063"/>
                    <a:pt x="17646" y="25063"/>
                  </a:cubicBezTo>
                  <a:cubicBezTo>
                    <a:pt x="17646" y="25063"/>
                    <a:pt x="17647" y="25063"/>
                    <a:pt x="17648" y="25063"/>
                  </a:cubicBezTo>
                  <a:cubicBezTo>
                    <a:pt x="17766" y="25063"/>
                    <a:pt x="17922" y="23877"/>
                    <a:pt x="18336" y="22468"/>
                  </a:cubicBezTo>
                  <a:cubicBezTo>
                    <a:pt x="18753" y="21063"/>
                    <a:pt x="19253" y="19979"/>
                    <a:pt x="19158" y="19908"/>
                  </a:cubicBezTo>
                  <a:cubicBezTo>
                    <a:pt x="19155" y="19906"/>
                    <a:pt x="19152" y="19905"/>
                    <a:pt x="19149" y="19905"/>
                  </a:cubicBezTo>
                  <a:close/>
                  <a:moveTo>
                    <a:pt x="22111" y="21801"/>
                  </a:moveTo>
                  <a:lnTo>
                    <a:pt x="22111" y="21801"/>
                  </a:lnTo>
                  <a:cubicBezTo>
                    <a:pt x="22730" y="22456"/>
                    <a:pt x="23385" y="23087"/>
                    <a:pt x="24075" y="23682"/>
                  </a:cubicBezTo>
                  <a:cubicBezTo>
                    <a:pt x="24730" y="24301"/>
                    <a:pt x="25421" y="24896"/>
                    <a:pt x="26135" y="25456"/>
                  </a:cubicBezTo>
                  <a:lnTo>
                    <a:pt x="26147" y="25444"/>
                  </a:lnTo>
                  <a:cubicBezTo>
                    <a:pt x="25516" y="24789"/>
                    <a:pt x="24861" y="24158"/>
                    <a:pt x="24170" y="23575"/>
                  </a:cubicBezTo>
                  <a:cubicBezTo>
                    <a:pt x="23516" y="22944"/>
                    <a:pt x="22825" y="22348"/>
                    <a:pt x="22111" y="21801"/>
                  </a:cubicBezTo>
                  <a:close/>
                  <a:moveTo>
                    <a:pt x="22678" y="18844"/>
                  </a:moveTo>
                  <a:cubicBezTo>
                    <a:pt x="22469" y="18844"/>
                    <a:pt x="22263" y="18861"/>
                    <a:pt x="22051" y="18908"/>
                  </a:cubicBezTo>
                  <a:cubicBezTo>
                    <a:pt x="22051" y="18979"/>
                    <a:pt x="23194" y="19015"/>
                    <a:pt x="25016" y="19241"/>
                  </a:cubicBezTo>
                  <a:lnTo>
                    <a:pt x="25730" y="19336"/>
                  </a:lnTo>
                  <a:cubicBezTo>
                    <a:pt x="25980" y="19372"/>
                    <a:pt x="26218" y="19420"/>
                    <a:pt x="26492" y="19467"/>
                  </a:cubicBezTo>
                  <a:cubicBezTo>
                    <a:pt x="27028" y="19551"/>
                    <a:pt x="27587" y="19682"/>
                    <a:pt x="28183" y="19801"/>
                  </a:cubicBezTo>
                  <a:cubicBezTo>
                    <a:pt x="30755" y="20384"/>
                    <a:pt x="33231" y="21277"/>
                    <a:pt x="35588" y="22456"/>
                  </a:cubicBezTo>
                  <a:cubicBezTo>
                    <a:pt x="36124" y="22741"/>
                    <a:pt x="36636" y="22991"/>
                    <a:pt x="37101" y="23265"/>
                  </a:cubicBezTo>
                  <a:cubicBezTo>
                    <a:pt x="37327" y="23396"/>
                    <a:pt x="37565" y="23515"/>
                    <a:pt x="37779" y="23658"/>
                  </a:cubicBezTo>
                  <a:cubicBezTo>
                    <a:pt x="37982" y="23789"/>
                    <a:pt x="38196" y="23908"/>
                    <a:pt x="38386" y="24027"/>
                  </a:cubicBezTo>
                  <a:cubicBezTo>
                    <a:pt x="39885" y="24966"/>
                    <a:pt x="40780" y="25662"/>
                    <a:pt x="40879" y="25662"/>
                  </a:cubicBezTo>
                  <a:cubicBezTo>
                    <a:pt x="40883" y="25662"/>
                    <a:pt x="40885" y="25661"/>
                    <a:pt x="40887" y="25658"/>
                  </a:cubicBezTo>
                  <a:cubicBezTo>
                    <a:pt x="40911" y="25635"/>
                    <a:pt x="40696" y="25444"/>
                    <a:pt x="40315" y="25111"/>
                  </a:cubicBezTo>
                  <a:cubicBezTo>
                    <a:pt x="40113" y="24932"/>
                    <a:pt x="39875" y="24742"/>
                    <a:pt x="39577" y="24515"/>
                  </a:cubicBezTo>
                  <a:cubicBezTo>
                    <a:pt x="39279" y="24301"/>
                    <a:pt x="38946" y="24039"/>
                    <a:pt x="38565" y="23789"/>
                  </a:cubicBezTo>
                  <a:lnTo>
                    <a:pt x="37958" y="23384"/>
                  </a:lnTo>
                  <a:cubicBezTo>
                    <a:pt x="37744" y="23241"/>
                    <a:pt x="37517" y="23110"/>
                    <a:pt x="37291" y="22968"/>
                  </a:cubicBezTo>
                  <a:cubicBezTo>
                    <a:pt x="36791" y="22658"/>
                    <a:pt x="36291" y="22372"/>
                    <a:pt x="35767" y="22110"/>
                  </a:cubicBezTo>
                  <a:cubicBezTo>
                    <a:pt x="34588" y="21491"/>
                    <a:pt x="33362" y="20944"/>
                    <a:pt x="32112" y="20491"/>
                  </a:cubicBezTo>
                  <a:cubicBezTo>
                    <a:pt x="30850" y="20039"/>
                    <a:pt x="29576" y="19682"/>
                    <a:pt x="28266" y="19396"/>
                  </a:cubicBezTo>
                  <a:cubicBezTo>
                    <a:pt x="27671" y="19289"/>
                    <a:pt x="27099" y="19170"/>
                    <a:pt x="26552" y="19098"/>
                  </a:cubicBezTo>
                  <a:cubicBezTo>
                    <a:pt x="26290" y="19062"/>
                    <a:pt x="26028" y="19027"/>
                    <a:pt x="25778" y="19003"/>
                  </a:cubicBezTo>
                  <a:lnTo>
                    <a:pt x="25051" y="18920"/>
                  </a:lnTo>
                  <a:cubicBezTo>
                    <a:pt x="24635" y="18872"/>
                    <a:pt x="24218" y="18848"/>
                    <a:pt x="23801" y="18848"/>
                  </a:cubicBezTo>
                  <a:lnTo>
                    <a:pt x="22861" y="18848"/>
                  </a:lnTo>
                  <a:cubicBezTo>
                    <a:pt x="22799" y="18845"/>
                    <a:pt x="22738" y="18844"/>
                    <a:pt x="22678" y="18844"/>
                  </a:cubicBezTo>
                  <a:close/>
                  <a:moveTo>
                    <a:pt x="30362" y="21420"/>
                  </a:moveTo>
                  <a:lnTo>
                    <a:pt x="30362" y="21420"/>
                  </a:lnTo>
                  <a:cubicBezTo>
                    <a:pt x="30362" y="21432"/>
                    <a:pt x="30695" y="21622"/>
                    <a:pt x="31195" y="21956"/>
                  </a:cubicBezTo>
                  <a:cubicBezTo>
                    <a:pt x="31862" y="22384"/>
                    <a:pt x="32481" y="22860"/>
                    <a:pt x="33076" y="23384"/>
                  </a:cubicBezTo>
                  <a:cubicBezTo>
                    <a:pt x="33660" y="23908"/>
                    <a:pt x="34207" y="24468"/>
                    <a:pt x="34707" y="25075"/>
                  </a:cubicBezTo>
                  <a:cubicBezTo>
                    <a:pt x="35100" y="25551"/>
                    <a:pt x="35315" y="25837"/>
                    <a:pt x="35338" y="25837"/>
                  </a:cubicBezTo>
                  <a:lnTo>
                    <a:pt x="35338" y="25825"/>
                  </a:lnTo>
                  <a:cubicBezTo>
                    <a:pt x="35303" y="25742"/>
                    <a:pt x="35255" y="25670"/>
                    <a:pt x="35196" y="25599"/>
                  </a:cubicBezTo>
                  <a:cubicBezTo>
                    <a:pt x="35112" y="25456"/>
                    <a:pt x="34969" y="25254"/>
                    <a:pt x="34779" y="25015"/>
                  </a:cubicBezTo>
                  <a:cubicBezTo>
                    <a:pt x="34291" y="24384"/>
                    <a:pt x="33755" y="23801"/>
                    <a:pt x="33160" y="23277"/>
                  </a:cubicBezTo>
                  <a:cubicBezTo>
                    <a:pt x="32564" y="22741"/>
                    <a:pt x="31921" y="22277"/>
                    <a:pt x="31243" y="21860"/>
                  </a:cubicBezTo>
                  <a:cubicBezTo>
                    <a:pt x="30981" y="21706"/>
                    <a:pt x="30755" y="21598"/>
                    <a:pt x="30612" y="21515"/>
                  </a:cubicBezTo>
                  <a:cubicBezTo>
                    <a:pt x="30528" y="21479"/>
                    <a:pt x="30445" y="21444"/>
                    <a:pt x="30362" y="21420"/>
                  </a:cubicBezTo>
                  <a:close/>
                  <a:moveTo>
                    <a:pt x="8454" y="23170"/>
                  </a:moveTo>
                  <a:lnTo>
                    <a:pt x="8454" y="23170"/>
                  </a:lnTo>
                  <a:cubicBezTo>
                    <a:pt x="8371" y="23182"/>
                    <a:pt x="8299" y="23218"/>
                    <a:pt x="8228" y="23253"/>
                  </a:cubicBezTo>
                  <a:cubicBezTo>
                    <a:pt x="8061" y="23325"/>
                    <a:pt x="7847" y="23420"/>
                    <a:pt x="7573" y="23575"/>
                  </a:cubicBezTo>
                  <a:cubicBezTo>
                    <a:pt x="6871" y="23956"/>
                    <a:pt x="6204" y="24396"/>
                    <a:pt x="5585" y="24885"/>
                  </a:cubicBezTo>
                  <a:cubicBezTo>
                    <a:pt x="4954" y="25385"/>
                    <a:pt x="4370" y="25944"/>
                    <a:pt x="3835" y="26551"/>
                  </a:cubicBezTo>
                  <a:cubicBezTo>
                    <a:pt x="3632" y="26778"/>
                    <a:pt x="3477" y="26968"/>
                    <a:pt x="3382" y="27111"/>
                  </a:cubicBezTo>
                  <a:cubicBezTo>
                    <a:pt x="3323" y="27171"/>
                    <a:pt x="3275" y="27242"/>
                    <a:pt x="3227" y="27325"/>
                  </a:cubicBezTo>
                  <a:cubicBezTo>
                    <a:pt x="3228" y="27326"/>
                    <a:pt x="3228" y="27326"/>
                    <a:pt x="3229" y="27326"/>
                  </a:cubicBezTo>
                  <a:cubicBezTo>
                    <a:pt x="3261" y="27326"/>
                    <a:pt x="3498" y="27054"/>
                    <a:pt x="3906" y="26611"/>
                  </a:cubicBezTo>
                  <a:cubicBezTo>
                    <a:pt x="5001" y="25456"/>
                    <a:pt x="6240" y="24468"/>
                    <a:pt x="7621" y="23670"/>
                  </a:cubicBezTo>
                  <a:cubicBezTo>
                    <a:pt x="8121" y="23361"/>
                    <a:pt x="8454" y="23182"/>
                    <a:pt x="8454" y="23170"/>
                  </a:cubicBezTo>
                  <a:close/>
                  <a:moveTo>
                    <a:pt x="20765" y="23063"/>
                  </a:moveTo>
                  <a:cubicBezTo>
                    <a:pt x="20765" y="23313"/>
                    <a:pt x="20801" y="23563"/>
                    <a:pt x="20872" y="23801"/>
                  </a:cubicBezTo>
                  <a:cubicBezTo>
                    <a:pt x="21122" y="24956"/>
                    <a:pt x="21551" y="26075"/>
                    <a:pt x="22158" y="27099"/>
                  </a:cubicBezTo>
                  <a:cubicBezTo>
                    <a:pt x="22265" y="27325"/>
                    <a:pt x="22408" y="27528"/>
                    <a:pt x="22563" y="27718"/>
                  </a:cubicBezTo>
                  <a:lnTo>
                    <a:pt x="22575" y="27706"/>
                  </a:lnTo>
                  <a:cubicBezTo>
                    <a:pt x="22480" y="27480"/>
                    <a:pt x="22373" y="27254"/>
                    <a:pt x="22253" y="27040"/>
                  </a:cubicBezTo>
                  <a:cubicBezTo>
                    <a:pt x="21980" y="26516"/>
                    <a:pt x="21742" y="25980"/>
                    <a:pt x="21527" y="25444"/>
                  </a:cubicBezTo>
                  <a:cubicBezTo>
                    <a:pt x="21301" y="24896"/>
                    <a:pt x="21122" y="24337"/>
                    <a:pt x="20968" y="23765"/>
                  </a:cubicBezTo>
                  <a:cubicBezTo>
                    <a:pt x="20920" y="23527"/>
                    <a:pt x="20849" y="23289"/>
                    <a:pt x="20765" y="23063"/>
                  </a:cubicBezTo>
                  <a:close/>
                  <a:moveTo>
                    <a:pt x="22845" y="21602"/>
                  </a:moveTo>
                  <a:cubicBezTo>
                    <a:pt x="22825" y="21602"/>
                    <a:pt x="22814" y="21605"/>
                    <a:pt x="22813" y="21610"/>
                  </a:cubicBezTo>
                  <a:cubicBezTo>
                    <a:pt x="22777" y="21741"/>
                    <a:pt x="25575" y="22670"/>
                    <a:pt x="28647" y="24563"/>
                  </a:cubicBezTo>
                  <a:cubicBezTo>
                    <a:pt x="31664" y="26415"/>
                    <a:pt x="33712" y="28483"/>
                    <a:pt x="33889" y="28483"/>
                  </a:cubicBezTo>
                  <a:cubicBezTo>
                    <a:pt x="33893" y="28483"/>
                    <a:pt x="33896" y="28482"/>
                    <a:pt x="33898" y="28480"/>
                  </a:cubicBezTo>
                  <a:lnTo>
                    <a:pt x="33886" y="28480"/>
                  </a:lnTo>
                  <a:cubicBezTo>
                    <a:pt x="33922" y="28444"/>
                    <a:pt x="33457" y="27861"/>
                    <a:pt x="32576" y="27040"/>
                  </a:cubicBezTo>
                  <a:cubicBezTo>
                    <a:pt x="30290" y="24896"/>
                    <a:pt x="27599" y="23230"/>
                    <a:pt x="24670" y="22134"/>
                  </a:cubicBezTo>
                  <a:cubicBezTo>
                    <a:pt x="23681" y="21766"/>
                    <a:pt x="22998" y="21602"/>
                    <a:pt x="22845" y="21602"/>
                  </a:cubicBezTo>
                  <a:close/>
                  <a:moveTo>
                    <a:pt x="29671" y="28218"/>
                  </a:moveTo>
                  <a:cubicBezTo>
                    <a:pt x="29385" y="28218"/>
                    <a:pt x="29254" y="28552"/>
                    <a:pt x="29457" y="28754"/>
                  </a:cubicBezTo>
                  <a:cubicBezTo>
                    <a:pt x="29517" y="28814"/>
                    <a:pt x="29593" y="28841"/>
                    <a:pt x="29668" y="28841"/>
                  </a:cubicBezTo>
                  <a:cubicBezTo>
                    <a:pt x="29830" y="28841"/>
                    <a:pt x="29989" y="28715"/>
                    <a:pt x="29981" y="28528"/>
                  </a:cubicBezTo>
                  <a:cubicBezTo>
                    <a:pt x="29981" y="28349"/>
                    <a:pt x="29838" y="28218"/>
                    <a:pt x="29671" y="28218"/>
                  </a:cubicBezTo>
                  <a:close/>
                  <a:moveTo>
                    <a:pt x="3424" y="29467"/>
                  </a:moveTo>
                  <a:cubicBezTo>
                    <a:pt x="3418" y="29467"/>
                    <a:pt x="3412" y="29468"/>
                    <a:pt x="3406" y="29468"/>
                  </a:cubicBezTo>
                  <a:cubicBezTo>
                    <a:pt x="3275" y="29468"/>
                    <a:pt x="3203" y="29623"/>
                    <a:pt x="3299" y="29718"/>
                  </a:cubicBezTo>
                  <a:cubicBezTo>
                    <a:pt x="3327" y="29751"/>
                    <a:pt x="3365" y="29765"/>
                    <a:pt x="3402" y="29765"/>
                  </a:cubicBezTo>
                  <a:cubicBezTo>
                    <a:pt x="3476" y="29765"/>
                    <a:pt x="3549" y="29710"/>
                    <a:pt x="3549" y="29623"/>
                  </a:cubicBezTo>
                  <a:cubicBezTo>
                    <a:pt x="3560" y="29535"/>
                    <a:pt x="3499" y="29467"/>
                    <a:pt x="3424" y="29467"/>
                  </a:cubicBezTo>
                  <a:close/>
                  <a:moveTo>
                    <a:pt x="16171" y="22345"/>
                  </a:moveTo>
                  <a:cubicBezTo>
                    <a:pt x="16020" y="22345"/>
                    <a:pt x="14496" y="23707"/>
                    <a:pt x="13050" y="25766"/>
                  </a:cubicBezTo>
                  <a:cubicBezTo>
                    <a:pt x="11562" y="27873"/>
                    <a:pt x="10776" y="29814"/>
                    <a:pt x="10895" y="29873"/>
                  </a:cubicBezTo>
                  <a:cubicBezTo>
                    <a:pt x="10897" y="29874"/>
                    <a:pt x="10899" y="29875"/>
                    <a:pt x="10902" y="29875"/>
                  </a:cubicBezTo>
                  <a:cubicBezTo>
                    <a:pt x="11056" y="29875"/>
                    <a:pt x="11989" y="28055"/>
                    <a:pt x="13407" y="26016"/>
                  </a:cubicBezTo>
                  <a:cubicBezTo>
                    <a:pt x="14848" y="23932"/>
                    <a:pt x="16277" y="22432"/>
                    <a:pt x="16181" y="22348"/>
                  </a:cubicBezTo>
                  <a:cubicBezTo>
                    <a:pt x="16179" y="22346"/>
                    <a:pt x="16176" y="22345"/>
                    <a:pt x="16171" y="22345"/>
                  </a:cubicBezTo>
                  <a:close/>
                  <a:moveTo>
                    <a:pt x="16993" y="19771"/>
                  </a:moveTo>
                  <a:cubicBezTo>
                    <a:pt x="16849" y="19771"/>
                    <a:pt x="16007" y="20008"/>
                    <a:pt x="14776" y="20574"/>
                  </a:cubicBezTo>
                  <a:cubicBezTo>
                    <a:pt x="14002" y="20920"/>
                    <a:pt x="13240" y="21325"/>
                    <a:pt x="12502" y="21765"/>
                  </a:cubicBezTo>
                  <a:cubicBezTo>
                    <a:pt x="11609" y="22313"/>
                    <a:pt x="10740" y="22920"/>
                    <a:pt x="9931" y="23575"/>
                  </a:cubicBezTo>
                  <a:cubicBezTo>
                    <a:pt x="9109" y="24242"/>
                    <a:pt x="8347" y="24968"/>
                    <a:pt x="7633" y="25742"/>
                  </a:cubicBezTo>
                  <a:cubicBezTo>
                    <a:pt x="7311" y="26111"/>
                    <a:pt x="7025" y="26468"/>
                    <a:pt x="6763" y="26813"/>
                  </a:cubicBezTo>
                  <a:cubicBezTo>
                    <a:pt x="6490" y="27147"/>
                    <a:pt x="6275" y="27504"/>
                    <a:pt x="6061" y="27790"/>
                  </a:cubicBezTo>
                  <a:cubicBezTo>
                    <a:pt x="5870" y="28052"/>
                    <a:pt x="5704" y="28337"/>
                    <a:pt x="5549" y="28623"/>
                  </a:cubicBezTo>
                  <a:cubicBezTo>
                    <a:pt x="5418" y="28837"/>
                    <a:pt x="5311" y="29064"/>
                    <a:pt x="5204" y="29290"/>
                  </a:cubicBezTo>
                  <a:cubicBezTo>
                    <a:pt x="5037" y="29659"/>
                    <a:pt x="4954" y="29873"/>
                    <a:pt x="4989" y="29885"/>
                  </a:cubicBezTo>
                  <a:cubicBezTo>
                    <a:pt x="4991" y="29886"/>
                    <a:pt x="4993" y="29886"/>
                    <a:pt x="4994" y="29886"/>
                  </a:cubicBezTo>
                  <a:cubicBezTo>
                    <a:pt x="5079" y="29886"/>
                    <a:pt x="5495" y="29086"/>
                    <a:pt x="6311" y="27944"/>
                  </a:cubicBezTo>
                  <a:cubicBezTo>
                    <a:pt x="6525" y="27659"/>
                    <a:pt x="6775" y="27349"/>
                    <a:pt x="7037" y="27016"/>
                  </a:cubicBezTo>
                  <a:cubicBezTo>
                    <a:pt x="7299" y="26682"/>
                    <a:pt x="7609" y="26349"/>
                    <a:pt x="7930" y="26004"/>
                  </a:cubicBezTo>
                  <a:cubicBezTo>
                    <a:pt x="8645" y="25254"/>
                    <a:pt x="9395" y="24551"/>
                    <a:pt x="10204" y="23896"/>
                  </a:cubicBezTo>
                  <a:cubicBezTo>
                    <a:pt x="11002" y="23253"/>
                    <a:pt x="11847" y="22646"/>
                    <a:pt x="12717" y="22087"/>
                  </a:cubicBezTo>
                  <a:cubicBezTo>
                    <a:pt x="13526" y="21586"/>
                    <a:pt x="14276" y="21158"/>
                    <a:pt x="14919" y="20825"/>
                  </a:cubicBezTo>
                  <a:cubicBezTo>
                    <a:pt x="16205" y="20170"/>
                    <a:pt x="17039" y="19836"/>
                    <a:pt x="17015" y="19777"/>
                  </a:cubicBezTo>
                  <a:cubicBezTo>
                    <a:pt x="17014" y="19773"/>
                    <a:pt x="17006" y="19771"/>
                    <a:pt x="16993" y="19771"/>
                  </a:cubicBezTo>
                  <a:close/>
                  <a:moveTo>
                    <a:pt x="23158" y="25516"/>
                  </a:moveTo>
                  <a:lnTo>
                    <a:pt x="23158" y="25516"/>
                  </a:lnTo>
                  <a:cubicBezTo>
                    <a:pt x="23289" y="25801"/>
                    <a:pt x="23432" y="26087"/>
                    <a:pt x="23611" y="26349"/>
                  </a:cubicBezTo>
                  <a:cubicBezTo>
                    <a:pt x="23897" y="26861"/>
                    <a:pt x="24325" y="27552"/>
                    <a:pt x="24813" y="28302"/>
                  </a:cubicBezTo>
                  <a:cubicBezTo>
                    <a:pt x="25301" y="29040"/>
                    <a:pt x="25778" y="29707"/>
                    <a:pt x="26123" y="30171"/>
                  </a:cubicBezTo>
                  <a:cubicBezTo>
                    <a:pt x="26302" y="30433"/>
                    <a:pt x="26504" y="30683"/>
                    <a:pt x="26718" y="30921"/>
                  </a:cubicBezTo>
                  <a:cubicBezTo>
                    <a:pt x="26564" y="30635"/>
                    <a:pt x="26397" y="30373"/>
                    <a:pt x="26206" y="30111"/>
                  </a:cubicBezTo>
                  <a:cubicBezTo>
                    <a:pt x="25873" y="29635"/>
                    <a:pt x="25432" y="28968"/>
                    <a:pt x="24932" y="28218"/>
                  </a:cubicBezTo>
                  <a:cubicBezTo>
                    <a:pt x="24432" y="27480"/>
                    <a:pt x="24004" y="26790"/>
                    <a:pt x="23694" y="26301"/>
                  </a:cubicBezTo>
                  <a:cubicBezTo>
                    <a:pt x="23539" y="26028"/>
                    <a:pt x="23361" y="25766"/>
                    <a:pt x="23158" y="25516"/>
                  </a:cubicBezTo>
                  <a:close/>
                  <a:moveTo>
                    <a:pt x="16991" y="26551"/>
                  </a:moveTo>
                  <a:lnTo>
                    <a:pt x="16991" y="26551"/>
                  </a:lnTo>
                  <a:cubicBezTo>
                    <a:pt x="16848" y="26801"/>
                    <a:pt x="16729" y="27063"/>
                    <a:pt x="16658" y="27337"/>
                  </a:cubicBezTo>
                  <a:cubicBezTo>
                    <a:pt x="16205" y="28623"/>
                    <a:pt x="16003" y="29980"/>
                    <a:pt x="16062" y="31350"/>
                  </a:cubicBezTo>
                  <a:cubicBezTo>
                    <a:pt x="16062" y="31635"/>
                    <a:pt x="16086" y="31909"/>
                    <a:pt x="16157" y="32183"/>
                  </a:cubicBezTo>
                  <a:cubicBezTo>
                    <a:pt x="16169" y="31909"/>
                    <a:pt x="16169" y="31623"/>
                    <a:pt x="16157" y="31350"/>
                  </a:cubicBezTo>
                  <a:cubicBezTo>
                    <a:pt x="16157" y="29992"/>
                    <a:pt x="16360" y="28647"/>
                    <a:pt x="16753" y="27361"/>
                  </a:cubicBezTo>
                  <a:cubicBezTo>
                    <a:pt x="16848" y="27099"/>
                    <a:pt x="16919" y="26825"/>
                    <a:pt x="16991" y="26551"/>
                  </a:cubicBezTo>
                  <a:close/>
                  <a:moveTo>
                    <a:pt x="27028" y="28909"/>
                  </a:moveTo>
                  <a:lnTo>
                    <a:pt x="27028" y="28909"/>
                  </a:lnTo>
                  <a:cubicBezTo>
                    <a:pt x="27147" y="29111"/>
                    <a:pt x="27278" y="29314"/>
                    <a:pt x="27433" y="29492"/>
                  </a:cubicBezTo>
                  <a:cubicBezTo>
                    <a:pt x="27683" y="29838"/>
                    <a:pt x="28040" y="30338"/>
                    <a:pt x="28433" y="30885"/>
                  </a:cubicBezTo>
                  <a:cubicBezTo>
                    <a:pt x="28814" y="31433"/>
                    <a:pt x="29147" y="31933"/>
                    <a:pt x="29385" y="32302"/>
                  </a:cubicBezTo>
                  <a:cubicBezTo>
                    <a:pt x="29504" y="32505"/>
                    <a:pt x="29647" y="32695"/>
                    <a:pt x="29802" y="32874"/>
                  </a:cubicBezTo>
                  <a:cubicBezTo>
                    <a:pt x="29719" y="32659"/>
                    <a:pt x="29612" y="32445"/>
                    <a:pt x="29481" y="32243"/>
                  </a:cubicBezTo>
                  <a:cubicBezTo>
                    <a:pt x="29254" y="31862"/>
                    <a:pt x="28933" y="31350"/>
                    <a:pt x="28552" y="30802"/>
                  </a:cubicBezTo>
                  <a:cubicBezTo>
                    <a:pt x="28159" y="30254"/>
                    <a:pt x="27790" y="29766"/>
                    <a:pt x="27516" y="29433"/>
                  </a:cubicBezTo>
                  <a:cubicBezTo>
                    <a:pt x="27373" y="29242"/>
                    <a:pt x="27218" y="29064"/>
                    <a:pt x="27028" y="28909"/>
                  </a:cubicBezTo>
                  <a:close/>
                  <a:moveTo>
                    <a:pt x="19652" y="33003"/>
                  </a:moveTo>
                  <a:cubicBezTo>
                    <a:pt x="19576" y="33003"/>
                    <a:pt x="19516" y="33071"/>
                    <a:pt x="19527" y="33159"/>
                  </a:cubicBezTo>
                  <a:cubicBezTo>
                    <a:pt x="19527" y="33246"/>
                    <a:pt x="19600" y="33301"/>
                    <a:pt x="19673" y="33301"/>
                  </a:cubicBezTo>
                  <a:cubicBezTo>
                    <a:pt x="19711" y="33301"/>
                    <a:pt x="19749" y="33287"/>
                    <a:pt x="19777" y="33255"/>
                  </a:cubicBezTo>
                  <a:cubicBezTo>
                    <a:pt x="19872" y="33159"/>
                    <a:pt x="19801" y="33005"/>
                    <a:pt x="19670" y="33005"/>
                  </a:cubicBezTo>
                  <a:cubicBezTo>
                    <a:pt x="19664" y="33004"/>
                    <a:pt x="19658" y="33003"/>
                    <a:pt x="19652" y="33003"/>
                  </a:cubicBezTo>
                  <a:close/>
                  <a:moveTo>
                    <a:pt x="18253" y="26016"/>
                  </a:moveTo>
                  <a:lnTo>
                    <a:pt x="18253" y="26016"/>
                  </a:lnTo>
                  <a:cubicBezTo>
                    <a:pt x="18205" y="26099"/>
                    <a:pt x="18182" y="26194"/>
                    <a:pt x="18158" y="26289"/>
                  </a:cubicBezTo>
                  <a:cubicBezTo>
                    <a:pt x="18110" y="26480"/>
                    <a:pt x="18051" y="26754"/>
                    <a:pt x="17991" y="27087"/>
                  </a:cubicBezTo>
                  <a:cubicBezTo>
                    <a:pt x="17848" y="27956"/>
                    <a:pt x="17765" y="28837"/>
                    <a:pt x="17753" y="29730"/>
                  </a:cubicBezTo>
                  <a:cubicBezTo>
                    <a:pt x="17741" y="30611"/>
                    <a:pt x="17801" y="31492"/>
                    <a:pt x="17932" y="32374"/>
                  </a:cubicBezTo>
                  <a:cubicBezTo>
                    <a:pt x="17991" y="32707"/>
                    <a:pt x="18039" y="32981"/>
                    <a:pt x="18086" y="33159"/>
                  </a:cubicBezTo>
                  <a:cubicBezTo>
                    <a:pt x="18098" y="33249"/>
                    <a:pt x="18119" y="33340"/>
                    <a:pt x="18162" y="33430"/>
                  </a:cubicBezTo>
                  <a:lnTo>
                    <a:pt x="18162" y="33430"/>
                  </a:lnTo>
                  <a:cubicBezTo>
                    <a:pt x="18167" y="33349"/>
                    <a:pt x="18104" y="32961"/>
                    <a:pt x="18051" y="32362"/>
                  </a:cubicBezTo>
                  <a:cubicBezTo>
                    <a:pt x="17943" y="31492"/>
                    <a:pt x="17884" y="30611"/>
                    <a:pt x="17896" y="29730"/>
                  </a:cubicBezTo>
                  <a:cubicBezTo>
                    <a:pt x="17908" y="28849"/>
                    <a:pt x="17979" y="27968"/>
                    <a:pt x="18098" y="27099"/>
                  </a:cubicBezTo>
                  <a:cubicBezTo>
                    <a:pt x="18193" y="26432"/>
                    <a:pt x="18277" y="26016"/>
                    <a:pt x="18253" y="26016"/>
                  </a:cubicBezTo>
                  <a:close/>
                  <a:moveTo>
                    <a:pt x="18162" y="33430"/>
                  </a:moveTo>
                  <a:cubicBezTo>
                    <a:pt x="18162" y="33439"/>
                    <a:pt x="18160" y="33444"/>
                    <a:pt x="18158" y="33445"/>
                  </a:cubicBezTo>
                  <a:lnTo>
                    <a:pt x="18170" y="33445"/>
                  </a:lnTo>
                  <a:cubicBezTo>
                    <a:pt x="18167" y="33440"/>
                    <a:pt x="18165" y="33435"/>
                    <a:pt x="18162" y="33430"/>
                  </a:cubicBezTo>
                  <a:close/>
                  <a:moveTo>
                    <a:pt x="15419" y="25206"/>
                  </a:moveTo>
                  <a:cubicBezTo>
                    <a:pt x="15348" y="25301"/>
                    <a:pt x="15288" y="25396"/>
                    <a:pt x="15241" y="25504"/>
                  </a:cubicBezTo>
                  <a:cubicBezTo>
                    <a:pt x="15134" y="25706"/>
                    <a:pt x="14991" y="25992"/>
                    <a:pt x="14812" y="26361"/>
                  </a:cubicBezTo>
                  <a:cubicBezTo>
                    <a:pt x="14372" y="27313"/>
                    <a:pt x="13991" y="28302"/>
                    <a:pt x="13705" y="29314"/>
                  </a:cubicBezTo>
                  <a:cubicBezTo>
                    <a:pt x="13407" y="30314"/>
                    <a:pt x="13193" y="31350"/>
                    <a:pt x="13062" y="32397"/>
                  </a:cubicBezTo>
                  <a:cubicBezTo>
                    <a:pt x="13014" y="32790"/>
                    <a:pt x="12979" y="33112"/>
                    <a:pt x="12967" y="33338"/>
                  </a:cubicBezTo>
                  <a:cubicBezTo>
                    <a:pt x="12955" y="33457"/>
                    <a:pt x="12955" y="33576"/>
                    <a:pt x="12967" y="33695"/>
                  </a:cubicBezTo>
                  <a:cubicBezTo>
                    <a:pt x="13002" y="33576"/>
                    <a:pt x="13026" y="33457"/>
                    <a:pt x="13038" y="33338"/>
                  </a:cubicBezTo>
                  <a:cubicBezTo>
                    <a:pt x="13062" y="33124"/>
                    <a:pt x="13109" y="32790"/>
                    <a:pt x="13169" y="32397"/>
                  </a:cubicBezTo>
                  <a:cubicBezTo>
                    <a:pt x="13336" y="31373"/>
                    <a:pt x="13562" y="30349"/>
                    <a:pt x="13848" y="29337"/>
                  </a:cubicBezTo>
                  <a:cubicBezTo>
                    <a:pt x="14133" y="28337"/>
                    <a:pt x="14491" y="27361"/>
                    <a:pt x="14907" y="26397"/>
                  </a:cubicBezTo>
                  <a:cubicBezTo>
                    <a:pt x="15062" y="26039"/>
                    <a:pt x="15193" y="25742"/>
                    <a:pt x="15288" y="25527"/>
                  </a:cubicBezTo>
                  <a:cubicBezTo>
                    <a:pt x="15348" y="25432"/>
                    <a:pt x="15384" y="25325"/>
                    <a:pt x="15419" y="25206"/>
                  </a:cubicBezTo>
                  <a:close/>
                  <a:moveTo>
                    <a:pt x="20158" y="20277"/>
                  </a:moveTo>
                  <a:cubicBezTo>
                    <a:pt x="20087" y="20277"/>
                    <a:pt x="19932" y="21051"/>
                    <a:pt x="19813" y="22325"/>
                  </a:cubicBezTo>
                  <a:cubicBezTo>
                    <a:pt x="19515" y="25670"/>
                    <a:pt x="19801" y="29040"/>
                    <a:pt x="20646" y="32290"/>
                  </a:cubicBezTo>
                  <a:cubicBezTo>
                    <a:pt x="20965" y="33475"/>
                    <a:pt x="21251" y="34202"/>
                    <a:pt x="21317" y="34252"/>
                  </a:cubicBezTo>
                  <a:lnTo>
                    <a:pt x="21317" y="34252"/>
                  </a:lnTo>
                  <a:cubicBezTo>
                    <a:pt x="21363" y="34200"/>
                    <a:pt x="21187" y="33435"/>
                    <a:pt x="20932" y="32219"/>
                  </a:cubicBezTo>
                  <a:cubicBezTo>
                    <a:pt x="20610" y="30600"/>
                    <a:pt x="20372" y="28956"/>
                    <a:pt x="20229" y="27313"/>
                  </a:cubicBezTo>
                  <a:cubicBezTo>
                    <a:pt x="20098" y="25658"/>
                    <a:pt x="20063" y="24003"/>
                    <a:pt x="20122" y="22348"/>
                  </a:cubicBezTo>
                  <a:cubicBezTo>
                    <a:pt x="20158" y="21075"/>
                    <a:pt x="20218" y="20289"/>
                    <a:pt x="20158" y="20277"/>
                  </a:cubicBezTo>
                  <a:close/>
                  <a:moveTo>
                    <a:pt x="21317" y="34252"/>
                  </a:moveTo>
                  <a:cubicBezTo>
                    <a:pt x="21316" y="34254"/>
                    <a:pt x="21314" y="34254"/>
                    <a:pt x="21313" y="34255"/>
                  </a:cubicBezTo>
                  <a:lnTo>
                    <a:pt x="21322" y="34255"/>
                  </a:lnTo>
                  <a:cubicBezTo>
                    <a:pt x="21321" y="34254"/>
                    <a:pt x="21319" y="34254"/>
                    <a:pt x="21317" y="34252"/>
                  </a:cubicBezTo>
                  <a:close/>
                  <a:moveTo>
                    <a:pt x="21322" y="34255"/>
                  </a:moveTo>
                  <a:cubicBezTo>
                    <a:pt x="21323" y="34255"/>
                    <a:pt x="21323" y="34255"/>
                    <a:pt x="21324" y="34255"/>
                  </a:cubicBezTo>
                  <a:cubicBezTo>
                    <a:pt x="21324" y="34255"/>
                    <a:pt x="21324" y="34255"/>
                    <a:pt x="21325" y="34255"/>
                  </a:cubicBezTo>
                  <a:close/>
                  <a:moveTo>
                    <a:pt x="17955" y="20003"/>
                  </a:moveTo>
                  <a:cubicBezTo>
                    <a:pt x="17896" y="20015"/>
                    <a:pt x="17836" y="20039"/>
                    <a:pt x="17789" y="20063"/>
                  </a:cubicBezTo>
                  <a:lnTo>
                    <a:pt x="17289" y="20324"/>
                  </a:lnTo>
                  <a:cubicBezTo>
                    <a:pt x="17062" y="20432"/>
                    <a:pt x="16800" y="20586"/>
                    <a:pt x="16503" y="20765"/>
                  </a:cubicBezTo>
                  <a:cubicBezTo>
                    <a:pt x="16205" y="20944"/>
                    <a:pt x="15860" y="21146"/>
                    <a:pt x="15503" y="21408"/>
                  </a:cubicBezTo>
                  <a:lnTo>
                    <a:pt x="14919" y="21789"/>
                  </a:lnTo>
                  <a:cubicBezTo>
                    <a:pt x="14729" y="21920"/>
                    <a:pt x="14538" y="22087"/>
                    <a:pt x="14324" y="22241"/>
                  </a:cubicBezTo>
                  <a:cubicBezTo>
                    <a:pt x="13907" y="22539"/>
                    <a:pt x="13490" y="22908"/>
                    <a:pt x="13050" y="23289"/>
                  </a:cubicBezTo>
                  <a:cubicBezTo>
                    <a:pt x="11133" y="24968"/>
                    <a:pt x="9502" y="26932"/>
                    <a:pt x="8204" y="29111"/>
                  </a:cubicBezTo>
                  <a:cubicBezTo>
                    <a:pt x="7918" y="29611"/>
                    <a:pt x="7633" y="30088"/>
                    <a:pt x="7406" y="30564"/>
                  </a:cubicBezTo>
                  <a:cubicBezTo>
                    <a:pt x="7299" y="30790"/>
                    <a:pt x="7168" y="31016"/>
                    <a:pt x="7073" y="31231"/>
                  </a:cubicBezTo>
                  <a:lnTo>
                    <a:pt x="6799" y="31862"/>
                  </a:lnTo>
                  <a:cubicBezTo>
                    <a:pt x="6609" y="32278"/>
                    <a:pt x="6478" y="32671"/>
                    <a:pt x="6347" y="32981"/>
                  </a:cubicBezTo>
                  <a:cubicBezTo>
                    <a:pt x="6228" y="33255"/>
                    <a:pt x="6132" y="33528"/>
                    <a:pt x="6049" y="33814"/>
                  </a:cubicBezTo>
                  <a:cubicBezTo>
                    <a:pt x="5978" y="34052"/>
                    <a:pt x="5930" y="34231"/>
                    <a:pt x="5882" y="34374"/>
                  </a:cubicBezTo>
                  <a:cubicBezTo>
                    <a:pt x="5859" y="34433"/>
                    <a:pt x="5847" y="34493"/>
                    <a:pt x="5835" y="34564"/>
                  </a:cubicBezTo>
                  <a:cubicBezTo>
                    <a:pt x="5870" y="34505"/>
                    <a:pt x="5894" y="34433"/>
                    <a:pt x="5918" y="34374"/>
                  </a:cubicBezTo>
                  <a:cubicBezTo>
                    <a:pt x="5954" y="34243"/>
                    <a:pt x="6025" y="34076"/>
                    <a:pt x="6109" y="33838"/>
                  </a:cubicBezTo>
                  <a:cubicBezTo>
                    <a:pt x="6180" y="33612"/>
                    <a:pt x="6287" y="33326"/>
                    <a:pt x="6418" y="33005"/>
                  </a:cubicBezTo>
                  <a:cubicBezTo>
                    <a:pt x="6549" y="32683"/>
                    <a:pt x="6692" y="32314"/>
                    <a:pt x="6883" y="31909"/>
                  </a:cubicBezTo>
                  <a:lnTo>
                    <a:pt x="7156" y="31290"/>
                  </a:lnTo>
                  <a:cubicBezTo>
                    <a:pt x="7264" y="31064"/>
                    <a:pt x="7383" y="30850"/>
                    <a:pt x="7502" y="30623"/>
                  </a:cubicBezTo>
                  <a:cubicBezTo>
                    <a:pt x="7728" y="30159"/>
                    <a:pt x="8014" y="29683"/>
                    <a:pt x="8311" y="29183"/>
                  </a:cubicBezTo>
                  <a:cubicBezTo>
                    <a:pt x="8966" y="28111"/>
                    <a:pt x="9692" y="27087"/>
                    <a:pt x="10502" y="26123"/>
                  </a:cubicBezTo>
                  <a:cubicBezTo>
                    <a:pt x="11312" y="25158"/>
                    <a:pt x="12181" y="24253"/>
                    <a:pt x="13121" y="23408"/>
                  </a:cubicBezTo>
                  <a:cubicBezTo>
                    <a:pt x="13550" y="23027"/>
                    <a:pt x="13979" y="22670"/>
                    <a:pt x="14395" y="22360"/>
                  </a:cubicBezTo>
                  <a:cubicBezTo>
                    <a:pt x="14598" y="22206"/>
                    <a:pt x="14788" y="22039"/>
                    <a:pt x="14991" y="21908"/>
                  </a:cubicBezTo>
                  <a:lnTo>
                    <a:pt x="15538" y="21503"/>
                  </a:lnTo>
                  <a:cubicBezTo>
                    <a:pt x="15896" y="21241"/>
                    <a:pt x="16241" y="21039"/>
                    <a:pt x="16527" y="20848"/>
                  </a:cubicBezTo>
                  <a:cubicBezTo>
                    <a:pt x="16824" y="20670"/>
                    <a:pt x="17086" y="20515"/>
                    <a:pt x="17300" y="20384"/>
                  </a:cubicBezTo>
                  <a:lnTo>
                    <a:pt x="17789" y="20110"/>
                  </a:lnTo>
                  <a:cubicBezTo>
                    <a:pt x="17848" y="20086"/>
                    <a:pt x="17896" y="20039"/>
                    <a:pt x="17955" y="20003"/>
                  </a:cubicBezTo>
                  <a:close/>
                  <a:moveTo>
                    <a:pt x="11955" y="30838"/>
                  </a:moveTo>
                  <a:lnTo>
                    <a:pt x="11955" y="30838"/>
                  </a:lnTo>
                  <a:cubicBezTo>
                    <a:pt x="11812" y="31040"/>
                    <a:pt x="11681" y="31266"/>
                    <a:pt x="11585" y="31504"/>
                  </a:cubicBezTo>
                  <a:cubicBezTo>
                    <a:pt x="11050" y="32600"/>
                    <a:pt x="10704" y="33790"/>
                    <a:pt x="10573" y="35017"/>
                  </a:cubicBezTo>
                  <a:cubicBezTo>
                    <a:pt x="10538" y="35267"/>
                    <a:pt x="10526" y="35517"/>
                    <a:pt x="10550" y="35767"/>
                  </a:cubicBezTo>
                  <a:cubicBezTo>
                    <a:pt x="10609" y="35529"/>
                    <a:pt x="10657" y="35279"/>
                    <a:pt x="10681" y="35017"/>
                  </a:cubicBezTo>
                  <a:cubicBezTo>
                    <a:pt x="10776" y="34421"/>
                    <a:pt x="10907" y="33838"/>
                    <a:pt x="11074" y="33255"/>
                  </a:cubicBezTo>
                  <a:cubicBezTo>
                    <a:pt x="11240" y="32671"/>
                    <a:pt x="11443" y="32100"/>
                    <a:pt x="11681" y="31540"/>
                  </a:cubicBezTo>
                  <a:cubicBezTo>
                    <a:pt x="11788" y="31314"/>
                    <a:pt x="11883" y="31076"/>
                    <a:pt x="11955" y="30838"/>
                  </a:cubicBezTo>
                  <a:close/>
                  <a:moveTo>
                    <a:pt x="14904" y="35730"/>
                  </a:moveTo>
                  <a:cubicBezTo>
                    <a:pt x="14897" y="35730"/>
                    <a:pt x="14890" y="35731"/>
                    <a:pt x="14884" y="35731"/>
                  </a:cubicBezTo>
                  <a:cubicBezTo>
                    <a:pt x="14550" y="35731"/>
                    <a:pt x="14383" y="36136"/>
                    <a:pt x="14622" y="36362"/>
                  </a:cubicBezTo>
                  <a:cubicBezTo>
                    <a:pt x="14699" y="36440"/>
                    <a:pt x="14794" y="36474"/>
                    <a:pt x="14887" y="36474"/>
                  </a:cubicBezTo>
                  <a:cubicBezTo>
                    <a:pt x="15080" y="36474"/>
                    <a:pt x="15265" y="36325"/>
                    <a:pt x="15265" y="36100"/>
                  </a:cubicBezTo>
                  <a:lnTo>
                    <a:pt x="15253" y="36100"/>
                  </a:lnTo>
                  <a:cubicBezTo>
                    <a:pt x="15253" y="35893"/>
                    <a:pt x="15097" y="35730"/>
                    <a:pt x="14904" y="357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8" name="Google Shape;2878;p13"/>
          <p:cNvSpPr txBox="1">
            <a:spLocks noGrp="1"/>
          </p:cNvSpPr>
          <p:nvPr>
            <p:ph type="title"/>
          </p:nvPr>
        </p:nvSpPr>
        <p:spPr>
          <a:xfrm>
            <a:off x="806269" y="2076676"/>
            <a:ext cx="4553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000" b="1">
                <a:latin typeface="Calibri"/>
                <a:ea typeface="Calibri"/>
                <a:cs typeface="Calibri"/>
                <a:sym typeface="Calibri"/>
              </a:rPr>
              <a:t>A Closer Look 1</a:t>
            </a:r>
            <a:endParaRPr sz="9400"/>
          </a:p>
        </p:txBody>
      </p:sp>
      <p:pic>
        <p:nvPicPr>
          <p:cNvPr id="2879" name="Google Shape;2879;p13" descr="What is Tết? - All about Vietnamese Lunar New Year - Wik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950" y="1924929"/>
            <a:ext cx="5487097" cy="274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0" name="Google Shape;288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9531" y="3592589"/>
            <a:ext cx="1914792" cy="1771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81" name="Google Shape;2881;p13"/>
          <p:cNvSpPr/>
          <p:nvPr/>
        </p:nvSpPr>
        <p:spPr>
          <a:xfrm>
            <a:off x="8757050" y="17475"/>
            <a:ext cx="387000" cy="4656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sp>
        <p:nvSpPr>
          <p:cNvPr id="2882" name="Google Shape;2882;p13"/>
          <p:cNvSpPr txBox="1">
            <a:spLocks noGrp="1"/>
          </p:cNvSpPr>
          <p:nvPr>
            <p:ph type="title"/>
          </p:nvPr>
        </p:nvSpPr>
        <p:spPr>
          <a:xfrm>
            <a:off x="1250350" y="2960475"/>
            <a:ext cx="2632200" cy="7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/>
              <a:t>Vocabulary</a:t>
            </a:r>
            <a:endParaRPr sz="34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Google Shape;2887;g28a4a3a5f70_0_6"/>
          <p:cNvSpPr txBox="1">
            <a:spLocks noGrp="1"/>
          </p:cNvSpPr>
          <p:nvPr>
            <p:ph type="title"/>
          </p:nvPr>
        </p:nvSpPr>
        <p:spPr>
          <a:xfrm>
            <a:off x="2243850" y="127776"/>
            <a:ext cx="49815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Vocabulary</a:t>
            </a:r>
            <a:endParaRPr sz="4800" b="1"/>
          </a:p>
        </p:txBody>
      </p:sp>
      <p:sp>
        <p:nvSpPr>
          <p:cNvPr id="2888" name="Google Shape;2888;g28a4a3a5f70_0_6"/>
          <p:cNvSpPr txBox="1">
            <a:spLocks noGrp="1"/>
          </p:cNvSpPr>
          <p:nvPr>
            <p:ph type="subTitle" idx="1"/>
          </p:nvPr>
        </p:nvSpPr>
        <p:spPr>
          <a:xfrm>
            <a:off x="4979775" y="2595675"/>
            <a:ext cx="3952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D2A57"/>
                </a:solidFill>
                <a:latin typeface="Arial"/>
                <a:ea typeface="Arial"/>
                <a:cs typeface="Arial"/>
                <a:sym typeface="Arial"/>
              </a:rPr>
              <a:t>/ˈfaɪə.wɜːk/</a:t>
            </a:r>
            <a:endParaRPr sz="2600"/>
          </a:p>
        </p:txBody>
      </p:sp>
      <p:sp>
        <p:nvSpPr>
          <p:cNvPr id="2889" name="Google Shape;2889;g28a4a3a5f70_0_6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890" name="Google Shape;2890;g28a4a3a5f70_0_6" title="firework__gb_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2950" y="20119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1" name="Google Shape;2891;g28a4a3a5f70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550" y="1666463"/>
            <a:ext cx="4809776" cy="2369418"/>
          </a:xfrm>
          <a:prstGeom prst="rect">
            <a:avLst/>
          </a:prstGeom>
          <a:noFill/>
          <a:ln>
            <a:noFill/>
          </a:ln>
        </p:spPr>
      </p:pic>
      <p:sp>
        <p:nvSpPr>
          <p:cNvPr id="2892" name="Google Shape;2892;g28a4a3a5f70_0_6"/>
          <p:cNvSpPr txBox="1">
            <a:spLocks noGrp="1"/>
          </p:cNvSpPr>
          <p:nvPr>
            <p:ph type="subTitle" idx="1"/>
          </p:nvPr>
        </p:nvSpPr>
        <p:spPr>
          <a:xfrm>
            <a:off x="5500325" y="1895275"/>
            <a:ext cx="28131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D2A57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 sz="3600" b="1"/>
          </a:p>
        </p:txBody>
      </p:sp>
      <p:sp>
        <p:nvSpPr>
          <p:cNvPr id="2893" name="Google Shape;2893;g28a4a3a5f70_0_6"/>
          <p:cNvSpPr txBox="1">
            <a:spLocks noGrp="1"/>
          </p:cNvSpPr>
          <p:nvPr>
            <p:ph type="subTitle" idx="1"/>
          </p:nvPr>
        </p:nvSpPr>
        <p:spPr>
          <a:xfrm>
            <a:off x="5761025" y="3413075"/>
            <a:ext cx="2552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watch fireworks</a:t>
            </a: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28a4a3a5f70_0_24"/>
          <p:cNvSpPr txBox="1">
            <a:spLocks noGrp="1"/>
          </p:cNvSpPr>
          <p:nvPr>
            <p:ph type="subTitle" idx="1"/>
          </p:nvPr>
        </p:nvSpPr>
        <p:spPr>
          <a:xfrm>
            <a:off x="5576225" y="2770600"/>
            <a:ext cx="18840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/wɪʃ/</a:t>
            </a:r>
            <a:endParaRPr sz="2600"/>
          </a:p>
        </p:txBody>
      </p:sp>
      <p:sp>
        <p:nvSpPr>
          <p:cNvPr id="2899" name="Google Shape;2899;g28a4a3a5f70_0_24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900" name="Google Shape;2900;g28a4a3a5f70_0_24" title="wish__us_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5350" y="218717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1" name="Google Shape;2901;g28a4a3a5f70_0_24"/>
          <p:cNvSpPr txBox="1">
            <a:spLocks noGrp="1"/>
          </p:cNvSpPr>
          <p:nvPr>
            <p:ph type="title"/>
          </p:nvPr>
        </p:nvSpPr>
        <p:spPr>
          <a:xfrm>
            <a:off x="2243850" y="127776"/>
            <a:ext cx="49815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Vocabulary</a:t>
            </a:r>
            <a:endParaRPr sz="4800" b="1"/>
          </a:p>
        </p:txBody>
      </p:sp>
      <p:sp>
        <p:nvSpPr>
          <p:cNvPr id="2902" name="Google Shape;2902;g28a4a3a5f70_0_24"/>
          <p:cNvSpPr txBox="1">
            <a:spLocks noGrp="1"/>
          </p:cNvSpPr>
          <p:nvPr>
            <p:ph type="subTitle" idx="1"/>
          </p:nvPr>
        </p:nvSpPr>
        <p:spPr>
          <a:xfrm>
            <a:off x="5548325" y="2091325"/>
            <a:ext cx="18840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wish</a:t>
            </a:r>
            <a:endParaRPr sz="3600" b="1"/>
          </a:p>
        </p:txBody>
      </p:sp>
      <p:sp>
        <p:nvSpPr>
          <p:cNvPr id="2903" name="Google Shape;2903;g28a4a3a5f70_0_24"/>
          <p:cNvSpPr txBox="1">
            <a:spLocks noGrp="1"/>
          </p:cNvSpPr>
          <p:nvPr>
            <p:ph type="subTitle" idx="1"/>
          </p:nvPr>
        </p:nvSpPr>
        <p:spPr>
          <a:xfrm>
            <a:off x="5214125" y="3504325"/>
            <a:ext cx="2552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make a wish</a:t>
            </a:r>
            <a:endParaRPr sz="2300"/>
          </a:p>
        </p:txBody>
      </p:sp>
      <p:pic>
        <p:nvPicPr>
          <p:cNvPr id="2904" name="Google Shape;2904;g28a4a3a5f70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900" y="1596850"/>
            <a:ext cx="3715325" cy="26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g28a4a3a5f70_0_12"/>
          <p:cNvSpPr txBox="1">
            <a:spLocks noGrp="1"/>
          </p:cNvSpPr>
          <p:nvPr>
            <p:ph type="subTitle" idx="1"/>
          </p:nvPr>
        </p:nvSpPr>
        <p:spPr>
          <a:xfrm>
            <a:off x="5943450" y="3201500"/>
            <a:ext cx="2265300" cy="6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D2A57"/>
                </a:solidFill>
                <a:latin typeface="Arial"/>
                <a:ea typeface="Arial"/>
                <a:cs typeface="Arial"/>
                <a:sym typeface="Arial"/>
              </a:rPr>
              <a:t>/ˈfɜː.nɪ.tʃər/</a:t>
            </a:r>
            <a:endParaRPr sz="2600"/>
          </a:p>
        </p:txBody>
      </p:sp>
      <p:sp>
        <p:nvSpPr>
          <p:cNvPr id="2910" name="Google Shape;2910;g28a4a3a5f70_0_12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911" name="Google Shape;2911;g28a4a3a5f70_0_12" title="furniture__gb_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9800" y="2544662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2" name="Google Shape;2912;g28a4a3a5f70_0_12"/>
          <p:cNvSpPr txBox="1">
            <a:spLocks noGrp="1"/>
          </p:cNvSpPr>
          <p:nvPr>
            <p:ph type="title"/>
          </p:nvPr>
        </p:nvSpPr>
        <p:spPr>
          <a:xfrm>
            <a:off x="2243850" y="127776"/>
            <a:ext cx="49815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Vocabulary</a:t>
            </a:r>
            <a:endParaRPr sz="4800" b="1"/>
          </a:p>
        </p:txBody>
      </p:sp>
      <p:pic>
        <p:nvPicPr>
          <p:cNvPr id="2913" name="Google Shape;2913;g28a4a3a5f70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025" y="1439375"/>
            <a:ext cx="4319750" cy="287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4" name="Google Shape;2914;g28a4a3a5f70_0_12"/>
          <p:cNvSpPr txBox="1">
            <a:spLocks noGrp="1"/>
          </p:cNvSpPr>
          <p:nvPr>
            <p:ph type="subTitle" idx="1"/>
          </p:nvPr>
        </p:nvSpPr>
        <p:spPr>
          <a:xfrm>
            <a:off x="5943450" y="2544638"/>
            <a:ext cx="2265300" cy="6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D2A57"/>
                </a:solidFill>
                <a:latin typeface="Arial"/>
                <a:ea typeface="Arial"/>
                <a:cs typeface="Arial"/>
                <a:sym typeface="Arial"/>
              </a:rPr>
              <a:t>furniture</a:t>
            </a:r>
            <a:endParaRPr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28a4a3a5f70_0_18"/>
          <p:cNvSpPr txBox="1">
            <a:spLocks noGrp="1"/>
          </p:cNvSpPr>
          <p:nvPr>
            <p:ph type="subTitle" idx="1"/>
          </p:nvPr>
        </p:nvSpPr>
        <p:spPr>
          <a:xfrm>
            <a:off x="4515250" y="2869600"/>
            <a:ext cx="3952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/fʌn/</a:t>
            </a:r>
            <a:endParaRPr sz="2600"/>
          </a:p>
        </p:txBody>
      </p:sp>
      <p:sp>
        <p:nvSpPr>
          <p:cNvPr id="2920" name="Google Shape;2920;g28a4a3a5f70_0_18"/>
          <p:cNvSpPr/>
          <p:nvPr/>
        </p:nvSpPr>
        <p:spPr>
          <a:xfrm>
            <a:off x="8674275" y="8725"/>
            <a:ext cx="469800" cy="496800"/>
          </a:xfrm>
          <a:prstGeom prst="rect">
            <a:avLst/>
          </a:prstGeom>
          <a:solidFill>
            <a:srgbClr val="F8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921" name="Google Shape;2921;g28a4a3a5f70_0_18" title="fun__us_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8025" y="234315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2" name="Google Shape;2922;g28a4a3a5f70_0_18"/>
          <p:cNvSpPr txBox="1">
            <a:spLocks noGrp="1"/>
          </p:cNvSpPr>
          <p:nvPr>
            <p:ph type="title"/>
          </p:nvPr>
        </p:nvSpPr>
        <p:spPr>
          <a:xfrm>
            <a:off x="2243850" y="127776"/>
            <a:ext cx="49815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Vocabulary</a:t>
            </a:r>
            <a:endParaRPr sz="4800" b="1"/>
          </a:p>
        </p:txBody>
      </p:sp>
      <p:pic>
        <p:nvPicPr>
          <p:cNvPr id="2923" name="Google Shape;2923;g28a4a3a5f70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8725" y="1464375"/>
            <a:ext cx="4199400" cy="28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4" name="Google Shape;2924;g28a4a3a5f70_0_18"/>
          <p:cNvSpPr txBox="1">
            <a:spLocks noGrp="1"/>
          </p:cNvSpPr>
          <p:nvPr>
            <p:ph type="subTitle" idx="1"/>
          </p:nvPr>
        </p:nvSpPr>
        <p:spPr>
          <a:xfrm>
            <a:off x="5257475" y="2226300"/>
            <a:ext cx="241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fun</a:t>
            </a:r>
            <a:endParaRPr sz="3600" b="1"/>
          </a:p>
        </p:txBody>
      </p:sp>
      <p:sp>
        <p:nvSpPr>
          <p:cNvPr id="2925" name="Google Shape;2925;g28a4a3a5f70_0_18"/>
          <p:cNvSpPr txBox="1">
            <a:spLocks noGrp="1"/>
          </p:cNvSpPr>
          <p:nvPr>
            <p:ph type="subTitle" idx="1"/>
          </p:nvPr>
        </p:nvSpPr>
        <p:spPr>
          <a:xfrm>
            <a:off x="5281750" y="3488050"/>
            <a:ext cx="241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have fun</a:t>
            </a: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s Fallas de Valencia by Slidesgo">
  <a:themeElements>
    <a:clrScheme name="Simple Light">
      <a:dk1>
        <a:srgbClr val="231F20"/>
      </a:dk1>
      <a:lt1>
        <a:srgbClr val="F8F6ED"/>
      </a:lt1>
      <a:dk2>
        <a:srgbClr val="50443F"/>
      </a:dk2>
      <a:lt2>
        <a:srgbClr val="CFC8C2"/>
      </a:lt2>
      <a:accent1>
        <a:srgbClr val="363A58"/>
      </a:accent1>
      <a:accent2>
        <a:srgbClr val="337BB7"/>
      </a:accent2>
      <a:accent3>
        <a:srgbClr val="C6304E"/>
      </a:accent3>
      <a:accent4>
        <a:srgbClr val="FA993D"/>
      </a:accent4>
      <a:accent5>
        <a:srgbClr val="FEC352"/>
      </a:accent5>
      <a:accent6>
        <a:srgbClr val="F8CCAE"/>
      </a:accent6>
      <a:hlink>
        <a:srgbClr val="C630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383</Words>
  <Application>Microsoft Office PowerPoint</Application>
  <PresentationFormat>On-screen Show (16:9)</PresentationFormat>
  <Paragraphs>119</Paragraphs>
  <Slides>18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Basic</vt:lpstr>
      <vt:lpstr>Merienda</vt:lpstr>
      <vt:lpstr>Twentieth Century</vt:lpstr>
      <vt:lpstr>Livvic</vt:lpstr>
      <vt:lpstr>Arial</vt:lpstr>
      <vt:lpstr>Roboto Light</vt:lpstr>
      <vt:lpstr>Montserrat</vt:lpstr>
      <vt:lpstr>Calibri</vt:lpstr>
      <vt:lpstr>Allerta</vt:lpstr>
      <vt:lpstr>Nunito</vt:lpstr>
      <vt:lpstr>Barrio</vt:lpstr>
      <vt:lpstr>1_Fun Students of the Year Awards by Slidesgo</vt:lpstr>
      <vt:lpstr>Las Fallas de Valencia by Slidesgo</vt:lpstr>
      <vt:lpstr>Fun Students of the Year Awards by Slidesgo</vt:lpstr>
      <vt:lpstr>UNIT 6</vt:lpstr>
      <vt:lpstr>What do they do?</vt:lpstr>
      <vt:lpstr>Warm-up</vt:lpstr>
      <vt:lpstr>What do they do?</vt:lpstr>
      <vt:lpstr>A Closer Look 1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A Closer Look 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</dc:title>
  <cp:lastModifiedBy>LENOVO</cp:lastModifiedBy>
  <cp:revision>2</cp:revision>
  <dcterms:modified xsi:type="dcterms:W3CDTF">2025-01-02T16:19:04Z</dcterms:modified>
</cp:coreProperties>
</file>