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72" r:id="rId2"/>
  </p:sldMasterIdLst>
  <p:notesMasterIdLst>
    <p:notesMasterId r:id="rId11"/>
  </p:notesMasterIdLst>
  <p:sldIdLst>
    <p:sldId id="416" r:id="rId3"/>
    <p:sldId id="419" r:id="rId4"/>
    <p:sldId id="287" r:id="rId5"/>
    <p:sldId id="260" r:id="rId6"/>
    <p:sldId id="261" r:id="rId7"/>
    <p:sldId id="262" r:id="rId8"/>
    <p:sldId id="294" r:id="rId9"/>
    <p:sldId id="41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866BC-430A-4B45-8A6E-6D0ED93DD9CF}" v="7" dt="2023-01-04T04:25:23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52" y="5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LINH" userId="1c6f36598a0ebb80" providerId="LiveId" clId="{592866BC-430A-4B45-8A6E-6D0ED93DD9CF}"/>
    <pc:docChg chg="undo custSel addSld delSld modSld modMainMaster modNotesMaster">
      <pc:chgData name="MAI LINH" userId="1c6f36598a0ebb80" providerId="LiveId" clId="{592866BC-430A-4B45-8A6E-6D0ED93DD9CF}" dt="2023-01-04T04:26:54.462" v="120" actId="1076"/>
      <pc:docMkLst>
        <pc:docMk/>
      </pc:docMkLst>
      <pc:sldChg chg="add">
        <pc:chgData name="MAI LINH" userId="1c6f36598a0ebb80" providerId="LiveId" clId="{592866BC-430A-4B45-8A6E-6D0ED93DD9CF}" dt="2023-01-04T04:18:20.929" v="1"/>
        <pc:sldMkLst>
          <pc:docMk/>
          <pc:sldMk cId="252621157" sldId="256"/>
        </pc:sldMkLst>
      </pc:sldChg>
      <pc:sldChg chg="modSp mod">
        <pc:chgData name="MAI LINH" userId="1c6f36598a0ebb80" providerId="LiveId" clId="{592866BC-430A-4B45-8A6E-6D0ED93DD9CF}" dt="2023-01-04T04:22:24.121" v="19" actId="1076"/>
        <pc:sldMkLst>
          <pc:docMk/>
          <pc:sldMk cId="860456286" sldId="257"/>
        </pc:sldMkLst>
        <pc:spChg chg="mod">
          <ac:chgData name="MAI LINH" userId="1c6f36598a0ebb80" providerId="LiveId" clId="{592866BC-430A-4B45-8A6E-6D0ED93DD9CF}" dt="2023-01-04T04:22:06.072" v="16" actId="2711"/>
          <ac:spMkLst>
            <pc:docMk/>
            <pc:sldMk cId="860456286" sldId="257"/>
            <ac:spMk id="2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06.072" v="16" actId="2711"/>
          <ac:spMkLst>
            <pc:docMk/>
            <pc:sldMk cId="860456286" sldId="257"/>
            <ac:spMk id="3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06.072" v="16" actId="2711"/>
          <ac:spMkLst>
            <pc:docMk/>
            <pc:sldMk cId="860456286" sldId="257"/>
            <ac:spMk id="13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12.863" v="17" actId="1076"/>
          <ac:spMkLst>
            <pc:docMk/>
            <pc:sldMk cId="860456286" sldId="257"/>
            <ac:spMk id="15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20.440" v="18" actId="1076"/>
          <ac:spMkLst>
            <pc:docMk/>
            <pc:sldMk cId="860456286" sldId="257"/>
            <ac:spMk id="16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24.121" v="19" actId="1076"/>
          <ac:spMkLst>
            <pc:docMk/>
            <pc:sldMk cId="860456286" sldId="257"/>
            <ac:spMk id="18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48.447" v="6" actId="1076"/>
          <ac:picMkLst>
            <pc:docMk/>
            <pc:sldMk cId="860456286" sldId="257"/>
            <ac:picMk id="5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48.447" v="6" actId="1076"/>
          <ac:picMkLst>
            <pc:docMk/>
            <pc:sldMk cId="860456286" sldId="257"/>
            <ac:picMk id="7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1:52.847" v="14" actId="1076"/>
          <ac:picMkLst>
            <pc:docMk/>
            <pc:sldMk cId="860456286" sldId="257"/>
            <ac:picMk id="8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2:12.863" v="17" actId="1076"/>
          <ac:picMkLst>
            <pc:docMk/>
            <pc:sldMk cId="860456286" sldId="257"/>
            <ac:picMk id="10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2:20.440" v="18" actId="1076"/>
          <ac:picMkLst>
            <pc:docMk/>
            <pc:sldMk cId="860456286" sldId="257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2:24.121" v="19" actId="1076"/>
          <ac:picMkLst>
            <pc:docMk/>
            <pc:sldMk cId="860456286" sldId="257"/>
            <ac:picMk id="1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42.626" v="5" actId="1076"/>
          <ac:picMkLst>
            <pc:docMk/>
            <pc:sldMk cId="860456286" sldId="257"/>
            <ac:picMk id="20" creationId="{00000000-0000-0000-0000-000000000000}"/>
          </ac:picMkLst>
        </pc:picChg>
      </pc:sldChg>
      <pc:sldChg chg="modSp mod modNotes">
        <pc:chgData name="MAI LINH" userId="1c6f36598a0ebb80" providerId="LiveId" clId="{592866BC-430A-4B45-8A6E-6D0ED93DD9CF}" dt="2023-01-04T04:26:54.462" v="120" actId="1076"/>
        <pc:sldMkLst>
          <pc:docMk/>
          <pc:sldMk cId="3240564440" sldId="258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3240564440" sldId="258"/>
            <ac:spMk id="12" creationId="{00000000-0000-0000-0000-000000000000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4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7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13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32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35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5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8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6:51.670" v="119" actId="1076"/>
          <ac:picMkLst>
            <pc:docMk/>
            <pc:sldMk cId="3240564440" sldId="258"/>
            <ac:picMk id="10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6:54.462" v="120" actId="1076"/>
          <ac:picMkLst>
            <pc:docMk/>
            <pc:sldMk cId="3240564440" sldId="258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14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4" creationId="{00000000-0000-0000-0000-000000000000}"/>
          </ac:picMkLst>
        </pc:picChg>
      </pc:sldChg>
      <pc:sldChg chg="modSp modNotes">
        <pc:chgData name="MAI LINH" userId="1c6f36598a0ebb80" providerId="LiveId" clId="{592866BC-430A-4B45-8A6E-6D0ED93DD9CF}" dt="2023-01-04T04:18:12.072" v="0"/>
        <pc:sldMkLst>
          <pc:docMk/>
          <pc:sldMk cId="1360288794" sldId="260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9" creationId="{9404D2CB-15EB-480E-8F60-8F6CE3F93742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1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11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1360288794" sldId="260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1360288794" sldId="260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1360288794" sldId="260"/>
            <ac:picMk id="7" creationId="{00000000-0000-0000-0000-000000000000}"/>
          </ac:picMkLst>
        </pc:picChg>
      </pc:sldChg>
      <pc:sldChg chg="modSp modNotes">
        <pc:chgData name="MAI LINH" userId="1c6f36598a0ebb80" providerId="LiveId" clId="{592866BC-430A-4B45-8A6E-6D0ED93DD9CF}" dt="2023-01-04T04:18:12.072" v="0"/>
        <pc:sldMkLst>
          <pc:docMk/>
          <pc:sldMk cId="2468355633" sldId="261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1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3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5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7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1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3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4" creationId="{00000000-0000-0000-0000-000000000000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2468355633" sldId="261"/>
            <ac:grpSpMk id="9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7" creationId="{00000000-0000-0000-0000-000000000000}"/>
          </ac:picMkLst>
        </pc:pic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1118135419" sldId="262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1118135419" sldId="262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118135419" sldId="262"/>
            <ac:spMk id="3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118135419" sldId="262"/>
            <ac:spMk id="31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1118135419" sldId="262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1118135419" sldId="262"/>
            <ac:picMk id="7" creationId="{00000000-0000-0000-0000-000000000000}"/>
          </ac:picMkLst>
        </pc:picChg>
      </pc:sldChg>
      <pc:sldChg chg="addSp delSp modSp mod">
        <pc:chgData name="MAI LINH" userId="1c6f36598a0ebb80" providerId="LiveId" clId="{592866BC-430A-4B45-8A6E-6D0ED93DD9CF}" dt="2023-01-04T04:26:38.149" v="114" actId="1076"/>
        <pc:sldMkLst>
          <pc:docMk/>
          <pc:sldMk cId="3974246326" sldId="264"/>
        </pc:sldMkLst>
        <pc:spChg chg="mod">
          <ac:chgData name="MAI LINH" userId="1c6f36598a0ebb80" providerId="LiveId" clId="{592866BC-430A-4B45-8A6E-6D0ED93DD9CF}" dt="2023-01-04T04:26:05.730" v="109" actId="1076"/>
          <ac:spMkLst>
            <pc:docMk/>
            <pc:sldMk cId="3974246326" sldId="264"/>
            <ac:spMk id="3" creationId="{00000000-0000-0000-0000-000000000000}"/>
          </ac:spMkLst>
        </pc:spChg>
        <pc:spChg chg="mod">
          <ac:chgData name="MAI LINH" userId="1c6f36598a0ebb80" providerId="LiveId" clId="{592866BC-430A-4B45-8A6E-6D0ED93DD9CF}" dt="2023-01-04T04:26:38.149" v="114" actId="1076"/>
          <ac:spMkLst>
            <pc:docMk/>
            <pc:sldMk cId="3974246326" sldId="264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26:38.149" v="114" actId="1076"/>
          <ac:spMkLst>
            <pc:docMk/>
            <pc:sldMk cId="3974246326" sldId="264"/>
            <ac:spMk id="7" creationId="{00000000-0000-0000-0000-000000000000}"/>
          </ac:spMkLst>
        </pc:spChg>
        <pc:spChg chg="mod">
          <ac:chgData name="MAI LINH" userId="1c6f36598a0ebb80" providerId="LiveId" clId="{592866BC-430A-4B45-8A6E-6D0ED93DD9CF}" dt="2023-01-04T04:25:57.735" v="106" actId="14100"/>
          <ac:spMkLst>
            <pc:docMk/>
            <pc:sldMk cId="3974246326" sldId="264"/>
            <ac:spMk id="9" creationId="{00000000-0000-0000-0000-000000000000}"/>
          </ac:spMkLst>
        </pc:spChg>
        <pc:spChg chg="add mod">
          <ac:chgData name="MAI LINH" userId="1c6f36598a0ebb80" providerId="LiveId" clId="{592866BC-430A-4B45-8A6E-6D0ED93DD9CF}" dt="2023-01-04T04:24:47.293" v="71" actId="404"/>
          <ac:spMkLst>
            <pc:docMk/>
            <pc:sldMk cId="3974246326" sldId="264"/>
            <ac:spMk id="11" creationId="{B91B2D59-40CE-8EB3-477C-C87B1BADF9FD}"/>
          </ac:spMkLst>
        </pc:spChg>
        <pc:spChg chg="add mod">
          <ac:chgData name="MAI LINH" userId="1c6f36598a0ebb80" providerId="LiveId" clId="{592866BC-430A-4B45-8A6E-6D0ED93DD9CF}" dt="2023-01-04T04:25:01.598" v="79" actId="1076"/>
          <ac:spMkLst>
            <pc:docMk/>
            <pc:sldMk cId="3974246326" sldId="264"/>
            <ac:spMk id="12" creationId="{14563A58-749D-5E15-5AF4-0DB9D3816A78}"/>
          </ac:spMkLst>
        </pc:spChg>
        <pc:spChg chg="add mod">
          <ac:chgData name="MAI LINH" userId="1c6f36598a0ebb80" providerId="LiveId" clId="{592866BC-430A-4B45-8A6E-6D0ED93DD9CF}" dt="2023-01-04T04:25:38.739" v="101" actId="1076"/>
          <ac:spMkLst>
            <pc:docMk/>
            <pc:sldMk cId="3974246326" sldId="264"/>
            <ac:spMk id="15" creationId="{D1F01B23-34AB-3C56-F463-06A4018CB9A1}"/>
          </ac:spMkLst>
        </pc:spChg>
        <pc:grpChg chg="mod">
          <ac:chgData name="MAI LINH" userId="1c6f36598a0ebb80" providerId="LiveId" clId="{592866BC-430A-4B45-8A6E-6D0ED93DD9CF}" dt="2023-01-04T04:26:33.286" v="113" actId="1076"/>
          <ac:grpSpMkLst>
            <pc:docMk/>
            <pc:sldMk cId="3974246326" sldId="264"/>
            <ac:grpSpMk id="2" creationId="{AF001960-56EA-411B-B6BE-1C957DC0539C}"/>
          </ac:grpSpMkLst>
        </pc:grpChg>
        <pc:picChg chg="del mod">
          <ac:chgData name="MAI LINH" userId="1c6f36598a0ebb80" providerId="LiveId" clId="{592866BC-430A-4B45-8A6E-6D0ED93DD9CF}" dt="2023-01-04T04:22:30.745" v="20" actId="478"/>
          <ac:picMkLst>
            <pc:docMk/>
            <pc:sldMk cId="3974246326" sldId="264"/>
            <ac:picMk id="4" creationId="{00000000-0000-0000-0000-000000000000}"/>
          </ac:picMkLst>
        </pc:picChg>
        <pc:picChg chg="del mod">
          <ac:chgData name="MAI LINH" userId="1c6f36598a0ebb80" providerId="LiveId" clId="{592866BC-430A-4B45-8A6E-6D0ED93DD9CF}" dt="2023-01-04T04:22:30.745" v="20" actId="478"/>
          <ac:picMkLst>
            <pc:docMk/>
            <pc:sldMk cId="3974246326" sldId="264"/>
            <ac:picMk id="5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4:28.223" v="61" actId="1076"/>
          <ac:picMkLst>
            <pc:docMk/>
            <pc:sldMk cId="3974246326" sldId="264"/>
            <ac:picMk id="8" creationId="{00000000-0000-0000-0000-000000000000}"/>
          </ac:picMkLst>
        </pc:picChg>
        <pc:picChg chg="add mod">
          <ac:chgData name="MAI LINH" userId="1c6f36598a0ebb80" providerId="LiveId" clId="{592866BC-430A-4B45-8A6E-6D0ED93DD9CF}" dt="2023-01-04T04:24:59.430" v="78" actId="1076"/>
          <ac:picMkLst>
            <pc:docMk/>
            <pc:sldMk cId="3974246326" sldId="264"/>
            <ac:picMk id="10" creationId="{D8750DF6-C3F8-2AAF-5F4A-B3E4020BA0DC}"/>
          </ac:picMkLst>
        </pc:picChg>
        <pc:picChg chg="add mod">
          <ac:chgData name="MAI LINH" userId="1c6f36598a0ebb80" providerId="LiveId" clId="{592866BC-430A-4B45-8A6E-6D0ED93DD9CF}" dt="2023-01-04T04:25:17.404" v="89" actId="1076"/>
          <ac:picMkLst>
            <pc:docMk/>
            <pc:sldMk cId="3974246326" sldId="264"/>
            <ac:picMk id="13" creationId="{AE012899-C7B9-3F3E-3571-51B09427C136}"/>
          </ac:picMkLst>
        </pc:picChg>
        <pc:picChg chg="add mod">
          <ac:chgData name="MAI LINH" userId="1c6f36598a0ebb80" providerId="LiveId" clId="{592866BC-430A-4B45-8A6E-6D0ED93DD9CF}" dt="2023-01-04T04:25:18.656" v="90" actId="1076"/>
          <ac:picMkLst>
            <pc:docMk/>
            <pc:sldMk cId="3974246326" sldId="264"/>
            <ac:picMk id="14" creationId="{A6739CDC-CB3D-42E1-579F-D8C33E975CAF}"/>
          </ac:picMkLst>
        </pc:picChg>
      </pc:sldChg>
      <pc:sldChg chg="modSp del">
        <pc:chgData name="MAI LINH" userId="1c6f36598a0ebb80" providerId="LiveId" clId="{592866BC-430A-4B45-8A6E-6D0ED93DD9CF}" dt="2023-01-04T04:18:22.603" v="2" actId="47"/>
        <pc:sldMkLst>
          <pc:docMk/>
          <pc:sldMk cId="2225902737" sldId="266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2225902737" sldId="266"/>
            <ac:spMk id="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225902737" sldId="266"/>
            <ac:spMk id="3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2225902737" sldId="266"/>
            <ac:picMk id="4" creationId="{00000000-0000-0000-0000-000000000000}"/>
          </ac:picMkLst>
        </pc:picChg>
      </pc:sldChg>
      <pc:sldChg chg="modSp del">
        <pc:chgData name="MAI LINH" userId="1c6f36598a0ebb80" providerId="LiveId" clId="{592866BC-430A-4B45-8A6E-6D0ED93DD9CF}" dt="2023-01-04T04:18:31.437" v="3" actId="47"/>
        <pc:sldMkLst>
          <pc:docMk/>
          <pc:sldMk cId="3336486690" sldId="271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3336486690" sldId="271"/>
            <ac:spMk id="2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2" creationId="{E879C85B-8CF1-467C-90E2-2EFA7DD634B7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3" creationId="{CA8DCC60-7CC6-4BB5-93C9-B6ABD7122B41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4" creationId="{2953C47D-F5F3-4C8B-95AB-CB1D25CCA431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5" creationId="{F3DF6CF5-0997-49BE-A637-2641803BF9FA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6" creationId="{10B541C0-B76C-43AB-9EAF-B49801DFF855}"/>
          </ac:picMkLst>
        </pc:picChg>
      </pc:sldChg>
      <pc:sldChg chg="modSp del">
        <pc:chgData name="MAI LINH" userId="1c6f36598a0ebb80" providerId="LiveId" clId="{592866BC-430A-4B45-8A6E-6D0ED93DD9CF}" dt="2023-01-04T04:18:22.603" v="2" actId="47"/>
        <pc:sldMkLst>
          <pc:docMk/>
          <pc:sldMk cId="3380564263" sldId="284"/>
        </pc:sldMkLst>
        <pc:picChg chg="mod">
          <ac:chgData name="MAI LINH" userId="1c6f36598a0ebb80" providerId="LiveId" clId="{592866BC-430A-4B45-8A6E-6D0ED93DD9CF}" dt="2023-01-04T04:18:12.072" v="0"/>
          <ac:picMkLst>
            <pc:docMk/>
            <pc:sldMk cId="3380564263" sldId="284"/>
            <ac:picMk id="4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80564263" sldId="284"/>
            <ac:picMk id="5" creationId="{00000000-0000-0000-0000-000000000000}"/>
          </ac:picMkLst>
        </pc:picChg>
      </pc:sldChg>
      <pc:sldChg chg="delSp modSp del mod">
        <pc:chgData name="MAI LINH" userId="1c6f36598a0ebb80" providerId="LiveId" clId="{592866BC-430A-4B45-8A6E-6D0ED93DD9CF}" dt="2023-01-04T04:23:25.050" v="38" actId="47"/>
        <pc:sldMkLst>
          <pc:docMk/>
          <pc:sldMk cId="3017166064" sldId="285"/>
        </pc:sldMkLst>
        <pc:spChg chg="del mod">
          <ac:chgData name="MAI LINH" userId="1c6f36598a0ebb80" providerId="LiveId" clId="{592866BC-430A-4B45-8A6E-6D0ED93DD9CF}" dt="2023-01-04T04:23:23.853" v="37" actId="21"/>
          <ac:spMkLst>
            <pc:docMk/>
            <pc:sldMk cId="3017166064" sldId="285"/>
            <ac:spMk id="5" creationId="{00000000-0000-0000-0000-000000000000}"/>
          </ac:spMkLst>
        </pc:spChg>
        <pc:spChg chg="del mod">
          <ac:chgData name="MAI LINH" userId="1c6f36598a0ebb80" providerId="LiveId" clId="{592866BC-430A-4B45-8A6E-6D0ED93DD9CF}" dt="2023-01-04T04:23:23.853" v="37" actId="21"/>
          <ac:spMkLst>
            <pc:docMk/>
            <pc:sldMk cId="3017166064" sldId="285"/>
            <ac:spMk id="6" creationId="{00000000-0000-0000-0000-000000000000}"/>
          </ac:spMkLst>
        </pc:spChg>
        <pc:picChg chg="del mod">
          <ac:chgData name="MAI LINH" userId="1c6f36598a0ebb80" providerId="LiveId" clId="{592866BC-430A-4B45-8A6E-6D0ED93DD9CF}" dt="2023-01-04T04:23:16.099" v="33" actId="21"/>
          <ac:picMkLst>
            <pc:docMk/>
            <pc:sldMk cId="3017166064" sldId="285"/>
            <ac:picMk id="4" creationId="{00000000-0000-0000-0000-000000000000}"/>
          </ac:picMkLst>
        </pc:picChg>
      </pc:sldChg>
      <pc:sldChg chg="delSp modSp del mod">
        <pc:chgData name="MAI LINH" userId="1c6f36598a0ebb80" providerId="LiveId" clId="{592866BC-430A-4B45-8A6E-6D0ED93DD9CF}" dt="2023-01-04T04:26:40.817" v="115" actId="47"/>
        <pc:sldMkLst>
          <pc:docMk/>
          <pc:sldMk cId="3181513533" sldId="286"/>
        </pc:sldMkLst>
        <pc:spChg chg="mod">
          <ac:chgData name="MAI LINH" userId="1c6f36598a0ebb80" providerId="LiveId" clId="{592866BC-430A-4B45-8A6E-6D0ED93DD9CF}" dt="2023-01-04T04:23:54.935" v="44" actId="1076"/>
          <ac:spMkLst>
            <pc:docMk/>
            <pc:sldMk cId="3181513533" sldId="286"/>
            <ac:spMk id="5" creationId="{00000000-0000-0000-0000-000000000000}"/>
          </ac:spMkLst>
        </pc:spChg>
        <pc:spChg chg="del mod">
          <ac:chgData name="MAI LINH" userId="1c6f36598a0ebb80" providerId="LiveId" clId="{592866BC-430A-4B45-8A6E-6D0ED93DD9CF}" dt="2023-01-04T04:25:22.207" v="91" actId="21"/>
          <ac:spMkLst>
            <pc:docMk/>
            <pc:sldMk cId="3181513533" sldId="286"/>
            <ac:spMk id="6" creationId="{00000000-0000-0000-0000-000000000000}"/>
          </ac:spMkLst>
        </pc:spChg>
        <pc:picChg chg="del mod">
          <ac:chgData name="MAI LINH" userId="1c6f36598a0ebb80" providerId="LiveId" clId="{592866BC-430A-4B45-8A6E-6D0ED93DD9CF}" dt="2023-01-04T04:25:05.829" v="80" actId="21"/>
          <ac:picMkLst>
            <pc:docMk/>
            <pc:sldMk cId="3181513533" sldId="286"/>
            <ac:picMk id="2" creationId="{00000000-0000-0000-0000-000000000000}"/>
          </ac:picMkLst>
        </pc:picChg>
        <pc:picChg chg="del mod">
          <ac:chgData name="MAI LINH" userId="1c6f36598a0ebb80" providerId="LiveId" clId="{592866BC-430A-4B45-8A6E-6D0ED93DD9CF}" dt="2023-01-04T04:25:05.829" v="80" actId="21"/>
          <ac:picMkLst>
            <pc:docMk/>
            <pc:sldMk cId="3181513533" sldId="286"/>
            <ac:picMk id="4" creationId="{00000000-0000-0000-0000-000000000000}"/>
          </ac:picMkLst>
        </pc:pic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2396011882" sldId="287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2396011882" sldId="287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396011882" sldId="287"/>
            <ac:spMk id="6" creationId="{00000000-0000-0000-0000-000000000000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2396011882" sldId="287"/>
            <ac:grpSpMk id="8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2396011882" sldId="287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396011882" sldId="287"/>
            <ac:picMk id="10" creationId="{00000000-0000-0000-0000-000000000000}"/>
          </ac:picMkLst>
        </pc:pic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943993462" sldId="288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943993462" sldId="288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43993462" sldId="288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43993462" sldId="288"/>
            <ac:spMk id="14" creationId="{39613E8E-7683-43E2-9D3B-3F81E9343D74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943993462" sldId="288"/>
            <ac:grpSpMk id="7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943993462" sldId="288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943993462" sldId="288"/>
            <ac:picMk id="12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943993462" sldId="288"/>
            <ac:cxnSpMk id="13" creationId="{00000000-0000-0000-0000-000000000000}"/>
          </ac:cxnSpMkLst>
        </pc:cxn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626780746" sldId="289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626780746" sldId="289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626780746" sldId="289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626780746" sldId="289"/>
            <ac:spMk id="12" creationId="{39346B70-8F65-4ABC-9F26-3DE91E929BD5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626780746" sldId="289"/>
            <ac:grpSpMk id="8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626780746" sldId="289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626780746" sldId="289"/>
            <ac:picMk id="10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626780746" sldId="289"/>
            <ac:cxnSpMk id="13" creationId="{00000000-0000-0000-0000-000000000000}"/>
          </ac:cxnSpMkLst>
        </pc:cxn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853261639" sldId="290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9" creationId="{7E8A903E-329D-49FB-B855-DB706D8ECD86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15" creationId="{8EF5ADDC-AE3C-407C-A75A-41CD79C9667B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16" creationId="{43BB770D-970E-4A42-82C1-E3DA718958A8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853261639" sldId="290"/>
            <ac:grpSpMk id="11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853261639" sldId="290"/>
            <ac:picMk id="1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853261639" sldId="290"/>
            <ac:picMk id="14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853261639" sldId="290"/>
            <ac:cxnSpMk id="13" creationId="{00000000-0000-0000-0000-000000000000}"/>
          </ac:cxnSpMkLst>
        </pc:cxn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352289701" sldId="291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12" creationId="{335E79F9-F42E-419C-95FA-D8A3845C7FF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14" creationId="{88DC5050-2876-4781-AAF7-1E0963D9CA4D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15" creationId="{D9EE121E-4307-4359-B44A-5E894814D6DE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52289701" sldId="291"/>
            <ac:grpSpMk id="8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352289701" sldId="291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52289701" sldId="291"/>
            <ac:picMk id="10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352289701" sldId="291"/>
            <ac:cxnSpMk id="13" creationId="{00000000-0000-0000-0000-000000000000}"/>
          </ac:cxnSpMkLst>
        </pc:cxnChg>
      </pc:sldChg>
      <pc:sldChg chg="modSp modNotes">
        <pc:chgData name="MAI LINH" userId="1c6f36598a0ebb80" providerId="LiveId" clId="{592866BC-430A-4B45-8A6E-6D0ED93DD9CF}" dt="2023-01-04T04:18:12.072" v="0"/>
        <pc:sldMkLst>
          <pc:docMk/>
          <pc:sldMk cId="972070123" sldId="292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9" creationId="{9404D2CB-15EB-480E-8F60-8F6CE3F93742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1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11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972070123" sldId="292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972070123" sldId="292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972070123" sldId="292"/>
            <ac:picMk id="7" creationId="{00000000-0000-0000-0000-000000000000}"/>
          </ac:picMkLst>
        </pc:picChg>
      </pc:sldChg>
      <pc:sldChg chg="add">
        <pc:chgData name="MAI LINH" userId="1c6f36598a0ebb80" providerId="LiveId" clId="{592866BC-430A-4B45-8A6E-6D0ED93DD9CF}" dt="2023-01-04T04:18:20.929" v="1"/>
        <pc:sldMkLst>
          <pc:docMk/>
          <pc:sldMk cId="0" sldId="394"/>
        </pc:sldMkLst>
      </pc:sldChg>
      <pc:sldChg chg="add">
        <pc:chgData name="MAI LINH" userId="1c6f36598a0ebb80" providerId="LiveId" clId="{592866BC-430A-4B45-8A6E-6D0ED93DD9CF}" dt="2023-01-04T04:18:33.019" v="4"/>
        <pc:sldMkLst>
          <pc:docMk/>
          <pc:sldMk cId="0" sldId="412"/>
        </pc:sldMkLst>
      </pc:sldChg>
      <pc:sldMasterChg chg="modSp modSldLayout">
        <pc:chgData name="MAI LINH" userId="1c6f36598a0ebb80" providerId="LiveId" clId="{592866BC-430A-4B45-8A6E-6D0ED93DD9CF}" dt="2023-01-04T04:18:12.072" v="0"/>
        <pc:sldMasterMkLst>
          <pc:docMk/>
          <pc:sldMasterMk cId="556585263" sldId="2147483660"/>
        </pc:sldMasterMkLst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3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5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6" creationId="{00000000-0000-0000-0000-000000000000}"/>
          </ac:spMkLst>
        </pc:sp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159706461" sldId="2147483661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159706461" sldId="2147483661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159706461" sldId="2147483661"/>
              <ac:spMk id="3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592278405" sldId="2147483663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592278405" sldId="2147483663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592278405" sldId="2147483663"/>
              <ac:spMk id="3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2194357677" sldId="2147483664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194357677" sldId="2147483664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194357677" sldId="2147483664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407717781" sldId="2147483665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4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5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6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3301764014" sldId="2147483668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301764014" sldId="2147483668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301764014" sldId="2147483668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301764014" sldId="2147483668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2898466247" sldId="2147483669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898466247" sldId="2147483669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898466247" sldId="2147483669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898466247" sldId="2147483669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3185044154" sldId="2147483671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185044154" sldId="2147483671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185044154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109f888b27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109f888b27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f7ebffcf10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5" name="Google Shape;2605;gf7ebffcf10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7933" y="966631"/>
            <a:ext cx="8196000" cy="2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32533" y="3234631"/>
            <a:ext cx="6326800" cy="588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335848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297709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7932338" y="4668398"/>
            <a:ext cx="372548" cy="803369"/>
            <a:chOff x="-1118986" y="3729104"/>
            <a:chExt cx="251926" cy="543306"/>
          </a:xfrm>
        </p:grpSpPr>
        <p:sp>
          <p:nvSpPr>
            <p:cNvPr id="14" name="Google Shape;14;p2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3974869" y="4342500"/>
            <a:ext cx="298633" cy="313760"/>
          </a:xfrm>
          <a:custGeom>
            <a:avLst/>
            <a:gdLst/>
            <a:ahLst/>
            <a:cxnLst/>
            <a:rect l="l" t="t" r="r" b="b"/>
            <a:pathLst>
              <a:path w="1065" h="1119" extrusionOk="0">
                <a:moveTo>
                  <a:pt x="804" y="1"/>
                </a:moveTo>
                <a:lnTo>
                  <a:pt x="454" y="273"/>
                </a:lnTo>
                <a:lnTo>
                  <a:pt x="73" y="128"/>
                </a:lnTo>
                <a:lnTo>
                  <a:pt x="248" y="454"/>
                </a:lnTo>
                <a:lnTo>
                  <a:pt x="1" y="810"/>
                </a:lnTo>
                <a:lnTo>
                  <a:pt x="369" y="762"/>
                </a:lnTo>
                <a:lnTo>
                  <a:pt x="653" y="1119"/>
                </a:lnTo>
                <a:lnTo>
                  <a:pt x="659" y="738"/>
                </a:lnTo>
                <a:lnTo>
                  <a:pt x="1064" y="684"/>
                </a:lnTo>
                <a:lnTo>
                  <a:pt x="702" y="424"/>
                </a:lnTo>
                <a:lnTo>
                  <a:pt x="804" y="1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9614924">
            <a:off x="-628385" y="1972402"/>
            <a:ext cx="1455684" cy="1047063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1321104" y="2468440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834653" y="188982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0091716" y="18898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19820" y="5480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2346666" y="3622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858853" y="4749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70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87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70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1536867" y="3896617"/>
            <a:ext cx="2426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"/>
          </p:nvPr>
        </p:nvSpPr>
        <p:spPr>
          <a:xfrm>
            <a:off x="1459267" y="3285033"/>
            <a:ext cx="2581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3"/>
          </p:nvPr>
        </p:nvSpPr>
        <p:spPr>
          <a:xfrm>
            <a:off x="4883233" y="3896617"/>
            <a:ext cx="2426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4805633" y="3285033"/>
            <a:ext cx="2581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5"/>
          </p:nvPr>
        </p:nvSpPr>
        <p:spPr>
          <a:xfrm>
            <a:off x="8229600" y="3896617"/>
            <a:ext cx="2426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8152000" y="3285033"/>
            <a:ext cx="2581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hasCustomPrompt="1"/>
          </p:nvPr>
        </p:nvSpPr>
        <p:spPr>
          <a:xfrm flipH="1">
            <a:off x="2167867" y="2219117"/>
            <a:ext cx="11640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5514233" y="2219117"/>
            <a:ext cx="11640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8860600" y="2219117"/>
            <a:ext cx="11640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/>
          <p:nvPr/>
        </p:nvSpPr>
        <p:spPr>
          <a:xfrm>
            <a:off x="9130625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3"/>
          <p:cNvSpPr/>
          <p:nvPr/>
        </p:nvSpPr>
        <p:spPr>
          <a:xfrm>
            <a:off x="926420" y="29949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3"/>
          <p:cNvSpPr/>
          <p:nvPr/>
        </p:nvSpPr>
        <p:spPr>
          <a:xfrm>
            <a:off x="2167533" y="4438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3"/>
          <p:cNvSpPr/>
          <p:nvPr/>
        </p:nvSpPr>
        <p:spPr>
          <a:xfrm>
            <a:off x="485853" y="2229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3"/>
          <p:cNvSpPr/>
          <p:nvPr/>
        </p:nvSpPr>
        <p:spPr>
          <a:xfrm>
            <a:off x="485864" y="44988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3"/>
          <p:cNvSpPr/>
          <p:nvPr/>
        </p:nvSpPr>
        <p:spPr>
          <a:xfrm>
            <a:off x="10966481" y="28694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3"/>
          <p:cNvSpPr/>
          <p:nvPr/>
        </p:nvSpPr>
        <p:spPr>
          <a:xfrm>
            <a:off x="11368734" y="39781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3"/>
          <p:cNvSpPr/>
          <p:nvPr/>
        </p:nvSpPr>
        <p:spPr>
          <a:xfrm>
            <a:off x="9951320" y="110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3"/>
          <p:cNvSpPr/>
          <p:nvPr/>
        </p:nvSpPr>
        <p:spPr>
          <a:xfrm>
            <a:off x="11656755" y="1554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3"/>
          <p:cNvSpPr/>
          <p:nvPr/>
        </p:nvSpPr>
        <p:spPr>
          <a:xfrm>
            <a:off x="9252955" y="3736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3"/>
          <p:cNvSpPr/>
          <p:nvPr/>
        </p:nvSpPr>
        <p:spPr>
          <a:xfrm>
            <a:off x="10966466" y="4673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3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3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9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71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 hasCustomPrompt="1"/>
          </p:nvPr>
        </p:nvSpPr>
        <p:spPr>
          <a:xfrm flipH="1">
            <a:off x="6953684" y="985084"/>
            <a:ext cx="28424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 idx="2"/>
          </p:nvPr>
        </p:nvSpPr>
        <p:spPr>
          <a:xfrm>
            <a:off x="6203884" y="2802667"/>
            <a:ext cx="4342000" cy="89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6203884" y="3900633"/>
            <a:ext cx="434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10064292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4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4"/>
          <p:cNvSpPr/>
          <p:nvPr/>
        </p:nvSpPr>
        <p:spPr>
          <a:xfrm flipH="1">
            <a:off x="14611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4"/>
          <p:cNvGrpSpPr/>
          <p:nvPr/>
        </p:nvGrpSpPr>
        <p:grpSpPr>
          <a:xfrm flipH="1">
            <a:off x="7882326" y="3903901"/>
            <a:ext cx="4745175" cy="3345683"/>
            <a:chOff x="-212950" y="2797175"/>
            <a:chExt cx="3558881" cy="2509262"/>
          </a:xfrm>
        </p:grpSpPr>
        <p:sp>
          <p:nvSpPr>
            <p:cNvPr id="198" name="Google Shape;198;p14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" name="Google Shape;209;p14"/>
          <p:cNvSpPr/>
          <p:nvPr/>
        </p:nvSpPr>
        <p:spPr>
          <a:xfrm flipH="1">
            <a:off x="7499663" y="6134669"/>
            <a:ext cx="592704" cy="2644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4"/>
          <p:cNvSpPr/>
          <p:nvPr/>
        </p:nvSpPr>
        <p:spPr>
          <a:xfrm flipH="1">
            <a:off x="3894066" y="6600433"/>
            <a:ext cx="813503" cy="362865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4"/>
          <p:cNvSpPr/>
          <p:nvPr/>
        </p:nvSpPr>
        <p:spPr>
          <a:xfrm>
            <a:off x="10662185" y="374316"/>
            <a:ext cx="2302169" cy="698065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/>
          <p:nvPr/>
        </p:nvSpPr>
        <p:spPr>
          <a:xfrm flipH="1">
            <a:off x="785685" y="1232704"/>
            <a:ext cx="1196777" cy="36289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>
            <a:off x="2378555" y="8097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>
            <a:off x="2761900" y="3028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4"/>
          <p:cNvSpPr/>
          <p:nvPr/>
        </p:nvSpPr>
        <p:spPr>
          <a:xfrm>
            <a:off x="1698320" y="3226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4"/>
          <p:cNvSpPr/>
          <p:nvPr/>
        </p:nvSpPr>
        <p:spPr>
          <a:xfrm>
            <a:off x="10901186" y="4966407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4"/>
          <p:cNvSpPr/>
          <p:nvPr/>
        </p:nvSpPr>
        <p:spPr>
          <a:xfrm>
            <a:off x="5569020" y="558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4"/>
          <p:cNvSpPr/>
          <p:nvPr/>
        </p:nvSpPr>
        <p:spPr>
          <a:xfrm>
            <a:off x="3981455" y="1296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4"/>
          <p:cNvSpPr/>
          <p:nvPr/>
        </p:nvSpPr>
        <p:spPr>
          <a:xfrm>
            <a:off x="11081282" y="332607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4"/>
          <p:cNvSpPr/>
          <p:nvPr/>
        </p:nvSpPr>
        <p:spPr>
          <a:xfrm>
            <a:off x="4766368" y="11206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4"/>
          <p:cNvSpPr/>
          <p:nvPr/>
        </p:nvSpPr>
        <p:spPr>
          <a:xfrm>
            <a:off x="9994339" y="5361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4"/>
          <p:cNvSpPr/>
          <p:nvPr/>
        </p:nvSpPr>
        <p:spPr>
          <a:xfrm>
            <a:off x="11195620" y="24530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4"/>
          <p:cNvSpPr/>
          <p:nvPr/>
        </p:nvSpPr>
        <p:spPr>
          <a:xfrm>
            <a:off x="11778288" y="2902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492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 hasCustomPrompt="1"/>
          </p:nvPr>
        </p:nvSpPr>
        <p:spPr>
          <a:xfrm flipH="1">
            <a:off x="4674800" y="985084"/>
            <a:ext cx="28424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/>
          </p:nvPr>
        </p:nvSpPr>
        <p:spPr>
          <a:xfrm>
            <a:off x="3925000" y="2792767"/>
            <a:ext cx="4342000" cy="89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3925000" y="3900633"/>
            <a:ext cx="434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5"/>
          <p:cNvSpPr/>
          <p:nvPr/>
        </p:nvSpPr>
        <p:spPr>
          <a:xfrm>
            <a:off x="43006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5"/>
          <p:cNvSpPr/>
          <p:nvPr/>
        </p:nvSpPr>
        <p:spPr>
          <a:xfrm>
            <a:off x="6870900" y="6085399"/>
            <a:ext cx="661165" cy="294933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5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5"/>
          <p:cNvSpPr/>
          <p:nvPr/>
        </p:nvSpPr>
        <p:spPr>
          <a:xfrm>
            <a:off x="1172888" y="32878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5"/>
          <p:cNvSpPr/>
          <p:nvPr/>
        </p:nvSpPr>
        <p:spPr>
          <a:xfrm>
            <a:off x="2219972" y="174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5"/>
          <p:cNvSpPr/>
          <p:nvPr/>
        </p:nvSpPr>
        <p:spPr>
          <a:xfrm>
            <a:off x="2105633" y="9397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10693853" y="2496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5"/>
          <p:cNvSpPr/>
          <p:nvPr/>
        </p:nvSpPr>
        <p:spPr>
          <a:xfrm>
            <a:off x="11288969" y="1816636"/>
            <a:ext cx="298633" cy="25601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5"/>
          <p:cNvSpPr/>
          <p:nvPr/>
        </p:nvSpPr>
        <p:spPr>
          <a:xfrm>
            <a:off x="11459988" y="7964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5"/>
          <p:cNvSpPr/>
          <p:nvPr/>
        </p:nvSpPr>
        <p:spPr>
          <a:xfrm>
            <a:off x="9725939" y="44286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5"/>
          <p:cNvSpPr/>
          <p:nvPr/>
        </p:nvSpPr>
        <p:spPr>
          <a:xfrm>
            <a:off x="10301296" y="4100435"/>
            <a:ext cx="181456" cy="191484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5"/>
          <p:cNvSpPr/>
          <p:nvPr/>
        </p:nvSpPr>
        <p:spPr>
          <a:xfrm>
            <a:off x="2175566" y="34322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5"/>
          <p:cNvSpPr/>
          <p:nvPr/>
        </p:nvSpPr>
        <p:spPr>
          <a:xfrm>
            <a:off x="358955" y="24232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5"/>
          <p:cNvSpPr/>
          <p:nvPr/>
        </p:nvSpPr>
        <p:spPr>
          <a:xfrm>
            <a:off x="1347055" y="6882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5"/>
          <p:cNvSpPr/>
          <p:nvPr/>
        </p:nvSpPr>
        <p:spPr>
          <a:xfrm>
            <a:off x="3606786" y="723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5"/>
          <p:cNvSpPr/>
          <p:nvPr/>
        </p:nvSpPr>
        <p:spPr>
          <a:xfrm>
            <a:off x="8970539" y="28028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8398828" y="3978531"/>
            <a:ext cx="3857504" cy="3196396"/>
            <a:chOff x="6299146" y="2859547"/>
            <a:chExt cx="2893128" cy="2397297"/>
          </a:xfrm>
        </p:grpSpPr>
        <p:sp>
          <p:nvSpPr>
            <p:cNvPr id="246" name="Google Shape;246;p15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966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2758517" y="2686400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2759088" y="2074800"/>
            <a:ext cx="30324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749560" y="2686400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4"/>
          </p:nvPr>
        </p:nvSpPr>
        <p:spPr>
          <a:xfrm>
            <a:off x="7750147" y="2074800"/>
            <a:ext cx="30320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5"/>
          </p:nvPr>
        </p:nvSpPr>
        <p:spPr>
          <a:xfrm>
            <a:off x="2758517" y="4607833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6"/>
          </p:nvPr>
        </p:nvSpPr>
        <p:spPr>
          <a:xfrm>
            <a:off x="2759088" y="3996233"/>
            <a:ext cx="30324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7"/>
          </p:nvPr>
        </p:nvSpPr>
        <p:spPr>
          <a:xfrm>
            <a:off x="7749560" y="4607833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8"/>
          </p:nvPr>
        </p:nvSpPr>
        <p:spPr>
          <a:xfrm>
            <a:off x="7750147" y="3996233"/>
            <a:ext cx="30320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291655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/>
          <p:nvPr/>
        </p:nvSpPr>
        <p:spPr>
          <a:xfrm>
            <a:off x="546766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6"/>
          <p:cNvSpPr/>
          <p:nvPr/>
        </p:nvSpPr>
        <p:spPr>
          <a:xfrm>
            <a:off x="2220263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6"/>
          <p:cNvSpPr/>
          <p:nvPr/>
        </p:nvSpPr>
        <p:spPr>
          <a:xfrm>
            <a:off x="481381" y="14199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6"/>
          <p:cNvSpPr/>
          <p:nvPr/>
        </p:nvSpPr>
        <p:spPr>
          <a:xfrm>
            <a:off x="11128068" y="36217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6"/>
          <p:cNvSpPr/>
          <p:nvPr/>
        </p:nvSpPr>
        <p:spPr>
          <a:xfrm>
            <a:off x="11668348" y="28598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6"/>
          <p:cNvSpPr/>
          <p:nvPr/>
        </p:nvSpPr>
        <p:spPr>
          <a:xfrm>
            <a:off x="11800955" y="47305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10956986" y="615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00664" y="39437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11598388" y="393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10313233" y="-14380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/>
          <p:nvPr/>
        </p:nvSpPr>
        <p:spPr>
          <a:xfrm>
            <a:off x="926420" y="33588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724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1330420" y="11748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7"/>
          <p:cNvSpPr/>
          <p:nvPr/>
        </p:nvSpPr>
        <p:spPr>
          <a:xfrm>
            <a:off x="2563630" y="13469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7"/>
          <p:cNvSpPr/>
          <p:nvPr/>
        </p:nvSpPr>
        <p:spPr>
          <a:xfrm>
            <a:off x="9951320" y="110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7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7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1510623" y="2554299"/>
            <a:ext cx="2658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2"/>
          </p:nvPr>
        </p:nvSpPr>
        <p:spPr>
          <a:xfrm>
            <a:off x="1510823" y="1967033"/>
            <a:ext cx="26576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3"/>
          </p:nvPr>
        </p:nvSpPr>
        <p:spPr>
          <a:xfrm>
            <a:off x="4767839" y="2554299"/>
            <a:ext cx="26576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4"/>
          </p:nvPr>
        </p:nvSpPr>
        <p:spPr>
          <a:xfrm>
            <a:off x="4768039" y="1967033"/>
            <a:ext cx="2657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5"/>
          </p:nvPr>
        </p:nvSpPr>
        <p:spPr>
          <a:xfrm>
            <a:off x="1510623" y="4568799"/>
            <a:ext cx="2658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6"/>
          </p:nvPr>
        </p:nvSpPr>
        <p:spPr>
          <a:xfrm>
            <a:off x="1510823" y="3981533"/>
            <a:ext cx="26576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7"/>
          </p:nvPr>
        </p:nvSpPr>
        <p:spPr>
          <a:xfrm>
            <a:off x="4767839" y="4568799"/>
            <a:ext cx="26576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8"/>
          </p:nvPr>
        </p:nvSpPr>
        <p:spPr>
          <a:xfrm>
            <a:off x="4767405" y="3981533"/>
            <a:ext cx="2657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9"/>
          </p:nvPr>
        </p:nvSpPr>
        <p:spPr>
          <a:xfrm>
            <a:off x="8024623" y="2554299"/>
            <a:ext cx="2657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3"/>
          </p:nvPr>
        </p:nvSpPr>
        <p:spPr>
          <a:xfrm>
            <a:off x="8024823" y="1967033"/>
            <a:ext cx="26568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4"/>
          </p:nvPr>
        </p:nvSpPr>
        <p:spPr>
          <a:xfrm>
            <a:off x="8024623" y="4568799"/>
            <a:ext cx="2657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subTitle" idx="15"/>
          </p:nvPr>
        </p:nvSpPr>
        <p:spPr>
          <a:xfrm>
            <a:off x="8024823" y="3981533"/>
            <a:ext cx="26568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9130625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2167533" y="4438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7"/>
          <p:cNvSpPr/>
          <p:nvPr/>
        </p:nvSpPr>
        <p:spPr>
          <a:xfrm>
            <a:off x="485853" y="723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7"/>
          <p:cNvSpPr/>
          <p:nvPr/>
        </p:nvSpPr>
        <p:spPr>
          <a:xfrm>
            <a:off x="11524148" y="24386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7"/>
          <p:cNvSpPr/>
          <p:nvPr/>
        </p:nvSpPr>
        <p:spPr>
          <a:xfrm>
            <a:off x="485868" y="1791230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7"/>
          <p:cNvSpPr/>
          <p:nvPr/>
        </p:nvSpPr>
        <p:spPr>
          <a:xfrm>
            <a:off x="11656755" y="1554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7"/>
          <p:cNvSpPr/>
          <p:nvPr/>
        </p:nvSpPr>
        <p:spPr>
          <a:xfrm>
            <a:off x="9252955" y="3736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7"/>
          <p:cNvSpPr/>
          <p:nvPr/>
        </p:nvSpPr>
        <p:spPr>
          <a:xfrm>
            <a:off x="10966466" y="4673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140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body" idx="1"/>
          </p:nvPr>
        </p:nvSpPr>
        <p:spPr>
          <a:xfrm>
            <a:off x="961400" y="2115867"/>
            <a:ext cx="8184000" cy="31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600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69120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/>
          <p:nvPr/>
        </p:nvSpPr>
        <p:spPr>
          <a:xfrm rot="-2700000">
            <a:off x="8647175" y="-1558904"/>
            <a:ext cx="5936820" cy="5568936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8"/>
          <p:cNvSpPr/>
          <p:nvPr/>
        </p:nvSpPr>
        <p:spPr>
          <a:xfrm>
            <a:off x="-2338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8"/>
          <p:cNvSpPr/>
          <p:nvPr/>
        </p:nvSpPr>
        <p:spPr>
          <a:xfrm>
            <a:off x="-2338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8"/>
          <p:cNvSpPr/>
          <p:nvPr/>
        </p:nvSpPr>
        <p:spPr>
          <a:xfrm>
            <a:off x="1249101" y="2693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8"/>
          <p:cNvSpPr/>
          <p:nvPr/>
        </p:nvSpPr>
        <p:spPr>
          <a:xfrm>
            <a:off x="9671620" y="2490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8"/>
          <p:cNvSpPr/>
          <p:nvPr/>
        </p:nvSpPr>
        <p:spPr>
          <a:xfrm>
            <a:off x="7939255" y="2003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11466266" y="3526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10536488" y="6086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11230597" y="1688263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11837788" y="10889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9876730" y="1358963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8"/>
          <p:cNvSpPr/>
          <p:nvPr/>
        </p:nvSpPr>
        <p:spPr>
          <a:xfrm>
            <a:off x="554504" y="4455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8"/>
          <p:cNvSpPr/>
          <p:nvPr/>
        </p:nvSpPr>
        <p:spPr>
          <a:xfrm>
            <a:off x="216230" y="11555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8"/>
          <p:cNvSpPr/>
          <p:nvPr/>
        </p:nvSpPr>
        <p:spPr>
          <a:xfrm>
            <a:off x="554504" y="18281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697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2083467" y="723333"/>
            <a:ext cx="8025200" cy="11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2083572" y="2103023"/>
            <a:ext cx="802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2"/>
          </p:nvPr>
        </p:nvSpPr>
        <p:spPr>
          <a:xfrm>
            <a:off x="3911600" y="2945784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3"/>
          </p:nvPr>
        </p:nvSpPr>
        <p:spPr>
          <a:xfrm>
            <a:off x="2083467" y="3808197"/>
            <a:ext cx="802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19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9"/>
          <p:cNvSpPr/>
          <p:nvPr/>
        </p:nvSpPr>
        <p:spPr>
          <a:xfrm>
            <a:off x="9130625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9"/>
          <p:cNvSpPr/>
          <p:nvPr/>
        </p:nvSpPr>
        <p:spPr>
          <a:xfrm>
            <a:off x="10163853" y="277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9"/>
          <p:cNvSpPr/>
          <p:nvPr/>
        </p:nvSpPr>
        <p:spPr>
          <a:xfrm>
            <a:off x="11466266" y="3526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9"/>
          <p:cNvSpPr/>
          <p:nvPr/>
        </p:nvSpPr>
        <p:spPr>
          <a:xfrm>
            <a:off x="11230588" y="18421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0510864" y="13567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11999820" y="11634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 rot="10800000" flipH="1">
            <a:off x="319217" y="1426799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 rot="10800000" flipH="1">
            <a:off x="858072" y="2319265"/>
            <a:ext cx="206669" cy="17713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 rot="10800000" flipH="1">
            <a:off x="1431488" y="149989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 rot="10800000" flipH="1">
            <a:off x="1978897" y="13719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 rot="10800000" flipH="1">
            <a:off x="3234920" y="60865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 rot="10800000" flipH="1">
            <a:off x="625030" y="46649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 rot="10800000" flipH="1">
            <a:off x="1431500" y="51575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 rot="10800000" flipH="1">
            <a:off x="11764888" y="295212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9"/>
          <p:cNvSpPr/>
          <p:nvPr/>
        </p:nvSpPr>
        <p:spPr>
          <a:xfrm>
            <a:off x="9130620" y="4455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9"/>
          <p:cNvGrpSpPr/>
          <p:nvPr/>
        </p:nvGrpSpPr>
        <p:grpSpPr>
          <a:xfrm>
            <a:off x="-46733" y="5932320"/>
            <a:ext cx="12238773" cy="970845"/>
            <a:chOff x="-35050" y="4449240"/>
            <a:chExt cx="9179080" cy="728134"/>
          </a:xfrm>
        </p:grpSpPr>
        <p:sp>
          <p:nvSpPr>
            <p:cNvPr id="345" name="Google Shape;345;p1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/>
          <p:nvPr/>
        </p:nvSpPr>
        <p:spPr>
          <a:xfrm>
            <a:off x="137" y="4830686"/>
            <a:ext cx="12191943" cy="144136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22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9"/>
          <p:cNvSpPr/>
          <p:nvPr/>
        </p:nvSpPr>
        <p:spPr>
          <a:xfrm rot="1184065">
            <a:off x="11344066" y="4229570"/>
            <a:ext cx="1897607" cy="1364935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013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0"/>
          <p:cNvGrpSpPr/>
          <p:nvPr/>
        </p:nvGrpSpPr>
        <p:grpSpPr>
          <a:xfrm>
            <a:off x="-46733" y="5932320"/>
            <a:ext cx="12238773" cy="970845"/>
            <a:chOff x="-35050" y="4449240"/>
            <a:chExt cx="9179080" cy="728134"/>
          </a:xfrm>
        </p:grpSpPr>
        <p:sp>
          <p:nvSpPr>
            <p:cNvPr id="351" name="Google Shape;351;p20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20"/>
          <p:cNvSpPr/>
          <p:nvPr/>
        </p:nvSpPr>
        <p:spPr>
          <a:xfrm rot="2700000" flipH="1">
            <a:off x="1345655" y="-2174068"/>
            <a:ext cx="6920220" cy="6491399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 txBox="1">
            <a:spLocks noGrp="1"/>
          </p:cNvSpPr>
          <p:nvPr>
            <p:ph type="subTitle" idx="1"/>
          </p:nvPr>
        </p:nvSpPr>
        <p:spPr>
          <a:xfrm>
            <a:off x="5000633" y="2734692"/>
            <a:ext cx="409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subTitle" idx="2"/>
          </p:nvPr>
        </p:nvSpPr>
        <p:spPr>
          <a:xfrm>
            <a:off x="5135900" y="3721947"/>
            <a:ext cx="31436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subTitle" idx="3"/>
          </p:nvPr>
        </p:nvSpPr>
        <p:spPr>
          <a:xfrm>
            <a:off x="5000633" y="4509467"/>
            <a:ext cx="5850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5000633" y="880900"/>
            <a:ext cx="5850800" cy="1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4"/>
          </p:nvPr>
        </p:nvSpPr>
        <p:spPr>
          <a:xfrm>
            <a:off x="5000633" y="52565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561355" y="48528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3570300" y="13751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2726720" y="5568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9098" y="5050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0"/>
          <p:cNvSpPr/>
          <p:nvPr/>
        </p:nvSpPr>
        <p:spPr>
          <a:xfrm>
            <a:off x="11335104" y="723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0"/>
          <p:cNvSpPr/>
          <p:nvPr/>
        </p:nvSpPr>
        <p:spPr>
          <a:xfrm>
            <a:off x="10200166" y="1947913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0"/>
          <p:cNvSpPr/>
          <p:nvPr/>
        </p:nvSpPr>
        <p:spPr>
          <a:xfrm>
            <a:off x="10417414" y="3243163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0"/>
          <p:cNvSpPr/>
          <p:nvPr/>
        </p:nvSpPr>
        <p:spPr>
          <a:xfrm>
            <a:off x="263701" y="3066482"/>
            <a:ext cx="132633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0"/>
          <p:cNvSpPr/>
          <p:nvPr/>
        </p:nvSpPr>
        <p:spPr>
          <a:xfrm>
            <a:off x="10200172" y="4347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0"/>
          <p:cNvSpPr/>
          <p:nvPr/>
        </p:nvSpPr>
        <p:spPr>
          <a:xfrm>
            <a:off x="11670439" y="2544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65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 hasCustomPrompt="1"/>
          </p:nvPr>
        </p:nvSpPr>
        <p:spPr>
          <a:xfrm flipH="1">
            <a:off x="4674800" y="985084"/>
            <a:ext cx="28424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925000" y="2787767"/>
            <a:ext cx="4342000" cy="89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925000" y="3900633"/>
            <a:ext cx="434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43006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3"/>
          <p:cNvGrpSpPr/>
          <p:nvPr/>
        </p:nvGrpSpPr>
        <p:grpSpPr>
          <a:xfrm>
            <a:off x="8398828" y="3978531"/>
            <a:ext cx="3857504" cy="3196396"/>
            <a:chOff x="6299146" y="2859547"/>
            <a:chExt cx="2893128" cy="2397297"/>
          </a:xfrm>
        </p:grpSpPr>
        <p:sp>
          <p:nvSpPr>
            <p:cNvPr id="35" name="Google Shape;35;p3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8398852" y="541885"/>
            <a:ext cx="1196777" cy="36289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7045600" y="5953232"/>
            <a:ext cx="661165" cy="294933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722752" y="1800416"/>
            <a:ext cx="2302169" cy="698065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1461655" y="12967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2175555" y="79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>
            <a:off x="10693853" y="2496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11387136" y="541902"/>
            <a:ext cx="298633" cy="25601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10829020" y="9562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9725939" y="44286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10301296" y="4100435"/>
            <a:ext cx="181456" cy="191484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2175566" y="34322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902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subTitle" idx="1"/>
          </p:nvPr>
        </p:nvSpPr>
        <p:spPr>
          <a:xfrm>
            <a:off x="1838800" y="2923167"/>
            <a:ext cx="409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2"/>
          </p:nvPr>
        </p:nvSpPr>
        <p:spPr>
          <a:xfrm>
            <a:off x="1616600" y="3916600"/>
            <a:ext cx="453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3"/>
          </p:nvPr>
        </p:nvSpPr>
        <p:spPr>
          <a:xfrm>
            <a:off x="960600" y="4758233"/>
            <a:ext cx="58508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21"/>
          <p:cNvSpPr txBox="1">
            <a:spLocks noGrp="1"/>
          </p:cNvSpPr>
          <p:nvPr>
            <p:ph type="title"/>
          </p:nvPr>
        </p:nvSpPr>
        <p:spPr>
          <a:xfrm>
            <a:off x="1427167" y="878100"/>
            <a:ext cx="4917600" cy="1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"/>
          <p:cNvSpPr txBox="1">
            <a:spLocks noGrp="1"/>
          </p:cNvSpPr>
          <p:nvPr>
            <p:ph type="subTitle" idx="4"/>
          </p:nvPr>
        </p:nvSpPr>
        <p:spPr>
          <a:xfrm>
            <a:off x="1484305" y="5684033"/>
            <a:ext cx="19300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5" name="Google Shape;375;p21"/>
          <p:cNvSpPr/>
          <p:nvPr/>
        </p:nvSpPr>
        <p:spPr>
          <a:xfrm rot="5400000">
            <a:off x="-742673" y="-947169"/>
            <a:ext cx="5409592" cy="533809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357456" y="575849"/>
            <a:ext cx="288621" cy="294961"/>
          </a:xfrm>
          <a:custGeom>
            <a:avLst/>
            <a:gdLst/>
            <a:ahLst/>
            <a:cxnLst/>
            <a:rect l="l" t="t" r="r" b="b"/>
            <a:pathLst>
              <a:path w="865" h="884" extrusionOk="0">
                <a:moveTo>
                  <a:pt x="375" y="1"/>
                </a:moveTo>
                <a:lnTo>
                  <a:pt x="326" y="315"/>
                </a:lnTo>
                <a:lnTo>
                  <a:pt x="0" y="436"/>
                </a:lnTo>
                <a:lnTo>
                  <a:pt x="326" y="539"/>
                </a:lnTo>
                <a:lnTo>
                  <a:pt x="363" y="883"/>
                </a:lnTo>
                <a:lnTo>
                  <a:pt x="556" y="635"/>
                </a:lnTo>
                <a:lnTo>
                  <a:pt x="816" y="780"/>
                </a:lnTo>
                <a:lnTo>
                  <a:pt x="683" y="448"/>
                </a:lnTo>
                <a:lnTo>
                  <a:pt x="864" y="212"/>
                </a:lnTo>
                <a:lnTo>
                  <a:pt x="526" y="243"/>
                </a:lnTo>
                <a:lnTo>
                  <a:pt x="3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11394835" y="1176726"/>
            <a:ext cx="119119" cy="94761"/>
          </a:xfrm>
          <a:custGeom>
            <a:avLst/>
            <a:gdLst/>
            <a:ahLst/>
            <a:cxnLst/>
            <a:rect l="l" t="t" r="r" b="b"/>
            <a:pathLst>
              <a:path w="357" h="284" extrusionOk="0">
                <a:moveTo>
                  <a:pt x="175" y="0"/>
                </a:moveTo>
                <a:cubicBezTo>
                  <a:pt x="127" y="0"/>
                  <a:pt x="79" y="26"/>
                  <a:pt x="54" y="71"/>
                </a:cubicBezTo>
                <a:cubicBezTo>
                  <a:pt x="1" y="172"/>
                  <a:pt x="74" y="283"/>
                  <a:pt x="175" y="283"/>
                </a:cubicBezTo>
                <a:cubicBezTo>
                  <a:pt x="189" y="283"/>
                  <a:pt x="203" y="281"/>
                  <a:pt x="217" y="277"/>
                </a:cubicBezTo>
                <a:cubicBezTo>
                  <a:pt x="338" y="241"/>
                  <a:pt x="356" y="71"/>
                  <a:pt x="241" y="17"/>
                </a:cubicBezTo>
                <a:cubicBezTo>
                  <a:pt x="221" y="6"/>
                  <a:pt x="198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1547" y="374288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 rot="10800000" flipH="1">
            <a:off x="7691633" y="46735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 rot="10800000" flipH="1">
            <a:off x="410666" y="818710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410664" y="2479172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1075396" y="1747672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9794747" y="1429356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 rot="10800000" flipH="1">
            <a:off x="1250248" y="35085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 rot="10800000" flipH="1">
            <a:off x="10581781" y="206719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1"/>
          <p:cNvSpPr/>
          <p:nvPr/>
        </p:nvSpPr>
        <p:spPr>
          <a:xfrm rot="10800000" flipH="1">
            <a:off x="5669628" y="2479167"/>
            <a:ext cx="7224861" cy="4707893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5"/>
          </p:nvPr>
        </p:nvSpPr>
        <p:spPr>
          <a:xfrm>
            <a:off x="3593200" y="5684033"/>
            <a:ext cx="25620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938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>
            <a:spLocks noGrp="1"/>
          </p:cNvSpPr>
          <p:nvPr>
            <p:ph type="title"/>
          </p:nvPr>
        </p:nvSpPr>
        <p:spPr>
          <a:xfrm>
            <a:off x="2281000" y="723333"/>
            <a:ext cx="7630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1"/>
          </p:nvPr>
        </p:nvSpPr>
        <p:spPr>
          <a:xfrm>
            <a:off x="2281100" y="1727533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2"/>
          </p:nvPr>
        </p:nvSpPr>
        <p:spPr>
          <a:xfrm>
            <a:off x="4288633" y="4830133"/>
            <a:ext cx="3614800" cy="609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subTitle" idx="3"/>
          </p:nvPr>
        </p:nvSpPr>
        <p:spPr>
          <a:xfrm>
            <a:off x="2281000" y="552506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3" name="Google Shape;393;p22"/>
          <p:cNvSpPr/>
          <p:nvPr/>
        </p:nvSpPr>
        <p:spPr>
          <a:xfrm flipH="1">
            <a:off x="-15940" y="5477724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2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2"/>
          <p:cNvSpPr/>
          <p:nvPr/>
        </p:nvSpPr>
        <p:spPr>
          <a:xfrm>
            <a:off x="1525388" y="13437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2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2"/>
          <p:cNvSpPr/>
          <p:nvPr/>
        </p:nvSpPr>
        <p:spPr>
          <a:xfrm>
            <a:off x="221450" y="23661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2"/>
          <p:cNvSpPr/>
          <p:nvPr/>
        </p:nvSpPr>
        <p:spPr>
          <a:xfrm>
            <a:off x="1457804" y="23458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2"/>
          <p:cNvSpPr/>
          <p:nvPr/>
        </p:nvSpPr>
        <p:spPr>
          <a:xfrm>
            <a:off x="10378433" y="5953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2"/>
          <p:cNvSpPr/>
          <p:nvPr/>
        </p:nvSpPr>
        <p:spPr>
          <a:xfrm>
            <a:off x="11128037" y="615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2"/>
          <p:cNvSpPr/>
          <p:nvPr/>
        </p:nvSpPr>
        <p:spPr>
          <a:xfrm>
            <a:off x="926420" y="16507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22"/>
          <p:cNvSpPr/>
          <p:nvPr/>
        </p:nvSpPr>
        <p:spPr>
          <a:xfrm>
            <a:off x="9354620" y="43007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22"/>
          <p:cNvSpPr/>
          <p:nvPr/>
        </p:nvSpPr>
        <p:spPr>
          <a:xfrm>
            <a:off x="11089988" y="16507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22"/>
          <p:cNvSpPr/>
          <p:nvPr/>
        </p:nvSpPr>
        <p:spPr>
          <a:xfrm>
            <a:off x="11407620" y="52792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2"/>
          <p:cNvSpPr/>
          <p:nvPr/>
        </p:nvSpPr>
        <p:spPr>
          <a:xfrm>
            <a:off x="1525388" y="56885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2"/>
          <p:cNvSpPr/>
          <p:nvPr/>
        </p:nvSpPr>
        <p:spPr>
          <a:xfrm>
            <a:off x="11756120" y="18449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2"/>
          <p:cNvSpPr/>
          <p:nvPr/>
        </p:nvSpPr>
        <p:spPr>
          <a:xfrm>
            <a:off x="9284687" y="334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2"/>
          <p:cNvSpPr/>
          <p:nvPr/>
        </p:nvSpPr>
        <p:spPr>
          <a:xfrm>
            <a:off x="426539" y="5099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69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3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3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1350067" y="723333"/>
            <a:ext cx="66532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1"/>
          </p:nvPr>
        </p:nvSpPr>
        <p:spPr>
          <a:xfrm>
            <a:off x="1350153" y="1871925"/>
            <a:ext cx="6653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2"/>
          </p:nvPr>
        </p:nvSpPr>
        <p:spPr>
          <a:xfrm>
            <a:off x="2492267" y="2675161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subTitle" idx="3"/>
          </p:nvPr>
        </p:nvSpPr>
        <p:spPr>
          <a:xfrm>
            <a:off x="1350067" y="3521967"/>
            <a:ext cx="6653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7" name="Google Shape;417;p23"/>
          <p:cNvSpPr txBox="1">
            <a:spLocks noGrp="1"/>
          </p:cNvSpPr>
          <p:nvPr>
            <p:ph type="subTitle" idx="4"/>
          </p:nvPr>
        </p:nvSpPr>
        <p:spPr>
          <a:xfrm>
            <a:off x="3089251" y="5013184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8" name="Google Shape;418;p23"/>
          <p:cNvSpPr/>
          <p:nvPr/>
        </p:nvSpPr>
        <p:spPr>
          <a:xfrm rot="10800000" flipH="1">
            <a:off x="1553739" y="39101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 rot="10800000" flipH="1">
            <a:off x="1255100" y="2526397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 rot="10800000" flipH="1">
            <a:off x="458717" y="1196229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/>
          <p:nvPr/>
        </p:nvSpPr>
        <p:spPr>
          <a:xfrm rot="10800000" flipH="1">
            <a:off x="1483772" y="170103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3"/>
          <p:cNvSpPr/>
          <p:nvPr/>
        </p:nvSpPr>
        <p:spPr>
          <a:xfrm rot="10800000" flipH="1">
            <a:off x="526272" y="46124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3"/>
          <p:cNvSpPr/>
          <p:nvPr/>
        </p:nvSpPr>
        <p:spPr>
          <a:xfrm rot="10800000" flipH="1">
            <a:off x="458704" y="215615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3"/>
          <p:cNvSpPr/>
          <p:nvPr/>
        </p:nvSpPr>
        <p:spPr>
          <a:xfrm rot="-4500011" flipH="1">
            <a:off x="11639377" y="5740176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3"/>
          <p:cNvSpPr/>
          <p:nvPr/>
        </p:nvSpPr>
        <p:spPr>
          <a:xfrm rot="-4500011" flipH="1">
            <a:off x="10863944" y="379165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3"/>
          <p:cNvSpPr/>
          <p:nvPr/>
        </p:nvSpPr>
        <p:spPr>
          <a:xfrm rot="-4500011">
            <a:off x="11195627" y="538546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 rot="10800000">
            <a:off x="11517399" y="4188351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 rot="-4500011">
            <a:off x="10155391" y="565593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 rot="-4500011">
            <a:off x="11795056" y="339389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 rot="-4500014" flipH="1">
            <a:off x="10905973" y="4769450"/>
            <a:ext cx="205099" cy="17582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7270197" y="4480314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9851967" y="1905172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9139792" y="-166397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435721" y="3779286"/>
            <a:ext cx="525671" cy="497313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191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/>
          <p:nvPr/>
        </p:nvSpPr>
        <p:spPr>
          <a:xfrm flipH="1">
            <a:off x="-186433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4"/>
          <p:cNvSpPr/>
          <p:nvPr/>
        </p:nvSpPr>
        <p:spPr>
          <a:xfrm rot="10800000">
            <a:off x="8386873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4"/>
          <p:cNvSpPr txBox="1">
            <a:spLocks noGrp="1"/>
          </p:cNvSpPr>
          <p:nvPr>
            <p:ph type="title"/>
          </p:nvPr>
        </p:nvSpPr>
        <p:spPr>
          <a:xfrm>
            <a:off x="2280933" y="723333"/>
            <a:ext cx="7630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1"/>
          </p:nvPr>
        </p:nvSpPr>
        <p:spPr>
          <a:xfrm>
            <a:off x="2281100" y="195941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subTitle" idx="2"/>
          </p:nvPr>
        </p:nvSpPr>
        <p:spPr>
          <a:xfrm>
            <a:off x="2281000" y="3664584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subTitle" idx="3"/>
          </p:nvPr>
        </p:nvSpPr>
        <p:spPr>
          <a:xfrm>
            <a:off x="80558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2" name="Google Shape;442;p24"/>
          <p:cNvSpPr txBox="1">
            <a:spLocks noGrp="1"/>
          </p:cNvSpPr>
          <p:nvPr>
            <p:ph type="subTitle" idx="4"/>
          </p:nvPr>
        </p:nvSpPr>
        <p:spPr>
          <a:xfrm>
            <a:off x="9612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5"/>
          </p:nvPr>
        </p:nvSpPr>
        <p:spPr>
          <a:xfrm>
            <a:off x="3911600" y="2769017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44" name="Google Shape;444;p24"/>
          <p:cNvGrpSpPr/>
          <p:nvPr/>
        </p:nvGrpSpPr>
        <p:grpSpPr>
          <a:xfrm>
            <a:off x="639547" y="3552484"/>
            <a:ext cx="1927732" cy="1526616"/>
            <a:chOff x="-1565143" y="2704993"/>
            <a:chExt cx="1242949" cy="984321"/>
          </a:xfrm>
        </p:grpSpPr>
        <p:sp>
          <p:nvSpPr>
            <p:cNvPr id="445" name="Google Shape;445;p24"/>
            <p:cNvSpPr/>
            <p:nvPr/>
          </p:nvSpPr>
          <p:spPr>
            <a:xfrm>
              <a:off x="-1565143" y="2778225"/>
              <a:ext cx="1242949" cy="895245"/>
            </a:xfrm>
            <a:custGeom>
              <a:avLst/>
              <a:gdLst/>
              <a:ahLst/>
              <a:cxnLst/>
              <a:rect l="l" t="t" r="r" b="b"/>
              <a:pathLst>
                <a:path w="6195" h="4462" extrusionOk="0">
                  <a:moveTo>
                    <a:pt x="5306" y="0"/>
                  </a:moveTo>
                  <a:cubicBezTo>
                    <a:pt x="5271" y="0"/>
                    <a:pt x="5235" y="1"/>
                    <a:pt x="5197" y="2"/>
                  </a:cubicBezTo>
                  <a:cubicBezTo>
                    <a:pt x="4617" y="15"/>
                    <a:pt x="4073" y="238"/>
                    <a:pt x="3481" y="709"/>
                  </a:cubicBezTo>
                  <a:cubicBezTo>
                    <a:pt x="3288" y="867"/>
                    <a:pt x="3161" y="1108"/>
                    <a:pt x="3040" y="1344"/>
                  </a:cubicBezTo>
                  <a:cubicBezTo>
                    <a:pt x="2998" y="1422"/>
                    <a:pt x="2956" y="1501"/>
                    <a:pt x="2913" y="1573"/>
                  </a:cubicBezTo>
                  <a:lnTo>
                    <a:pt x="2297" y="2613"/>
                  </a:lnTo>
                  <a:cubicBezTo>
                    <a:pt x="2086" y="2969"/>
                    <a:pt x="1850" y="3374"/>
                    <a:pt x="1493" y="3628"/>
                  </a:cubicBezTo>
                  <a:cubicBezTo>
                    <a:pt x="1219" y="3827"/>
                    <a:pt x="892" y="3929"/>
                    <a:pt x="561" y="3929"/>
                  </a:cubicBezTo>
                  <a:cubicBezTo>
                    <a:pt x="390" y="3929"/>
                    <a:pt x="217" y="3901"/>
                    <a:pt x="49" y="3845"/>
                  </a:cubicBezTo>
                  <a:cubicBezTo>
                    <a:pt x="46" y="3844"/>
                    <a:pt x="42" y="3843"/>
                    <a:pt x="39" y="3843"/>
                  </a:cubicBezTo>
                  <a:cubicBezTo>
                    <a:pt x="28" y="3843"/>
                    <a:pt x="16" y="3849"/>
                    <a:pt x="7" y="3857"/>
                  </a:cubicBezTo>
                  <a:cubicBezTo>
                    <a:pt x="1" y="3869"/>
                    <a:pt x="1" y="3888"/>
                    <a:pt x="7" y="3900"/>
                  </a:cubicBezTo>
                  <a:cubicBezTo>
                    <a:pt x="237" y="4238"/>
                    <a:pt x="611" y="4450"/>
                    <a:pt x="1022" y="4462"/>
                  </a:cubicBezTo>
                  <a:cubicBezTo>
                    <a:pt x="1040" y="4462"/>
                    <a:pt x="1058" y="4444"/>
                    <a:pt x="1058" y="4425"/>
                  </a:cubicBezTo>
                  <a:cubicBezTo>
                    <a:pt x="1058" y="4401"/>
                    <a:pt x="1046" y="4383"/>
                    <a:pt x="1022" y="4383"/>
                  </a:cubicBezTo>
                  <a:cubicBezTo>
                    <a:pt x="678" y="4377"/>
                    <a:pt x="357" y="4214"/>
                    <a:pt x="140" y="3948"/>
                  </a:cubicBezTo>
                  <a:lnTo>
                    <a:pt x="140" y="3948"/>
                  </a:lnTo>
                  <a:cubicBezTo>
                    <a:pt x="280" y="3985"/>
                    <a:pt x="423" y="4003"/>
                    <a:pt x="566" y="4003"/>
                  </a:cubicBezTo>
                  <a:cubicBezTo>
                    <a:pt x="913" y="4003"/>
                    <a:pt x="1255" y="3896"/>
                    <a:pt x="1542" y="3694"/>
                  </a:cubicBezTo>
                  <a:cubicBezTo>
                    <a:pt x="1910" y="3422"/>
                    <a:pt x="2152" y="3011"/>
                    <a:pt x="2370" y="2649"/>
                  </a:cubicBezTo>
                  <a:lnTo>
                    <a:pt x="2986" y="1604"/>
                  </a:lnTo>
                  <a:cubicBezTo>
                    <a:pt x="3028" y="1531"/>
                    <a:pt x="3070" y="1453"/>
                    <a:pt x="3113" y="1374"/>
                  </a:cubicBezTo>
                  <a:cubicBezTo>
                    <a:pt x="3234" y="1138"/>
                    <a:pt x="3354" y="909"/>
                    <a:pt x="3536" y="764"/>
                  </a:cubicBezTo>
                  <a:cubicBezTo>
                    <a:pt x="4116" y="299"/>
                    <a:pt x="4641" y="81"/>
                    <a:pt x="5203" y="69"/>
                  </a:cubicBezTo>
                  <a:cubicBezTo>
                    <a:pt x="5236" y="68"/>
                    <a:pt x="5267" y="68"/>
                    <a:pt x="5295" y="68"/>
                  </a:cubicBezTo>
                  <a:cubicBezTo>
                    <a:pt x="5478" y="68"/>
                    <a:pt x="5585" y="92"/>
                    <a:pt x="5705" y="238"/>
                  </a:cubicBezTo>
                  <a:cubicBezTo>
                    <a:pt x="5850" y="413"/>
                    <a:pt x="5934" y="637"/>
                    <a:pt x="5934" y="867"/>
                  </a:cubicBezTo>
                  <a:cubicBezTo>
                    <a:pt x="5934" y="915"/>
                    <a:pt x="5928" y="945"/>
                    <a:pt x="5910" y="957"/>
                  </a:cubicBezTo>
                  <a:cubicBezTo>
                    <a:pt x="5907" y="958"/>
                    <a:pt x="5904" y="959"/>
                    <a:pt x="5900" y="959"/>
                  </a:cubicBezTo>
                  <a:cubicBezTo>
                    <a:pt x="5882" y="959"/>
                    <a:pt x="5859" y="947"/>
                    <a:pt x="5844" y="927"/>
                  </a:cubicBezTo>
                  <a:cubicBezTo>
                    <a:pt x="5826" y="897"/>
                    <a:pt x="5814" y="860"/>
                    <a:pt x="5814" y="824"/>
                  </a:cubicBezTo>
                  <a:cubicBezTo>
                    <a:pt x="5808" y="806"/>
                    <a:pt x="5802" y="794"/>
                    <a:pt x="5783" y="794"/>
                  </a:cubicBezTo>
                  <a:cubicBezTo>
                    <a:pt x="5780" y="792"/>
                    <a:pt x="5776" y="792"/>
                    <a:pt x="5773" y="792"/>
                  </a:cubicBezTo>
                  <a:cubicBezTo>
                    <a:pt x="5762" y="792"/>
                    <a:pt x="5752" y="797"/>
                    <a:pt x="5747" y="806"/>
                  </a:cubicBezTo>
                  <a:lnTo>
                    <a:pt x="5584" y="1036"/>
                  </a:lnTo>
                  <a:lnTo>
                    <a:pt x="5439" y="782"/>
                  </a:lnTo>
                  <a:cubicBezTo>
                    <a:pt x="5433" y="770"/>
                    <a:pt x="5415" y="764"/>
                    <a:pt x="5397" y="764"/>
                  </a:cubicBezTo>
                  <a:cubicBezTo>
                    <a:pt x="5385" y="770"/>
                    <a:pt x="5373" y="782"/>
                    <a:pt x="5366" y="800"/>
                  </a:cubicBezTo>
                  <a:cubicBezTo>
                    <a:pt x="5366" y="836"/>
                    <a:pt x="5354" y="879"/>
                    <a:pt x="5342" y="915"/>
                  </a:cubicBezTo>
                  <a:cubicBezTo>
                    <a:pt x="5324" y="945"/>
                    <a:pt x="5300" y="963"/>
                    <a:pt x="5264" y="969"/>
                  </a:cubicBezTo>
                  <a:cubicBezTo>
                    <a:pt x="5234" y="963"/>
                    <a:pt x="5209" y="945"/>
                    <a:pt x="5197" y="921"/>
                  </a:cubicBezTo>
                  <a:cubicBezTo>
                    <a:pt x="5185" y="909"/>
                    <a:pt x="5179" y="897"/>
                    <a:pt x="5173" y="885"/>
                  </a:cubicBezTo>
                  <a:cubicBezTo>
                    <a:pt x="5161" y="873"/>
                    <a:pt x="5149" y="854"/>
                    <a:pt x="5149" y="836"/>
                  </a:cubicBezTo>
                  <a:cubicBezTo>
                    <a:pt x="5143" y="818"/>
                    <a:pt x="5131" y="806"/>
                    <a:pt x="5113" y="806"/>
                  </a:cubicBezTo>
                  <a:cubicBezTo>
                    <a:pt x="5095" y="806"/>
                    <a:pt x="5076" y="818"/>
                    <a:pt x="5076" y="836"/>
                  </a:cubicBezTo>
                  <a:lnTo>
                    <a:pt x="4998" y="1072"/>
                  </a:lnTo>
                  <a:cubicBezTo>
                    <a:pt x="4992" y="1066"/>
                    <a:pt x="4992" y="1054"/>
                    <a:pt x="4986" y="1042"/>
                  </a:cubicBezTo>
                  <a:lnTo>
                    <a:pt x="4980" y="1024"/>
                  </a:lnTo>
                  <a:cubicBezTo>
                    <a:pt x="4956" y="939"/>
                    <a:pt x="4877" y="885"/>
                    <a:pt x="4792" y="885"/>
                  </a:cubicBezTo>
                  <a:cubicBezTo>
                    <a:pt x="4714" y="897"/>
                    <a:pt x="4660" y="963"/>
                    <a:pt x="4660" y="1042"/>
                  </a:cubicBezTo>
                  <a:cubicBezTo>
                    <a:pt x="4635" y="1187"/>
                    <a:pt x="4702" y="1332"/>
                    <a:pt x="4823" y="1416"/>
                  </a:cubicBezTo>
                  <a:cubicBezTo>
                    <a:pt x="4862" y="1438"/>
                    <a:pt x="4899" y="1447"/>
                    <a:pt x="4934" y="1447"/>
                  </a:cubicBezTo>
                  <a:cubicBezTo>
                    <a:pt x="5037" y="1447"/>
                    <a:pt x="5119" y="1368"/>
                    <a:pt x="5191" y="1296"/>
                  </a:cubicBezTo>
                  <a:lnTo>
                    <a:pt x="5221" y="1265"/>
                  </a:lnTo>
                  <a:lnTo>
                    <a:pt x="5282" y="1483"/>
                  </a:lnTo>
                  <a:cubicBezTo>
                    <a:pt x="5282" y="1501"/>
                    <a:pt x="5294" y="1507"/>
                    <a:pt x="5306" y="1513"/>
                  </a:cubicBezTo>
                  <a:cubicBezTo>
                    <a:pt x="5324" y="1513"/>
                    <a:pt x="5336" y="1507"/>
                    <a:pt x="5348" y="1501"/>
                  </a:cubicBezTo>
                  <a:lnTo>
                    <a:pt x="5499" y="1326"/>
                  </a:lnTo>
                  <a:lnTo>
                    <a:pt x="5511" y="1428"/>
                  </a:lnTo>
                  <a:cubicBezTo>
                    <a:pt x="5511" y="1447"/>
                    <a:pt x="5524" y="1459"/>
                    <a:pt x="5536" y="1459"/>
                  </a:cubicBezTo>
                  <a:cubicBezTo>
                    <a:pt x="5539" y="1460"/>
                    <a:pt x="5543" y="1461"/>
                    <a:pt x="5546" y="1461"/>
                  </a:cubicBezTo>
                  <a:cubicBezTo>
                    <a:pt x="5557" y="1461"/>
                    <a:pt x="5569" y="1455"/>
                    <a:pt x="5578" y="1447"/>
                  </a:cubicBezTo>
                  <a:lnTo>
                    <a:pt x="5759" y="1241"/>
                  </a:lnTo>
                  <a:cubicBezTo>
                    <a:pt x="5783" y="1332"/>
                    <a:pt x="5783" y="1428"/>
                    <a:pt x="5759" y="1525"/>
                  </a:cubicBezTo>
                  <a:cubicBezTo>
                    <a:pt x="5741" y="1628"/>
                    <a:pt x="5675" y="1725"/>
                    <a:pt x="5584" y="1773"/>
                  </a:cubicBezTo>
                  <a:cubicBezTo>
                    <a:pt x="5433" y="1863"/>
                    <a:pt x="5270" y="1870"/>
                    <a:pt x="5101" y="1882"/>
                  </a:cubicBezTo>
                  <a:cubicBezTo>
                    <a:pt x="4968" y="1882"/>
                    <a:pt x="4835" y="1906"/>
                    <a:pt x="4708" y="1942"/>
                  </a:cubicBezTo>
                  <a:cubicBezTo>
                    <a:pt x="4563" y="1990"/>
                    <a:pt x="4460" y="2129"/>
                    <a:pt x="4466" y="2286"/>
                  </a:cubicBezTo>
                  <a:cubicBezTo>
                    <a:pt x="4472" y="2401"/>
                    <a:pt x="4557" y="2480"/>
                    <a:pt x="4696" y="2498"/>
                  </a:cubicBezTo>
                  <a:cubicBezTo>
                    <a:pt x="4721" y="2502"/>
                    <a:pt x="4747" y="2505"/>
                    <a:pt x="4773" y="2505"/>
                  </a:cubicBezTo>
                  <a:cubicBezTo>
                    <a:pt x="4849" y="2505"/>
                    <a:pt x="4924" y="2484"/>
                    <a:pt x="4992" y="2444"/>
                  </a:cubicBezTo>
                  <a:cubicBezTo>
                    <a:pt x="5046" y="2419"/>
                    <a:pt x="5101" y="2383"/>
                    <a:pt x="5155" y="2347"/>
                  </a:cubicBezTo>
                  <a:cubicBezTo>
                    <a:pt x="5179" y="2329"/>
                    <a:pt x="5203" y="2317"/>
                    <a:pt x="5234" y="2299"/>
                  </a:cubicBezTo>
                  <a:cubicBezTo>
                    <a:pt x="5427" y="2178"/>
                    <a:pt x="5650" y="2105"/>
                    <a:pt x="5880" y="2081"/>
                  </a:cubicBezTo>
                  <a:cubicBezTo>
                    <a:pt x="5983" y="2081"/>
                    <a:pt x="6073" y="2141"/>
                    <a:pt x="6110" y="2244"/>
                  </a:cubicBezTo>
                  <a:cubicBezTo>
                    <a:pt x="6073" y="2244"/>
                    <a:pt x="6031" y="2244"/>
                    <a:pt x="5995" y="2250"/>
                  </a:cubicBezTo>
                  <a:cubicBezTo>
                    <a:pt x="5953" y="2256"/>
                    <a:pt x="5910" y="2256"/>
                    <a:pt x="5868" y="2256"/>
                  </a:cubicBezTo>
                  <a:lnTo>
                    <a:pt x="5838" y="2256"/>
                  </a:lnTo>
                  <a:cubicBezTo>
                    <a:pt x="5836" y="2256"/>
                    <a:pt x="5834" y="2256"/>
                    <a:pt x="5832" y="2256"/>
                  </a:cubicBezTo>
                  <a:cubicBezTo>
                    <a:pt x="5789" y="2256"/>
                    <a:pt x="5785" y="2323"/>
                    <a:pt x="5832" y="2329"/>
                  </a:cubicBezTo>
                  <a:lnTo>
                    <a:pt x="5862" y="2329"/>
                  </a:lnTo>
                  <a:cubicBezTo>
                    <a:pt x="5922" y="2347"/>
                    <a:pt x="5977" y="2377"/>
                    <a:pt x="6019" y="2419"/>
                  </a:cubicBezTo>
                  <a:cubicBezTo>
                    <a:pt x="5995" y="2413"/>
                    <a:pt x="5971" y="2410"/>
                    <a:pt x="5946" y="2410"/>
                  </a:cubicBezTo>
                  <a:cubicBezTo>
                    <a:pt x="5876" y="2410"/>
                    <a:pt x="5807" y="2434"/>
                    <a:pt x="5753" y="2474"/>
                  </a:cubicBezTo>
                  <a:cubicBezTo>
                    <a:pt x="5669" y="2534"/>
                    <a:pt x="5578" y="2583"/>
                    <a:pt x="5481" y="2619"/>
                  </a:cubicBezTo>
                  <a:cubicBezTo>
                    <a:pt x="5433" y="2637"/>
                    <a:pt x="5385" y="2661"/>
                    <a:pt x="5336" y="2685"/>
                  </a:cubicBezTo>
                  <a:cubicBezTo>
                    <a:pt x="5173" y="2758"/>
                    <a:pt x="5040" y="2885"/>
                    <a:pt x="4950" y="3036"/>
                  </a:cubicBezTo>
                  <a:cubicBezTo>
                    <a:pt x="4913" y="3114"/>
                    <a:pt x="4889" y="3193"/>
                    <a:pt x="4871" y="3277"/>
                  </a:cubicBezTo>
                  <a:cubicBezTo>
                    <a:pt x="4859" y="3314"/>
                    <a:pt x="4847" y="3356"/>
                    <a:pt x="4835" y="3392"/>
                  </a:cubicBezTo>
                  <a:cubicBezTo>
                    <a:pt x="4732" y="3712"/>
                    <a:pt x="4502" y="3978"/>
                    <a:pt x="4194" y="4123"/>
                  </a:cubicBezTo>
                  <a:cubicBezTo>
                    <a:pt x="4176" y="4129"/>
                    <a:pt x="4164" y="4153"/>
                    <a:pt x="4176" y="4172"/>
                  </a:cubicBezTo>
                  <a:cubicBezTo>
                    <a:pt x="4181" y="4185"/>
                    <a:pt x="4194" y="4195"/>
                    <a:pt x="4208" y="4195"/>
                  </a:cubicBezTo>
                  <a:cubicBezTo>
                    <a:pt x="4214" y="4195"/>
                    <a:pt x="4219" y="4193"/>
                    <a:pt x="4224" y="4190"/>
                  </a:cubicBezTo>
                  <a:cubicBezTo>
                    <a:pt x="4551" y="4033"/>
                    <a:pt x="4799" y="3755"/>
                    <a:pt x="4907" y="3410"/>
                  </a:cubicBezTo>
                  <a:cubicBezTo>
                    <a:pt x="4919" y="3374"/>
                    <a:pt x="4931" y="3338"/>
                    <a:pt x="4937" y="3295"/>
                  </a:cubicBezTo>
                  <a:cubicBezTo>
                    <a:pt x="4956" y="3217"/>
                    <a:pt x="4980" y="3144"/>
                    <a:pt x="5016" y="3072"/>
                  </a:cubicBezTo>
                  <a:cubicBezTo>
                    <a:pt x="5095" y="2933"/>
                    <a:pt x="5215" y="2818"/>
                    <a:pt x="5360" y="2752"/>
                  </a:cubicBezTo>
                  <a:cubicBezTo>
                    <a:pt x="5415" y="2728"/>
                    <a:pt x="5457" y="2709"/>
                    <a:pt x="5505" y="2685"/>
                  </a:cubicBezTo>
                  <a:cubicBezTo>
                    <a:pt x="5608" y="2649"/>
                    <a:pt x="5705" y="2601"/>
                    <a:pt x="5789" y="2534"/>
                  </a:cubicBezTo>
                  <a:cubicBezTo>
                    <a:pt x="5838" y="2501"/>
                    <a:pt x="5894" y="2484"/>
                    <a:pt x="5950" y="2484"/>
                  </a:cubicBezTo>
                  <a:cubicBezTo>
                    <a:pt x="6005" y="2484"/>
                    <a:pt x="6061" y="2501"/>
                    <a:pt x="6110" y="2534"/>
                  </a:cubicBezTo>
                  <a:cubicBezTo>
                    <a:pt x="6116" y="2540"/>
                    <a:pt x="6123" y="2543"/>
                    <a:pt x="6131" y="2543"/>
                  </a:cubicBezTo>
                  <a:cubicBezTo>
                    <a:pt x="6138" y="2543"/>
                    <a:pt x="6146" y="2540"/>
                    <a:pt x="6152" y="2534"/>
                  </a:cubicBezTo>
                  <a:cubicBezTo>
                    <a:pt x="6164" y="2528"/>
                    <a:pt x="6170" y="2510"/>
                    <a:pt x="6164" y="2492"/>
                  </a:cubicBezTo>
                  <a:cubicBezTo>
                    <a:pt x="6134" y="2425"/>
                    <a:pt x="6086" y="2365"/>
                    <a:pt x="6019" y="2323"/>
                  </a:cubicBezTo>
                  <a:cubicBezTo>
                    <a:pt x="6040" y="2320"/>
                    <a:pt x="6063" y="2318"/>
                    <a:pt x="6086" y="2318"/>
                  </a:cubicBezTo>
                  <a:cubicBezTo>
                    <a:pt x="6108" y="2318"/>
                    <a:pt x="6131" y="2320"/>
                    <a:pt x="6152" y="2323"/>
                  </a:cubicBezTo>
                  <a:cubicBezTo>
                    <a:pt x="6155" y="2324"/>
                    <a:pt x="6158" y="2325"/>
                    <a:pt x="6162" y="2325"/>
                  </a:cubicBezTo>
                  <a:cubicBezTo>
                    <a:pt x="6170" y="2325"/>
                    <a:pt x="6178" y="2319"/>
                    <a:pt x="6182" y="2311"/>
                  </a:cubicBezTo>
                  <a:cubicBezTo>
                    <a:pt x="6194" y="2305"/>
                    <a:pt x="6194" y="2292"/>
                    <a:pt x="6194" y="2280"/>
                  </a:cubicBezTo>
                  <a:cubicBezTo>
                    <a:pt x="6171" y="2127"/>
                    <a:pt x="6038" y="2008"/>
                    <a:pt x="5880" y="2008"/>
                  </a:cubicBezTo>
                  <a:cubicBezTo>
                    <a:pt x="5876" y="2008"/>
                    <a:pt x="5872" y="2008"/>
                    <a:pt x="5868" y="2008"/>
                  </a:cubicBezTo>
                  <a:cubicBezTo>
                    <a:pt x="5626" y="2033"/>
                    <a:pt x="5397" y="2111"/>
                    <a:pt x="5185" y="2238"/>
                  </a:cubicBezTo>
                  <a:lnTo>
                    <a:pt x="5107" y="2286"/>
                  </a:lnTo>
                  <a:cubicBezTo>
                    <a:pt x="5058" y="2323"/>
                    <a:pt x="5004" y="2353"/>
                    <a:pt x="4950" y="2383"/>
                  </a:cubicBezTo>
                  <a:cubicBezTo>
                    <a:pt x="4892" y="2417"/>
                    <a:pt x="4823" y="2435"/>
                    <a:pt x="4754" y="2435"/>
                  </a:cubicBezTo>
                  <a:cubicBezTo>
                    <a:pt x="4737" y="2435"/>
                    <a:pt x="4719" y="2434"/>
                    <a:pt x="4702" y="2431"/>
                  </a:cubicBezTo>
                  <a:cubicBezTo>
                    <a:pt x="4599" y="2407"/>
                    <a:pt x="4539" y="2353"/>
                    <a:pt x="4533" y="2280"/>
                  </a:cubicBezTo>
                  <a:cubicBezTo>
                    <a:pt x="4533" y="2160"/>
                    <a:pt x="4611" y="2051"/>
                    <a:pt x="4726" y="2015"/>
                  </a:cubicBezTo>
                  <a:cubicBezTo>
                    <a:pt x="4847" y="1978"/>
                    <a:pt x="4974" y="1960"/>
                    <a:pt x="5095" y="1960"/>
                  </a:cubicBezTo>
                  <a:cubicBezTo>
                    <a:pt x="5270" y="1948"/>
                    <a:pt x="5451" y="1936"/>
                    <a:pt x="5614" y="1839"/>
                  </a:cubicBezTo>
                  <a:cubicBezTo>
                    <a:pt x="5723" y="1779"/>
                    <a:pt x="5802" y="1670"/>
                    <a:pt x="5826" y="1543"/>
                  </a:cubicBezTo>
                  <a:cubicBezTo>
                    <a:pt x="5856" y="1416"/>
                    <a:pt x="5850" y="1277"/>
                    <a:pt x="5802" y="1151"/>
                  </a:cubicBezTo>
                  <a:cubicBezTo>
                    <a:pt x="5795" y="1138"/>
                    <a:pt x="5783" y="1126"/>
                    <a:pt x="5771" y="1126"/>
                  </a:cubicBezTo>
                  <a:cubicBezTo>
                    <a:pt x="5759" y="1126"/>
                    <a:pt x="5747" y="1126"/>
                    <a:pt x="5735" y="1138"/>
                  </a:cubicBezTo>
                  <a:lnTo>
                    <a:pt x="5566" y="1338"/>
                  </a:lnTo>
                  <a:lnTo>
                    <a:pt x="5554" y="1229"/>
                  </a:lnTo>
                  <a:cubicBezTo>
                    <a:pt x="5550" y="1210"/>
                    <a:pt x="5534" y="1198"/>
                    <a:pt x="5517" y="1198"/>
                  </a:cubicBezTo>
                  <a:cubicBezTo>
                    <a:pt x="5507" y="1198"/>
                    <a:pt x="5496" y="1202"/>
                    <a:pt x="5487" y="1211"/>
                  </a:cubicBezTo>
                  <a:lnTo>
                    <a:pt x="5330" y="1398"/>
                  </a:lnTo>
                  <a:lnTo>
                    <a:pt x="5276" y="1187"/>
                  </a:lnTo>
                  <a:cubicBezTo>
                    <a:pt x="5270" y="1175"/>
                    <a:pt x="5258" y="1163"/>
                    <a:pt x="5252" y="1163"/>
                  </a:cubicBezTo>
                  <a:cubicBezTo>
                    <a:pt x="5246" y="1161"/>
                    <a:pt x="5242" y="1160"/>
                    <a:pt x="5237" y="1160"/>
                  </a:cubicBezTo>
                  <a:cubicBezTo>
                    <a:pt x="5227" y="1160"/>
                    <a:pt x="5220" y="1164"/>
                    <a:pt x="5215" y="1169"/>
                  </a:cubicBezTo>
                  <a:cubicBezTo>
                    <a:pt x="5185" y="1193"/>
                    <a:pt x="5161" y="1217"/>
                    <a:pt x="5137" y="1241"/>
                  </a:cubicBezTo>
                  <a:cubicBezTo>
                    <a:pt x="5056" y="1317"/>
                    <a:pt x="4999" y="1370"/>
                    <a:pt x="4932" y="1370"/>
                  </a:cubicBezTo>
                  <a:cubicBezTo>
                    <a:pt x="4909" y="1370"/>
                    <a:pt x="4885" y="1364"/>
                    <a:pt x="4859" y="1350"/>
                  </a:cubicBezTo>
                  <a:cubicBezTo>
                    <a:pt x="4762" y="1283"/>
                    <a:pt x="4714" y="1169"/>
                    <a:pt x="4732" y="1054"/>
                  </a:cubicBezTo>
                  <a:cubicBezTo>
                    <a:pt x="4738" y="993"/>
                    <a:pt x="4762" y="963"/>
                    <a:pt x="4792" y="957"/>
                  </a:cubicBezTo>
                  <a:cubicBezTo>
                    <a:pt x="4795" y="957"/>
                    <a:pt x="4799" y="956"/>
                    <a:pt x="4802" y="956"/>
                  </a:cubicBezTo>
                  <a:cubicBezTo>
                    <a:pt x="4837" y="956"/>
                    <a:pt x="4880" y="987"/>
                    <a:pt x="4907" y="1054"/>
                  </a:cubicBezTo>
                  <a:lnTo>
                    <a:pt x="4913" y="1072"/>
                  </a:lnTo>
                  <a:cubicBezTo>
                    <a:pt x="4925" y="1114"/>
                    <a:pt x="4950" y="1157"/>
                    <a:pt x="4980" y="1193"/>
                  </a:cubicBezTo>
                  <a:cubicBezTo>
                    <a:pt x="4986" y="1199"/>
                    <a:pt x="4998" y="1205"/>
                    <a:pt x="5016" y="1205"/>
                  </a:cubicBezTo>
                  <a:cubicBezTo>
                    <a:pt x="5028" y="1199"/>
                    <a:pt x="5040" y="1187"/>
                    <a:pt x="5040" y="1175"/>
                  </a:cubicBezTo>
                  <a:lnTo>
                    <a:pt x="5119" y="939"/>
                  </a:lnTo>
                  <a:cubicBezTo>
                    <a:pt x="5119" y="945"/>
                    <a:pt x="5125" y="951"/>
                    <a:pt x="5131" y="957"/>
                  </a:cubicBezTo>
                  <a:cubicBezTo>
                    <a:pt x="5155" y="1005"/>
                    <a:pt x="5203" y="1042"/>
                    <a:pt x="5264" y="1042"/>
                  </a:cubicBezTo>
                  <a:cubicBezTo>
                    <a:pt x="5324" y="1042"/>
                    <a:pt x="5379" y="1005"/>
                    <a:pt x="5403" y="951"/>
                  </a:cubicBezTo>
                  <a:cubicBezTo>
                    <a:pt x="5409" y="939"/>
                    <a:pt x="5415" y="921"/>
                    <a:pt x="5421" y="909"/>
                  </a:cubicBezTo>
                  <a:lnTo>
                    <a:pt x="5542" y="1126"/>
                  </a:lnTo>
                  <a:cubicBezTo>
                    <a:pt x="5548" y="1132"/>
                    <a:pt x="5560" y="1138"/>
                    <a:pt x="5572" y="1144"/>
                  </a:cubicBezTo>
                  <a:cubicBezTo>
                    <a:pt x="5584" y="1144"/>
                    <a:pt x="5602" y="1138"/>
                    <a:pt x="5608" y="1126"/>
                  </a:cubicBezTo>
                  <a:lnTo>
                    <a:pt x="5753" y="927"/>
                  </a:lnTo>
                  <a:cubicBezTo>
                    <a:pt x="5759" y="945"/>
                    <a:pt x="5765" y="963"/>
                    <a:pt x="5777" y="975"/>
                  </a:cubicBezTo>
                  <a:cubicBezTo>
                    <a:pt x="5803" y="1013"/>
                    <a:pt x="5843" y="1037"/>
                    <a:pt x="5886" y="1037"/>
                  </a:cubicBezTo>
                  <a:cubicBezTo>
                    <a:pt x="5904" y="1037"/>
                    <a:pt x="5923" y="1033"/>
                    <a:pt x="5940" y="1024"/>
                  </a:cubicBezTo>
                  <a:cubicBezTo>
                    <a:pt x="5989" y="987"/>
                    <a:pt x="6013" y="933"/>
                    <a:pt x="6007" y="873"/>
                  </a:cubicBezTo>
                  <a:cubicBezTo>
                    <a:pt x="6007" y="625"/>
                    <a:pt x="5916" y="383"/>
                    <a:pt x="5759" y="196"/>
                  </a:cubicBezTo>
                  <a:cubicBezTo>
                    <a:pt x="5619" y="25"/>
                    <a:pt x="5478" y="0"/>
                    <a:pt x="5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-586642" y="2845438"/>
              <a:ext cx="61997" cy="56580"/>
            </a:xfrm>
            <a:custGeom>
              <a:avLst/>
              <a:gdLst/>
              <a:ahLst/>
              <a:cxnLst/>
              <a:rect l="l" t="t" r="r" b="b"/>
              <a:pathLst>
                <a:path w="309" h="282" extrusionOk="0">
                  <a:moveTo>
                    <a:pt x="140" y="0"/>
                  </a:moveTo>
                  <a:cubicBezTo>
                    <a:pt x="70" y="0"/>
                    <a:pt x="4" y="54"/>
                    <a:pt x="0" y="133"/>
                  </a:cubicBezTo>
                  <a:cubicBezTo>
                    <a:pt x="4" y="222"/>
                    <a:pt x="80" y="281"/>
                    <a:pt x="161" y="281"/>
                  </a:cubicBezTo>
                  <a:cubicBezTo>
                    <a:pt x="195" y="281"/>
                    <a:pt x="229" y="271"/>
                    <a:pt x="260" y="248"/>
                  </a:cubicBezTo>
                  <a:cubicBezTo>
                    <a:pt x="308" y="175"/>
                    <a:pt x="290" y="72"/>
                    <a:pt x="218" y="24"/>
                  </a:cubicBezTo>
                  <a:cubicBezTo>
                    <a:pt x="193" y="8"/>
                    <a:pt x="16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-968653" y="2704993"/>
              <a:ext cx="544731" cy="351517"/>
            </a:xfrm>
            <a:custGeom>
              <a:avLst/>
              <a:gdLst/>
              <a:ahLst/>
              <a:cxnLst/>
              <a:rect l="l" t="t" r="r" b="b"/>
              <a:pathLst>
                <a:path w="2715" h="1752" extrusionOk="0">
                  <a:moveTo>
                    <a:pt x="2557" y="0"/>
                  </a:moveTo>
                  <a:cubicBezTo>
                    <a:pt x="2551" y="0"/>
                    <a:pt x="2545" y="2"/>
                    <a:pt x="2538" y="5"/>
                  </a:cubicBezTo>
                  <a:cubicBezTo>
                    <a:pt x="2466" y="53"/>
                    <a:pt x="2406" y="120"/>
                    <a:pt x="2357" y="192"/>
                  </a:cubicBezTo>
                  <a:cubicBezTo>
                    <a:pt x="2321" y="241"/>
                    <a:pt x="2279" y="289"/>
                    <a:pt x="2242" y="325"/>
                  </a:cubicBezTo>
                  <a:cubicBezTo>
                    <a:pt x="2230" y="259"/>
                    <a:pt x="2200" y="198"/>
                    <a:pt x="2158" y="156"/>
                  </a:cubicBezTo>
                  <a:cubicBezTo>
                    <a:pt x="2097" y="90"/>
                    <a:pt x="2007" y="47"/>
                    <a:pt x="1916" y="47"/>
                  </a:cubicBezTo>
                  <a:cubicBezTo>
                    <a:pt x="1826" y="47"/>
                    <a:pt x="1741" y="90"/>
                    <a:pt x="1680" y="156"/>
                  </a:cubicBezTo>
                  <a:cubicBezTo>
                    <a:pt x="1638" y="198"/>
                    <a:pt x="1614" y="253"/>
                    <a:pt x="1596" y="307"/>
                  </a:cubicBezTo>
                  <a:cubicBezTo>
                    <a:pt x="1524" y="239"/>
                    <a:pt x="1438" y="208"/>
                    <a:pt x="1353" y="208"/>
                  </a:cubicBezTo>
                  <a:cubicBezTo>
                    <a:pt x="1154" y="208"/>
                    <a:pt x="964" y="376"/>
                    <a:pt x="986" y="609"/>
                  </a:cubicBezTo>
                  <a:cubicBezTo>
                    <a:pt x="949" y="579"/>
                    <a:pt x="913" y="549"/>
                    <a:pt x="883" y="519"/>
                  </a:cubicBezTo>
                  <a:cubicBezTo>
                    <a:pt x="822" y="458"/>
                    <a:pt x="756" y="404"/>
                    <a:pt x="690" y="349"/>
                  </a:cubicBezTo>
                  <a:cubicBezTo>
                    <a:pt x="677" y="343"/>
                    <a:pt x="671" y="343"/>
                    <a:pt x="659" y="343"/>
                  </a:cubicBezTo>
                  <a:cubicBezTo>
                    <a:pt x="647" y="343"/>
                    <a:pt x="641" y="349"/>
                    <a:pt x="635" y="361"/>
                  </a:cubicBezTo>
                  <a:cubicBezTo>
                    <a:pt x="496" y="573"/>
                    <a:pt x="448" y="833"/>
                    <a:pt x="490" y="1087"/>
                  </a:cubicBezTo>
                  <a:cubicBezTo>
                    <a:pt x="436" y="1068"/>
                    <a:pt x="363" y="1050"/>
                    <a:pt x="303" y="1026"/>
                  </a:cubicBezTo>
                  <a:cubicBezTo>
                    <a:pt x="212" y="1002"/>
                    <a:pt x="122" y="972"/>
                    <a:pt x="49" y="954"/>
                  </a:cubicBezTo>
                  <a:cubicBezTo>
                    <a:pt x="46" y="952"/>
                    <a:pt x="42" y="951"/>
                    <a:pt x="39" y="951"/>
                  </a:cubicBezTo>
                  <a:cubicBezTo>
                    <a:pt x="30" y="951"/>
                    <a:pt x="23" y="955"/>
                    <a:pt x="19" y="960"/>
                  </a:cubicBezTo>
                  <a:cubicBezTo>
                    <a:pt x="7" y="972"/>
                    <a:pt x="1" y="984"/>
                    <a:pt x="7" y="996"/>
                  </a:cubicBezTo>
                  <a:cubicBezTo>
                    <a:pt x="19" y="1111"/>
                    <a:pt x="25" y="1232"/>
                    <a:pt x="31" y="1352"/>
                  </a:cubicBezTo>
                  <a:cubicBezTo>
                    <a:pt x="31" y="1473"/>
                    <a:pt x="37" y="1594"/>
                    <a:pt x="55" y="1721"/>
                  </a:cubicBezTo>
                  <a:cubicBezTo>
                    <a:pt x="55" y="1739"/>
                    <a:pt x="73" y="1751"/>
                    <a:pt x="91" y="1751"/>
                  </a:cubicBezTo>
                  <a:lnTo>
                    <a:pt x="97" y="1751"/>
                  </a:lnTo>
                  <a:cubicBezTo>
                    <a:pt x="116" y="1745"/>
                    <a:pt x="134" y="1727"/>
                    <a:pt x="128" y="1709"/>
                  </a:cubicBezTo>
                  <a:cubicBezTo>
                    <a:pt x="116" y="1588"/>
                    <a:pt x="103" y="1467"/>
                    <a:pt x="103" y="1346"/>
                  </a:cubicBezTo>
                  <a:cubicBezTo>
                    <a:pt x="103" y="1244"/>
                    <a:pt x="97" y="1141"/>
                    <a:pt x="85" y="1038"/>
                  </a:cubicBezTo>
                  <a:lnTo>
                    <a:pt x="85" y="1038"/>
                  </a:lnTo>
                  <a:cubicBezTo>
                    <a:pt x="146" y="1056"/>
                    <a:pt x="212" y="1074"/>
                    <a:pt x="279" y="1099"/>
                  </a:cubicBezTo>
                  <a:cubicBezTo>
                    <a:pt x="363" y="1129"/>
                    <a:pt x="460" y="1159"/>
                    <a:pt x="526" y="1171"/>
                  </a:cubicBezTo>
                  <a:cubicBezTo>
                    <a:pt x="530" y="1173"/>
                    <a:pt x="533" y="1174"/>
                    <a:pt x="537" y="1174"/>
                  </a:cubicBezTo>
                  <a:cubicBezTo>
                    <a:pt x="546" y="1174"/>
                    <a:pt x="554" y="1169"/>
                    <a:pt x="563" y="1165"/>
                  </a:cubicBezTo>
                  <a:cubicBezTo>
                    <a:pt x="569" y="1159"/>
                    <a:pt x="575" y="1141"/>
                    <a:pt x="575" y="1129"/>
                  </a:cubicBezTo>
                  <a:cubicBezTo>
                    <a:pt x="539" y="887"/>
                    <a:pt x="539" y="670"/>
                    <a:pt x="677" y="434"/>
                  </a:cubicBezTo>
                  <a:cubicBezTo>
                    <a:pt x="726" y="470"/>
                    <a:pt x="774" y="525"/>
                    <a:pt x="829" y="573"/>
                  </a:cubicBezTo>
                  <a:cubicBezTo>
                    <a:pt x="889" y="627"/>
                    <a:pt x="949" y="688"/>
                    <a:pt x="1022" y="736"/>
                  </a:cubicBezTo>
                  <a:cubicBezTo>
                    <a:pt x="1028" y="742"/>
                    <a:pt x="1035" y="745"/>
                    <a:pt x="1043" y="745"/>
                  </a:cubicBezTo>
                  <a:cubicBezTo>
                    <a:pt x="1051" y="745"/>
                    <a:pt x="1058" y="742"/>
                    <a:pt x="1064" y="736"/>
                  </a:cubicBezTo>
                  <a:cubicBezTo>
                    <a:pt x="1076" y="724"/>
                    <a:pt x="1082" y="706"/>
                    <a:pt x="1076" y="694"/>
                  </a:cubicBezTo>
                  <a:cubicBezTo>
                    <a:pt x="986" y="471"/>
                    <a:pt x="1168" y="288"/>
                    <a:pt x="1356" y="288"/>
                  </a:cubicBezTo>
                  <a:cubicBezTo>
                    <a:pt x="1444" y="288"/>
                    <a:pt x="1533" y="328"/>
                    <a:pt x="1596" y="422"/>
                  </a:cubicBezTo>
                  <a:cubicBezTo>
                    <a:pt x="1600" y="435"/>
                    <a:pt x="1612" y="442"/>
                    <a:pt x="1625" y="442"/>
                  </a:cubicBezTo>
                  <a:cubicBezTo>
                    <a:pt x="1629" y="442"/>
                    <a:pt x="1634" y="442"/>
                    <a:pt x="1638" y="440"/>
                  </a:cubicBezTo>
                  <a:cubicBezTo>
                    <a:pt x="1656" y="434"/>
                    <a:pt x="1662" y="416"/>
                    <a:pt x="1662" y="398"/>
                  </a:cubicBezTo>
                  <a:cubicBezTo>
                    <a:pt x="1656" y="331"/>
                    <a:pt x="1687" y="259"/>
                    <a:pt x="1735" y="210"/>
                  </a:cubicBezTo>
                  <a:cubicBezTo>
                    <a:pt x="1777" y="156"/>
                    <a:pt x="1844" y="126"/>
                    <a:pt x="1916" y="120"/>
                  </a:cubicBezTo>
                  <a:cubicBezTo>
                    <a:pt x="1989" y="126"/>
                    <a:pt x="2055" y="156"/>
                    <a:pt x="2097" y="210"/>
                  </a:cubicBezTo>
                  <a:cubicBezTo>
                    <a:pt x="2146" y="259"/>
                    <a:pt x="2176" y="325"/>
                    <a:pt x="2170" y="398"/>
                  </a:cubicBezTo>
                  <a:cubicBezTo>
                    <a:pt x="2170" y="421"/>
                    <a:pt x="2189" y="438"/>
                    <a:pt x="2208" y="438"/>
                  </a:cubicBezTo>
                  <a:cubicBezTo>
                    <a:pt x="2214" y="438"/>
                    <a:pt x="2219" y="437"/>
                    <a:pt x="2224" y="434"/>
                  </a:cubicBezTo>
                  <a:cubicBezTo>
                    <a:pt x="2297" y="380"/>
                    <a:pt x="2357" y="313"/>
                    <a:pt x="2412" y="241"/>
                  </a:cubicBezTo>
                  <a:cubicBezTo>
                    <a:pt x="2448" y="192"/>
                    <a:pt x="2490" y="144"/>
                    <a:pt x="2532" y="102"/>
                  </a:cubicBezTo>
                  <a:cubicBezTo>
                    <a:pt x="2545" y="138"/>
                    <a:pt x="2563" y="186"/>
                    <a:pt x="2575" y="241"/>
                  </a:cubicBezTo>
                  <a:cubicBezTo>
                    <a:pt x="2599" y="313"/>
                    <a:pt x="2623" y="392"/>
                    <a:pt x="2635" y="422"/>
                  </a:cubicBezTo>
                  <a:cubicBezTo>
                    <a:pt x="2638" y="445"/>
                    <a:pt x="2654" y="455"/>
                    <a:pt x="2670" y="455"/>
                  </a:cubicBezTo>
                  <a:cubicBezTo>
                    <a:pt x="2692" y="455"/>
                    <a:pt x="2715" y="437"/>
                    <a:pt x="2708" y="410"/>
                  </a:cubicBezTo>
                  <a:cubicBezTo>
                    <a:pt x="2702" y="367"/>
                    <a:pt x="2677" y="289"/>
                    <a:pt x="2653" y="216"/>
                  </a:cubicBezTo>
                  <a:cubicBezTo>
                    <a:pt x="2629" y="138"/>
                    <a:pt x="2599" y="65"/>
                    <a:pt x="2593" y="29"/>
                  </a:cubicBezTo>
                  <a:cubicBezTo>
                    <a:pt x="2593" y="17"/>
                    <a:pt x="2581" y="5"/>
                    <a:pt x="2575" y="5"/>
                  </a:cubicBezTo>
                  <a:cubicBezTo>
                    <a:pt x="2569" y="2"/>
                    <a:pt x="2563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-1363905" y="3490281"/>
              <a:ext cx="963461" cy="199032"/>
            </a:xfrm>
            <a:custGeom>
              <a:avLst/>
              <a:gdLst/>
              <a:ahLst/>
              <a:cxnLst/>
              <a:rect l="l" t="t" r="r" b="b"/>
              <a:pathLst>
                <a:path w="4802" h="992" extrusionOk="0">
                  <a:moveTo>
                    <a:pt x="1348" y="0"/>
                  </a:moveTo>
                  <a:cubicBezTo>
                    <a:pt x="750" y="6"/>
                    <a:pt x="218" y="381"/>
                    <a:pt x="13" y="943"/>
                  </a:cubicBezTo>
                  <a:cubicBezTo>
                    <a:pt x="1" y="961"/>
                    <a:pt x="13" y="979"/>
                    <a:pt x="31" y="991"/>
                  </a:cubicBezTo>
                  <a:lnTo>
                    <a:pt x="43" y="991"/>
                  </a:lnTo>
                  <a:cubicBezTo>
                    <a:pt x="61" y="985"/>
                    <a:pt x="73" y="979"/>
                    <a:pt x="80" y="961"/>
                  </a:cubicBezTo>
                  <a:cubicBezTo>
                    <a:pt x="249" y="502"/>
                    <a:pt x="654" y="169"/>
                    <a:pt x="1137" y="97"/>
                  </a:cubicBezTo>
                  <a:lnTo>
                    <a:pt x="1137" y="97"/>
                  </a:lnTo>
                  <a:cubicBezTo>
                    <a:pt x="1089" y="121"/>
                    <a:pt x="1040" y="157"/>
                    <a:pt x="1004" y="200"/>
                  </a:cubicBezTo>
                  <a:cubicBezTo>
                    <a:pt x="913" y="302"/>
                    <a:pt x="877" y="472"/>
                    <a:pt x="974" y="586"/>
                  </a:cubicBezTo>
                  <a:cubicBezTo>
                    <a:pt x="1023" y="642"/>
                    <a:pt x="1090" y="669"/>
                    <a:pt x="1176" y="669"/>
                  </a:cubicBezTo>
                  <a:cubicBezTo>
                    <a:pt x="1259" y="669"/>
                    <a:pt x="1359" y="643"/>
                    <a:pt x="1475" y="592"/>
                  </a:cubicBezTo>
                  <a:lnTo>
                    <a:pt x="2073" y="320"/>
                  </a:lnTo>
                  <a:lnTo>
                    <a:pt x="2073" y="320"/>
                  </a:lnTo>
                  <a:cubicBezTo>
                    <a:pt x="2043" y="351"/>
                    <a:pt x="2019" y="381"/>
                    <a:pt x="2001" y="417"/>
                  </a:cubicBezTo>
                  <a:cubicBezTo>
                    <a:pt x="1953" y="508"/>
                    <a:pt x="1947" y="617"/>
                    <a:pt x="1977" y="719"/>
                  </a:cubicBezTo>
                  <a:cubicBezTo>
                    <a:pt x="2001" y="786"/>
                    <a:pt x="2049" y="846"/>
                    <a:pt x="2122" y="876"/>
                  </a:cubicBezTo>
                  <a:cubicBezTo>
                    <a:pt x="2156" y="891"/>
                    <a:pt x="2189" y="897"/>
                    <a:pt x="2222" y="897"/>
                  </a:cubicBezTo>
                  <a:cubicBezTo>
                    <a:pt x="2367" y="897"/>
                    <a:pt x="2504" y="774"/>
                    <a:pt x="2617" y="671"/>
                  </a:cubicBezTo>
                  <a:lnTo>
                    <a:pt x="2666" y="635"/>
                  </a:lnTo>
                  <a:cubicBezTo>
                    <a:pt x="2841" y="478"/>
                    <a:pt x="3064" y="387"/>
                    <a:pt x="3300" y="363"/>
                  </a:cubicBezTo>
                  <a:lnTo>
                    <a:pt x="3300" y="363"/>
                  </a:lnTo>
                  <a:lnTo>
                    <a:pt x="3282" y="375"/>
                  </a:lnTo>
                  <a:cubicBezTo>
                    <a:pt x="2986" y="472"/>
                    <a:pt x="3046" y="901"/>
                    <a:pt x="3354" y="919"/>
                  </a:cubicBezTo>
                  <a:cubicBezTo>
                    <a:pt x="3389" y="922"/>
                    <a:pt x="3424" y="924"/>
                    <a:pt x="3460" y="924"/>
                  </a:cubicBezTo>
                  <a:cubicBezTo>
                    <a:pt x="3541" y="924"/>
                    <a:pt x="3623" y="914"/>
                    <a:pt x="3699" y="888"/>
                  </a:cubicBezTo>
                  <a:lnTo>
                    <a:pt x="4756" y="647"/>
                  </a:lnTo>
                  <a:cubicBezTo>
                    <a:pt x="4801" y="636"/>
                    <a:pt x="4794" y="567"/>
                    <a:pt x="4749" y="567"/>
                  </a:cubicBezTo>
                  <a:cubicBezTo>
                    <a:pt x="4746" y="567"/>
                    <a:pt x="4742" y="567"/>
                    <a:pt x="4738" y="568"/>
                  </a:cubicBezTo>
                  <a:lnTo>
                    <a:pt x="3681" y="816"/>
                  </a:lnTo>
                  <a:cubicBezTo>
                    <a:pt x="3605" y="838"/>
                    <a:pt x="3525" y="851"/>
                    <a:pt x="3447" y="851"/>
                  </a:cubicBezTo>
                  <a:cubicBezTo>
                    <a:pt x="3420" y="851"/>
                    <a:pt x="3393" y="849"/>
                    <a:pt x="3367" y="846"/>
                  </a:cubicBezTo>
                  <a:cubicBezTo>
                    <a:pt x="3131" y="840"/>
                    <a:pt x="3089" y="508"/>
                    <a:pt x="3312" y="441"/>
                  </a:cubicBezTo>
                  <a:cubicBezTo>
                    <a:pt x="3409" y="399"/>
                    <a:pt x="3518" y="381"/>
                    <a:pt x="3620" y="381"/>
                  </a:cubicBezTo>
                  <a:cubicBezTo>
                    <a:pt x="3638" y="381"/>
                    <a:pt x="3657" y="369"/>
                    <a:pt x="3657" y="351"/>
                  </a:cubicBezTo>
                  <a:cubicBezTo>
                    <a:pt x="3663" y="327"/>
                    <a:pt x="3644" y="314"/>
                    <a:pt x="3626" y="308"/>
                  </a:cubicBezTo>
                  <a:cubicBezTo>
                    <a:pt x="3547" y="293"/>
                    <a:pt x="3468" y="285"/>
                    <a:pt x="3389" y="285"/>
                  </a:cubicBezTo>
                  <a:cubicBezTo>
                    <a:pt x="3105" y="285"/>
                    <a:pt x="2829" y="385"/>
                    <a:pt x="2611" y="574"/>
                  </a:cubicBezTo>
                  <a:lnTo>
                    <a:pt x="2563" y="617"/>
                  </a:lnTo>
                  <a:cubicBezTo>
                    <a:pt x="2458" y="712"/>
                    <a:pt x="2336" y="819"/>
                    <a:pt x="2219" y="819"/>
                  </a:cubicBezTo>
                  <a:cubicBezTo>
                    <a:pt x="2194" y="819"/>
                    <a:pt x="2170" y="814"/>
                    <a:pt x="2146" y="804"/>
                  </a:cubicBezTo>
                  <a:cubicBezTo>
                    <a:pt x="2098" y="786"/>
                    <a:pt x="2061" y="743"/>
                    <a:pt x="2043" y="689"/>
                  </a:cubicBezTo>
                  <a:cubicBezTo>
                    <a:pt x="2019" y="611"/>
                    <a:pt x="2025" y="526"/>
                    <a:pt x="2067" y="447"/>
                  </a:cubicBezTo>
                  <a:cubicBezTo>
                    <a:pt x="2140" y="314"/>
                    <a:pt x="2291" y="230"/>
                    <a:pt x="2412" y="163"/>
                  </a:cubicBezTo>
                  <a:cubicBezTo>
                    <a:pt x="2424" y="151"/>
                    <a:pt x="2430" y="133"/>
                    <a:pt x="2424" y="115"/>
                  </a:cubicBezTo>
                  <a:cubicBezTo>
                    <a:pt x="2415" y="101"/>
                    <a:pt x="2402" y="95"/>
                    <a:pt x="2389" y="95"/>
                  </a:cubicBezTo>
                  <a:cubicBezTo>
                    <a:pt x="2385" y="95"/>
                    <a:pt x="2380" y="95"/>
                    <a:pt x="2376" y="97"/>
                  </a:cubicBezTo>
                  <a:lnTo>
                    <a:pt x="1439" y="520"/>
                  </a:lnTo>
                  <a:cubicBezTo>
                    <a:pt x="1336" y="567"/>
                    <a:pt x="1249" y="589"/>
                    <a:pt x="1179" y="589"/>
                  </a:cubicBezTo>
                  <a:cubicBezTo>
                    <a:pt x="1114" y="589"/>
                    <a:pt x="1063" y="570"/>
                    <a:pt x="1028" y="532"/>
                  </a:cubicBezTo>
                  <a:cubicBezTo>
                    <a:pt x="962" y="453"/>
                    <a:pt x="992" y="320"/>
                    <a:pt x="1058" y="248"/>
                  </a:cubicBezTo>
                  <a:cubicBezTo>
                    <a:pt x="1143" y="163"/>
                    <a:pt x="1246" y="109"/>
                    <a:pt x="1360" y="79"/>
                  </a:cubicBezTo>
                  <a:cubicBezTo>
                    <a:pt x="1379" y="67"/>
                    <a:pt x="1391" y="55"/>
                    <a:pt x="1385" y="37"/>
                  </a:cubicBezTo>
                  <a:cubicBezTo>
                    <a:pt x="1385" y="18"/>
                    <a:pt x="1367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9" name="Google Shape;449;p24"/>
          <p:cNvSpPr/>
          <p:nvPr/>
        </p:nvSpPr>
        <p:spPr>
          <a:xfrm>
            <a:off x="961387" y="2454820"/>
            <a:ext cx="525671" cy="497313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24"/>
          <p:cNvSpPr/>
          <p:nvPr/>
        </p:nvSpPr>
        <p:spPr>
          <a:xfrm>
            <a:off x="9910997" y="3055197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4"/>
          <p:cNvSpPr/>
          <p:nvPr/>
        </p:nvSpPr>
        <p:spPr>
          <a:xfrm>
            <a:off x="11018767" y="4190220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4"/>
          <p:cNvGrpSpPr/>
          <p:nvPr/>
        </p:nvGrpSpPr>
        <p:grpSpPr>
          <a:xfrm>
            <a:off x="11018751" y="2028948"/>
            <a:ext cx="423684" cy="396083"/>
            <a:chOff x="2043976" y="3775410"/>
            <a:chExt cx="317763" cy="297062"/>
          </a:xfrm>
        </p:grpSpPr>
        <p:sp>
          <p:nvSpPr>
            <p:cNvPr id="453" name="Google Shape;453;p2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244332" y="160011"/>
            <a:ext cx="11778384" cy="1724672"/>
            <a:chOff x="126822" y="120008"/>
            <a:chExt cx="8833788" cy="1293504"/>
          </a:xfrm>
        </p:grpSpPr>
        <p:sp>
          <p:nvSpPr>
            <p:cNvPr id="458" name="Google Shape;458;p24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736635" y="12000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199453" y="2593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852303" y="136085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 flipH="1">
              <a:off x="8551936" y="707523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 flipH="1">
              <a:off x="8199457" y="1188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17399" y="1148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6" name="Google Shape;466;p24"/>
          <p:cNvSpPr/>
          <p:nvPr/>
        </p:nvSpPr>
        <p:spPr>
          <a:xfrm>
            <a:off x="11105955" y="7233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674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1"/>
          </p:nvPr>
        </p:nvSpPr>
        <p:spPr>
          <a:xfrm>
            <a:off x="2281100" y="2130533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2"/>
          </p:nvPr>
        </p:nvSpPr>
        <p:spPr>
          <a:xfrm>
            <a:off x="4363167" y="2976333"/>
            <a:ext cx="34656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3"/>
          </p:nvPr>
        </p:nvSpPr>
        <p:spPr>
          <a:xfrm>
            <a:off x="2281000" y="3846733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137" y="5439253"/>
            <a:ext cx="12191943" cy="144136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25"/>
          <p:cNvGrpSpPr/>
          <p:nvPr/>
        </p:nvGrpSpPr>
        <p:grpSpPr>
          <a:xfrm>
            <a:off x="169097" y="-68205"/>
            <a:ext cx="11853619" cy="3144689"/>
            <a:chOff x="126822" y="-51155"/>
            <a:chExt cx="8890214" cy="2358517"/>
          </a:xfrm>
        </p:grpSpPr>
        <p:sp>
          <p:nvSpPr>
            <p:cNvPr id="474" name="Google Shape;474;p2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822534" y="14455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8558428" y="21223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318211" y="19363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1273344" y="22547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621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/>
          <p:nvPr/>
        </p:nvSpPr>
        <p:spPr>
          <a:xfrm rot="10800000">
            <a:off x="-15923" y="-560697"/>
            <a:ext cx="12223856" cy="230260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6"/>
          <p:cNvSpPr txBox="1">
            <a:spLocks noGrp="1"/>
          </p:cNvSpPr>
          <p:nvPr>
            <p:ph type="subTitle" idx="1"/>
          </p:nvPr>
        </p:nvSpPr>
        <p:spPr>
          <a:xfrm>
            <a:off x="3171767" y="2301633"/>
            <a:ext cx="5848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subTitle" idx="2"/>
          </p:nvPr>
        </p:nvSpPr>
        <p:spPr>
          <a:xfrm>
            <a:off x="3780633" y="3364367"/>
            <a:ext cx="4630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3"/>
          </p:nvPr>
        </p:nvSpPr>
        <p:spPr>
          <a:xfrm>
            <a:off x="2160683" y="5679467"/>
            <a:ext cx="20172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4"/>
          </p:nvPr>
        </p:nvSpPr>
        <p:spPr>
          <a:xfrm>
            <a:off x="6856167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00" name="Google Shape;500;p26"/>
          <p:cNvGrpSpPr/>
          <p:nvPr/>
        </p:nvGrpSpPr>
        <p:grpSpPr>
          <a:xfrm rot="10800000" flipH="1">
            <a:off x="169029" y="2851736"/>
            <a:ext cx="11853619" cy="3886289"/>
            <a:chOff x="126822" y="35516"/>
            <a:chExt cx="8890214" cy="2914717"/>
          </a:xfrm>
        </p:grpSpPr>
        <p:sp>
          <p:nvSpPr>
            <p:cNvPr id="501" name="Google Shape;501;p26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6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6"/>
            <p:cNvSpPr/>
            <p:nvPr/>
          </p:nvSpPr>
          <p:spPr>
            <a:xfrm flipH="1">
              <a:off x="7536598" y="2419385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6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6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6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7913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1"/>
          </p:nvPr>
        </p:nvSpPr>
        <p:spPr>
          <a:xfrm>
            <a:off x="2424633" y="3007700"/>
            <a:ext cx="346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2"/>
          </p:nvPr>
        </p:nvSpPr>
        <p:spPr>
          <a:xfrm>
            <a:off x="2750800" y="3972039"/>
            <a:ext cx="31436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1300800" y="876167"/>
            <a:ext cx="4594000" cy="1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7"/>
          <p:cNvSpPr txBox="1">
            <a:spLocks noGrp="1"/>
          </p:cNvSpPr>
          <p:nvPr>
            <p:ph type="subTitle" idx="3"/>
          </p:nvPr>
        </p:nvSpPr>
        <p:spPr>
          <a:xfrm>
            <a:off x="2719600" y="5169633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 rot="10800000">
            <a:off x="7089705" y="-133462"/>
            <a:ext cx="5345563" cy="401039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7"/>
          <p:cNvSpPr/>
          <p:nvPr/>
        </p:nvSpPr>
        <p:spPr>
          <a:xfrm rot="-10277315">
            <a:off x="10718796" y="2286261"/>
            <a:ext cx="1302283" cy="936723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 rot="10800000" flipH="1">
            <a:off x="9991439" y="122513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 rot="10800000" flipH="1">
            <a:off x="10960498" y="5318283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 rot="10800000" flipH="1">
            <a:off x="6797617" y="323199"/>
            <a:ext cx="132633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 rot="10800000" flipH="1">
            <a:off x="8618372" y="53434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 rot="10800000" flipH="1">
            <a:off x="10518033" y="4496263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 rot="10800000" flipH="1">
            <a:off x="7871634" y="1172329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/>
          <p:nvPr/>
        </p:nvSpPr>
        <p:spPr>
          <a:xfrm rot="10800000" flipH="1">
            <a:off x="11500820" y="46504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7"/>
          <p:cNvSpPr/>
          <p:nvPr/>
        </p:nvSpPr>
        <p:spPr>
          <a:xfrm rot="10800000" flipH="1">
            <a:off x="11230588" y="379171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7"/>
          <p:cNvSpPr/>
          <p:nvPr/>
        </p:nvSpPr>
        <p:spPr>
          <a:xfrm rot="10800000" flipH="1">
            <a:off x="11025504" y="811503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 rot="10800000" flipH="1">
            <a:off x="310169" y="2865803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 rot="10800000" flipH="1">
            <a:off x="926420" y="25235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 rot="10800000" flipH="1">
            <a:off x="1133772" y="372147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 rot="10800000" flipH="1">
            <a:off x="413934" y="1513364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 rot="10800000" flipH="1">
            <a:off x="450181" y="4128299"/>
            <a:ext cx="132632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2496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 userDrawn="1">
  <p:cSld name="Title and text 10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"/>
          <p:cNvSpPr/>
          <p:nvPr/>
        </p:nvSpPr>
        <p:spPr>
          <a:xfrm rot="4448121" flipH="1">
            <a:off x="747959" y="-3643496"/>
            <a:ext cx="11908632" cy="11164735"/>
          </a:xfrm>
          <a:custGeom>
            <a:avLst/>
            <a:gdLst/>
            <a:ahLst/>
            <a:cxnLst/>
            <a:rect l="l" t="t" r="r" b="b"/>
            <a:pathLst>
              <a:path w="11366" h="10656" extrusionOk="0">
                <a:moveTo>
                  <a:pt x="7425" y="0"/>
                </a:moveTo>
                <a:cubicBezTo>
                  <a:pt x="6333" y="0"/>
                  <a:pt x="5674" y="1324"/>
                  <a:pt x="4689" y="2084"/>
                </a:cubicBezTo>
                <a:cubicBezTo>
                  <a:pt x="3741" y="2815"/>
                  <a:pt x="2768" y="2259"/>
                  <a:pt x="1837" y="2743"/>
                </a:cubicBezTo>
                <a:cubicBezTo>
                  <a:pt x="0" y="3709"/>
                  <a:pt x="1982" y="5111"/>
                  <a:pt x="2429" y="6090"/>
                </a:cubicBezTo>
                <a:cubicBezTo>
                  <a:pt x="2931" y="7178"/>
                  <a:pt x="1904" y="8477"/>
                  <a:pt x="2272" y="9619"/>
                </a:cubicBezTo>
                <a:cubicBezTo>
                  <a:pt x="2441" y="10132"/>
                  <a:pt x="2876" y="10519"/>
                  <a:pt x="3408" y="10634"/>
                </a:cubicBezTo>
                <a:cubicBezTo>
                  <a:pt x="3494" y="10648"/>
                  <a:pt x="3580" y="10655"/>
                  <a:pt x="3665" y="10655"/>
                </a:cubicBezTo>
                <a:cubicBezTo>
                  <a:pt x="4114" y="10655"/>
                  <a:pt x="4544" y="10458"/>
                  <a:pt x="4828" y="10102"/>
                </a:cubicBezTo>
                <a:cubicBezTo>
                  <a:pt x="5021" y="9866"/>
                  <a:pt x="5154" y="9558"/>
                  <a:pt x="5426" y="9431"/>
                </a:cubicBezTo>
                <a:cubicBezTo>
                  <a:pt x="5513" y="9392"/>
                  <a:pt x="5602" y="9376"/>
                  <a:pt x="5691" y="9376"/>
                </a:cubicBezTo>
                <a:cubicBezTo>
                  <a:pt x="6030" y="9376"/>
                  <a:pt x="6381" y="9617"/>
                  <a:pt x="6701" y="9794"/>
                </a:cubicBezTo>
                <a:cubicBezTo>
                  <a:pt x="7103" y="10018"/>
                  <a:pt x="7555" y="10124"/>
                  <a:pt x="8011" y="10124"/>
                </a:cubicBezTo>
                <a:cubicBezTo>
                  <a:pt x="9074" y="10124"/>
                  <a:pt x="10154" y="9550"/>
                  <a:pt x="10653" y="8585"/>
                </a:cubicBezTo>
                <a:cubicBezTo>
                  <a:pt x="11366" y="7214"/>
                  <a:pt x="10762" y="5304"/>
                  <a:pt x="9396" y="4604"/>
                </a:cubicBezTo>
                <a:lnTo>
                  <a:pt x="9396" y="4604"/>
                </a:lnTo>
                <a:cubicBezTo>
                  <a:pt x="9405" y="4608"/>
                  <a:pt x="9415" y="4611"/>
                  <a:pt x="9424" y="4611"/>
                </a:cubicBezTo>
                <a:cubicBezTo>
                  <a:pt x="9690" y="4611"/>
                  <a:pt x="9836" y="2622"/>
                  <a:pt x="9807" y="2447"/>
                </a:cubicBezTo>
                <a:cubicBezTo>
                  <a:pt x="9692" y="1643"/>
                  <a:pt x="9257" y="918"/>
                  <a:pt x="8599" y="447"/>
                </a:cubicBezTo>
                <a:cubicBezTo>
                  <a:pt x="8149" y="130"/>
                  <a:pt x="7766" y="0"/>
                  <a:pt x="7425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8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subTitle" idx="1"/>
          </p:nvPr>
        </p:nvSpPr>
        <p:spPr>
          <a:xfrm>
            <a:off x="2281000" y="196264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6D49D8E8-C369-3843-813A-C7E97385F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9714" y="1"/>
            <a:ext cx="902287" cy="9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2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-52200" y="3575061"/>
            <a:ext cx="12370427" cy="3949215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/>
          </p:nvPr>
        </p:nvSpPr>
        <p:spPr>
          <a:xfrm>
            <a:off x="3283400" y="704500"/>
            <a:ext cx="562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subTitle" idx="1"/>
          </p:nvPr>
        </p:nvSpPr>
        <p:spPr>
          <a:xfrm>
            <a:off x="2281067" y="2391451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2"/>
          </p:nvPr>
        </p:nvSpPr>
        <p:spPr>
          <a:xfrm>
            <a:off x="3911667" y="3187033"/>
            <a:ext cx="4368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subTitle" idx="3"/>
          </p:nvPr>
        </p:nvSpPr>
        <p:spPr>
          <a:xfrm>
            <a:off x="2281067" y="4143533"/>
            <a:ext cx="7630000" cy="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4"/>
          </p:nvPr>
        </p:nvSpPr>
        <p:spPr>
          <a:xfrm>
            <a:off x="961400" y="5681472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subTitle" idx="5"/>
          </p:nvPr>
        </p:nvSpPr>
        <p:spPr>
          <a:xfrm>
            <a:off x="4508700" y="5681472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6"/>
          </p:nvPr>
        </p:nvSpPr>
        <p:spPr>
          <a:xfrm>
            <a:off x="8055800" y="5681472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80" name="Google Shape;580;p29"/>
          <p:cNvGrpSpPr/>
          <p:nvPr/>
        </p:nvGrpSpPr>
        <p:grpSpPr>
          <a:xfrm>
            <a:off x="169097" y="-68207"/>
            <a:ext cx="11853619" cy="2720205"/>
            <a:chOff x="126822" y="-51155"/>
            <a:chExt cx="8890214" cy="2040154"/>
          </a:xfrm>
        </p:grpSpPr>
        <p:sp>
          <p:nvSpPr>
            <p:cNvPr id="581" name="Google Shape;581;p2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9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9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9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29"/>
          <p:cNvSpPr/>
          <p:nvPr/>
        </p:nvSpPr>
        <p:spPr>
          <a:xfrm>
            <a:off x="9590600" y="1737169"/>
            <a:ext cx="194800" cy="425367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 rot="3938655">
            <a:off x="1811440" y="3314755"/>
            <a:ext cx="194800" cy="425365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10156768" y="4518333"/>
            <a:ext cx="193933" cy="45040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10517267" y="2652000"/>
            <a:ext cx="664212" cy="587469"/>
          </a:xfrm>
          <a:custGeom>
            <a:avLst/>
            <a:gdLst/>
            <a:ahLst/>
            <a:cxnLst/>
            <a:rect l="l" t="t" r="r" b="b"/>
            <a:pathLst>
              <a:path w="17215" h="15226" extrusionOk="0">
                <a:moveTo>
                  <a:pt x="8862" y="497"/>
                </a:moveTo>
                <a:cubicBezTo>
                  <a:pt x="9208" y="1644"/>
                  <a:pt x="11004" y="2683"/>
                  <a:pt x="11934" y="3224"/>
                </a:cubicBezTo>
                <a:cubicBezTo>
                  <a:pt x="13276" y="4003"/>
                  <a:pt x="14791" y="4501"/>
                  <a:pt x="16349" y="4695"/>
                </a:cubicBezTo>
                <a:cubicBezTo>
                  <a:pt x="15938" y="5453"/>
                  <a:pt x="15570" y="6232"/>
                  <a:pt x="15223" y="7032"/>
                </a:cubicBezTo>
                <a:cubicBezTo>
                  <a:pt x="15027" y="7046"/>
                  <a:pt x="14830" y="7053"/>
                  <a:pt x="14633" y="7053"/>
                </a:cubicBezTo>
                <a:cubicBezTo>
                  <a:pt x="13253" y="7053"/>
                  <a:pt x="11892" y="6719"/>
                  <a:pt x="10679" y="6037"/>
                </a:cubicBezTo>
                <a:cubicBezTo>
                  <a:pt x="10009" y="5647"/>
                  <a:pt x="9381" y="5171"/>
                  <a:pt x="8818" y="4609"/>
                </a:cubicBezTo>
                <a:cubicBezTo>
                  <a:pt x="8386" y="4176"/>
                  <a:pt x="8083" y="3635"/>
                  <a:pt x="7650" y="3202"/>
                </a:cubicBezTo>
                <a:cubicBezTo>
                  <a:pt x="7650" y="3202"/>
                  <a:pt x="7650" y="3181"/>
                  <a:pt x="7650" y="3159"/>
                </a:cubicBezTo>
                <a:cubicBezTo>
                  <a:pt x="8061" y="2272"/>
                  <a:pt x="8472" y="1385"/>
                  <a:pt x="8862" y="497"/>
                </a:cubicBezTo>
                <a:close/>
                <a:moveTo>
                  <a:pt x="2027" y="7378"/>
                </a:moveTo>
                <a:cubicBezTo>
                  <a:pt x="3030" y="7378"/>
                  <a:pt x="3649" y="8663"/>
                  <a:pt x="3906" y="9564"/>
                </a:cubicBezTo>
                <a:lnTo>
                  <a:pt x="3820" y="9780"/>
                </a:lnTo>
                <a:cubicBezTo>
                  <a:pt x="3746" y="9707"/>
                  <a:pt x="3643" y="9663"/>
                  <a:pt x="3537" y="9663"/>
                </a:cubicBezTo>
                <a:cubicBezTo>
                  <a:pt x="3486" y="9663"/>
                  <a:pt x="3436" y="9673"/>
                  <a:pt x="3387" y="9694"/>
                </a:cubicBezTo>
                <a:cubicBezTo>
                  <a:pt x="3199" y="9791"/>
                  <a:pt x="3017" y="9834"/>
                  <a:pt x="2844" y="9834"/>
                </a:cubicBezTo>
                <a:cubicBezTo>
                  <a:pt x="2325" y="9834"/>
                  <a:pt x="1894" y="9440"/>
                  <a:pt x="1634" y="8937"/>
                </a:cubicBezTo>
                <a:cubicBezTo>
                  <a:pt x="1353" y="8439"/>
                  <a:pt x="1093" y="7400"/>
                  <a:pt x="2002" y="7379"/>
                </a:cubicBezTo>
                <a:cubicBezTo>
                  <a:pt x="2011" y="7378"/>
                  <a:pt x="2019" y="7378"/>
                  <a:pt x="2027" y="7378"/>
                </a:cubicBezTo>
                <a:close/>
                <a:moveTo>
                  <a:pt x="9746" y="12491"/>
                </a:moveTo>
                <a:cubicBezTo>
                  <a:pt x="10098" y="12491"/>
                  <a:pt x="10485" y="12599"/>
                  <a:pt x="10744" y="12723"/>
                </a:cubicBezTo>
                <a:cubicBezTo>
                  <a:pt x="11026" y="12875"/>
                  <a:pt x="11285" y="13091"/>
                  <a:pt x="11480" y="13329"/>
                </a:cubicBezTo>
                <a:cubicBezTo>
                  <a:pt x="11588" y="13437"/>
                  <a:pt x="11675" y="13567"/>
                  <a:pt x="11761" y="13697"/>
                </a:cubicBezTo>
                <a:cubicBezTo>
                  <a:pt x="11761" y="13697"/>
                  <a:pt x="11826" y="13827"/>
                  <a:pt x="11869" y="13957"/>
                </a:cubicBezTo>
                <a:cubicBezTo>
                  <a:pt x="11848" y="14065"/>
                  <a:pt x="11805" y="14151"/>
                  <a:pt x="11761" y="14260"/>
                </a:cubicBezTo>
                <a:cubicBezTo>
                  <a:pt x="11740" y="14281"/>
                  <a:pt x="11740" y="14325"/>
                  <a:pt x="11740" y="14368"/>
                </a:cubicBezTo>
                <a:cubicBezTo>
                  <a:pt x="11426" y="14407"/>
                  <a:pt x="11039" y="14450"/>
                  <a:pt x="10653" y="14450"/>
                </a:cubicBezTo>
                <a:cubicBezTo>
                  <a:pt x="9762" y="14450"/>
                  <a:pt x="8875" y="14220"/>
                  <a:pt x="8905" y="13178"/>
                </a:cubicBezTo>
                <a:cubicBezTo>
                  <a:pt x="8917" y="12660"/>
                  <a:pt x="9304" y="12491"/>
                  <a:pt x="9746" y="12491"/>
                </a:cubicBezTo>
                <a:close/>
                <a:moveTo>
                  <a:pt x="8749" y="0"/>
                </a:moveTo>
                <a:cubicBezTo>
                  <a:pt x="8680" y="0"/>
                  <a:pt x="8610" y="34"/>
                  <a:pt x="8580" y="108"/>
                </a:cubicBezTo>
                <a:cubicBezTo>
                  <a:pt x="7563" y="1731"/>
                  <a:pt x="6676" y="3440"/>
                  <a:pt x="5876" y="5171"/>
                </a:cubicBezTo>
                <a:cubicBezTo>
                  <a:pt x="5335" y="6340"/>
                  <a:pt x="4729" y="7508"/>
                  <a:pt x="4231" y="8699"/>
                </a:cubicBezTo>
                <a:cubicBezTo>
                  <a:pt x="4036" y="8006"/>
                  <a:pt x="3603" y="7422"/>
                  <a:pt x="3019" y="6989"/>
                </a:cubicBezTo>
                <a:cubicBezTo>
                  <a:pt x="2696" y="6770"/>
                  <a:pt x="2297" y="6631"/>
                  <a:pt x="1915" y="6631"/>
                </a:cubicBezTo>
                <a:cubicBezTo>
                  <a:pt x="1505" y="6631"/>
                  <a:pt x="1113" y="6791"/>
                  <a:pt x="855" y="7184"/>
                </a:cubicBezTo>
                <a:cubicBezTo>
                  <a:pt x="0" y="8448"/>
                  <a:pt x="1418" y="10607"/>
                  <a:pt x="2839" y="10607"/>
                </a:cubicBezTo>
                <a:cubicBezTo>
                  <a:pt x="3145" y="10607"/>
                  <a:pt x="3450" y="10508"/>
                  <a:pt x="3733" y="10278"/>
                </a:cubicBezTo>
                <a:cubicBezTo>
                  <a:pt x="3798" y="10386"/>
                  <a:pt x="3912" y="10440"/>
                  <a:pt x="4025" y="10440"/>
                </a:cubicBezTo>
                <a:cubicBezTo>
                  <a:pt x="4139" y="10440"/>
                  <a:pt x="4253" y="10386"/>
                  <a:pt x="4318" y="10278"/>
                </a:cubicBezTo>
                <a:cubicBezTo>
                  <a:pt x="5183" y="8677"/>
                  <a:pt x="5832" y="6924"/>
                  <a:pt x="6611" y="5280"/>
                </a:cubicBezTo>
                <a:cubicBezTo>
                  <a:pt x="6871" y="4760"/>
                  <a:pt x="7109" y="4219"/>
                  <a:pt x="7369" y="3700"/>
                </a:cubicBezTo>
                <a:cubicBezTo>
                  <a:pt x="7823" y="4933"/>
                  <a:pt x="9186" y="5994"/>
                  <a:pt x="10203" y="6600"/>
                </a:cubicBezTo>
                <a:cubicBezTo>
                  <a:pt x="11482" y="7367"/>
                  <a:pt x="12939" y="7758"/>
                  <a:pt x="14429" y="7758"/>
                </a:cubicBezTo>
                <a:cubicBezTo>
                  <a:pt x="14578" y="7758"/>
                  <a:pt x="14727" y="7754"/>
                  <a:pt x="14877" y="7746"/>
                </a:cubicBezTo>
                <a:lnTo>
                  <a:pt x="14877" y="7746"/>
                </a:lnTo>
                <a:cubicBezTo>
                  <a:pt x="14661" y="8222"/>
                  <a:pt x="14444" y="8720"/>
                  <a:pt x="14206" y="9196"/>
                </a:cubicBezTo>
                <a:cubicBezTo>
                  <a:pt x="13579" y="10516"/>
                  <a:pt x="12822" y="11836"/>
                  <a:pt x="12216" y="13178"/>
                </a:cubicBezTo>
                <a:cubicBezTo>
                  <a:pt x="12194" y="13156"/>
                  <a:pt x="12172" y="13113"/>
                  <a:pt x="12151" y="13091"/>
                </a:cubicBezTo>
                <a:cubicBezTo>
                  <a:pt x="11679" y="12333"/>
                  <a:pt x="10709" y="11719"/>
                  <a:pt x="9772" y="11719"/>
                </a:cubicBezTo>
                <a:cubicBezTo>
                  <a:pt x="9505" y="11719"/>
                  <a:pt x="9241" y="11769"/>
                  <a:pt x="8992" y="11879"/>
                </a:cubicBezTo>
                <a:cubicBezTo>
                  <a:pt x="7953" y="12334"/>
                  <a:pt x="7975" y="13654"/>
                  <a:pt x="8602" y="14433"/>
                </a:cubicBezTo>
                <a:cubicBezTo>
                  <a:pt x="9087" y="15033"/>
                  <a:pt x="9813" y="15226"/>
                  <a:pt x="10558" y="15226"/>
                </a:cubicBezTo>
                <a:cubicBezTo>
                  <a:pt x="11076" y="15226"/>
                  <a:pt x="11603" y="15132"/>
                  <a:pt x="12064" y="15017"/>
                </a:cubicBezTo>
                <a:cubicBezTo>
                  <a:pt x="12237" y="14952"/>
                  <a:pt x="12346" y="14736"/>
                  <a:pt x="12259" y="14563"/>
                </a:cubicBezTo>
                <a:cubicBezTo>
                  <a:pt x="13341" y="13070"/>
                  <a:pt x="14098" y="11209"/>
                  <a:pt x="14877" y="9542"/>
                </a:cubicBezTo>
                <a:cubicBezTo>
                  <a:pt x="15635" y="7984"/>
                  <a:pt x="16305" y="6383"/>
                  <a:pt x="16846" y="4739"/>
                </a:cubicBezTo>
                <a:cubicBezTo>
                  <a:pt x="17193" y="4652"/>
                  <a:pt x="17214" y="4176"/>
                  <a:pt x="16911" y="4046"/>
                </a:cubicBezTo>
                <a:cubicBezTo>
                  <a:pt x="16868" y="4025"/>
                  <a:pt x="16846" y="4025"/>
                  <a:pt x="16803" y="4025"/>
                </a:cubicBezTo>
                <a:cubicBezTo>
                  <a:pt x="15202" y="3808"/>
                  <a:pt x="13665" y="3310"/>
                  <a:pt x="12259" y="2531"/>
                </a:cubicBezTo>
                <a:cubicBezTo>
                  <a:pt x="11545" y="2120"/>
                  <a:pt x="10874" y="1623"/>
                  <a:pt x="10268" y="1082"/>
                </a:cubicBezTo>
                <a:cubicBezTo>
                  <a:pt x="9814" y="671"/>
                  <a:pt x="9511" y="173"/>
                  <a:pt x="8927" y="21"/>
                </a:cubicBezTo>
                <a:lnTo>
                  <a:pt x="8840" y="21"/>
                </a:lnTo>
                <a:cubicBezTo>
                  <a:pt x="8813" y="8"/>
                  <a:pt x="8781" y="0"/>
                  <a:pt x="8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632201" y="4215750"/>
            <a:ext cx="293131" cy="68078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812535" y="2014555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389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 rot="5400000">
            <a:off x="8698133" y="3299852"/>
            <a:ext cx="3230136" cy="422510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 rot="10800000" flipH="1">
            <a:off x="-461767" y="-203100"/>
            <a:ext cx="5369845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 txBox="1">
            <a:spLocks noGrp="1"/>
          </p:cNvSpPr>
          <p:nvPr>
            <p:ph type="title"/>
          </p:nvPr>
        </p:nvSpPr>
        <p:spPr>
          <a:xfrm>
            <a:off x="3142400" y="709324"/>
            <a:ext cx="5907200" cy="76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3142433" y="4205617"/>
            <a:ext cx="59072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3142367" y="4825704"/>
            <a:ext cx="5907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8" name="Google Shape;608;p30"/>
          <p:cNvGrpSpPr/>
          <p:nvPr/>
        </p:nvGrpSpPr>
        <p:grpSpPr>
          <a:xfrm>
            <a:off x="169029" y="269802"/>
            <a:ext cx="11853619" cy="3480089"/>
            <a:chOff x="126822" y="35516"/>
            <a:chExt cx="8890214" cy="2610067"/>
          </a:xfrm>
        </p:grpSpPr>
        <p:sp>
          <p:nvSpPr>
            <p:cNvPr id="609" name="Google Shape;609;p30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0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0"/>
            <p:cNvSpPr/>
            <p:nvPr/>
          </p:nvSpPr>
          <p:spPr>
            <a:xfrm flipH="1">
              <a:off x="8672398" y="236227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0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0"/>
            <p:cNvSpPr/>
            <p:nvPr/>
          </p:nvSpPr>
          <p:spPr>
            <a:xfrm flipH="1">
              <a:off x="990236" y="19228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0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30"/>
          <p:cNvSpPr/>
          <p:nvPr/>
        </p:nvSpPr>
        <p:spPr>
          <a:xfrm>
            <a:off x="1582921" y="3393020"/>
            <a:ext cx="525671" cy="497313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110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961400" y="1536633"/>
            <a:ext cx="10269200" cy="4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 sz="1467"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-1697183">
            <a:off x="378831" y="4757687"/>
            <a:ext cx="531783" cy="50337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-1697182">
            <a:off x="944324" y="4254774"/>
            <a:ext cx="360731" cy="341905"/>
          </a:xfrm>
          <a:custGeom>
            <a:avLst/>
            <a:gdLst/>
            <a:ahLst/>
            <a:cxnLst/>
            <a:rect l="l" t="t" r="r" b="b"/>
            <a:pathLst>
              <a:path w="1475" h="1398" extrusionOk="0">
                <a:moveTo>
                  <a:pt x="807" y="77"/>
                </a:moveTo>
                <a:cubicBezTo>
                  <a:pt x="991" y="77"/>
                  <a:pt x="1130" y="276"/>
                  <a:pt x="1046" y="455"/>
                </a:cubicBezTo>
                <a:lnTo>
                  <a:pt x="1004" y="534"/>
                </a:lnTo>
                <a:lnTo>
                  <a:pt x="1088" y="504"/>
                </a:lnTo>
                <a:cubicBezTo>
                  <a:pt x="1120" y="489"/>
                  <a:pt x="1153" y="482"/>
                  <a:pt x="1186" y="482"/>
                </a:cubicBezTo>
                <a:cubicBezTo>
                  <a:pt x="1221" y="482"/>
                  <a:pt x="1256" y="491"/>
                  <a:pt x="1288" y="510"/>
                </a:cubicBezTo>
                <a:cubicBezTo>
                  <a:pt x="1354" y="546"/>
                  <a:pt x="1396" y="625"/>
                  <a:pt x="1378" y="703"/>
                </a:cubicBezTo>
                <a:cubicBezTo>
                  <a:pt x="1372" y="739"/>
                  <a:pt x="1342" y="776"/>
                  <a:pt x="1312" y="794"/>
                </a:cubicBezTo>
                <a:cubicBezTo>
                  <a:pt x="1293" y="801"/>
                  <a:pt x="1272" y="806"/>
                  <a:pt x="1252" y="806"/>
                </a:cubicBezTo>
                <a:cubicBezTo>
                  <a:pt x="1239" y="806"/>
                  <a:pt x="1227" y="804"/>
                  <a:pt x="1215" y="800"/>
                </a:cubicBezTo>
                <a:lnTo>
                  <a:pt x="1185" y="866"/>
                </a:lnTo>
                <a:cubicBezTo>
                  <a:pt x="1215" y="884"/>
                  <a:pt x="1306" y="927"/>
                  <a:pt x="1251" y="1138"/>
                </a:cubicBezTo>
                <a:cubicBezTo>
                  <a:pt x="1216" y="1243"/>
                  <a:pt x="1120" y="1320"/>
                  <a:pt x="1010" y="1320"/>
                </a:cubicBezTo>
                <a:cubicBezTo>
                  <a:pt x="1006" y="1320"/>
                  <a:pt x="1002" y="1320"/>
                  <a:pt x="998" y="1319"/>
                </a:cubicBezTo>
                <a:cubicBezTo>
                  <a:pt x="865" y="1313"/>
                  <a:pt x="786" y="1265"/>
                  <a:pt x="774" y="1174"/>
                </a:cubicBezTo>
                <a:lnTo>
                  <a:pt x="762" y="1090"/>
                </a:lnTo>
                <a:lnTo>
                  <a:pt x="708" y="1156"/>
                </a:lnTo>
                <a:cubicBezTo>
                  <a:pt x="658" y="1213"/>
                  <a:pt x="587" y="1244"/>
                  <a:pt x="516" y="1244"/>
                </a:cubicBezTo>
                <a:cubicBezTo>
                  <a:pt x="474" y="1244"/>
                  <a:pt x="432" y="1233"/>
                  <a:pt x="393" y="1211"/>
                </a:cubicBezTo>
                <a:cubicBezTo>
                  <a:pt x="297" y="1144"/>
                  <a:pt x="309" y="1023"/>
                  <a:pt x="357" y="927"/>
                </a:cubicBezTo>
                <a:lnTo>
                  <a:pt x="399" y="854"/>
                </a:lnTo>
                <a:lnTo>
                  <a:pt x="315" y="872"/>
                </a:lnTo>
                <a:cubicBezTo>
                  <a:pt x="300" y="876"/>
                  <a:pt x="284" y="878"/>
                  <a:pt x="269" y="878"/>
                </a:cubicBezTo>
                <a:cubicBezTo>
                  <a:pt x="237" y="878"/>
                  <a:pt x="207" y="869"/>
                  <a:pt x="182" y="848"/>
                </a:cubicBezTo>
                <a:cubicBezTo>
                  <a:pt x="134" y="824"/>
                  <a:pt x="103" y="776"/>
                  <a:pt x="91" y="721"/>
                </a:cubicBezTo>
                <a:cubicBezTo>
                  <a:pt x="79" y="612"/>
                  <a:pt x="140" y="510"/>
                  <a:pt x="242" y="473"/>
                </a:cubicBezTo>
                <a:cubicBezTo>
                  <a:pt x="257" y="467"/>
                  <a:pt x="274" y="464"/>
                  <a:pt x="293" y="464"/>
                </a:cubicBezTo>
                <a:cubicBezTo>
                  <a:pt x="382" y="464"/>
                  <a:pt x="507" y="528"/>
                  <a:pt x="587" y="588"/>
                </a:cubicBezTo>
                <a:cubicBezTo>
                  <a:pt x="593" y="600"/>
                  <a:pt x="605" y="606"/>
                  <a:pt x="617" y="612"/>
                </a:cubicBezTo>
                <a:lnTo>
                  <a:pt x="659" y="558"/>
                </a:lnTo>
                <a:cubicBezTo>
                  <a:pt x="653" y="546"/>
                  <a:pt x="641" y="540"/>
                  <a:pt x="635" y="534"/>
                </a:cubicBezTo>
                <a:cubicBezTo>
                  <a:pt x="472" y="389"/>
                  <a:pt x="550" y="123"/>
                  <a:pt x="762" y="81"/>
                </a:cubicBezTo>
                <a:cubicBezTo>
                  <a:pt x="777" y="78"/>
                  <a:pt x="792" y="77"/>
                  <a:pt x="807" y="77"/>
                </a:cubicBezTo>
                <a:close/>
                <a:moveTo>
                  <a:pt x="803" y="1"/>
                </a:moveTo>
                <a:cubicBezTo>
                  <a:pt x="700" y="1"/>
                  <a:pt x="595" y="49"/>
                  <a:pt x="526" y="159"/>
                </a:cubicBezTo>
                <a:cubicBezTo>
                  <a:pt x="472" y="250"/>
                  <a:pt x="460" y="353"/>
                  <a:pt x="496" y="449"/>
                </a:cubicBezTo>
                <a:cubicBezTo>
                  <a:pt x="436" y="410"/>
                  <a:pt x="369" y="393"/>
                  <a:pt x="300" y="393"/>
                </a:cubicBezTo>
                <a:cubicBezTo>
                  <a:pt x="273" y="393"/>
                  <a:pt x="246" y="396"/>
                  <a:pt x="218" y="401"/>
                </a:cubicBezTo>
                <a:cubicBezTo>
                  <a:pt x="79" y="455"/>
                  <a:pt x="1" y="594"/>
                  <a:pt x="19" y="739"/>
                </a:cubicBezTo>
                <a:cubicBezTo>
                  <a:pt x="31" y="812"/>
                  <a:pt x="79" y="872"/>
                  <a:pt x="140" y="915"/>
                </a:cubicBezTo>
                <a:cubicBezTo>
                  <a:pt x="182" y="939"/>
                  <a:pt x="224" y="951"/>
                  <a:pt x="266" y="957"/>
                </a:cubicBezTo>
                <a:cubicBezTo>
                  <a:pt x="224" y="1090"/>
                  <a:pt x="254" y="1211"/>
                  <a:pt x="357" y="1277"/>
                </a:cubicBezTo>
                <a:cubicBezTo>
                  <a:pt x="405" y="1306"/>
                  <a:pt x="459" y="1320"/>
                  <a:pt x="515" y="1320"/>
                </a:cubicBezTo>
                <a:cubicBezTo>
                  <a:pt x="586" y="1320"/>
                  <a:pt x="659" y="1297"/>
                  <a:pt x="720" y="1253"/>
                </a:cubicBezTo>
                <a:cubicBezTo>
                  <a:pt x="750" y="1319"/>
                  <a:pt x="828" y="1386"/>
                  <a:pt x="998" y="1398"/>
                </a:cubicBezTo>
                <a:lnTo>
                  <a:pt x="1016" y="1398"/>
                </a:lnTo>
                <a:cubicBezTo>
                  <a:pt x="1161" y="1392"/>
                  <a:pt x="1282" y="1295"/>
                  <a:pt x="1324" y="1156"/>
                </a:cubicBezTo>
                <a:cubicBezTo>
                  <a:pt x="1360" y="1066"/>
                  <a:pt x="1354" y="963"/>
                  <a:pt x="1306" y="878"/>
                </a:cubicBezTo>
                <a:cubicBezTo>
                  <a:pt x="1318" y="872"/>
                  <a:pt x="1330" y="866"/>
                  <a:pt x="1348" y="860"/>
                </a:cubicBezTo>
                <a:cubicBezTo>
                  <a:pt x="1402" y="830"/>
                  <a:pt x="1439" y="782"/>
                  <a:pt x="1457" y="721"/>
                </a:cubicBezTo>
                <a:cubicBezTo>
                  <a:pt x="1475" y="612"/>
                  <a:pt x="1427" y="498"/>
                  <a:pt x="1324" y="443"/>
                </a:cubicBezTo>
                <a:cubicBezTo>
                  <a:pt x="1286" y="418"/>
                  <a:pt x="1242" y="407"/>
                  <a:pt x="1197" y="407"/>
                </a:cubicBezTo>
                <a:cubicBezTo>
                  <a:pt x="1177" y="407"/>
                  <a:pt x="1157" y="409"/>
                  <a:pt x="1137" y="413"/>
                </a:cubicBezTo>
                <a:cubicBezTo>
                  <a:pt x="1192" y="172"/>
                  <a:pt x="999" y="1"/>
                  <a:pt x="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-6158353" flipH="1">
            <a:off x="9416328" y="251243"/>
            <a:ext cx="3789789" cy="2399968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>
            <a:off x="10071488" y="2430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4"/>
          <p:cNvSpPr/>
          <p:nvPr/>
        </p:nvSpPr>
        <p:spPr>
          <a:xfrm>
            <a:off x="11081282" y="8885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>
            <a:off x="9789020" y="908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/>
          <p:nvPr/>
        </p:nvSpPr>
        <p:spPr>
          <a:xfrm>
            <a:off x="11676488" y="20028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4"/>
          <p:cNvSpPr/>
          <p:nvPr/>
        </p:nvSpPr>
        <p:spPr>
          <a:xfrm>
            <a:off x="9092336" y="313268"/>
            <a:ext cx="205097" cy="17583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>
            <a:off x="2027453" y="2048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2484320" y="-5914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1364536" y="275001"/>
            <a:ext cx="205097" cy="17583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-2338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-2338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99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Title and text 13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3498333" y="707136"/>
            <a:ext cx="5195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subTitle" idx="1"/>
          </p:nvPr>
        </p:nvSpPr>
        <p:spPr>
          <a:xfrm>
            <a:off x="2391600" y="2885633"/>
            <a:ext cx="7408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2"/>
          </p:nvPr>
        </p:nvSpPr>
        <p:spPr>
          <a:xfrm>
            <a:off x="961400" y="56763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subTitle" idx="3"/>
          </p:nvPr>
        </p:nvSpPr>
        <p:spPr>
          <a:xfrm>
            <a:off x="4508700" y="56763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4"/>
          </p:nvPr>
        </p:nvSpPr>
        <p:spPr>
          <a:xfrm>
            <a:off x="8055800" y="56763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5"/>
          </p:nvPr>
        </p:nvSpPr>
        <p:spPr>
          <a:xfrm>
            <a:off x="2391683" y="2155355"/>
            <a:ext cx="740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2" name="Google Shape;632;p31"/>
          <p:cNvSpPr txBox="1">
            <a:spLocks noGrp="1"/>
          </p:cNvSpPr>
          <p:nvPr>
            <p:ph type="subTitle" idx="6"/>
          </p:nvPr>
        </p:nvSpPr>
        <p:spPr>
          <a:xfrm>
            <a:off x="2391633" y="3678165"/>
            <a:ext cx="7408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3" name="Google Shape;633;p31"/>
          <p:cNvSpPr/>
          <p:nvPr/>
        </p:nvSpPr>
        <p:spPr>
          <a:xfrm rot="10800000">
            <a:off x="-15923" y="-560697"/>
            <a:ext cx="12223856" cy="230260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4" name="Google Shape;634;p31"/>
          <p:cNvGrpSpPr/>
          <p:nvPr/>
        </p:nvGrpSpPr>
        <p:grpSpPr>
          <a:xfrm rot="10800000" flipH="1">
            <a:off x="318729" y="310385"/>
            <a:ext cx="11733995" cy="2794129"/>
            <a:chOff x="239097" y="854636"/>
            <a:chExt cx="8800496" cy="2095597"/>
          </a:xfrm>
        </p:grpSpPr>
        <p:sp>
          <p:nvSpPr>
            <p:cNvPr id="635" name="Google Shape;635;p31"/>
            <p:cNvSpPr/>
            <p:nvPr/>
          </p:nvSpPr>
          <p:spPr>
            <a:xfrm>
              <a:off x="239097" y="854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8934653" y="920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408640" y="15658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61090" y="2713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1"/>
            <p:cNvSpPr/>
            <p:nvPr/>
          </p:nvSpPr>
          <p:spPr>
            <a:xfrm flipH="1">
              <a:off x="8580761" y="150008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1"/>
            <p:cNvSpPr/>
            <p:nvPr/>
          </p:nvSpPr>
          <p:spPr>
            <a:xfrm flipH="1">
              <a:off x="8987132" y="2174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1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8490501" y="26040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721098" y="12395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4813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"/>
          <p:cNvSpPr/>
          <p:nvPr/>
        </p:nvSpPr>
        <p:spPr>
          <a:xfrm rot="10800000" flipH="1">
            <a:off x="-335848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2"/>
          <p:cNvSpPr/>
          <p:nvPr/>
        </p:nvSpPr>
        <p:spPr>
          <a:xfrm>
            <a:off x="9297709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32"/>
          <p:cNvSpPr txBox="1">
            <a:spLocks noGrp="1"/>
          </p:cNvSpPr>
          <p:nvPr>
            <p:ph type="subTitle" idx="1"/>
          </p:nvPr>
        </p:nvSpPr>
        <p:spPr>
          <a:xfrm>
            <a:off x="4986133" y="3554467"/>
            <a:ext cx="49092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1" name="Google Shape;651;p32"/>
          <p:cNvSpPr txBox="1">
            <a:spLocks noGrp="1"/>
          </p:cNvSpPr>
          <p:nvPr>
            <p:ph type="subTitle" idx="2"/>
          </p:nvPr>
        </p:nvSpPr>
        <p:spPr>
          <a:xfrm>
            <a:off x="4986133" y="4665681"/>
            <a:ext cx="49092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2" name="Google Shape;652;p32"/>
          <p:cNvSpPr txBox="1">
            <a:spLocks noGrp="1"/>
          </p:cNvSpPr>
          <p:nvPr>
            <p:ph type="title"/>
          </p:nvPr>
        </p:nvSpPr>
        <p:spPr>
          <a:xfrm>
            <a:off x="3147233" y="707136"/>
            <a:ext cx="5897600" cy="768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53" name="Google Shape;653;p32"/>
          <p:cNvSpPr txBox="1">
            <a:spLocks noGrp="1"/>
          </p:cNvSpPr>
          <p:nvPr>
            <p:ph type="subTitle" idx="3"/>
          </p:nvPr>
        </p:nvSpPr>
        <p:spPr>
          <a:xfrm>
            <a:off x="4986133" y="2683075"/>
            <a:ext cx="4909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654" name="Google Shape;654;p32"/>
          <p:cNvGrpSpPr/>
          <p:nvPr/>
        </p:nvGrpSpPr>
        <p:grpSpPr>
          <a:xfrm rot="10800000" flipH="1">
            <a:off x="169097" y="3329246"/>
            <a:ext cx="11853619" cy="3413639"/>
            <a:chOff x="126822" y="-51155"/>
            <a:chExt cx="8890214" cy="2560229"/>
          </a:xfrm>
        </p:grpSpPr>
        <p:sp>
          <p:nvSpPr>
            <p:cNvPr id="655" name="Google Shape;655;p32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8179034" y="16651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8558428" y="24564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948340" y="1497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2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2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2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2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2"/>
            <p:cNvSpPr/>
            <p:nvPr/>
          </p:nvSpPr>
          <p:spPr>
            <a:xfrm flipH="1">
              <a:off x="126836" y="17160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2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2"/>
            <p:cNvSpPr/>
            <p:nvPr/>
          </p:nvSpPr>
          <p:spPr>
            <a:xfrm flipH="1">
              <a:off x="574482" y="220722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" name="Google Shape;674;p32"/>
          <p:cNvSpPr/>
          <p:nvPr/>
        </p:nvSpPr>
        <p:spPr>
          <a:xfrm rot="-2211924" flipH="1">
            <a:off x="500137" y="1931101"/>
            <a:ext cx="1750359" cy="926959"/>
          </a:xfrm>
          <a:custGeom>
            <a:avLst/>
            <a:gdLst/>
            <a:ahLst/>
            <a:cxnLst/>
            <a:rect l="l" t="t" r="r" b="b"/>
            <a:pathLst>
              <a:path w="8975" h="4753" extrusionOk="0">
                <a:moveTo>
                  <a:pt x="4334" y="1496"/>
                </a:moveTo>
                <a:cubicBezTo>
                  <a:pt x="4612" y="2100"/>
                  <a:pt x="4660" y="2807"/>
                  <a:pt x="4394" y="3418"/>
                </a:cubicBezTo>
                <a:cubicBezTo>
                  <a:pt x="4261" y="3732"/>
                  <a:pt x="4008" y="3992"/>
                  <a:pt x="3742" y="4094"/>
                </a:cubicBezTo>
                <a:cubicBezTo>
                  <a:pt x="3672" y="4124"/>
                  <a:pt x="3599" y="4138"/>
                  <a:pt x="3529" y="4138"/>
                </a:cubicBezTo>
                <a:cubicBezTo>
                  <a:pt x="3294" y="4138"/>
                  <a:pt x="3074" y="3985"/>
                  <a:pt x="3005" y="3744"/>
                </a:cubicBezTo>
                <a:cubicBezTo>
                  <a:pt x="2908" y="3460"/>
                  <a:pt x="2968" y="3049"/>
                  <a:pt x="3143" y="2717"/>
                </a:cubicBezTo>
                <a:cubicBezTo>
                  <a:pt x="3421" y="2203"/>
                  <a:pt x="3832" y="1780"/>
                  <a:pt x="4334" y="1496"/>
                </a:cubicBezTo>
                <a:close/>
                <a:moveTo>
                  <a:pt x="7772" y="2239"/>
                </a:moveTo>
                <a:cubicBezTo>
                  <a:pt x="8014" y="2602"/>
                  <a:pt x="8146" y="3031"/>
                  <a:pt x="8140" y="3466"/>
                </a:cubicBezTo>
                <a:cubicBezTo>
                  <a:pt x="8134" y="3828"/>
                  <a:pt x="7965" y="4209"/>
                  <a:pt x="7724" y="4421"/>
                </a:cubicBezTo>
                <a:cubicBezTo>
                  <a:pt x="7600" y="4542"/>
                  <a:pt x="7442" y="4600"/>
                  <a:pt x="7285" y="4600"/>
                </a:cubicBezTo>
                <a:cubicBezTo>
                  <a:pt x="7065" y="4600"/>
                  <a:pt x="6849" y="4487"/>
                  <a:pt x="6733" y="4276"/>
                </a:cubicBezTo>
                <a:cubicBezTo>
                  <a:pt x="6575" y="4022"/>
                  <a:pt x="6533" y="3714"/>
                  <a:pt x="6618" y="3430"/>
                </a:cubicBezTo>
                <a:cubicBezTo>
                  <a:pt x="6787" y="2928"/>
                  <a:pt x="7246" y="2578"/>
                  <a:pt x="7675" y="2300"/>
                </a:cubicBezTo>
                <a:lnTo>
                  <a:pt x="7772" y="2239"/>
                </a:lnTo>
                <a:close/>
                <a:moveTo>
                  <a:pt x="2295" y="0"/>
                </a:moveTo>
                <a:cubicBezTo>
                  <a:pt x="1390" y="0"/>
                  <a:pt x="476" y="481"/>
                  <a:pt x="38" y="1279"/>
                </a:cubicBezTo>
                <a:cubicBezTo>
                  <a:pt x="0" y="1341"/>
                  <a:pt x="52" y="1395"/>
                  <a:pt x="105" y="1395"/>
                </a:cubicBezTo>
                <a:cubicBezTo>
                  <a:pt x="129" y="1395"/>
                  <a:pt x="154" y="1384"/>
                  <a:pt x="171" y="1357"/>
                </a:cubicBezTo>
                <a:cubicBezTo>
                  <a:pt x="583" y="601"/>
                  <a:pt x="1446" y="152"/>
                  <a:pt x="2298" y="152"/>
                </a:cubicBezTo>
                <a:cubicBezTo>
                  <a:pt x="2631" y="152"/>
                  <a:pt x="2962" y="220"/>
                  <a:pt x="3264" y="366"/>
                </a:cubicBezTo>
                <a:cubicBezTo>
                  <a:pt x="3693" y="584"/>
                  <a:pt x="4044" y="928"/>
                  <a:pt x="4267" y="1357"/>
                </a:cubicBezTo>
                <a:cubicBezTo>
                  <a:pt x="3736" y="1659"/>
                  <a:pt x="3301" y="2106"/>
                  <a:pt x="3011" y="2644"/>
                </a:cubicBezTo>
                <a:cubicBezTo>
                  <a:pt x="2811" y="3019"/>
                  <a:pt x="2751" y="3466"/>
                  <a:pt x="2860" y="3786"/>
                </a:cubicBezTo>
                <a:cubicBezTo>
                  <a:pt x="2948" y="4094"/>
                  <a:pt x="3231" y="4286"/>
                  <a:pt x="3530" y="4286"/>
                </a:cubicBezTo>
                <a:cubicBezTo>
                  <a:pt x="3619" y="4286"/>
                  <a:pt x="3709" y="4269"/>
                  <a:pt x="3796" y="4233"/>
                </a:cubicBezTo>
                <a:cubicBezTo>
                  <a:pt x="4098" y="4118"/>
                  <a:pt x="4382" y="3822"/>
                  <a:pt x="4533" y="3478"/>
                </a:cubicBezTo>
                <a:cubicBezTo>
                  <a:pt x="4817" y="2825"/>
                  <a:pt x="4769" y="2064"/>
                  <a:pt x="4467" y="1424"/>
                </a:cubicBezTo>
                <a:cubicBezTo>
                  <a:pt x="4855" y="1222"/>
                  <a:pt x="5283" y="1117"/>
                  <a:pt x="5715" y="1117"/>
                </a:cubicBezTo>
                <a:cubicBezTo>
                  <a:pt x="5814" y="1117"/>
                  <a:pt x="5914" y="1122"/>
                  <a:pt x="6014" y="1134"/>
                </a:cubicBezTo>
                <a:cubicBezTo>
                  <a:pt x="6684" y="1224"/>
                  <a:pt x="7282" y="1575"/>
                  <a:pt x="7687" y="2119"/>
                </a:cubicBezTo>
                <a:cubicBezTo>
                  <a:pt x="7657" y="2137"/>
                  <a:pt x="7627" y="2155"/>
                  <a:pt x="7597" y="2173"/>
                </a:cubicBezTo>
                <a:cubicBezTo>
                  <a:pt x="7143" y="2469"/>
                  <a:pt x="6660" y="2838"/>
                  <a:pt x="6479" y="3381"/>
                </a:cubicBezTo>
                <a:cubicBezTo>
                  <a:pt x="6382" y="3714"/>
                  <a:pt x="6424" y="4070"/>
                  <a:pt x="6606" y="4360"/>
                </a:cubicBezTo>
                <a:cubicBezTo>
                  <a:pt x="6733" y="4572"/>
                  <a:pt x="6944" y="4711"/>
                  <a:pt x="7192" y="4747"/>
                </a:cubicBezTo>
                <a:cubicBezTo>
                  <a:pt x="7222" y="4753"/>
                  <a:pt x="7252" y="4753"/>
                  <a:pt x="7282" y="4753"/>
                </a:cubicBezTo>
                <a:cubicBezTo>
                  <a:pt x="7482" y="4747"/>
                  <a:pt x="7675" y="4668"/>
                  <a:pt x="7826" y="4529"/>
                </a:cubicBezTo>
                <a:cubicBezTo>
                  <a:pt x="8116" y="4251"/>
                  <a:pt x="8285" y="3865"/>
                  <a:pt x="8298" y="3460"/>
                </a:cubicBezTo>
                <a:cubicBezTo>
                  <a:pt x="8298" y="2995"/>
                  <a:pt x="8159" y="2541"/>
                  <a:pt x="7899" y="2155"/>
                </a:cubicBezTo>
                <a:cubicBezTo>
                  <a:pt x="8291" y="1907"/>
                  <a:pt x="8684" y="1647"/>
                  <a:pt x="8950" y="1254"/>
                </a:cubicBezTo>
                <a:cubicBezTo>
                  <a:pt x="8974" y="1224"/>
                  <a:pt x="8962" y="1176"/>
                  <a:pt x="8932" y="1152"/>
                </a:cubicBezTo>
                <a:cubicBezTo>
                  <a:pt x="8919" y="1143"/>
                  <a:pt x="8904" y="1139"/>
                  <a:pt x="8889" y="1139"/>
                </a:cubicBezTo>
                <a:cubicBezTo>
                  <a:pt x="8863" y="1139"/>
                  <a:pt x="8839" y="1151"/>
                  <a:pt x="8823" y="1170"/>
                </a:cubicBezTo>
                <a:cubicBezTo>
                  <a:pt x="8575" y="1538"/>
                  <a:pt x="8189" y="1792"/>
                  <a:pt x="7814" y="2034"/>
                </a:cubicBezTo>
                <a:cubicBezTo>
                  <a:pt x="7385" y="1454"/>
                  <a:pt x="6745" y="1073"/>
                  <a:pt x="6032" y="977"/>
                </a:cubicBezTo>
                <a:cubicBezTo>
                  <a:pt x="5928" y="965"/>
                  <a:pt x="5823" y="960"/>
                  <a:pt x="5719" y="960"/>
                </a:cubicBezTo>
                <a:cubicBezTo>
                  <a:pt x="5262" y="960"/>
                  <a:pt x="4809" y="1068"/>
                  <a:pt x="4400" y="1285"/>
                </a:cubicBezTo>
                <a:cubicBezTo>
                  <a:pt x="4159" y="832"/>
                  <a:pt x="3784" y="463"/>
                  <a:pt x="3331" y="233"/>
                </a:cubicBezTo>
                <a:cubicBezTo>
                  <a:pt x="3007" y="75"/>
                  <a:pt x="2652" y="0"/>
                  <a:pt x="2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0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Title and text 15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3"/>
          <p:cNvSpPr/>
          <p:nvPr/>
        </p:nvSpPr>
        <p:spPr>
          <a:xfrm flipH="1">
            <a:off x="-15923" y="4989736"/>
            <a:ext cx="12223856" cy="245016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33"/>
          <p:cNvSpPr txBox="1">
            <a:spLocks noGrp="1"/>
          </p:cNvSpPr>
          <p:nvPr>
            <p:ph type="subTitle" idx="1"/>
          </p:nvPr>
        </p:nvSpPr>
        <p:spPr>
          <a:xfrm>
            <a:off x="3231433" y="2882733"/>
            <a:ext cx="57292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2"/>
          </p:nvPr>
        </p:nvSpPr>
        <p:spPr>
          <a:xfrm>
            <a:off x="3231467" y="3507933"/>
            <a:ext cx="5729200" cy="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3"/>
          </p:nvPr>
        </p:nvSpPr>
        <p:spPr>
          <a:xfrm>
            <a:off x="961467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0" name="Google Shape;680;p33"/>
          <p:cNvSpPr txBox="1">
            <a:spLocks noGrp="1"/>
          </p:cNvSpPr>
          <p:nvPr>
            <p:ph type="subTitle" idx="4"/>
          </p:nvPr>
        </p:nvSpPr>
        <p:spPr>
          <a:xfrm>
            <a:off x="80558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1" name="Google Shape;681;p33"/>
          <p:cNvSpPr txBox="1">
            <a:spLocks noGrp="1"/>
          </p:cNvSpPr>
          <p:nvPr>
            <p:ph type="title"/>
          </p:nvPr>
        </p:nvSpPr>
        <p:spPr>
          <a:xfrm>
            <a:off x="3325333" y="707133"/>
            <a:ext cx="5541600" cy="768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82" name="Google Shape;682;p33"/>
          <p:cNvSpPr txBox="1">
            <a:spLocks noGrp="1"/>
          </p:cNvSpPr>
          <p:nvPr>
            <p:ph type="subTitle" idx="5"/>
          </p:nvPr>
        </p:nvSpPr>
        <p:spPr>
          <a:xfrm>
            <a:off x="3231400" y="2190767"/>
            <a:ext cx="5729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3"/>
          <p:cNvSpPr/>
          <p:nvPr/>
        </p:nvSpPr>
        <p:spPr>
          <a:xfrm>
            <a:off x="988604" y="14139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3"/>
          <p:cNvSpPr/>
          <p:nvPr/>
        </p:nvSpPr>
        <p:spPr>
          <a:xfrm>
            <a:off x="2175555" y="79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3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3"/>
          <p:cNvSpPr/>
          <p:nvPr/>
        </p:nvSpPr>
        <p:spPr>
          <a:xfrm>
            <a:off x="358968" y="28003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3"/>
          <p:cNvSpPr/>
          <p:nvPr/>
        </p:nvSpPr>
        <p:spPr>
          <a:xfrm>
            <a:off x="10119633" y="7766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3"/>
          <p:cNvSpPr/>
          <p:nvPr/>
        </p:nvSpPr>
        <p:spPr>
          <a:xfrm>
            <a:off x="10909470" y="3339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3"/>
          <p:cNvSpPr/>
          <p:nvPr/>
        </p:nvSpPr>
        <p:spPr>
          <a:xfrm>
            <a:off x="10090198" y="2044278"/>
            <a:ext cx="350743" cy="37006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3"/>
          <p:cNvSpPr/>
          <p:nvPr/>
        </p:nvSpPr>
        <p:spPr>
          <a:xfrm>
            <a:off x="11861388" y="23441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3"/>
          <p:cNvSpPr/>
          <p:nvPr/>
        </p:nvSpPr>
        <p:spPr>
          <a:xfrm>
            <a:off x="2194153" y="154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3"/>
          <p:cNvSpPr/>
          <p:nvPr/>
        </p:nvSpPr>
        <p:spPr>
          <a:xfrm>
            <a:off x="11195620" y="16148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33"/>
          <p:cNvSpPr/>
          <p:nvPr/>
        </p:nvSpPr>
        <p:spPr>
          <a:xfrm>
            <a:off x="9284687" y="334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3"/>
          <p:cNvSpPr/>
          <p:nvPr/>
        </p:nvSpPr>
        <p:spPr>
          <a:xfrm>
            <a:off x="3363870" y="2608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3"/>
          <p:cNvSpPr/>
          <p:nvPr/>
        </p:nvSpPr>
        <p:spPr>
          <a:xfrm>
            <a:off x="11861388" y="2101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3"/>
          <p:cNvSpPr/>
          <p:nvPr/>
        </p:nvSpPr>
        <p:spPr>
          <a:xfrm>
            <a:off x="9910997" y="3055197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3"/>
          <p:cNvSpPr/>
          <p:nvPr/>
        </p:nvSpPr>
        <p:spPr>
          <a:xfrm>
            <a:off x="2002335" y="3965420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9" name="Google Shape;699;p33"/>
          <p:cNvGrpSpPr/>
          <p:nvPr/>
        </p:nvGrpSpPr>
        <p:grpSpPr>
          <a:xfrm>
            <a:off x="10909451" y="3915281"/>
            <a:ext cx="423684" cy="396083"/>
            <a:chOff x="2043976" y="3775410"/>
            <a:chExt cx="317763" cy="297062"/>
          </a:xfrm>
        </p:grpSpPr>
        <p:sp>
          <p:nvSpPr>
            <p:cNvPr id="700" name="Google Shape;700;p33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4" name="Google Shape;704;p33"/>
          <p:cNvSpPr/>
          <p:nvPr/>
        </p:nvSpPr>
        <p:spPr>
          <a:xfrm rot="6078089">
            <a:off x="998664" y="2123934"/>
            <a:ext cx="917088" cy="1131532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5270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Title and text 16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4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34"/>
          <p:cNvSpPr/>
          <p:nvPr/>
        </p:nvSpPr>
        <p:spPr>
          <a:xfrm rot="10800000" flipH="1">
            <a:off x="9130625" y="5178371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1"/>
          </p:nvPr>
        </p:nvSpPr>
        <p:spPr>
          <a:xfrm>
            <a:off x="3911600" y="3956287"/>
            <a:ext cx="4368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subTitle" idx="2"/>
          </p:nvPr>
        </p:nvSpPr>
        <p:spPr>
          <a:xfrm>
            <a:off x="2444867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0" name="Google Shape;710;p34"/>
          <p:cNvSpPr txBox="1">
            <a:spLocks noGrp="1"/>
          </p:cNvSpPr>
          <p:nvPr>
            <p:ph type="title"/>
          </p:nvPr>
        </p:nvSpPr>
        <p:spPr>
          <a:xfrm>
            <a:off x="3498333" y="707136"/>
            <a:ext cx="5195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711" name="Google Shape;711;p34"/>
          <p:cNvSpPr txBox="1">
            <a:spLocks noGrp="1"/>
          </p:cNvSpPr>
          <p:nvPr>
            <p:ph type="subTitle" idx="3"/>
          </p:nvPr>
        </p:nvSpPr>
        <p:spPr>
          <a:xfrm>
            <a:off x="3911700" y="3247867"/>
            <a:ext cx="436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2" name="Google Shape;712;p34"/>
          <p:cNvSpPr txBox="1">
            <a:spLocks noGrp="1"/>
          </p:cNvSpPr>
          <p:nvPr>
            <p:ph type="subTitle" idx="4"/>
          </p:nvPr>
        </p:nvSpPr>
        <p:spPr>
          <a:xfrm>
            <a:off x="65727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3" name="Google Shape;713;p34"/>
          <p:cNvSpPr/>
          <p:nvPr/>
        </p:nvSpPr>
        <p:spPr>
          <a:xfrm rot="10800000">
            <a:off x="388704" y="29465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34"/>
          <p:cNvSpPr/>
          <p:nvPr/>
        </p:nvSpPr>
        <p:spPr>
          <a:xfrm rot="10800000">
            <a:off x="1680671" y="16622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34"/>
          <p:cNvSpPr/>
          <p:nvPr/>
        </p:nvSpPr>
        <p:spPr>
          <a:xfrm rot="10800000">
            <a:off x="10423387" y="11715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34"/>
          <p:cNvSpPr/>
          <p:nvPr/>
        </p:nvSpPr>
        <p:spPr>
          <a:xfrm rot="10800000">
            <a:off x="10759852" y="4538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34"/>
          <p:cNvSpPr/>
          <p:nvPr/>
        </p:nvSpPr>
        <p:spPr>
          <a:xfrm rot="10800000">
            <a:off x="11847609" y="31038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34"/>
          <p:cNvSpPr/>
          <p:nvPr/>
        </p:nvSpPr>
        <p:spPr>
          <a:xfrm rot="10800000" flipH="1">
            <a:off x="780807" y="2085967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34"/>
          <p:cNvSpPr/>
          <p:nvPr/>
        </p:nvSpPr>
        <p:spPr>
          <a:xfrm rot="10800000" flipH="1">
            <a:off x="318731" y="127382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34"/>
          <p:cNvSpPr/>
          <p:nvPr/>
        </p:nvSpPr>
        <p:spPr>
          <a:xfrm rot="10800000">
            <a:off x="11636904" y="17324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4"/>
          <p:cNvSpPr/>
          <p:nvPr/>
        </p:nvSpPr>
        <p:spPr>
          <a:xfrm rot="10800000" flipH="1">
            <a:off x="10901507" y="1115899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4"/>
          <p:cNvSpPr/>
          <p:nvPr/>
        </p:nvSpPr>
        <p:spPr>
          <a:xfrm rot="10800000">
            <a:off x="845741" y="555516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4"/>
          <p:cNvSpPr/>
          <p:nvPr/>
        </p:nvSpPr>
        <p:spPr>
          <a:xfrm rot="10800000">
            <a:off x="11522560" y="24196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4"/>
          <p:cNvSpPr/>
          <p:nvPr/>
        </p:nvSpPr>
        <p:spPr>
          <a:xfrm rot="10800000">
            <a:off x="1680660" y="7142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5" name="Google Shape;725;p34"/>
          <p:cNvGrpSpPr/>
          <p:nvPr/>
        </p:nvGrpSpPr>
        <p:grpSpPr>
          <a:xfrm>
            <a:off x="11230587" y="4580816"/>
            <a:ext cx="372548" cy="803369"/>
            <a:chOff x="-1118986" y="3729104"/>
            <a:chExt cx="251926" cy="543306"/>
          </a:xfrm>
        </p:grpSpPr>
        <p:sp>
          <p:nvSpPr>
            <p:cNvPr id="726" name="Google Shape;726;p34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0" name="Google Shape;730;p34"/>
          <p:cNvSpPr/>
          <p:nvPr/>
        </p:nvSpPr>
        <p:spPr>
          <a:xfrm rot="10800000" flipH="1">
            <a:off x="739091" y="4159499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34"/>
          <p:cNvSpPr/>
          <p:nvPr/>
        </p:nvSpPr>
        <p:spPr>
          <a:xfrm rot="10800000" flipH="1">
            <a:off x="1979315" y="37559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34"/>
          <p:cNvSpPr/>
          <p:nvPr/>
        </p:nvSpPr>
        <p:spPr>
          <a:xfrm rot="10800000">
            <a:off x="2374904" y="19141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34"/>
          <p:cNvSpPr/>
          <p:nvPr/>
        </p:nvSpPr>
        <p:spPr>
          <a:xfrm>
            <a:off x="9130635" y="2473655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4" name="Google Shape;734;p34"/>
          <p:cNvGrpSpPr/>
          <p:nvPr/>
        </p:nvGrpSpPr>
        <p:grpSpPr>
          <a:xfrm>
            <a:off x="1050870" y="4580813"/>
            <a:ext cx="423684" cy="396083"/>
            <a:chOff x="2043976" y="3775410"/>
            <a:chExt cx="317763" cy="297062"/>
          </a:xfrm>
        </p:grpSpPr>
        <p:sp>
          <p:nvSpPr>
            <p:cNvPr id="735" name="Google Shape;735;p3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957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5"/>
          <p:cNvSpPr txBox="1">
            <a:spLocks noGrp="1"/>
          </p:cNvSpPr>
          <p:nvPr>
            <p:ph type="body" idx="1"/>
          </p:nvPr>
        </p:nvSpPr>
        <p:spPr>
          <a:xfrm>
            <a:off x="961400" y="2304000"/>
            <a:ext cx="4877200" cy="3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35"/>
          <p:cNvSpPr txBox="1">
            <a:spLocks noGrp="1"/>
          </p:cNvSpPr>
          <p:nvPr>
            <p:ph type="body" idx="2"/>
          </p:nvPr>
        </p:nvSpPr>
        <p:spPr>
          <a:xfrm>
            <a:off x="6353467" y="2304000"/>
            <a:ext cx="4877200" cy="3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-46733" y="6440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35"/>
          <p:cNvSpPr/>
          <p:nvPr/>
        </p:nvSpPr>
        <p:spPr>
          <a:xfrm rot="10800000" flipH="1">
            <a:off x="-1461433" y="-203100"/>
            <a:ext cx="5369845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35"/>
          <p:cNvSpPr/>
          <p:nvPr/>
        </p:nvSpPr>
        <p:spPr>
          <a:xfrm rot="5400000" flipH="1">
            <a:off x="9009167" y="-716982"/>
            <a:ext cx="3230136" cy="422510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35"/>
          <p:cNvSpPr/>
          <p:nvPr/>
        </p:nvSpPr>
        <p:spPr>
          <a:xfrm>
            <a:off x="-46733" y="61355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35"/>
          <p:cNvSpPr/>
          <p:nvPr/>
        </p:nvSpPr>
        <p:spPr>
          <a:xfrm>
            <a:off x="-46733" y="62581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35"/>
          <p:cNvGrpSpPr/>
          <p:nvPr/>
        </p:nvGrpSpPr>
        <p:grpSpPr>
          <a:xfrm>
            <a:off x="169029" y="248061"/>
            <a:ext cx="11853619" cy="3501831"/>
            <a:chOff x="126822" y="19210"/>
            <a:chExt cx="8890214" cy="2626373"/>
          </a:xfrm>
        </p:grpSpPr>
        <p:sp>
          <p:nvSpPr>
            <p:cNvPr id="748" name="Google Shape;748;p3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5"/>
            <p:cNvSpPr/>
            <p:nvPr/>
          </p:nvSpPr>
          <p:spPr>
            <a:xfrm flipH="1">
              <a:off x="7064598" y="192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5"/>
            <p:cNvSpPr/>
            <p:nvPr/>
          </p:nvSpPr>
          <p:spPr>
            <a:xfrm flipH="1">
              <a:off x="1296386" y="6649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5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2" name="Google Shape;762;p35"/>
          <p:cNvSpPr txBox="1">
            <a:spLocks noGrp="1"/>
          </p:cNvSpPr>
          <p:nvPr>
            <p:ph type="subTitle" idx="3"/>
          </p:nvPr>
        </p:nvSpPr>
        <p:spPr>
          <a:xfrm>
            <a:off x="2688400" y="1603333"/>
            <a:ext cx="68152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223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 txBox="1">
            <a:spLocks noGrp="1"/>
          </p:cNvSpPr>
          <p:nvPr>
            <p:ph type="ctrTitle"/>
          </p:nvPr>
        </p:nvSpPr>
        <p:spPr>
          <a:xfrm>
            <a:off x="6394167" y="723333"/>
            <a:ext cx="4298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"/>
          </p:nvPr>
        </p:nvSpPr>
        <p:spPr>
          <a:xfrm>
            <a:off x="6394167" y="2717351"/>
            <a:ext cx="4298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6394167" y="2102451"/>
            <a:ext cx="4298000" cy="454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68" name="Google Shape;768;p36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6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6"/>
          <p:cNvSpPr/>
          <p:nvPr/>
        </p:nvSpPr>
        <p:spPr>
          <a:xfrm rot="10800000" flipH="1">
            <a:off x="-11018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36"/>
          <p:cNvSpPr/>
          <p:nvPr/>
        </p:nvSpPr>
        <p:spPr>
          <a:xfrm>
            <a:off x="9884792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36"/>
          <p:cNvSpPr/>
          <p:nvPr/>
        </p:nvSpPr>
        <p:spPr>
          <a:xfrm>
            <a:off x="10882788" y="40834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36"/>
          <p:cNvSpPr/>
          <p:nvPr/>
        </p:nvSpPr>
        <p:spPr>
          <a:xfrm>
            <a:off x="11495866" y="29739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6"/>
          <p:cNvSpPr/>
          <p:nvPr/>
        </p:nvSpPr>
        <p:spPr>
          <a:xfrm>
            <a:off x="5081317" y="2993724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6"/>
          <p:cNvSpPr/>
          <p:nvPr/>
        </p:nvSpPr>
        <p:spPr>
          <a:xfrm>
            <a:off x="729398" y="45534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6"/>
          <p:cNvSpPr/>
          <p:nvPr/>
        </p:nvSpPr>
        <p:spPr>
          <a:xfrm>
            <a:off x="5720220" y="3347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6"/>
          <p:cNvSpPr/>
          <p:nvPr/>
        </p:nvSpPr>
        <p:spPr>
          <a:xfrm>
            <a:off x="1874263" y="644366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6"/>
          <p:cNvSpPr/>
          <p:nvPr/>
        </p:nvSpPr>
        <p:spPr>
          <a:xfrm>
            <a:off x="8594647" y="4009304"/>
            <a:ext cx="39700" cy="39840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6"/>
          <p:cNvSpPr txBox="1"/>
          <p:nvPr/>
        </p:nvSpPr>
        <p:spPr>
          <a:xfrm>
            <a:off x="5974967" y="4515033"/>
            <a:ext cx="51364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CREDITS: This presentation template was created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including icons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and infographics &amp; images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>
              <a:solidFill>
                <a:schemeClr val="accent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80" name="Google Shape;780;p36"/>
          <p:cNvSpPr/>
          <p:nvPr/>
        </p:nvSpPr>
        <p:spPr>
          <a:xfrm rot="9614910">
            <a:off x="-387924" y="2127679"/>
            <a:ext cx="1248371" cy="897944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1" name="Google Shape;781;p36"/>
          <p:cNvGrpSpPr/>
          <p:nvPr/>
        </p:nvGrpSpPr>
        <p:grpSpPr>
          <a:xfrm>
            <a:off x="4915738" y="4754716"/>
            <a:ext cx="372548" cy="803369"/>
            <a:chOff x="-1118986" y="3729104"/>
            <a:chExt cx="251926" cy="543306"/>
          </a:xfrm>
        </p:grpSpPr>
        <p:sp>
          <p:nvSpPr>
            <p:cNvPr id="782" name="Google Shape;782;p36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6" name="Google Shape;786;p36"/>
          <p:cNvGrpSpPr/>
          <p:nvPr/>
        </p:nvGrpSpPr>
        <p:grpSpPr>
          <a:xfrm>
            <a:off x="3476706" y="592455"/>
            <a:ext cx="884281" cy="898581"/>
            <a:chOff x="3065928" y="799802"/>
            <a:chExt cx="663211" cy="673936"/>
          </a:xfrm>
        </p:grpSpPr>
        <p:sp>
          <p:nvSpPr>
            <p:cNvPr id="787" name="Google Shape;787;p36"/>
            <p:cNvSpPr/>
            <p:nvPr/>
          </p:nvSpPr>
          <p:spPr>
            <a:xfrm rot="1593493">
              <a:off x="3246394" y="999120"/>
              <a:ext cx="337232" cy="290748"/>
            </a:xfrm>
            <a:custGeom>
              <a:avLst/>
              <a:gdLst/>
              <a:ahLst/>
              <a:cxnLst/>
              <a:rect l="l" t="t" r="r" b="b"/>
              <a:pathLst>
                <a:path w="2249" h="1939" extrusionOk="0">
                  <a:moveTo>
                    <a:pt x="630" y="1"/>
                  </a:moveTo>
                  <a:cubicBezTo>
                    <a:pt x="587" y="1"/>
                    <a:pt x="543" y="10"/>
                    <a:pt x="502" y="28"/>
                  </a:cubicBezTo>
                  <a:cubicBezTo>
                    <a:pt x="399" y="58"/>
                    <a:pt x="321" y="143"/>
                    <a:pt x="309" y="245"/>
                  </a:cubicBezTo>
                  <a:cubicBezTo>
                    <a:pt x="224" y="300"/>
                    <a:pt x="152" y="366"/>
                    <a:pt x="85" y="451"/>
                  </a:cubicBezTo>
                  <a:cubicBezTo>
                    <a:pt x="25" y="529"/>
                    <a:pt x="1" y="632"/>
                    <a:pt x="31" y="729"/>
                  </a:cubicBezTo>
                  <a:cubicBezTo>
                    <a:pt x="61" y="789"/>
                    <a:pt x="85" y="850"/>
                    <a:pt x="103" y="916"/>
                  </a:cubicBezTo>
                  <a:cubicBezTo>
                    <a:pt x="103" y="970"/>
                    <a:pt x="91" y="1019"/>
                    <a:pt x="79" y="1073"/>
                  </a:cubicBezTo>
                  <a:cubicBezTo>
                    <a:pt x="49" y="1236"/>
                    <a:pt x="146" y="1399"/>
                    <a:pt x="309" y="1448"/>
                  </a:cubicBezTo>
                  <a:cubicBezTo>
                    <a:pt x="339" y="1538"/>
                    <a:pt x="315" y="1563"/>
                    <a:pt x="381" y="1623"/>
                  </a:cubicBezTo>
                  <a:cubicBezTo>
                    <a:pt x="484" y="1708"/>
                    <a:pt x="593" y="1768"/>
                    <a:pt x="714" y="1816"/>
                  </a:cubicBezTo>
                  <a:cubicBezTo>
                    <a:pt x="822" y="1865"/>
                    <a:pt x="931" y="1901"/>
                    <a:pt x="1046" y="1925"/>
                  </a:cubicBezTo>
                  <a:cubicBezTo>
                    <a:pt x="1097" y="1934"/>
                    <a:pt x="1150" y="1939"/>
                    <a:pt x="1203" y="1939"/>
                  </a:cubicBezTo>
                  <a:cubicBezTo>
                    <a:pt x="1256" y="1939"/>
                    <a:pt x="1309" y="1934"/>
                    <a:pt x="1360" y="1925"/>
                  </a:cubicBezTo>
                  <a:cubicBezTo>
                    <a:pt x="1451" y="1919"/>
                    <a:pt x="1541" y="1889"/>
                    <a:pt x="1626" y="1840"/>
                  </a:cubicBezTo>
                  <a:cubicBezTo>
                    <a:pt x="1705" y="1792"/>
                    <a:pt x="1765" y="1714"/>
                    <a:pt x="1783" y="1623"/>
                  </a:cubicBezTo>
                  <a:cubicBezTo>
                    <a:pt x="1822" y="1639"/>
                    <a:pt x="1863" y="1646"/>
                    <a:pt x="1903" y="1646"/>
                  </a:cubicBezTo>
                  <a:cubicBezTo>
                    <a:pt x="2002" y="1646"/>
                    <a:pt x="2098" y="1602"/>
                    <a:pt x="2158" y="1520"/>
                  </a:cubicBezTo>
                  <a:cubicBezTo>
                    <a:pt x="2236" y="1393"/>
                    <a:pt x="2248" y="1242"/>
                    <a:pt x="2206" y="1103"/>
                  </a:cubicBezTo>
                  <a:cubicBezTo>
                    <a:pt x="2158" y="964"/>
                    <a:pt x="2079" y="837"/>
                    <a:pt x="1976" y="735"/>
                  </a:cubicBezTo>
                  <a:cubicBezTo>
                    <a:pt x="1837" y="584"/>
                    <a:pt x="1771" y="372"/>
                    <a:pt x="1566" y="372"/>
                  </a:cubicBezTo>
                  <a:cubicBezTo>
                    <a:pt x="1490" y="153"/>
                    <a:pt x="1282" y="17"/>
                    <a:pt x="1063" y="17"/>
                  </a:cubicBezTo>
                  <a:cubicBezTo>
                    <a:pt x="987" y="17"/>
                    <a:pt x="908" y="34"/>
                    <a:pt x="834" y="70"/>
                  </a:cubicBezTo>
                  <a:cubicBezTo>
                    <a:pt x="774" y="25"/>
                    <a:pt x="702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 rot="1593493">
              <a:off x="3317323" y="1121910"/>
              <a:ext cx="136902" cy="70925"/>
            </a:xfrm>
            <a:custGeom>
              <a:avLst/>
              <a:gdLst/>
              <a:ahLst/>
              <a:cxnLst/>
              <a:rect l="l" t="t" r="r" b="b"/>
              <a:pathLst>
                <a:path w="913" h="473" extrusionOk="0">
                  <a:moveTo>
                    <a:pt x="840" y="1"/>
                  </a:moveTo>
                  <a:cubicBezTo>
                    <a:pt x="822" y="140"/>
                    <a:pt x="744" y="261"/>
                    <a:pt x="635" y="339"/>
                  </a:cubicBezTo>
                  <a:cubicBezTo>
                    <a:pt x="562" y="378"/>
                    <a:pt x="481" y="397"/>
                    <a:pt x="402" y="397"/>
                  </a:cubicBezTo>
                  <a:cubicBezTo>
                    <a:pt x="271" y="397"/>
                    <a:pt x="143" y="346"/>
                    <a:pt x="49" y="249"/>
                  </a:cubicBezTo>
                  <a:lnTo>
                    <a:pt x="0" y="303"/>
                  </a:lnTo>
                  <a:cubicBezTo>
                    <a:pt x="109" y="412"/>
                    <a:pt x="254" y="472"/>
                    <a:pt x="411" y="472"/>
                  </a:cubicBezTo>
                  <a:cubicBezTo>
                    <a:pt x="502" y="472"/>
                    <a:pt x="593" y="448"/>
                    <a:pt x="671" y="406"/>
                  </a:cubicBezTo>
                  <a:cubicBezTo>
                    <a:pt x="804" y="315"/>
                    <a:pt x="895" y="170"/>
                    <a:pt x="913" y="13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6"/>
            <p:cNvSpPr/>
            <p:nvPr/>
          </p:nvSpPr>
          <p:spPr>
            <a:xfrm rot="1593493">
              <a:off x="3267829" y="1062513"/>
              <a:ext cx="62528" cy="54281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42" y="0"/>
                  </a:moveTo>
                  <a:cubicBezTo>
                    <a:pt x="79" y="0"/>
                    <a:pt x="0" y="194"/>
                    <a:pt x="115" y="308"/>
                  </a:cubicBezTo>
                  <a:cubicBezTo>
                    <a:pt x="152" y="345"/>
                    <a:pt x="196" y="362"/>
                    <a:pt x="239" y="362"/>
                  </a:cubicBezTo>
                  <a:cubicBezTo>
                    <a:pt x="331" y="362"/>
                    <a:pt x="417" y="288"/>
                    <a:pt x="417" y="182"/>
                  </a:cubicBezTo>
                  <a:cubicBezTo>
                    <a:pt x="417" y="85"/>
                    <a:pt x="338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6"/>
            <p:cNvSpPr/>
            <p:nvPr/>
          </p:nvSpPr>
          <p:spPr>
            <a:xfrm rot="1593493">
              <a:off x="3469820" y="1099337"/>
              <a:ext cx="53531" cy="5368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6" y="1"/>
                  </a:moveTo>
                  <a:cubicBezTo>
                    <a:pt x="79" y="1"/>
                    <a:pt x="0" y="79"/>
                    <a:pt x="0" y="176"/>
                  </a:cubicBezTo>
                  <a:cubicBezTo>
                    <a:pt x="0" y="273"/>
                    <a:pt x="79" y="357"/>
                    <a:pt x="176" y="357"/>
                  </a:cubicBezTo>
                  <a:cubicBezTo>
                    <a:pt x="278" y="357"/>
                    <a:pt x="357" y="273"/>
                    <a:pt x="357" y="176"/>
                  </a:cubicBezTo>
                  <a:cubicBezTo>
                    <a:pt x="357" y="79"/>
                    <a:pt x="278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6"/>
            <p:cNvSpPr/>
            <p:nvPr/>
          </p:nvSpPr>
          <p:spPr>
            <a:xfrm rot="1593493">
              <a:off x="3215328" y="960982"/>
              <a:ext cx="385215" cy="369170"/>
            </a:xfrm>
            <a:custGeom>
              <a:avLst/>
              <a:gdLst/>
              <a:ahLst/>
              <a:cxnLst/>
              <a:rect l="l" t="t" r="r" b="b"/>
              <a:pathLst>
                <a:path w="2569" h="2462" extrusionOk="0">
                  <a:moveTo>
                    <a:pt x="1263" y="75"/>
                  </a:moveTo>
                  <a:cubicBezTo>
                    <a:pt x="1487" y="75"/>
                    <a:pt x="1704" y="135"/>
                    <a:pt x="1891" y="256"/>
                  </a:cubicBezTo>
                  <a:cubicBezTo>
                    <a:pt x="2242" y="491"/>
                    <a:pt x="2459" y="884"/>
                    <a:pt x="2478" y="1307"/>
                  </a:cubicBezTo>
                  <a:cubicBezTo>
                    <a:pt x="2490" y="1482"/>
                    <a:pt x="2459" y="1652"/>
                    <a:pt x="2387" y="1809"/>
                  </a:cubicBezTo>
                  <a:cubicBezTo>
                    <a:pt x="2278" y="2008"/>
                    <a:pt x="2109" y="2171"/>
                    <a:pt x="1904" y="2262"/>
                  </a:cubicBezTo>
                  <a:cubicBezTo>
                    <a:pt x="1727" y="2344"/>
                    <a:pt x="1537" y="2385"/>
                    <a:pt x="1348" y="2385"/>
                  </a:cubicBezTo>
                  <a:cubicBezTo>
                    <a:pt x="1135" y="2385"/>
                    <a:pt x="923" y="2334"/>
                    <a:pt x="731" y="2232"/>
                  </a:cubicBezTo>
                  <a:cubicBezTo>
                    <a:pt x="369" y="2032"/>
                    <a:pt x="133" y="1658"/>
                    <a:pt x="109" y="1247"/>
                  </a:cubicBezTo>
                  <a:cubicBezTo>
                    <a:pt x="85" y="836"/>
                    <a:pt x="296" y="443"/>
                    <a:pt x="659" y="244"/>
                  </a:cubicBezTo>
                  <a:cubicBezTo>
                    <a:pt x="840" y="135"/>
                    <a:pt x="1052" y="81"/>
                    <a:pt x="1263" y="75"/>
                  </a:cubicBezTo>
                  <a:close/>
                  <a:moveTo>
                    <a:pt x="1258" y="0"/>
                  </a:moveTo>
                  <a:cubicBezTo>
                    <a:pt x="1036" y="0"/>
                    <a:pt x="814" y="59"/>
                    <a:pt x="617" y="177"/>
                  </a:cubicBezTo>
                  <a:cubicBezTo>
                    <a:pt x="230" y="395"/>
                    <a:pt x="0" y="812"/>
                    <a:pt x="24" y="1253"/>
                  </a:cubicBezTo>
                  <a:cubicBezTo>
                    <a:pt x="55" y="1688"/>
                    <a:pt x="308" y="2087"/>
                    <a:pt x="689" y="2298"/>
                  </a:cubicBezTo>
                  <a:cubicBezTo>
                    <a:pt x="888" y="2407"/>
                    <a:pt x="1112" y="2461"/>
                    <a:pt x="1342" y="2461"/>
                  </a:cubicBezTo>
                  <a:cubicBezTo>
                    <a:pt x="1547" y="2461"/>
                    <a:pt x="1746" y="2419"/>
                    <a:pt x="1934" y="2328"/>
                  </a:cubicBezTo>
                  <a:cubicBezTo>
                    <a:pt x="2157" y="2232"/>
                    <a:pt x="2339" y="2062"/>
                    <a:pt x="2453" y="1845"/>
                  </a:cubicBezTo>
                  <a:cubicBezTo>
                    <a:pt x="2532" y="1676"/>
                    <a:pt x="2568" y="1488"/>
                    <a:pt x="2556" y="1307"/>
                  </a:cubicBezTo>
                  <a:cubicBezTo>
                    <a:pt x="2532" y="854"/>
                    <a:pt x="2302" y="443"/>
                    <a:pt x="1928" y="195"/>
                  </a:cubicBezTo>
                  <a:cubicBezTo>
                    <a:pt x="1723" y="65"/>
                    <a:pt x="1491" y="0"/>
                    <a:pt x="1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6"/>
            <p:cNvSpPr/>
            <p:nvPr/>
          </p:nvSpPr>
          <p:spPr>
            <a:xfrm rot="1593493">
              <a:off x="3398337" y="817158"/>
              <a:ext cx="50982" cy="92518"/>
            </a:xfrm>
            <a:custGeom>
              <a:avLst/>
              <a:gdLst/>
              <a:ahLst/>
              <a:cxnLst/>
              <a:rect l="l" t="t" r="r" b="b"/>
              <a:pathLst>
                <a:path w="340" h="617" extrusionOk="0">
                  <a:moveTo>
                    <a:pt x="73" y="0"/>
                  </a:moveTo>
                  <a:lnTo>
                    <a:pt x="1" y="6"/>
                  </a:lnTo>
                  <a:cubicBezTo>
                    <a:pt x="13" y="236"/>
                    <a:pt x="122" y="460"/>
                    <a:pt x="291" y="617"/>
                  </a:cubicBezTo>
                  <a:lnTo>
                    <a:pt x="339" y="562"/>
                  </a:lnTo>
                  <a:cubicBezTo>
                    <a:pt x="182" y="417"/>
                    <a:pt x="91" y="212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6"/>
            <p:cNvSpPr/>
            <p:nvPr/>
          </p:nvSpPr>
          <p:spPr>
            <a:xfrm rot="1593493">
              <a:off x="3532914" y="835326"/>
              <a:ext cx="24591" cy="127905"/>
            </a:xfrm>
            <a:custGeom>
              <a:avLst/>
              <a:gdLst/>
              <a:ahLst/>
              <a:cxnLst/>
              <a:rect l="l" t="t" r="r" b="b"/>
              <a:pathLst>
                <a:path w="164" h="853" extrusionOk="0">
                  <a:moveTo>
                    <a:pt x="73" y="0"/>
                  </a:moveTo>
                  <a:lnTo>
                    <a:pt x="0" y="7"/>
                  </a:lnTo>
                  <a:lnTo>
                    <a:pt x="85" y="852"/>
                  </a:lnTo>
                  <a:lnTo>
                    <a:pt x="163" y="84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6"/>
            <p:cNvSpPr/>
            <p:nvPr/>
          </p:nvSpPr>
          <p:spPr>
            <a:xfrm rot="1593493">
              <a:off x="3584374" y="927300"/>
              <a:ext cx="38237" cy="93417"/>
            </a:xfrm>
            <a:custGeom>
              <a:avLst/>
              <a:gdLst/>
              <a:ahLst/>
              <a:cxnLst/>
              <a:rect l="l" t="t" r="r" b="b"/>
              <a:pathLst>
                <a:path w="255" h="623" extrusionOk="0">
                  <a:moveTo>
                    <a:pt x="182" y="0"/>
                  </a:moveTo>
                  <a:lnTo>
                    <a:pt x="1" y="604"/>
                  </a:lnTo>
                  <a:lnTo>
                    <a:pt x="73" y="623"/>
                  </a:lnTo>
                  <a:lnTo>
                    <a:pt x="255" y="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6"/>
            <p:cNvSpPr/>
            <p:nvPr/>
          </p:nvSpPr>
          <p:spPr>
            <a:xfrm rot="1593493">
              <a:off x="3639876" y="1050531"/>
              <a:ext cx="74524" cy="83521"/>
            </a:xfrm>
            <a:custGeom>
              <a:avLst/>
              <a:gdLst/>
              <a:ahLst/>
              <a:cxnLst/>
              <a:rect l="l" t="t" r="r" b="b"/>
              <a:pathLst>
                <a:path w="497" h="557" extrusionOk="0">
                  <a:moveTo>
                    <a:pt x="436" y="1"/>
                  </a:moveTo>
                  <a:lnTo>
                    <a:pt x="1" y="508"/>
                  </a:lnTo>
                  <a:lnTo>
                    <a:pt x="55" y="557"/>
                  </a:lnTo>
                  <a:lnTo>
                    <a:pt x="496" y="5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6"/>
            <p:cNvSpPr/>
            <p:nvPr/>
          </p:nvSpPr>
          <p:spPr>
            <a:xfrm rot="1593493">
              <a:off x="3194761" y="820321"/>
              <a:ext cx="109761" cy="76173"/>
            </a:xfrm>
            <a:custGeom>
              <a:avLst/>
              <a:gdLst/>
              <a:ahLst/>
              <a:cxnLst/>
              <a:rect l="l" t="t" r="r" b="b"/>
              <a:pathLst>
                <a:path w="732" h="508" extrusionOk="0">
                  <a:moveTo>
                    <a:pt x="42" y="0"/>
                  </a:moveTo>
                  <a:lnTo>
                    <a:pt x="0" y="61"/>
                  </a:lnTo>
                  <a:lnTo>
                    <a:pt x="695" y="508"/>
                  </a:lnTo>
                  <a:lnTo>
                    <a:pt x="731" y="4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6"/>
            <p:cNvSpPr/>
            <p:nvPr/>
          </p:nvSpPr>
          <p:spPr>
            <a:xfrm rot="1593493">
              <a:off x="3144425" y="938162"/>
              <a:ext cx="98066" cy="26391"/>
            </a:xfrm>
            <a:custGeom>
              <a:avLst/>
              <a:gdLst/>
              <a:ahLst/>
              <a:cxnLst/>
              <a:rect l="l" t="t" r="r" b="b"/>
              <a:pathLst>
                <a:path w="654" h="176" extrusionOk="0">
                  <a:moveTo>
                    <a:pt x="13" y="0"/>
                  </a:moveTo>
                  <a:lnTo>
                    <a:pt x="1" y="73"/>
                  </a:lnTo>
                  <a:lnTo>
                    <a:pt x="641" y="176"/>
                  </a:lnTo>
                  <a:lnTo>
                    <a:pt x="654" y="9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6"/>
            <p:cNvSpPr/>
            <p:nvPr/>
          </p:nvSpPr>
          <p:spPr>
            <a:xfrm rot="1593493">
              <a:off x="3074895" y="1044747"/>
              <a:ext cx="107062" cy="65377"/>
            </a:xfrm>
            <a:custGeom>
              <a:avLst/>
              <a:gdLst/>
              <a:ahLst/>
              <a:cxnLst/>
              <a:rect l="l" t="t" r="r" b="b"/>
              <a:pathLst>
                <a:path w="714" h="436" extrusionOk="0">
                  <a:moveTo>
                    <a:pt x="677" y="0"/>
                  </a:moveTo>
                  <a:lnTo>
                    <a:pt x="1" y="369"/>
                  </a:lnTo>
                  <a:lnTo>
                    <a:pt x="37" y="435"/>
                  </a:lnTo>
                  <a:lnTo>
                    <a:pt x="714" y="6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6"/>
            <p:cNvSpPr/>
            <p:nvPr/>
          </p:nvSpPr>
          <p:spPr>
            <a:xfrm rot="1593493">
              <a:off x="3124309" y="1149367"/>
              <a:ext cx="59829" cy="77223"/>
            </a:xfrm>
            <a:custGeom>
              <a:avLst/>
              <a:gdLst/>
              <a:ahLst/>
              <a:cxnLst/>
              <a:rect l="l" t="t" r="r" b="b"/>
              <a:pathLst>
                <a:path w="399" h="515" extrusionOk="0">
                  <a:moveTo>
                    <a:pt x="339" y="1"/>
                  </a:moveTo>
                  <a:lnTo>
                    <a:pt x="0" y="472"/>
                  </a:lnTo>
                  <a:lnTo>
                    <a:pt x="61" y="514"/>
                  </a:lnTo>
                  <a:lnTo>
                    <a:pt x="399" y="4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6"/>
            <p:cNvSpPr/>
            <p:nvPr/>
          </p:nvSpPr>
          <p:spPr>
            <a:xfrm rot="1593493">
              <a:off x="3141594" y="1270073"/>
              <a:ext cx="76323" cy="102564"/>
            </a:xfrm>
            <a:custGeom>
              <a:avLst/>
              <a:gdLst/>
              <a:ahLst/>
              <a:cxnLst/>
              <a:rect l="l" t="t" r="r" b="b"/>
              <a:pathLst>
                <a:path w="509" h="684" extrusionOk="0">
                  <a:moveTo>
                    <a:pt x="448" y="0"/>
                  </a:moveTo>
                  <a:lnTo>
                    <a:pt x="1" y="635"/>
                  </a:lnTo>
                  <a:lnTo>
                    <a:pt x="61" y="683"/>
                  </a:lnTo>
                  <a:lnTo>
                    <a:pt x="508" y="4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6"/>
            <p:cNvSpPr/>
            <p:nvPr/>
          </p:nvSpPr>
          <p:spPr>
            <a:xfrm rot="1593493">
              <a:off x="3249987" y="1337710"/>
              <a:ext cx="24591" cy="137802"/>
            </a:xfrm>
            <a:custGeom>
              <a:avLst/>
              <a:gdLst/>
              <a:ahLst/>
              <a:cxnLst/>
              <a:rect l="l" t="t" r="r" b="b"/>
              <a:pathLst>
                <a:path w="164" h="919" extrusionOk="0">
                  <a:moveTo>
                    <a:pt x="73" y="0"/>
                  </a:moveTo>
                  <a:lnTo>
                    <a:pt x="0" y="6"/>
                  </a:lnTo>
                  <a:lnTo>
                    <a:pt x="91" y="919"/>
                  </a:lnTo>
                  <a:lnTo>
                    <a:pt x="163" y="9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6"/>
            <p:cNvSpPr/>
            <p:nvPr/>
          </p:nvSpPr>
          <p:spPr>
            <a:xfrm rot="1593493">
              <a:off x="3340743" y="1396532"/>
              <a:ext cx="40036" cy="61778"/>
            </a:xfrm>
            <a:custGeom>
              <a:avLst/>
              <a:gdLst/>
              <a:ahLst/>
              <a:cxnLst/>
              <a:rect l="l" t="t" r="r" b="b"/>
              <a:pathLst>
                <a:path w="267" h="412" extrusionOk="0">
                  <a:moveTo>
                    <a:pt x="67" y="1"/>
                  </a:moveTo>
                  <a:lnTo>
                    <a:pt x="0" y="37"/>
                  </a:lnTo>
                  <a:lnTo>
                    <a:pt x="200" y="412"/>
                  </a:lnTo>
                  <a:lnTo>
                    <a:pt x="266" y="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6"/>
            <p:cNvSpPr/>
            <p:nvPr/>
          </p:nvSpPr>
          <p:spPr>
            <a:xfrm rot="1593493">
              <a:off x="3455141" y="1409888"/>
              <a:ext cx="49033" cy="53681"/>
            </a:xfrm>
            <a:custGeom>
              <a:avLst/>
              <a:gdLst/>
              <a:ahLst/>
              <a:cxnLst/>
              <a:rect l="l" t="t" r="r" b="b"/>
              <a:pathLst>
                <a:path w="327" h="358" extrusionOk="0">
                  <a:moveTo>
                    <a:pt x="61" y="1"/>
                  </a:moveTo>
                  <a:lnTo>
                    <a:pt x="0" y="55"/>
                  </a:lnTo>
                  <a:lnTo>
                    <a:pt x="272" y="357"/>
                  </a:lnTo>
                  <a:lnTo>
                    <a:pt x="326" y="30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6"/>
            <p:cNvSpPr/>
            <p:nvPr/>
          </p:nvSpPr>
          <p:spPr>
            <a:xfrm rot="1593493">
              <a:off x="3541489" y="1388047"/>
              <a:ext cx="90718" cy="45434"/>
            </a:xfrm>
            <a:custGeom>
              <a:avLst/>
              <a:gdLst/>
              <a:ahLst/>
              <a:cxnLst/>
              <a:rect l="l" t="t" r="r" b="b"/>
              <a:pathLst>
                <a:path w="605" h="303" extrusionOk="0">
                  <a:moveTo>
                    <a:pt x="30" y="1"/>
                  </a:moveTo>
                  <a:lnTo>
                    <a:pt x="0" y="67"/>
                  </a:lnTo>
                  <a:lnTo>
                    <a:pt x="574" y="303"/>
                  </a:lnTo>
                  <a:lnTo>
                    <a:pt x="604" y="2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6"/>
            <p:cNvSpPr/>
            <p:nvPr/>
          </p:nvSpPr>
          <p:spPr>
            <a:xfrm rot="1593493">
              <a:off x="3637273" y="1281943"/>
              <a:ext cx="81721" cy="13795"/>
            </a:xfrm>
            <a:custGeom>
              <a:avLst/>
              <a:gdLst/>
              <a:ahLst/>
              <a:cxnLst/>
              <a:rect l="l" t="t" r="r" b="b"/>
              <a:pathLst>
                <a:path w="545" h="92" extrusionOk="0">
                  <a:moveTo>
                    <a:pt x="538" y="1"/>
                  </a:moveTo>
                  <a:lnTo>
                    <a:pt x="1" y="19"/>
                  </a:lnTo>
                  <a:lnTo>
                    <a:pt x="7" y="91"/>
                  </a:lnTo>
                  <a:lnTo>
                    <a:pt x="544" y="73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1725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"/>
          <p:cNvSpPr/>
          <p:nvPr/>
        </p:nvSpPr>
        <p:spPr>
          <a:xfrm flipH="1">
            <a:off x="-15923" y="4989736"/>
            <a:ext cx="12223856" cy="245016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37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9" name="Google Shape;809;p37"/>
          <p:cNvSpPr/>
          <p:nvPr/>
        </p:nvSpPr>
        <p:spPr>
          <a:xfrm>
            <a:off x="988604" y="14139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37"/>
          <p:cNvSpPr/>
          <p:nvPr/>
        </p:nvSpPr>
        <p:spPr>
          <a:xfrm>
            <a:off x="2175555" y="79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1" name="Google Shape;811;p37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2" name="Google Shape;812;p37"/>
          <p:cNvSpPr/>
          <p:nvPr/>
        </p:nvSpPr>
        <p:spPr>
          <a:xfrm>
            <a:off x="358968" y="28003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3" name="Google Shape;813;p37"/>
          <p:cNvSpPr/>
          <p:nvPr/>
        </p:nvSpPr>
        <p:spPr>
          <a:xfrm>
            <a:off x="10119633" y="7766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37"/>
          <p:cNvSpPr/>
          <p:nvPr/>
        </p:nvSpPr>
        <p:spPr>
          <a:xfrm>
            <a:off x="10909470" y="3339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37"/>
          <p:cNvSpPr/>
          <p:nvPr/>
        </p:nvSpPr>
        <p:spPr>
          <a:xfrm>
            <a:off x="10090198" y="2044278"/>
            <a:ext cx="350743" cy="37006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37"/>
          <p:cNvSpPr/>
          <p:nvPr/>
        </p:nvSpPr>
        <p:spPr>
          <a:xfrm>
            <a:off x="11861388" y="23441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37"/>
          <p:cNvSpPr/>
          <p:nvPr/>
        </p:nvSpPr>
        <p:spPr>
          <a:xfrm>
            <a:off x="2194153" y="154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37"/>
          <p:cNvSpPr/>
          <p:nvPr/>
        </p:nvSpPr>
        <p:spPr>
          <a:xfrm>
            <a:off x="11195620" y="16148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37"/>
          <p:cNvSpPr/>
          <p:nvPr/>
        </p:nvSpPr>
        <p:spPr>
          <a:xfrm>
            <a:off x="9284687" y="334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37"/>
          <p:cNvSpPr/>
          <p:nvPr/>
        </p:nvSpPr>
        <p:spPr>
          <a:xfrm>
            <a:off x="3363870" y="2608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7"/>
          <p:cNvSpPr/>
          <p:nvPr/>
        </p:nvSpPr>
        <p:spPr>
          <a:xfrm>
            <a:off x="11861388" y="2101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7"/>
          <p:cNvSpPr/>
          <p:nvPr/>
        </p:nvSpPr>
        <p:spPr>
          <a:xfrm>
            <a:off x="9910997" y="3055197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37"/>
          <p:cNvSpPr/>
          <p:nvPr/>
        </p:nvSpPr>
        <p:spPr>
          <a:xfrm>
            <a:off x="2002335" y="3965420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37"/>
          <p:cNvGrpSpPr/>
          <p:nvPr/>
        </p:nvGrpSpPr>
        <p:grpSpPr>
          <a:xfrm>
            <a:off x="10909451" y="3915281"/>
            <a:ext cx="423684" cy="396083"/>
            <a:chOff x="2043976" y="3775410"/>
            <a:chExt cx="317763" cy="297062"/>
          </a:xfrm>
        </p:grpSpPr>
        <p:sp>
          <p:nvSpPr>
            <p:cNvPr id="825" name="Google Shape;825;p37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9" name="Google Shape;829;p37"/>
          <p:cNvSpPr/>
          <p:nvPr/>
        </p:nvSpPr>
        <p:spPr>
          <a:xfrm rot="6078089">
            <a:off x="998664" y="2123934"/>
            <a:ext cx="917088" cy="1131532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15192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"/>
          <p:cNvSpPr/>
          <p:nvPr/>
        </p:nvSpPr>
        <p:spPr>
          <a:xfrm>
            <a:off x="10064292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8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8"/>
          <p:cNvSpPr/>
          <p:nvPr/>
        </p:nvSpPr>
        <p:spPr>
          <a:xfrm flipH="1">
            <a:off x="14611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4" name="Google Shape;834;p38"/>
          <p:cNvGrpSpPr/>
          <p:nvPr/>
        </p:nvGrpSpPr>
        <p:grpSpPr>
          <a:xfrm flipH="1">
            <a:off x="7882326" y="3903901"/>
            <a:ext cx="4745175" cy="3345683"/>
            <a:chOff x="-212950" y="2797175"/>
            <a:chExt cx="3558881" cy="2509262"/>
          </a:xfrm>
        </p:grpSpPr>
        <p:sp>
          <p:nvSpPr>
            <p:cNvPr id="835" name="Google Shape;835;p38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6" name="Google Shape;846;p38"/>
          <p:cNvSpPr/>
          <p:nvPr/>
        </p:nvSpPr>
        <p:spPr>
          <a:xfrm flipH="1">
            <a:off x="7499663" y="6134669"/>
            <a:ext cx="592704" cy="2644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38"/>
          <p:cNvSpPr/>
          <p:nvPr/>
        </p:nvSpPr>
        <p:spPr>
          <a:xfrm flipH="1">
            <a:off x="3894066" y="6600433"/>
            <a:ext cx="813503" cy="362865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8"/>
          <p:cNvSpPr/>
          <p:nvPr/>
        </p:nvSpPr>
        <p:spPr>
          <a:xfrm>
            <a:off x="10662185" y="374316"/>
            <a:ext cx="2302169" cy="698065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38"/>
          <p:cNvSpPr/>
          <p:nvPr/>
        </p:nvSpPr>
        <p:spPr>
          <a:xfrm flipH="1">
            <a:off x="785685" y="1232704"/>
            <a:ext cx="1196777" cy="36289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38"/>
          <p:cNvSpPr/>
          <p:nvPr/>
        </p:nvSpPr>
        <p:spPr>
          <a:xfrm>
            <a:off x="2378555" y="8097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38"/>
          <p:cNvSpPr/>
          <p:nvPr/>
        </p:nvSpPr>
        <p:spPr>
          <a:xfrm>
            <a:off x="2761900" y="3028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38"/>
          <p:cNvSpPr/>
          <p:nvPr/>
        </p:nvSpPr>
        <p:spPr>
          <a:xfrm>
            <a:off x="1698320" y="3226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38"/>
          <p:cNvSpPr/>
          <p:nvPr/>
        </p:nvSpPr>
        <p:spPr>
          <a:xfrm>
            <a:off x="10901186" y="4966407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38"/>
          <p:cNvSpPr/>
          <p:nvPr/>
        </p:nvSpPr>
        <p:spPr>
          <a:xfrm>
            <a:off x="5569020" y="558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38"/>
          <p:cNvSpPr/>
          <p:nvPr/>
        </p:nvSpPr>
        <p:spPr>
          <a:xfrm>
            <a:off x="3981455" y="1296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38"/>
          <p:cNvSpPr/>
          <p:nvPr/>
        </p:nvSpPr>
        <p:spPr>
          <a:xfrm>
            <a:off x="11081282" y="332607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38"/>
          <p:cNvSpPr/>
          <p:nvPr/>
        </p:nvSpPr>
        <p:spPr>
          <a:xfrm>
            <a:off x="4766368" y="11206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38"/>
          <p:cNvSpPr/>
          <p:nvPr/>
        </p:nvSpPr>
        <p:spPr>
          <a:xfrm>
            <a:off x="9994339" y="5361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38"/>
          <p:cNvSpPr/>
          <p:nvPr/>
        </p:nvSpPr>
        <p:spPr>
          <a:xfrm>
            <a:off x="11195620" y="24530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38"/>
          <p:cNvSpPr/>
          <p:nvPr/>
        </p:nvSpPr>
        <p:spPr>
          <a:xfrm>
            <a:off x="11778288" y="2902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1272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263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4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3324500" y="723333"/>
            <a:ext cx="5543200" cy="13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960867" y="4146800"/>
            <a:ext cx="32892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2"/>
          </p:nvPr>
        </p:nvSpPr>
        <p:spPr>
          <a:xfrm>
            <a:off x="1961267" y="3535200"/>
            <a:ext cx="32884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>
            <a:off x="6942733" y="4146800"/>
            <a:ext cx="32884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6943133" y="3535200"/>
            <a:ext cx="32876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 rot="10800000">
            <a:off x="8396936" y="-203100"/>
            <a:ext cx="4028829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 rot="-5400000" flipH="1">
            <a:off x="140863" y="3194705"/>
            <a:ext cx="3230136" cy="443539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602387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 flipH="1">
            <a:off x="11118593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 flipH="1">
            <a:off x="9594026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 flipH="1">
            <a:off x="1219526" y="57907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 flipH="1">
            <a:off x="1733042" y="6458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 flipH="1">
            <a:off x="-689" y="51604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 flipH="1">
            <a:off x="618852" y="5482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 flipH="1">
            <a:off x="10397294" y="17418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 flipH="1">
            <a:off x="11417236" y="22215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 flipH="1">
            <a:off x="413761" y="64583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 flipH="1">
            <a:off x="11808745" y="35031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5"/>
          <p:cNvSpPr/>
          <p:nvPr/>
        </p:nvSpPr>
        <p:spPr>
          <a:xfrm flipH="1">
            <a:off x="961391" y="45700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5"/>
          <p:cNvSpPr/>
          <p:nvPr/>
        </p:nvSpPr>
        <p:spPr>
          <a:xfrm flipH="1">
            <a:off x="343803" y="3538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0502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302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49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9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948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713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055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4092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2259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-46733" y="61355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-46733" y="62581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6"/>
          <p:cNvSpPr/>
          <p:nvPr/>
        </p:nvSpPr>
        <p:spPr>
          <a:xfrm>
            <a:off x="1291655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546766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2220263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481381" y="14199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11128068" y="36217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11668348" y="28598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11800955" y="47305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10956986" y="615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300664" y="39437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11598388" y="393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10313233" y="-14380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926420" y="33588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35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 rot="10800000" flipH="1">
            <a:off x="-461767" y="-203100"/>
            <a:ext cx="5369845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7"/>
          <p:cNvSpPr/>
          <p:nvPr/>
        </p:nvSpPr>
        <p:spPr>
          <a:xfrm rot="5400000">
            <a:off x="8698133" y="3299852"/>
            <a:ext cx="3230136" cy="422510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7"/>
          <p:cNvSpPr/>
          <p:nvPr/>
        </p:nvSpPr>
        <p:spPr>
          <a:xfrm>
            <a:off x="1291655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546766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2220263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10445833" y="57907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024170" y="10087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5254614" y="5070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11275188" y="5482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6375068" y="173330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>
            <a:off x="4231520" y="11549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11345134" y="64583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712781" y="55704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11550231" y="3639383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7848304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2015168" y="61697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195033" y="1921933"/>
            <a:ext cx="5691200" cy="85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1040833" y="3039651"/>
            <a:ext cx="5999600" cy="18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63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28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-46733" y="5932320"/>
            <a:ext cx="12238773" cy="970845"/>
            <a:chOff x="-35050" y="4449240"/>
            <a:chExt cx="9179080" cy="728134"/>
          </a:xfrm>
        </p:grpSpPr>
        <p:sp>
          <p:nvSpPr>
            <p:cNvPr id="134" name="Google Shape;134;p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" name="Google Shape;136;p9"/>
          <p:cNvSpPr/>
          <p:nvPr/>
        </p:nvSpPr>
        <p:spPr>
          <a:xfrm>
            <a:off x="2" y="1716936"/>
            <a:ext cx="12191993" cy="5428849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280933" y="723333"/>
            <a:ext cx="7630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281100" y="195941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2"/>
          </p:nvPr>
        </p:nvSpPr>
        <p:spPr>
          <a:xfrm>
            <a:off x="3911600" y="2769017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3"/>
          </p:nvPr>
        </p:nvSpPr>
        <p:spPr>
          <a:xfrm>
            <a:off x="2281000" y="3664584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4"/>
          </p:nvPr>
        </p:nvSpPr>
        <p:spPr>
          <a:xfrm>
            <a:off x="8055951" y="4588000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5"/>
          </p:nvPr>
        </p:nvSpPr>
        <p:spPr>
          <a:xfrm>
            <a:off x="961384" y="4588000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169097" y="364590"/>
            <a:ext cx="11853619" cy="3439729"/>
            <a:chOff x="126822" y="273441"/>
            <a:chExt cx="8890214" cy="2579797"/>
          </a:xfrm>
        </p:grpSpPr>
        <p:sp>
          <p:nvSpPr>
            <p:cNvPr id="144" name="Google Shape;144;p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8501323" y="140588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990878" y="273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88865" y="1172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721048" y="597320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17399" y="1529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96488" y="17593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56728" y="28005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8373211" y="39536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7592932" y="791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8725307" y="2382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9540820" y="39949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/>
          <p:nvPr/>
        </p:nvSpPr>
        <p:spPr>
          <a:xfrm>
            <a:off x="1969748" y="3705815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979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6096000" y="732087"/>
            <a:ext cx="5134400" cy="31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8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2800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01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90CE07C9-29AA-9D36-9207-441F4CAF1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29391" y="2"/>
            <a:ext cx="662610" cy="6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6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ampines Singapore - latest guide and real estate information, places of  interest &amp; things to do | 99.co">
            <a:extLst>
              <a:ext uri="{FF2B5EF4-FFF2-40B4-BE49-F238E27FC236}">
                <a16:creationId xmlns:a16="http://schemas.microsoft.com/office/drawing/2014/main" id="{7CDF1A91-C293-8EE8-ED47-BA222B5B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2" y="3043237"/>
            <a:ext cx="11193915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1" name="Google Shape;1151;p46"/>
          <p:cNvSpPr/>
          <p:nvPr/>
        </p:nvSpPr>
        <p:spPr>
          <a:xfrm>
            <a:off x="1433081" y="1556406"/>
            <a:ext cx="4239058" cy="1115350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2" name="Google Shape;1152;p46"/>
          <p:cNvSpPr txBox="1">
            <a:spLocks noGrp="1"/>
          </p:cNvSpPr>
          <p:nvPr>
            <p:ph type="subTitle" idx="1"/>
          </p:nvPr>
        </p:nvSpPr>
        <p:spPr>
          <a:xfrm>
            <a:off x="1433080" y="1686764"/>
            <a:ext cx="3981883" cy="80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9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4</a:t>
            </a:r>
            <a:endParaRPr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3" name="Google Shape;1153;p46"/>
          <p:cNvSpPr txBox="1">
            <a:spLocks noGrp="1"/>
          </p:cNvSpPr>
          <p:nvPr>
            <p:ph type="ctrTitle"/>
          </p:nvPr>
        </p:nvSpPr>
        <p:spPr>
          <a:xfrm>
            <a:off x="1247342" y="2571739"/>
            <a:ext cx="6831082" cy="19002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NEIGHBOURHOOD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5FBF-C315-4EE6-9529-8A498663F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404" y="-20657"/>
            <a:ext cx="970806" cy="636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85;p50">
            <a:extLst>
              <a:ext uri="{FF2B5EF4-FFF2-40B4-BE49-F238E27FC236}">
                <a16:creationId xmlns:a16="http://schemas.microsoft.com/office/drawing/2014/main" id="{5DBB06C8-8186-CEBB-2BEA-174A4D51B53C}"/>
              </a:ext>
            </a:extLst>
          </p:cNvPr>
          <p:cNvGrpSpPr/>
          <p:nvPr/>
        </p:nvGrpSpPr>
        <p:grpSpPr>
          <a:xfrm rot="-179231">
            <a:off x="1457492" y="4182679"/>
            <a:ext cx="1440627" cy="2117216"/>
            <a:chOff x="1380517" y="904887"/>
            <a:chExt cx="1192926" cy="1763262"/>
          </a:xfrm>
        </p:grpSpPr>
        <p:sp>
          <p:nvSpPr>
            <p:cNvPr id="4" name="Google Shape;1586;p50">
              <a:extLst>
                <a:ext uri="{FF2B5EF4-FFF2-40B4-BE49-F238E27FC236}">
                  <a16:creationId xmlns:a16="http://schemas.microsoft.com/office/drawing/2014/main" id="{188547A8-4DF3-A861-267A-DB15F449FDAB}"/>
                </a:ext>
              </a:extLst>
            </p:cNvPr>
            <p:cNvSpPr/>
            <p:nvPr/>
          </p:nvSpPr>
          <p:spPr>
            <a:xfrm flipH="1">
              <a:off x="1838249" y="904887"/>
              <a:ext cx="175882" cy="1763262"/>
            </a:xfrm>
            <a:custGeom>
              <a:avLst/>
              <a:gdLst/>
              <a:ahLst/>
              <a:cxnLst/>
              <a:rect l="l" t="t" r="r" b="b"/>
              <a:pathLst>
                <a:path w="3527" h="34652" extrusionOk="0">
                  <a:moveTo>
                    <a:pt x="1551" y="0"/>
                  </a:moveTo>
                  <a:lnTo>
                    <a:pt x="1" y="92"/>
                  </a:lnTo>
                  <a:lnTo>
                    <a:pt x="1976" y="34651"/>
                  </a:lnTo>
                  <a:lnTo>
                    <a:pt x="3527" y="34560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Google Shape;1587;p50">
              <a:extLst>
                <a:ext uri="{FF2B5EF4-FFF2-40B4-BE49-F238E27FC236}">
                  <a16:creationId xmlns:a16="http://schemas.microsoft.com/office/drawing/2014/main" id="{BC558AD0-A3AC-ECB7-D0AD-C0D77E170328}"/>
                </a:ext>
              </a:extLst>
            </p:cNvPr>
            <p:cNvSpPr/>
            <p:nvPr/>
          </p:nvSpPr>
          <p:spPr>
            <a:xfrm flipH="1">
              <a:off x="1380517" y="912621"/>
              <a:ext cx="1192926" cy="1045582"/>
            </a:xfrm>
            <a:custGeom>
              <a:avLst/>
              <a:gdLst/>
              <a:ahLst/>
              <a:cxnLst/>
              <a:rect l="l" t="t" r="r" b="b"/>
              <a:pathLst>
                <a:path w="23922" h="20548" extrusionOk="0">
                  <a:moveTo>
                    <a:pt x="23436" y="0"/>
                  </a:moveTo>
                  <a:lnTo>
                    <a:pt x="23436" y="0"/>
                  </a:lnTo>
                  <a:lnTo>
                    <a:pt x="23436" y="0"/>
                  </a:lnTo>
                  <a:cubicBezTo>
                    <a:pt x="23436" y="0"/>
                    <a:pt x="23436" y="0"/>
                    <a:pt x="23436" y="0"/>
                  </a:cubicBezTo>
                  <a:close/>
                  <a:moveTo>
                    <a:pt x="23436" y="0"/>
                  </a:moveTo>
                  <a:cubicBezTo>
                    <a:pt x="23375" y="9"/>
                    <a:pt x="1" y="1672"/>
                    <a:pt x="31" y="1672"/>
                  </a:cubicBezTo>
                  <a:lnTo>
                    <a:pt x="1976" y="20548"/>
                  </a:lnTo>
                  <a:lnTo>
                    <a:pt x="23922" y="18694"/>
                  </a:lnTo>
                  <a:lnTo>
                    <a:pt x="23436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6" name="Google Shape;1588;p50">
              <a:extLst>
                <a:ext uri="{FF2B5EF4-FFF2-40B4-BE49-F238E27FC236}">
                  <a16:creationId xmlns:a16="http://schemas.microsoft.com/office/drawing/2014/main" id="{2B3B121C-7438-4FE2-499F-C71CAF4DCD8B}"/>
                </a:ext>
              </a:extLst>
            </p:cNvPr>
            <p:cNvGrpSpPr/>
            <p:nvPr/>
          </p:nvGrpSpPr>
          <p:grpSpPr>
            <a:xfrm flipH="1">
              <a:off x="1636710" y="1119163"/>
              <a:ext cx="606337" cy="597032"/>
              <a:chOff x="2885575" y="2856725"/>
              <a:chExt cx="303975" cy="293325"/>
            </a:xfrm>
          </p:grpSpPr>
          <p:sp>
            <p:nvSpPr>
              <p:cNvPr id="7" name="Google Shape;1589;p50">
                <a:extLst>
                  <a:ext uri="{FF2B5EF4-FFF2-40B4-BE49-F238E27FC236}">
                    <a16:creationId xmlns:a16="http://schemas.microsoft.com/office/drawing/2014/main" id="{3697E55E-77A7-2857-F676-74377691EB58}"/>
                  </a:ext>
                </a:extLst>
              </p:cNvPr>
              <p:cNvSpPr/>
              <p:nvPr/>
            </p:nvSpPr>
            <p:spPr>
              <a:xfrm>
                <a:off x="2885575" y="2856725"/>
                <a:ext cx="303975" cy="2933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733" fill="none" extrusionOk="0">
                    <a:moveTo>
                      <a:pt x="12159" y="5866"/>
                    </a:moveTo>
                    <a:cubicBezTo>
                      <a:pt x="12159" y="9088"/>
                      <a:pt x="9545" y="11733"/>
                      <a:pt x="6262" y="11733"/>
                    </a:cubicBezTo>
                    <a:cubicBezTo>
                      <a:pt x="3040" y="11733"/>
                      <a:pt x="1" y="9149"/>
                      <a:pt x="1" y="5927"/>
                    </a:cubicBezTo>
                    <a:cubicBezTo>
                      <a:pt x="1" y="2705"/>
                      <a:pt x="2979" y="0"/>
                      <a:pt x="6262" y="0"/>
                    </a:cubicBezTo>
                    <a:cubicBezTo>
                      <a:pt x="9484" y="0"/>
                      <a:pt x="12159" y="2614"/>
                      <a:pt x="12159" y="5866"/>
                    </a:cubicBezTo>
                    <a:close/>
                  </a:path>
                </a:pathLst>
              </a:custGeom>
              <a:noFill/>
              <a:ln w="288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" name="Google Shape;1590;p50">
                <a:extLst>
                  <a:ext uri="{FF2B5EF4-FFF2-40B4-BE49-F238E27FC236}">
                    <a16:creationId xmlns:a16="http://schemas.microsoft.com/office/drawing/2014/main" id="{C8871442-D767-EB50-49A9-22DA99769C68}"/>
                  </a:ext>
                </a:extLst>
              </p:cNvPr>
              <p:cNvSpPr/>
              <p:nvPr/>
            </p:nvSpPr>
            <p:spPr>
              <a:xfrm>
                <a:off x="2924325" y="2912175"/>
                <a:ext cx="2318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7236" fill="none" extrusionOk="0">
                    <a:moveTo>
                      <a:pt x="1" y="1"/>
                    </a:moveTo>
                    <a:lnTo>
                      <a:pt x="9272" y="7235"/>
                    </a:lnTo>
                  </a:path>
                </a:pathLst>
              </a:custGeom>
              <a:noFill/>
              <a:ln w="288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9" name="Google Shape;1592;p50">
            <a:extLst>
              <a:ext uri="{FF2B5EF4-FFF2-40B4-BE49-F238E27FC236}">
                <a16:creationId xmlns:a16="http://schemas.microsoft.com/office/drawing/2014/main" id="{C4B75167-2619-F6C3-2AE3-9416355BB638}"/>
              </a:ext>
            </a:extLst>
          </p:cNvPr>
          <p:cNvSpPr/>
          <p:nvPr/>
        </p:nvSpPr>
        <p:spPr>
          <a:xfrm>
            <a:off x="3029668" y="2101625"/>
            <a:ext cx="198081" cy="4197087"/>
          </a:xfrm>
          <a:custGeom>
            <a:avLst/>
            <a:gdLst/>
            <a:ahLst/>
            <a:cxnLst/>
            <a:rect l="l" t="t" r="r" b="b"/>
            <a:pathLst>
              <a:path w="8001" h="158115" extrusionOk="0">
                <a:moveTo>
                  <a:pt x="0" y="0"/>
                </a:moveTo>
                <a:lnTo>
                  <a:pt x="4191" y="158115"/>
                </a:lnTo>
                <a:lnTo>
                  <a:pt x="8001" y="158115"/>
                </a:lnTo>
                <a:lnTo>
                  <a:pt x="381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611;p50">
            <a:extLst>
              <a:ext uri="{FF2B5EF4-FFF2-40B4-BE49-F238E27FC236}">
                <a16:creationId xmlns:a16="http://schemas.microsoft.com/office/drawing/2014/main" id="{454E5806-96EC-1F83-3973-08283515791A}"/>
              </a:ext>
            </a:extLst>
          </p:cNvPr>
          <p:cNvSpPr/>
          <p:nvPr/>
        </p:nvSpPr>
        <p:spPr>
          <a:xfrm rot="21419793" flipH="1">
            <a:off x="3463099" y="4181718"/>
            <a:ext cx="212421" cy="2117076"/>
          </a:xfrm>
          <a:custGeom>
            <a:avLst/>
            <a:gdLst/>
            <a:ahLst/>
            <a:cxnLst/>
            <a:rect l="l" t="t" r="r" b="b"/>
            <a:pathLst>
              <a:path w="3527" h="34652" extrusionOk="0">
                <a:moveTo>
                  <a:pt x="1551" y="0"/>
                </a:moveTo>
                <a:lnTo>
                  <a:pt x="1" y="92"/>
                </a:lnTo>
                <a:lnTo>
                  <a:pt x="1976" y="34651"/>
                </a:lnTo>
                <a:lnTo>
                  <a:pt x="3527" y="34560"/>
                </a:lnTo>
                <a:lnTo>
                  <a:pt x="15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8" descr="Turn left arrow sign line icon Royalty Free Vector Image">
            <a:extLst>
              <a:ext uri="{FF2B5EF4-FFF2-40B4-BE49-F238E27FC236}">
                <a16:creationId xmlns:a16="http://schemas.microsoft.com/office/drawing/2014/main" id="{A2A990F6-B5CB-6F96-09C3-4F6C1647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0000" l="2600" r="97300">
                        <a14:foregroundMark x1="28300" y1="35463" x2="35200" y2="39167"/>
                        <a14:foregroundMark x1="23300" y1="50463" x2="32300" y2="56852"/>
                        <a14:foregroundMark x1="65200" y1="20185" x2="75300" y2="58981"/>
                        <a14:foregroundMark x1="52800" y1="22130" x2="82300" y2="72685"/>
                        <a14:foregroundMark x1="28000" y1="22130" x2="47800" y2="85463"/>
                        <a14:foregroundMark x1="19300" y1="45185" x2="74200" y2="50000"/>
                        <a14:foregroundMark x1="35700" y1="24352" x2="35700" y2="24352"/>
                        <a14:foregroundMark x1="31000" y1="17685" x2="68300" y2="17685"/>
                        <a14:foregroundMark x1="12100" y1="38333" x2="24200" y2="59630"/>
                        <a14:foregroundMark x1="48494" y1="9192" x2="26807" y2="67688"/>
                        <a14:foregroundMark x1="63253" y1="25627" x2="64157" y2="70474"/>
                        <a14:foregroundMark x1="80723" y1="32312" x2="45482" y2="78273"/>
                        <a14:foregroundMark x1="21687" y1="27298" x2="66265" y2="50418"/>
                        <a14:foregroundMark x1="80723" y1="42618" x2="83735" y2="57103"/>
                        <a14:foregroundMark x1="59036" y1="67688" x2="65060" y2="76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35" y="3548666"/>
            <a:ext cx="1381587" cy="14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o Straight Sign icon PNG and SVG Vector Free Download">
            <a:extLst>
              <a:ext uri="{FF2B5EF4-FFF2-40B4-BE49-F238E27FC236}">
                <a16:creationId xmlns:a16="http://schemas.microsoft.com/office/drawing/2014/main" id="{B3BDA18B-BB6A-6B33-7850-53DDE47F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3" y1="5333" x2="22667" y2="68444"/>
                        <a14:foregroundMark x1="73333" y1="12444" x2="72889" y2="88000"/>
                        <a14:foregroundMark x1="12889" y1="77778" x2="50222" y2="94667"/>
                        <a14:foregroundMark x1="34667" y1="60444" x2="60889" y2="76444"/>
                        <a14:foregroundMark x1="48000" y1="4000" x2="59556" y2="29778"/>
                        <a14:foregroundMark x1="15556" y1="24000" x2="889" y2="52000"/>
                        <a14:foregroundMark x1="4000" y1="50667" x2="34222" y2="95111"/>
                        <a14:foregroundMark x1="30222" y1="11111" x2="60000" y2="5778"/>
                        <a14:foregroundMark x1="71556" y1="9778" x2="95556" y2="56000"/>
                        <a14:foregroundMark x1="94667" y1="34667" x2="89333" y2="75111"/>
                        <a14:foregroundMark x1="90667" y1="75111" x2="90667" y2="75111"/>
                        <a14:foregroundMark x1="84889" y1="23111" x2="90667" y2="29333"/>
                        <a14:foregroundMark x1="50667" y1="82667" x2="69333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77" y="1879662"/>
            <a:ext cx="1606947" cy="16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584;p50">
            <a:extLst>
              <a:ext uri="{FF2B5EF4-FFF2-40B4-BE49-F238E27FC236}">
                <a16:creationId xmlns:a16="http://schemas.microsoft.com/office/drawing/2014/main" id="{270C0E22-A00F-B580-01AD-982E86B80F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93834" y="3187585"/>
            <a:ext cx="3310500" cy="9900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l" defTabSz="914400"/>
            <a:r>
              <a:rPr lang="en-US" sz="5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1</a:t>
            </a:r>
          </a:p>
        </p:txBody>
      </p:sp>
      <p:sp>
        <p:nvSpPr>
          <p:cNvPr id="2" name="Google Shape;1583;p50">
            <a:extLst>
              <a:ext uri="{FF2B5EF4-FFF2-40B4-BE49-F238E27FC236}">
                <a16:creationId xmlns:a16="http://schemas.microsoft.com/office/drawing/2014/main" id="{4CBA4DD4-FBE1-967D-2C13-E62893D0341A}"/>
              </a:ext>
            </a:extLst>
          </p:cNvPr>
          <p:cNvSpPr txBox="1">
            <a:spLocks noGrp="1"/>
          </p:cNvSpPr>
          <p:nvPr/>
        </p:nvSpPr>
        <p:spPr>
          <a:xfrm>
            <a:off x="4485786" y="2101625"/>
            <a:ext cx="636367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6667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914400"/>
            <a: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223AF6-38DD-488A-BE7E-6112EB23F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6404" y="-20657"/>
            <a:ext cx="970806" cy="636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8FFA9BE-DC7E-2BF4-87BA-33680A5B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3" y="1215588"/>
            <a:ext cx="422149" cy="422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62B1B2-CFD8-42CA-9B82-9731425604F1}"/>
              </a:ext>
            </a:extLst>
          </p:cNvPr>
          <p:cNvSpPr txBox="1"/>
          <p:nvPr/>
        </p:nvSpPr>
        <p:spPr>
          <a:xfrm>
            <a:off x="1157288" y="687526"/>
            <a:ext cx="4223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z="2400" b="1" spc="-100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Khang’s</a:t>
            </a:r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blog. Look at the words in the box, then find them in the text and underline them. What do they mean?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4DAFFEB5-D03E-CE29-1DB8-1283A4F56EF4}"/>
              </a:ext>
            </a:extLst>
          </p:cNvPr>
          <p:cNvSpPr/>
          <p:nvPr/>
        </p:nvSpPr>
        <p:spPr>
          <a:xfrm>
            <a:off x="1257943" y="2736289"/>
            <a:ext cx="2108650" cy="2795331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0008D-1F2B-F012-A9EC-F3ED5F19C4C4}"/>
              </a:ext>
            </a:extLst>
          </p:cNvPr>
          <p:cNvSpPr txBox="1"/>
          <p:nvPr/>
        </p:nvSpPr>
        <p:spPr>
          <a:xfrm>
            <a:off x="1749506" y="3086053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0F0BF-70F1-9229-5544-69C941A31871}"/>
              </a:ext>
            </a:extLst>
          </p:cNvPr>
          <p:cNvSpPr txBox="1"/>
          <p:nvPr/>
        </p:nvSpPr>
        <p:spPr>
          <a:xfrm>
            <a:off x="1790376" y="3863633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7F40B-A8F0-B312-824A-896FBE77108F}"/>
              </a:ext>
            </a:extLst>
          </p:cNvPr>
          <p:cNvSpPr txBox="1"/>
          <p:nvPr/>
        </p:nvSpPr>
        <p:spPr>
          <a:xfrm>
            <a:off x="1749505" y="4697626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outdoor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F2F4E35-8F24-EE40-424E-0D94A47D0EFE}"/>
              </a:ext>
            </a:extLst>
          </p:cNvPr>
          <p:cNvSpPr/>
          <p:nvPr/>
        </p:nvSpPr>
        <p:spPr>
          <a:xfrm>
            <a:off x="5432053" y="724599"/>
            <a:ext cx="6059831" cy="5437099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D55278-FDEF-68EA-CE6D-1A15B630A984}"/>
              </a:ext>
            </a:extLst>
          </p:cNvPr>
          <p:cNvSpPr/>
          <p:nvPr/>
        </p:nvSpPr>
        <p:spPr>
          <a:xfrm>
            <a:off x="5610503" y="963289"/>
            <a:ext cx="5702930" cy="5071911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9CF79F-5D64-F35A-3550-2781D1D8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7028445" y="1010569"/>
            <a:ext cx="1110327" cy="832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7CB000D-1E31-3FE0-F013-F9A332D57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5588975" y="947161"/>
            <a:ext cx="1284979" cy="794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A4BBF0-BE08-6B71-05D8-A4101C2B5613}"/>
              </a:ext>
            </a:extLst>
          </p:cNvPr>
          <p:cNvSpPr txBox="1"/>
          <p:nvPr/>
        </p:nvSpPr>
        <p:spPr>
          <a:xfrm>
            <a:off x="8743142" y="1553488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December 23rd 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F62EB5-7D79-253B-B3EE-05968F813002}"/>
              </a:ext>
            </a:extLst>
          </p:cNvPr>
          <p:cNvSpPr txBox="1"/>
          <p:nvPr/>
        </p:nvSpPr>
        <p:spPr>
          <a:xfrm>
            <a:off x="6818961" y="2182577"/>
            <a:ext cx="321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NEIGHBOURHOOD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0C675E-013C-FAFF-FDF2-1E58E3BE1433}"/>
              </a:ext>
            </a:extLst>
          </p:cNvPr>
          <p:cNvSpPr txBox="1"/>
          <p:nvPr/>
        </p:nvSpPr>
        <p:spPr>
          <a:xfrm>
            <a:off x="5770473" y="2629710"/>
            <a:ext cx="54115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live in the suburbs of Da Nang City. There are many things I like about my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02CAE-4A33-184C-109F-0EEB1B159767}"/>
              </a:ext>
            </a:extLst>
          </p:cNvPr>
          <p:cNvSpPr txBox="1"/>
          <p:nvPr/>
        </p:nvSpPr>
        <p:spPr>
          <a:xfrm>
            <a:off x="8293388" y="5544451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Posted by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4:55 PM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CF7934-E829-7AA3-6548-EA44AD50BD4C}"/>
              </a:ext>
            </a:extLst>
          </p:cNvPr>
          <p:cNvCxnSpPr>
            <a:cxnSpLocks/>
          </p:cNvCxnSpPr>
          <p:nvPr/>
        </p:nvCxnSpPr>
        <p:spPr>
          <a:xfrm>
            <a:off x="7127215" y="2918315"/>
            <a:ext cx="65828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9A8D32-AE67-E39B-9390-10514604EB08}"/>
              </a:ext>
            </a:extLst>
          </p:cNvPr>
          <p:cNvCxnSpPr>
            <a:cxnSpLocks/>
          </p:cNvCxnSpPr>
          <p:nvPr/>
        </p:nvCxnSpPr>
        <p:spPr>
          <a:xfrm>
            <a:off x="9030960" y="4985246"/>
            <a:ext cx="56951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9E707D-EA54-4A79-EDBF-F130FAB1A315}"/>
              </a:ext>
            </a:extLst>
          </p:cNvPr>
          <p:cNvCxnSpPr>
            <a:cxnSpLocks/>
          </p:cNvCxnSpPr>
          <p:nvPr/>
        </p:nvCxnSpPr>
        <p:spPr>
          <a:xfrm>
            <a:off x="7155791" y="3542239"/>
            <a:ext cx="65828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CCA5D60-16E7-570D-6B56-532AEC15ECD6}"/>
              </a:ext>
            </a:extLst>
          </p:cNvPr>
          <p:cNvSpPr txBox="1"/>
          <p:nvPr/>
        </p:nvSpPr>
        <p:spPr>
          <a:xfrm>
            <a:off x="3376108" y="3072927"/>
            <a:ext cx="2137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 area on the edge of a large town/city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0B4D4C-D351-5BC8-7CCB-1A887091DD5D}"/>
              </a:ext>
            </a:extLst>
          </p:cNvPr>
          <p:cNvSpPr txBox="1"/>
          <p:nvPr/>
        </p:nvSpPr>
        <p:spPr>
          <a:xfrm>
            <a:off x="3401944" y="3786689"/>
            <a:ext cx="2137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not like someone or something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EA25FF-85F7-0E40-0221-38657394EC37}"/>
              </a:ext>
            </a:extLst>
          </p:cNvPr>
          <p:cNvSpPr txBox="1"/>
          <p:nvPr/>
        </p:nvSpPr>
        <p:spPr>
          <a:xfrm>
            <a:off x="3379110" y="4659155"/>
            <a:ext cx="2137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or happening outside a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E8336-82F9-4E52-9806-82F5ACE39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989" y="-18238"/>
            <a:ext cx="946025" cy="7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88ADD7-D956-F498-98E2-8D0DE0B2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01" y="675361"/>
            <a:ext cx="399473" cy="399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4C3D2-08F8-087C-3262-608DD52AED36}"/>
              </a:ext>
            </a:extLst>
          </p:cNvPr>
          <p:cNvSpPr txBox="1"/>
          <p:nvPr/>
        </p:nvSpPr>
        <p:spPr>
          <a:xfrm>
            <a:off x="1443212" y="647173"/>
            <a:ext cx="903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Khang’s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blog again and fill the table with the information.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30C03E-5D68-B803-59C9-240927B8D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05283"/>
              </p:ext>
            </p:extLst>
          </p:nvPr>
        </p:nvGraphicFramePr>
        <p:xfrm>
          <a:off x="844986" y="1700120"/>
          <a:ext cx="5029200" cy="43943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DISLIKES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96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1156095-D098-1E5D-B6C5-A95A379F239D}"/>
              </a:ext>
            </a:extLst>
          </p:cNvPr>
          <p:cNvSpPr txBox="1"/>
          <p:nvPr/>
        </p:nvSpPr>
        <p:spPr>
          <a:xfrm>
            <a:off x="972946" y="2601286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beautiful parks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39FC76-F6E8-E05C-D704-3AB8D6064695}"/>
              </a:ext>
            </a:extLst>
          </p:cNvPr>
          <p:cNvSpPr txBox="1"/>
          <p:nvPr/>
        </p:nvSpPr>
        <p:spPr>
          <a:xfrm>
            <a:off x="972946" y="3203101"/>
            <a:ext cx="27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F81B02-D8B8-55E1-C0C6-D89F7753816A}"/>
              </a:ext>
            </a:extLst>
          </p:cNvPr>
          <p:cNvCxnSpPr/>
          <p:nvPr/>
        </p:nvCxnSpPr>
        <p:spPr>
          <a:xfrm>
            <a:off x="1265691" y="34760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16AF17-C4DB-1F8A-175A-46C7E5CBAB46}"/>
              </a:ext>
            </a:extLst>
          </p:cNvPr>
          <p:cNvSpPr txBox="1"/>
          <p:nvPr/>
        </p:nvSpPr>
        <p:spPr>
          <a:xfrm>
            <a:off x="971800" y="3738933"/>
            <a:ext cx="44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FCC402-1F1C-48F8-7E56-3E3A45656E81}"/>
              </a:ext>
            </a:extLst>
          </p:cNvPr>
          <p:cNvCxnSpPr/>
          <p:nvPr/>
        </p:nvCxnSpPr>
        <p:spPr>
          <a:xfrm>
            <a:off x="1244708" y="4020226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CCE9FF-9086-9AA0-5CDB-E9261ADAE2FA}"/>
              </a:ext>
            </a:extLst>
          </p:cNvPr>
          <p:cNvSpPr txBox="1"/>
          <p:nvPr/>
        </p:nvSpPr>
        <p:spPr>
          <a:xfrm>
            <a:off x="971800" y="4251993"/>
            <a:ext cx="43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DF86F5-C0BC-55EA-36ED-894950E9A33F}"/>
              </a:ext>
            </a:extLst>
          </p:cNvPr>
          <p:cNvCxnSpPr/>
          <p:nvPr/>
        </p:nvCxnSpPr>
        <p:spPr>
          <a:xfrm>
            <a:off x="1244707" y="4559472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CC001DE-53B3-DCA1-99EC-D0D39E861C72}"/>
              </a:ext>
            </a:extLst>
          </p:cNvPr>
          <p:cNvSpPr txBox="1"/>
          <p:nvPr/>
        </p:nvSpPr>
        <p:spPr>
          <a:xfrm>
            <a:off x="3387787" y="2858149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12DD42-CF90-D3F4-D7A8-30A5D59017C4}"/>
              </a:ext>
            </a:extLst>
          </p:cNvPr>
          <p:cNvCxnSpPr/>
          <p:nvPr/>
        </p:nvCxnSpPr>
        <p:spPr>
          <a:xfrm>
            <a:off x="3756851" y="315737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707DE2D-61C4-AD22-F244-B7872F8AB8EE}"/>
              </a:ext>
            </a:extLst>
          </p:cNvPr>
          <p:cNvSpPr txBox="1"/>
          <p:nvPr/>
        </p:nvSpPr>
        <p:spPr>
          <a:xfrm>
            <a:off x="3387787" y="3653706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3F488-AF95-26C5-6EF7-B4689A8A8BCF}"/>
              </a:ext>
            </a:extLst>
          </p:cNvPr>
          <p:cNvCxnSpPr/>
          <p:nvPr/>
        </p:nvCxnSpPr>
        <p:spPr>
          <a:xfrm>
            <a:off x="3756850" y="395814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28094F6-46AA-D8D6-7168-9B032730545B}"/>
              </a:ext>
            </a:extLst>
          </p:cNvPr>
          <p:cNvSpPr txBox="1"/>
          <p:nvPr/>
        </p:nvSpPr>
        <p:spPr>
          <a:xfrm>
            <a:off x="1101024" y="3172067"/>
            <a:ext cx="204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sandy beaches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461B6D-72DA-6A5E-4427-FC4D92022C08}"/>
              </a:ext>
            </a:extLst>
          </p:cNvPr>
          <p:cNvSpPr txBox="1"/>
          <p:nvPr/>
        </p:nvSpPr>
        <p:spPr>
          <a:xfrm>
            <a:off x="1046708" y="3706321"/>
            <a:ext cx="18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fine weather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604BB3-B1C3-85F0-BE3E-03B4AA4D1349}"/>
              </a:ext>
            </a:extLst>
          </p:cNvPr>
          <p:cNvSpPr txBox="1"/>
          <p:nvPr/>
        </p:nvSpPr>
        <p:spPr>
          <a:xfrm>
            <a:off x="1206478" y="4238525"/>
            <a:ext cx="251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shops, restaurant, markets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39F56B-2318-70EE-D290-3724E8702695}"/>
              </a:ext>
            </a:extLst>
          </p:cNvPr>
          <p:cNvSpPr txBox="1"/>
          <p:nvPr/>
        </p:nvSpPr>
        <p:spPr>
          <a:xfrm>
            <a:off x="971801" y="4956393"/>
            <a:ext cx="40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8C2850-B55C-56A1-DF8F-ADB9D4B4D23F}"/>
              </a:ext>
            </a:extLst>
          </p:cNvPr>
          <p:cNvCxnSpPr/>
          <p:nvPr/>
        </p:nvCxnSpPr>
        <p:spPr>
          <a:xfrm>
            <a:off x="1244707" y="525775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A2E1B6-6C3C-3310-C160-407DA5DB1D0C}"/>
              </a:ext>
            </a:extLst>
          </p:cNvPr>
          <p:cNvSpPr txBox="1"/>
          <p:nvPr/>
        </p:nvSpPr>
        <p:spPr>
          <a:xfrm>
            <a:off x="971800" y="5528616"/>
            <a:ext cx="40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166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B7782D-C8FB-41CF-F1E8-128361D709D1}"/>
              </a:ext>
            </a:extLst>
          </p:cNvPr>
          <p:cNvCxnSpPr/>
          <p:nvPr/>
        </p:nvCxnSpPr>
        <p:spPr>
          <a:xfrm>
            <a:off x="1244707" y="582794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51DEE7-C837-AD8A-BCA4-F9E1F116CF03}"/>
              </a:ext>
            </a:extLst>
          </p:cNvPr>
          <p:cNvSpPr txBox="1"/>
          <p:nvPr/>
        </p:nvSpPr>
        <p:spPr>
          <a:xfrm>
            <a:off x="1206479" y="4947589"/>
            <a:ext cx="220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friendly 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CBEF35-821B-7B68-4BEF-CB847710E4EB}"/>
              </a:ext>
            </a:extLst>
          </p:cNvPr>
          <p:cNvSpPr txBox="1"/>
          <p:nvPr/>
        </p:nvSpPr>
        <p:spPr>
          <a:xfrm>
            <a:off x="1206479" y="5514082"/>
            <a:ext cx="158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food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68748-3307-EE88-189B-843344BF56EF}"/>
              </a:ext>
            </a:extLst>
          </p:cNvPr>
          <p:cNvSpPr txBox="1"/>
          <p:nvPr/>
        </p:nvSpPr>
        <p:spPr>
          <a:xfrm>
            <a:off x="3698537" y="2800458"/>
            <a:ext cx="2321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buildings and offices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E505EC-D80D-E404-3893-AE40737AB38B}"/>
              </a:ext>
            </a:extLst>
          </p:cNvPr>
          <p:cNvSpPr txBox="1"/>
          <p:nvPr/>
        </p:nvSpPr>
        <p:spPr>
          <a:xfrm>
            <a:off x="3716621" y="3650365"/>
            <a:ext cx="200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busy and crowed streets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A9E738FB-7879-72CC-B203-FFC771F5F95C}"/>
              </a:ext>
            </a:extLst>
          </p:cNvPr>
          <p:cNvSpPr/>
          <p:nvPr/>
        </p:nvSpPr>
        <p:spPr>
          <a:xfrm>
            <a:off x="6132780" y="1268483"/>
            <a:ext cx="5349334" cy="5142285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62611169-4548-3D5B-26B4-5B4F674F20FB}"/>
              </a:ext>
            </a:extLst>
          </p:cNvPr>
          <p:cNvSpPr/>
          <p:nvPr/>
        </p:nvSpPr>
        <p:spPr>
          <a:xfrm>
            <a:off x="6232082" y="1507173"/>
            <a:ext cx="5134049" cy="4678986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73DF2A-2260-1FBA-254D-FB5C8F15710D}"/>
              </a:ext>
            </a:extLst>
          </p:cNvPr>
          <p:cNvSpPr txBox="1"/>
          <p:nvPr/>
        </p:nvSpPr>
        <p:spPr>
          <a:xfrm>
            <a:off x="8795841" y="1640165"/>
            <a:ext cx="3054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December 23rd 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FC5AD7-2547-12E9-606B-FEE5CF873405}"/>
              </a:ext>
            </a:extLst>
          </p:cNvPr>
          <p:cNvSpPr txBox="1"/>
          <p:nvPr/>
        </p:nvSpPr>
        <p:spPr>
          <a:xfrm>
            <a:off x="7063162" y="2045145"/>
            <a:ext cx="32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NEIGHBOURHOOD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C054B9-172D-0C67-233E-BC14D98ED859}"/>
              </a:ext>
            </a:extLst>
          </p:cNvPr>
          <p:cNvSpPr txBox="1"/>
          <p:nvPr/>
        </p:nvSpPr>
        <p:spPr>
          <a:xfrm>
            <a:off x="6325110" y="2454240"/>
            <a:ext cx="48953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live in the suburbs of Da Nang City. There are many things I like about my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11F99B-74B0-EB87-C60F-5ABAF9410FCC}"/>
              </a:ext>
            </a:extLst>
          </p:cNvPr>
          <p:cNvSpPr txBox="1"/>
          <p:nvPr/>
        </p:nvSpPr>
        <p:spPr>
          <a:xfrm>
            <a:off x="8384730" y="5713109"/>
            <a:ext cx="302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Posted by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4:55 PM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50AF37-8E81-4B3F-870C-676FEDF1F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7989" y="-18238"/>
            <a:ext cx="946025" cy="7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DBCDB-C1DB-40AC-75E8-A3235B72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8" y="712066"/>
            <a:ext cx="410986" cy="410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60266-20A2-37F9-E4C5-0102D2229B6A}"/>
              </a:ext>
            </a:extLst>
          </p:cNvPr>
          <p:cNvSpPr txBox="1"/>
          <p:nvPr/>
        </p:nvSpPr>
        <p:spPr>
          <a:xfrm>
            <a:off x="1609977" y="693275"/>
            <a:ext cx="749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blog again. Then answer the questions.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4A05A1-DD90-B677-3BD2-9BB2253108B0}"/>
              </a:ext>
            </a:extLst>
          </p:cNvPr>
          <p:cNvGrpSpPr/>
          <p:nvPr/>
        </p:nvGrpSpPr>
        <p:grpSpPr>
          <a:xfrm>
            <a:off x="695598" y="1215755"/>
            <a:ext cx="6123782" cy="5027880"/>
            <a:chOff x="193701" y="1590291"/>
            <a:chExt cx="8653859" cy="5137079"/>
          </a:xfrm>
        </p:grpSpPr>
        <p:sp>
          <p:nvSpPr>
            <p:cNvPr id="7" name="Rounded Rectangle 46">
              <a:extLst>
                <a:ext uri="{FF2B5EF4-FFF2-40B4-BE49-F238E27FC236}">
                  <a16:creationId xmlns:a16="http://schemas.microsoft.com/office/drawing/2014/main" id="{6F27E0EB-0A0E-E885-0D6F-F2AD548E2C86}"/>
                </a:ext>
              </a:extLst>
            </p:cNvPr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47">
              <a:extLst>
                <a:ext uri="{FF2B5EF4-FFF2-40B4-BE49-F238E27FC236}">
                  <a16:creationId xmlns:a16="http://schemas.microsoft.com/office/drawing/2014/main" id="{176BD1CA-97E4-0C12-833A-BFAB586604F1}"/>
                </a:ext>
              </a:extLst>
            </p:cNvPr>
            <p:cNvSpPr/>
            <p:nvPr/>
          </p:nvSpPr>
          <p:spPr>
            <a:xfrm>
              <a:off x="277404" y="1674687"/>
              <a:ext cx="8313583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48">
              <a:extLst>
                <a:ext uri="{FF2B5EF4-FFF2-40B4-BE49-F238E27FC236}">
                  <a16:creationId xmlns:a16="http://schemas.microsoft.com/office/drawing/2014/main" id="{E2BDB558-14F9-9464-50D6-BE7308430E4C}"/>
                </a:ext>
              </a:extLst>
            </p:cNvPr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133270-7C03-1D6E-BDF5-2D50013FE843}"/>
              </a:ext>
            </a:extLst>
          </p:cNvPr>
          <p:cNvGrpSpPr/>
          <p:nvPr/>
        </p:nvGrpSpPr>
        <p:grpSpPr>
          <a:xfrm>
            <a:off x="868733" y="1771750"/>
            <a:ext cx="4572037" cy="716539"/>
            <a:chOff x="219889" y="1262747"/>
            <a:chExt cx="5872301" cy="7165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7C1148-D903-2702-12F4-288CB230F069}"/>
                </a:ext>
              </a:extLst>
            </p:cNvPr>
            <p:cNvSpPr txBox="1"/>
            <p:nvPr/>
          </p:nvSpPr>
          <p:spPr>
            <a:xfrm>
              <a:off x="219889" y="1262747"/>
              <a:ext cx="691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B72B8A-900F-00A5-D33B-AFDD33B451F4}"/>
                </a:ext>
              </a:extLst>
            </p:cNvPr>
            <p:cNvSpPr txBox="1"/>
            <p:nvPr/>
          </p:nvSpPr>
          <p:spPr>
            <a:xfrm>
              <a:off x="827313" y="1271400"/>
              <a:ext cx="5264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Where is Khang’s 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neighbourhood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AFCEF4-AF84-8354-2695-D83EB98538F3}"/>
              </a:ext>
            </a:extLst>
          </p:cNvPr>
          <p:cNvGrpSpPr/>
          <p:nvPr/>
        </p:nvGrpSpPr>
        <p:grpSpPr>
          <a:xfrm>
            <a:off x="868733" y="2711618"/>
            <a:ext cx="5833345" cy="707886"/>
            <a:chOff x="443306" y="2084945"/>
            <a:chExt cx="7492317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1FF67A-92E5-C12B-FA64-BCFA823D7541}"/>
                </a:ext>
              </a:extLst>
            </p:cNvPr>
            <p:cNvSpPr txBox="1"/>
            <p:nvPr/>
          </p:nvSpPr>
          <p:spPr>
            <a:xfrm>
              <a:off x="443306" y="2084945"/>
              <a:ext cx="551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83BF9F-BE26-CBCB-F8A9-5902C087B556}"/>
                </a:ext>
              </a:extLst>
            </p:cNvPr>
            <p:cNvSpPr txBox="1"/>
            <p:nvPr/>
          </p:nvSpPr>
          <p:spPr>
            <a:xfrm>
              <a:off x="844731" y="2084945"/>
              <a:ext cx="7090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Why is his 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neighbourhood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great for outdoor activities?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85138-500C-D526-4EBE-7080B3AA677B}"/>
              </a:ext>
            </a:extLst>
          </p:cNvPr>
          <p:cNvGrpSpPr/>
          <p:nvPr/>
        </p:nvGrpSpPr>
        <p:grpSpPr>
          <a:xfrm>
            <a:off x="871467" y="4000030"/>
            <a:ext cx="5739231" cy="408763"/>
            <a:chOff x="363373" y="4026312"/>
            <a:chExt cx="7371436" cy="4087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DCE401-D5D8-DADB-1889-AA0DB16C1D8D}"/>
                </a:ext>
              </a:extLst>
            </p:cNvPr>
            <p:cNvSpPr txBox="1"/>
            <p:nvPr/>
          </p:nvSpPr>
          <p:spPr>
            <a:xfrm>
              <a:off x="363373" y="4034965"/>
              <a:ext cx="551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7D0449-CFF6-29D9-A799-F8DC44B3B77A}"/>
                </a:ext>
              </a:extLst>
            </p:cNvPr>
            <p:cNvSpPr txBox="1"/>
            <p:nvPr/>
          </p:nvSpPr>
          <p:spPr>
            <a:xfrm>
              <a:off x="838202" y="4026312"/>
              <a:ext cx="6896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are the people in his 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neighbourhood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like?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3CC24D-2A3C-9CAF-B544-0F6B2ABD9848}"/>
              </a:ext>
            </a:extLst>
          </p:cNvPr>
          <p:cNvGrpSpPr/>
          <p:nvPr/>
        </p:nvGrpSpPr>
        <p:grpSpPr>
          <a:xfrm>
            <a:off x="912146" y="4874093"/>
            <a:ext cx="5038770" cy="707886"/>
            <a:chOff x="363373" y="3312302"/>
            <a:chExt cx="6471767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BDEE05-5577-FF69-C73A-5508960FE9DF}"/>
                </a:ext>
              </a:extLst>
            </p:cNvPr>
            <p:cNvSpPr txBox="1"/>
            <p:nvPr/>
          </p:nvSpPr>
          <p:spPr>
            <a:xfrm>
              <a:off x="363373" y="3320955"/>
              <a:ext cx="562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A8A4E7-9FCF-BD87-6B47-5CED912C7FFE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How are the streets in his 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neighbourhood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0CB3DE-96E5-FB7A-C620-63B57F1AAE54}"/>
              </a:ext>
            </a:extLst>
          </p:cNvPr>
          <p:cNvCxnSpPr>
            <a:cxnSpLocks/>
          </p:cNvCxnSpPr>
          <p:nvPr/>
        </p:nvCxnSpPr>
        <p:spPr>
          <a:xfrm>
            <a:off x="1543812" y="2567090"/>
            <a:ext cx="43951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7A9907-599B-C22F-E945-D786E893552C}"/>
              </a:ext>
            </a:extLst>
          </p:cNvPr>
          <p:cNvCxnSpPr>
            <a:cxnSpLocks/>
          </p:cNvCxnSpPr>
          <p:nvPr/>
        </p:nvCxnSpPr>
        <p:spPr>
          <a:xfrm>
            <a:off x="1571519" y="3676754"/>
            <a:ext cx="43951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3F3109-3DA9-AD9E-E8DE-A0851D27D0B6}"/>
              </a:ext>
            </a:extLst>
          </p:cNvPr>
          <p:cNvCxnSpPr>
            <a:cxnSpLocks/>
          </p:cNvCxnSpPr>
          <p:nvPr/>
        </p:nvCxnSpPr>
        <p:spPr>
          <a:xfrm>
            <a:off x="1566409" y="4727237"/>
            <a:ext cx="43951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9C1E63-8B56-17F2-E572-E5678ACB1BBE}"/>
              </a:ext>
            </a:extLst>
          </p:cNvPr>
          <p:cNvCxnSpPr>
            <a:cxnSpLocks/>
          </p:cNvCxnSpPr>
          <p:nvPr/>
        </p:nvCxnSpPr>
        <p:spPr>
          <a:xfrm>
            <a:off x="1529463" y="5751173"/>
            <a:ext cx="43951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914D3F-964C-C510-9A5A-8B67E9B36FE7}"/>
              </a:ext>
            </a:extLst>
          </p:cNvPr>
          <p:cNvCxnSpPr>
            <a:cxnSpLocks/>
          </p:cNvCxnSpPr>
          <p:nvPr/>
        </p:nvCxnSpPr>
        <p:spPr>
          <a:xfrm>
            <a:off x="1084831" y="2432499"/>
            <a:ext cx="24411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00C3EB-2A01-DCE7-0C13-AEC1C34C5D65}"/>
              </a:ext>
            </a:extLst>
          </p:cNvPr>
          <p:cNvCxnSpPr>
            <a:cxnSpLocks/>
          </p:cNvCxnSpPr>
          <p:nvPr/>
        </p:nvCxnSpPr>
        <p:spPr>
          <a:xfrm>
            <a:off x="1084831" y="3530273"/>
            <a:ext cx="24411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4992A6-A4D1-5914-E1A3-915CCAD4CC42}"/>
              </a:ext>
            </a:extLst>
          </p:cNvPr>
          <p:cNvCxnSpPr>
            <a:cxnSpLocks/>
          </p:cNvCxnSpPr>
          <p:nvPr/>
        </p:nvCxnSpPr>
        <p:spPr>
          <a:xfrm>
            <a:off x="1084833" y="4568007"/>
            <a:ext cx="24411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2434CC-6625-2217-94DF-1DE46795F561}"/>
              </a:ext>
            </a:extLst>
          </p:cNvPr>
          <p:cNvCxnSpPr>
            <a:cxnSpLocks/>
          </p:cNvCxnSpPr>
          <p:nvPr/>
        </p:nvCxnSpPr>
        <p:spPr>
          <a:xfrm>
            <a:off x="1084831" y="5626233"/>
            <a:ext cx="24411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70842C-FB00-15B3-BB9C-A673E0F7B7CB}"/>
              </a:ext>
            </a:extLst>
          </p:cNvPr>
          <p:cNvSpPr txBox="1"/>
          <p:nvPr/>
        </p:nvSpPr>
        <p:spPr>
          <a:xfrm>
            <a:off x="1446326" y="2203295"/>
            <a:ext cx="4463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in the suburbs of Da Nang City.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A51972-A719-2BDB-D327-3595295DF158}"/>
              </a:ext>
            </a:extLst>
          </p:cNvPr>
          <p:cNvSpPr txBox="1"/>
          <p:nvPr/>
        </p:nvSpPr>
        <p:spPr>
          <a:xfrm>
            <a:off x="1434070" y="3332050"/>
            <a:ext cx="501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8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it has beautiful parks, sandy beaches and fine weather.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F85CB4-FA85-2D98-431F-B515152C34FB}"/>
              </a:ext>
            </a:extLst>
          </p:cNvPr>
          <p:cNvSpPr txBox="1"/>
          <p:nvPr/>
        </p:nvSpPr>
        <p:spPr>
          <a:xfrm>
            <a:off x="1424686" y="4392529"/>
            <a:ext cx="266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8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very friendly.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764293-0203-2BB0-E576-532B8A35328E}"/>
              </a:ext>
            </a:extLst>
          </p:cNvPr>
          <p:cNvSpPr txBox="1"/>
          <p:nvPr/>
        </p:nvSpPr>
        <p:spPr>
          <a:xfrm>
            <a:off x="1413798" y="5372777"/>
            <a:ext cx="2915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8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busy and crowed.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F2E838BE-687E-BE73-4AA3-9455B26C7097}"/>
              </a:ext>
            </a:extLst>
          </p:cNvPr>
          <p:cNvSpPr/>
          <p:nvPr/>
        </p:nvSpPr>
        <p:spPr>
          <a:xfrm>
            <a:off x="6865048" y="1285872"/>
            <a:ext cx="4314790" cy="4653404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AEAF49F6-39B1-4C1C-4F06-23F769F6418E}"/>
              </a:ext>
            </a:extLst>
          </p:cNvPr>
          <p:cNvSpPr/>
          <p:nvPr/>
        </p:nvSpPr>
        <p:spPr>
          <a:xfrm>
            <a:off x="6931431" y="1480515"/>
            <a:ext cx="4141140" cy="4234151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386B66-FFCC-DD9E-D44B-30C56E06CD6C}"/>
              </a:ext>
            </a:extLst>
          </p:cNvPr>
          <p:cNvSpPr txBox="1"/>
          <p:nvPr/>
        </p:nvSpPr>
        <p:spPr>
          <a:xfrm>
            <a:off x="7544396" y="1771750"/>
            <a:ext cx="306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NEIGHBOURHOOD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1D5F8B-0755-D27B-F559-643079690D6B}"/>
              </a:ext>
            </a:extLst>
          </p:cNvPr>
          <p:cNvSpPr txBox="1"/>
          <p:nvPr/>
        </p:nvSpPr>
        <p:spPr>
          <a:xfrm>
            <a:off x="6987954" y="2211352"/>
            <a:ext cx="39485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live in the suburbs of Da Nang City. There are many things I like about my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A4AECC6-08AA-F546-F9E6-1C987B472DB7}"/>
              </a:ext>
            </a:extLst>
          </p:cNvPr>
          <p:cNvSpPr/>
          <p:nvPr/>
        </p:nvSpPr>
        <p:spPr>
          <a:xfrm>
            <a:off x="7037749" y="2260447"/>
            <a:ext cx="3263539" cy="24213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DB70FA2-16E7-F6C0-C11C-A866E49C444A}"/>
              </a:ext>
            </a:extLst>
          </p:cNvPr>
          <p:cNvSpPr/>
          <p:nvPr/>
        </p:nvSpPr>
        <p:spPr>
          <a:xfrm>
            <a:off x="9647456" y="3058846"/>
            <a:ext cx="1331958" cy="24213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34C1AEA-B493-13AD-F9AA-3F7B7B5A46B3}"/>
              </a:ext>
            </a:extLst>
          </p:cNvPr>
          <p:cNvSpPr/>
          <p:nvPr/>
        </p:nvSpPr>
        <p:spPr>
          <a:xfrm>
            <a:off x="7037748" y="3307935"/>
            <a:ext cx="3941665" cy="24909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3BC39188-B8D5-7B2C-732E-4187298483F9}"/>
              </a:ext>
            </a:extLst>
          </p:cNvPr>
          <p:cNvSpPr/>
          <p:nvPr/>
        </p:nvSpPr>
        <p:spPr>
          <a:xfrm>
            <a:off x="7037748" y="3568318"/>
            <a:ext cx="834665" cy="24909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68B8789-EB32-FC63-B7FE-39C8BFFAEA9B}"/>
              </a:ext>
            </a:extLst>
          </p:cNvPr>
          <p:cNvSpPr/>
          <p:nvPr/>
        </p:nvSpPr>
        <p:spPr>
          <a:xfrm>
            <a:off x="7070513" y="4040888"/>
            <a:ext cx="2287800" cy="24697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AED8362-35C7-2208-9124-78B69CA1BD34}"/>
              </a:ext>
            </a:extLst>
          </p:cNvPr>
          <p:cNvSpPr/>
          <p:nvPr/>
        </p:nvSpPr>
        <p:spPr>
          <a:xfrm>
            <a:off x="8315497" y="5099443"/>
            <a:ext cx="2594663" cy="246973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FFA68A8-C91D-1F97-51A4-66AA7CB23920}"/>
              </a:ext>
            </a:extLst>
          </p:cNvPr>
          <p:cNvSpPr/>
          <p:nvPr/>
        </p:nvSpPr>
        <p:spPr>
          <a:xfrm>
            <a:off x="7037748" y="5326398"/>
            <a:ext cx="834665" cy="245729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245AFB-C1B3-4F04-987C-D5830FB3F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7989" y="-18238"/>
            <a:ext cx="946025" cy="7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71AABEC6-1A2C-908A-086D-D46942D6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87" y="1139209"/>
            <a:ext cx="434057" cy="434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5D9763-C484-ED63-EE7C-733E4C0C336E}"/>
              </a:ext>
            </a:extLst>
          </p:cNvPr>
          <p:cNvSpPr txBox="1"/>
          <p:nvPr/>
        </p:nvSpPr>
        <p:spPr>
          <a:xfrm>
            <a:off x="1785939" y="912819"/>
            <a:ext cx="791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notes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what you like / dislike about it.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26119-6F7D-5BBD-AB49-C414E5256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87145"/>
              </p:ext>
            </p:extLst>
          </p:nvPr>
        </p:nvGraphicFramePr>
        <p:xfrm>
          <a:off x="1909083" y="2397537"/>
          <a:ext cx="7773080" cy="29101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6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LIKES</a:t>
                      </a:r>
                    </a:p>
                  </a:txBody>
                  <a:tcPr marL="274320" marR="27432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DISLIKES</a:t>
                      </a:r>
                    </a:p>
                  </a:txBody>
                  <a:tcPr marL="274320" marR="27432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5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</a:rPr>
                        <a:t>Friendly people</a:t>
                      </a:r>
                    </a:p>
                  </a:txBody>
                  <a:tcPr marL="274320" marR="2743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</a:rPr>
                        <a:t>Crowded streets</a:t>
                      </a:r>
                      <a:endParaRPr lang="en-US" sz="20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74320" marR="2743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17026A6-A145-53E3-0EFA-661083581129}"/>
              </a:ext>
            </a:extLst>
          </p:cNvPr>
          <p:cNvGrpSpPr/>
          <p:nvPr/>
        </p:nvGrpSpPr>
        <p:grpSpPr>
          <a:xfrm>
            <a:off x="1973457" y="3852636"/>
            <a:ext cx="3597373" cy="461665"/>
            <a:chOff x="931763" y="3312467"/>
            <a:chExt cx="3224601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629DBE-6A30-985C-2B0F-D3877ACBC3A3}"/>
                </a:ext>
              </a:extLst>
            </p:cNvPr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FC72F9-7920-005B-ED48-BEB04E1D10D3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688774"/>
              <a:ext cx="26578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7C745-392C-8226-FC09-899051C15E31}"/>
              </a:ext>
            </a:extLst>
          </p:cNvPr>
          <p:cNvGrpSpPr/>
          <p:nvPr/>
        </p:nvGrpSpPr>
        <p:grpSpPr>
          <a:xfrm>
            <a:off x="1973457" y="4380339"/>
            <a:ext cx="3597373" cy="461665"/>
            <a:chOff x="931763" y="3312467"/>
            <a:chExt cx="3224601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8FE7AA-FA4A-3CBB-FF67-D792B354C152}"/>
                </a:ext>
              </a:extLst>
            </p:cNvPr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0E462A-7C55-15A4-1213-20E62FE98588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688774"/>
              <a:ext cx="26578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862E1-B00A-F8A6-3118-65F6717FC443}"/>
              </a:ext>
            </a:extLst>
          </p:cNvPr>
          <p:cNvGrpSpPr/>
          <p:nvPr/>
        </p:nvGrpSpPr>
        <p:grpSpPr>
          <a:xfrm>
            <a:off x="5915025" y="3852636"/>
            <a:ext cx="3597373" cy="461665"/>
            <a:chOff x="931763" y="3312467"/>
            <a:chExt cx="3224601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B06884-AB69-1C7C-9551-8ECA4E5BE1B0}"/>
                </a:ext>
              </a:extLst>
            </p:cNvPr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295F1F-26C0-BA30-DAC0-4F6D48EE936E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688774"/>
              <a:ext cx="25569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9E1D9C-E2F3-09AC-1C68-3ED39FB1410C}"/>
              </a:ext>
            </a:extLst>
          </p:cNvPr>
          <p:cNvGrpSpPr/>
          <p:nvPr/>
        </p:nvGrpSpPr>
        <p:grpSpPr>
          <a:xfrm>
            <a:off x="5915025" y="4380339"/>
            <a:ext cx="3597373" cy="461665"/>
            <a:chOff x="931763" y="3312467"/>
            <a:chExt cx="3224601" cy="4616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BA8DE2-3058-D10D-45F0-062AAEC8D01B}"/>
                </a:ext>
              </a:extLst>
            </p:cNvPr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56468F9-84C5-8647-2EC9-A4E1B797B03E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688774"/>
              <a:ext cx="25569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F026D10-4A43-4529-AC1F-8DEA66B1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989" y="-18238"/>
            <a:ext cx="946025" cy="7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1402" y="700287"/>
            <a:ext cx="928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teacher. Ask and answer about what you like and dislike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8055" y="1819108"/>
            <a:ext cx="1724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871" y="2313298"/>
            <a:ext cx="6746787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live in the suburbs of Da Nang City. </a:t>
            </a: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you like about it?</a:t>
            </a: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weather is fine. The people are friendly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and the food is good.</a:t>
            </a: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you dislike about it?</a:t>
            </a: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streets are busy and crowded.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60412-14C8-5DD6-41F6-55C46E09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69" y="939094"/>
            <a:ext cx="407492" cy="407492"/>
          </a:xfrm>
          <a:prstGeom prst="rect">
            <a:avLst/>
          </a:prstGeom>
        </p:spPr>
      </p:pic>
      <p:pic>
        <p:nvPicPr>
          <p:cNvPr id="1026" name="Picture 2" descr="Premium Vector | People talking to each other">
            <a:extLst>
              <a:ext uri="{FF2B5EF4-FFF2-40B4-BE49-F238E27FC236}">
                <a16:creationId xmlns:a16="http://schemas.microsoft.com/office/drawing/2014/main" id="{2296185B-E4C9-962C-3E1C-350BF3E2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280" y1="41500" x2="86244" y2="81700"/>
                        <a14:foregroundMark x1="69294" y1="36700" x2="80268" y2="35700"/>
                        <a14:foregroundMark x1="20453" y1="51200" x2="979" y2="82150"/>
                        <a14:foregroundMark x1="17929" y1="91850" x2="31427" y2="96200"/>
                        <a14:foregroundMark x1="65327" y1="63300" x2="65327" y2="70050"/>
                        <a14:foregroundMark x1="59351" y1="65250" x2="63318" y2="65250"/>
                        <a14:foregroundMark x1="86759" y1="62350" x2="91757" y2="64250"/>
                        <a14:foregroundMark x1="34764" y1="52758" x2="38841" y2="57752"/>
                        <a14:foregroundMark x1="83798" y1="83559" x2="84549" y2="96046"/>
                        <a14:foregroundMark x1="75644" y1="86368" x2="76824" y2="950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42" y="2249996"/>
            <a:ext cx="3876046" cy="399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E3C6D-F2B0-44C7-9BD6-0DA5DA98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989" y="-18238"/>
            <a:ext cx="946025" cy="7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oogle Shape;2607;p70"/>
          <p:cNvGrpSpPr/>
          <p:nvPr/>
        </p:nvGrpSpPr>
        <p:grpSpPr>
          <a:xfrm>
            <a:off x="2242146" y="1579889"/>
            <a:ext cx="7691181" cy="1223835"/>
            <a:chOff x="2278817" y="2178625"/>
            <a:chExt cx="4586516" cy="457200"/>
          </a:xfrm>
        </p:grpSpPr>
        <p:grpSp>
          <p:nvGrpSpPr>
            <p:cNvPr id="2608" name="Google Shape;2608;p70"/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2609" name="Google Shape;2609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11" name="Google Shape;2611;p70"/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2612" name="Google Shape;2612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7" name="Google Shape;2617;p70"/>
          <p:cNvGrpSpPr/>
          <p:nvPr/>
        </p:nvGrpSpPr>
        <p:grpSpPr>
          <a:xfrm>
            <a:off x="4205715" y="2959770"/>
            <a:ext cx="4156232" cy="4130983"/>
            <a:chOff x="-1868300" y="-180638"/>
            <a:chExt cx="2548988" cy="2587942"/>
          </a:xfrm>
        </p:grpSpPr>
        <p:sp>
          <p:nvSpPr>
            <p:cNvPr id="2618" name="Google Shape;2618;p70"/>
            <p:cNvSpPr/>
            <p:nvPr/>
          </p:nvSpPr>
          <p:spPr>
            <a:xfrm>
              <a:off x="-600150" y="1469047"/>
              <a:ext cx="74348" cy="63441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188" y="1"/>
                  </a:moveTo>
                  <a:cubicBezTo>
                    <a:pt x="67" y="1"/>
                    <a:pt x="1" y="152"/>
                    <a:pt x="92" y="242"/>
                  </a:cubicBezTo>
                  <a:cubicBezTo>
                    <a:pt x="121" y="271"/>
                    <a:pt x="156" y="284"/>
                    <a:pt x="190" y="284"/>
                  </a:cubicBezTo>
                  <a:cubicBezTo>
                    <a:pt x="263" y="284"/>
                    <a:pt x="333" y="226"/>
                    <a:pt x="333" y="140"/>
                  </a:cubicBezTo>
                  <a:cubicBezTo>
                    <a:pt x="333" y="61"/>
                    <a:pt x="267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9" name="Google Shape;2619;p70"/>
            <p:cNvSpPr/>
            <p:nvPr/>
          </p:nvSpPr>
          <p:spPr>
            <a:xfrm>
              <a:off x="-1502124" y="672141"/>
              <a:ext cx="346811" cy="412033"/>
            </a:xfrm>
            <a:custGeom>
              <a:avLst/>
              <a:gdLst/>
              <a:ahLst/>
              <a:cxnLst/>
              <a:rect l="l" t="t" r="r" b="b"/>
              <a:pathLst>
                <a:path w="1558" h="1851" extrusionOk="0">
                  <a:moveTo>
                    <a:pt x="997" y="0"/>
                  </a:moveTo>
                  <a:cubicBezTo>
                    <a:pt x="877" y="0"/>
                    <a:pt x="735" y="85"/>
                    <a:pt x="573" y="306"/>
                  </a:cubicBezTo>
                  <a:cubicBezTo>
                    <a:pt x="0" y="1089"/>
                    <a:pt x="575" y="1851"/>
                    <a:pt x="1153" y="1851"/>
                  </a:cubicBezTo>
                  <a:cubicBezTo>
                    <a:pt x="1271" y="1851"/>
                    <a:pt x="1389" y="1819"/>
                    <a:pt x="1497" y="1750"/>
                  </a:cubicBezTo>
                  <a:lnTo>
                    <a:pt x="1533" y="1182"/>
                  </a:lnTo>
                  <a:cubicBezTo>
                    <a:pt x="1557" y="892"/>
                    <a:pt x="1503" y="602"/>
                    <a:pt x="1376" y="342"/>
                  </a:cubicBezTo>
                  <a:cubicBezTo>
                    <a:pt x="1289" y="160"/>
                    <a:pt x="1163" y="0"/>
                    <a:pt x="997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0" name="Google Shape;2620;p70"/>
            <p:cNvSpPr/>
            <p:nvPr/>
          </p:nvSpPr>
          <p:spPr>
            <a:xfrm>
              <a:off x="-1350088" y="795684"/>
              <a:ext cx="146248" cy="154707"/>
            </a:xfrm>
            <a:custGeom>
              <a:avLst/>
              <a:gdLst/>
              <a:ahLst/>
              <a:cxnLst/>
              <a:rect l="l" t="t" r="r" b="b"/>
              <a:pathLst>
                <a:path w="657" h="695" extrusionOk="0">
                  <a:moveTo>
                    <a:pt x="236" y="0"/>
                  </a:moveTo>
                  <a:cubicBezTo>
                    <a:pt x="176" y="0"/>
                    <a:pt x="116" y="13"/>
                    <a:pt x="59" y="41"/>
                  </a:cubicBezTo>
                  <a:cubicBezTo>
                    <a:pt x="1" y="67"/>
                    <a:pt x="30" y="149"/>
                    <a:pt x="83" y="149"/>
                  </a:cubicBezTo>
                  <a:cubicBezTo>
                    <a:pt x="91" y="149"/>
                    <a:pt x="99" y="147"/>
                    <a:pt x="107" y="143"/>
                  </a:cubicBezTo>
                  <a:cubicBezTo>
                    <a:pt x="147" y="124"/>
                    <a:pt x="189" y="114"/>
                    <a:pt x="232" y="114"/>
                  </a:cubicBezTo>
                  <a:cubicBezTo>
                    <a:pt x="294" y="114"/>
                    <a:pt x="356" y="134"/>
                    <a:pt x="409" y="174"/>
                  </a:cubicBezTo>
                  <a:cubicBezTo>
                    <a:pt x="270" y="204"/>
                    <a:pt x="161" y="301"/>
                    <a:pt x="107" y="427"/>
                  </a:cubicBezTo>
                  <a:cubicBezTo>
                    <a:pt x="101" y="458"/>
                    <a:pt x="113" y="488"/>
                    <a:pt x="143" y="500"/>
                  </a:cubicBezTo>
                  <a:cubicBezTo>
                    <a:pt x="150" y="502"/>
                    <a:pt x="156" y="504"/>
                    <a:pt x="163" y="504"/>
                  </a:cubicBezTo>
                  <a:cubicBezTo>
                    <a:pt x="186" y="504"/>
                    <a:pt x="206" y="487"/>
                    <a:pt x="216" y="464"/>
                  </a:cubicBezTo>
                  <a:cubicBezTo>
                    <a:pt x="216" y="458"/>
                    <a:pt x="222" y="452"/>
                    <a:pt x="222" y="439"/>
                  </a:cubicBezTo>
                  <a:cubicBezTo>
                    <a:pt x="222" y="433"/>
                    <a:pt x="228" y="433"/>
                    <a:pt x="228" y="427"/>
                  </a:cubicBezTo>
                  <a:cubicBezTo>
                    <a:pt x="234" y="415"/>
                    <a:pt x="246" y="403"/>
                    <a:pt x="252" y="391"/>
                  </a:cubicBezTo>
                  <a:cubicBezTo>
                    <a:pt x="258" y="385"/>
                    <a:pt x="264" y="379"/>
                    <a:pt x="264" y="373"/>
                  </a:cubicBezTo>
                  <a:cubicBezTo>
                    <a:pt x="270" y="373"/>
                    <a:pt x="270" y="373"/>
                    <a:pt x="270" y="367"/>
                  </a:cubicBezTo>
                  <a:lnTo>
                    <a:pt x="282" y="361"/>
                  </a:lnTo>
                  <a:cubicBezTo>
                    <a:pt x="294" y="349"/>
                    <a:pt x="307" y="337"/>
                    <a:pt x="319" y="331"/>
                  </a:cubicBezTo>
                  <a:lnTo>
                    <a:pt x="325" y="325"/>
                  </a:lnTo>
                  <a:lnTo>
                    <a:pt x="331" y="325"/>
                  </a:lnTo>
                  <a:lnTo>
                    <a:pt x="349" y="313"/>
                  </a:lnTo>
                  <a:cubicBezTo>
                    <a:pt x="367" y="301"/>
                    <a:pt x="379" y="294"/>
                    <a:pt x="391" y="288"/>
                  </a:cubicBezTo>
                  <a:lnTo>
                    <a:pt x="409" y="288"/>
                  </a:lnTo>
                  <a:lnTo>
                    <a:pt x="433" y="282"/>
                  </a:lnTo>
                  <a:cubicBezTo>
                    <a:pt x="445" y="276"/>
                    <a:pt x="464" y="276"/>
                    <a:pt x="482" y="276"/>
                  </a:cubicBezTo>
                  <a:cubicBezTo>
                    <a:pt x="488" y="270"/>
                    <a:pt x="494" y="270"/>
                    <a:pt x="500" y="270"/>
                  </a:cubicBezTo>
                  <a:cubicBezTo>
                    <a:pt x="554" y="379"/>
                    <a:pt x="530" y="512"/>
                    <a:pt x="445" y="603"/>
                  </a:cubicBezTo>
                  <a:cubicBezTo>
                    <a:pt x="427" y="621"/>
                    <a:pt x="427" y="657"/>
                    <a:pt x="439" y="675"/>
                  </a:cubicBezTo>
                  <a:cubicBezTo>
                    <a:pt x="452" y="688"/>
                    <a:pt x="467" y="694"/>
                    <a:pt x="482" y="694"/>
                  </a:cubicBezTo>
                  <a:cubicBezTo>
                    <a:pt x="494" y="694"/>
                    <a:pt x="507" y="690"/>
                    <a:pt x="518" y="681"/>
                  </a:cubicBezTo>
                  <a:cubicBezTo>
                    <a:pt x="578" y="627"/>
                    <a:pt x="615" y="548"/>
                    <a:pt x="633" y="464"/>
                  </a:cubicBezTo>
                  <a:cubicBezTo>
                    <a:pt x="657" y="319"/>
                    <a:pt x="597" y="168"/>
                    <a:pt x="482" y="77"/>
                  </a:cubicBezTo>
                  <a:cubicBezTo>
                    <a:pt x="407" y="27"/>
                    <a:pt x="322" y="0"/>
                    <a:pt x="236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1" name="Google Shape;2621;p70"/>
            <p:cNvSpPr/>
            <p:nvPr/>
          </p:nvSpPr>
          <p:spPr>
            <a:xfrm>
              <a:off x="-990145" y="1553633"/>
              <a:ext cx="707645" cy="853671"/>
            </a:xfrm>
            <a:custGeom>
              <a:avLst/>
              <a:gdLst/>
              <a:ahLst/>
              <a:cxnLst/>
              <a:rect l="l" t="t" r="r" b="b"/>
              <a:pathLst>
                <a:path w="3179" h="3835" extrusionOk="0">
                  <a:moveTo>
                    <a:pt x="3179" y="0"/>
                  </a:moveTo>
                  <a:lnTo>
                    <a:pt x="3010" y="12"/>
                  </a:lnTo>
                  <a:lnTo>
                    <a:pt x="2702" y="12"/>
                  </a:lnTo>
                  <a:lnTo>
                    <a:pt x="653" y="55"/>
                  </a:lnTo>
                  <a:lnTo>
                    <a:pt x="212" y="55"/>
                  </a:lnTo>
                  <a:cubicBezTo>
                    <a:pt x="200" y="151"/>
                    <a:pt x="188" y="242"/>
                    <a:pt x="182" y="339"/>
                  </a:cubicBezTo>
                  <a:cubicBezTo>
                    <a:pt x="176" y="369"/>
                    <a:pt x="170" y="399"/>
                    <a:pt x="170" y="429"/>
                  </a:cubicBezTo>
                  <a:cubicBezTo>
                    <a:pt x="158" y="520"/>
                    <a:pt x="152" y="617"/>
                    <a:pt x="140" y="707"/>
                  </a:cubicBezTo>
                  <a:cubicBezTo>
                    <a:pt x="134" y="749"/>
                    <a:pt x="134" y="774"/>
                    <a:pt x="128" y="828"/>
                  </a:cubicBezTo>
                  <a:cubicBezTo>
                    <a:pt x="122" y="876"/>
                    <a:pt x="122" y="925"/>
                    <a:pt x="115" y="979"/>
                  </a:cubicBezTo>
                  <a:cubicBezTo>
                    <a:pt x="115" y="997"/>
                    <a:pt x="109" y="1021"/>
                    <a:pt x="109" y="1039"/>
                  </a:cubicBezTo>
                  <a:cubicBezTo>
                    <a:pt x="103" y="1124"/>
                    <a:pt x="91" y="1209"/>
                    <a:pt x="85" y="1293"/>
                  </a:cubicBezTo>
                  <a:cubicBezTo>
                    <a:pt x="79" y="1402"/>
                    <a:pt x="67" y="1511"/>
                    <a:pt x="61" y="1626"/>
                  </a:cubicBezTo>
                  <a:cubicBezTo>
                    <a:pt x="61" y="1650"/>
                    <a:pt x="55" y="1674"/>
                    <a:pt x="55" y="1698"/>
                  </a:cubicBezTo>
                  <a:lnTo>
                    <a:pt x="55" y="1710"/>
                  </a:lnTo>
                  <a:lnTo>
                    <a:pt x="49" y="1807"/>
                  </a:lnTo>
                  <a:cubicBezTo>
                    <a:pt x="43" y="1897"/>
                    <a:pt x="37" y="1994"/>
                    <a:pt x="31" y="2085"/>
                  </a:cubicBezTo>
                  <a:cubicBezTo>
                    <a:pt x="31" y="2103"/>
                    <a:pt x="31" y="2133"/>
                    <a:pt x="31" y="2157"/>
                  </a:cubicBezTo>
                  <a:lnTo>
                    <a:pt x="19" y="2399"/>
                  </a:lnTo>
                  <a:lnTo>
                    <a:pt x="19" y="2478"/>
                  </a:lnTo>
                  <a:cubicBezTo>
                    <a:pt x="13" y="2598"/>
                    <a:pt x="7" y="2725"/>
                    <a:pt x="1" y="2846"/>
                  </a:cubicBezTo>
                  <a:lnTo>
                    <a:pt x="1" y="3009"/>
                  </a:lnTo>
                  <a:lnTo>
                    <a:pt x="1" y="3045"/>
                  </a:lnTo>
                  <a:lnTo>
                    <a:pt x="1" y="3184"/>
                  </a:lnTo>
                  <a:lnTo>
                    <a:pt x="1" y="3251"/>
                  </a:lnTo>
                  <a:lnTo>
                    <a:pt x="1" y="3329"/>
                  </a:lnTo>
                  <a:lnTo>
                    <a:pt x="1" y="3535"/>
                  </a:lnTo>
                  <a:cubicBezTo>
                    <a:pt x="242" y="3632"/>
                    <a:pt x="490" y="3704"/>
                    <a:pt x="738" y="3752"/>
                  </a:cubicBezTo>
                  <a:lnTo>
                    <a:pt x="810" y="3765"/>
                  </a:lnTo>
                  <a:lnTo>
                    <a:pt x="907" y="3783"/>
                  </a:lnTo>
                  <a:lnTo>
                    <a:pt x="1004" y="3795"/>
                  </a:lnTo>
                  <a:cubicBezTo>
                    <a:pt x="1194" y="3822"/>
                    <a:pt x="1381" y="3835"/>
                    <a:pt x="1569" y="3835"/>
                  </a:cubicBezTo>
                  <a:cubicBezTo>
                    <a:pt x="1668" y="3835"/>
                    <a:pt x="1768" y="3831"/>
                    <a:pt x="1868" y="3825"/>
                  </a:cubicBezTo>
                  <a:cubicBezTo>
                    <a:pt x="2182" y="3801"/>
                    <a:pt x="2496" y="3740"/>
                    <a:pt x="2798" y="3644"/>
                  </a:cubicBezTo>
                  <a:lnTo>
                    <a:pt x="2865" y="3626"/>
                  </a:lnTo>
                  <a:cubicBezTo>
                    <a:pt x="2871" y="3619"/>
                    <a:pt x="2883" y="3619"/>
                    <a:pt x="2889" y="3613"/>
                  </a:cubicBezTo>
                  <a:lnTo>
                    <a:pt x="2961" y="3589"/>
                  </a:lnTo>
                  <a:lnTo>
                    <a:pt x="3016" y="3571"/>
                  </a:lnTo>
                  <a:lnTo>
                    <a:pt x="3016" y="3420"/>
                  </a:lnTo>
                  <a:lnTo>
                    <a:pt x="3016" y="3342"/>
                  </a:lnTo>
                  <a:lnTo>
                    <a:pt x="3016" y="3160"/>
                  </a:lnTo>
                  <a:lnTo>
                    <a:pt x="3016" y="3039"/>
                  </a:lnTo>
                  <a:cubicBezTo>
                    <a:pt x="3022" y="2961"/>
                    <a:pt x="3022" y="2882"/>
                    <a:pt x="3022" y="2804"/>
                  </a:cubicBezTo>
                  <a:cubicBezTo>
                    <a:pt x="3028" y="2768"/>
                    <a:pt x="3022" y="2737"/>
                    <a:pt x="3028" y="2695"/>
                  </a:cubicBezTo>
                  <a:cubicBezTo>
                    <a:pt x="3034" y="2647"/>
                    <a:pt x="3034" y="2604"/>
                    <a:pt x="3034" y="2556"/>
                  </a:cubicBezTo>
                  <a:lnTo>
                    <a:pt x="3034" y="2484"/>
                  </a:lnTo>
                  <a:cubicBezTo>
                    <a:pt x="3034" y="2326"/>
                    <a:pt x="3040" y="2175"/>
                    <a:pt x="3052" y="2018"/>
                  </a:cubicBezTo>
                  <a:lnTo>
                    <a:pt x="3052" y="1922"/>
                  </a:lnTo>
                  <a:cubicBezTo>
                    <a:pt x="3058" y="1873"/>
                    <a:pt x="3064" y="1825"/>
                    <a:pt x="3064" y="1777"/>
                  </a:cubicBezTo>
                  <a:cubicBezTo>
                    <a:pt x="3064" y="1752"/>
                    <a:pt x="3064" y="1722"/>
                    <a:pt x="3064" y="1698"/>
                  </a:cubicBezTo>
                  <a:cubicBezTo>
                    <a:pt x="3064" y="1662"/>
                    <a:pt x="3070" y="1620"/>
                    <a:pt x="3070" y="1583"/>
                  </a:cubicBezTo>
                  <a:lnTo>
                    <a:pt x="3070" y="1517"/>
                  </a:lnTo>
                  <a:lnTo>
                    <a:pt x="3070" y="1493"/>
                  </a:lnTo>
                  <a:cubicBezTo>
                    <a:pt x="3076" y="1420"/>
                    <a:pt x="3076" y="1348"/>
                    <a:pt x="3082" y="1281"/>
                  </a:cubicBezTo>
                  <a:lnTo>
                    <a:pt x="3094" y="1136"/>
                  </a:lnTo>
                  <a:cubicBezTo>
                    <a:pt x="3094" y="1112"/>
                    <a:pt x="3094" y="1088"/>
                    <a:pt x="3094" y="1064"/>
                  </a:cubicBezTo>
                  <a:cubicBezTo>
                    <a:pt x="3100" y="961"/>
                    <a:pt x="3112" y="864"/>
                    <a:pt x="3118" y="768"/>
                  </a:cubicBezTo>
                  <a:cubicBezTo>
                    <a:pt x="3118" y="725"/>
                    <a:pt x="3125" y="683"/>
                    <a:pt x="3125" y="641"/>
                  </a:cubicBezTo>
                  <a:cubicBezTo>
                    <a:pt x="3143" y="423"/>
                    <a:pt x="3161" y="212"/>
                    <a:pt x="3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2" name="Google Shape;2622;p70"/>
            <p:cNvSpPr/>
            <p:nvPr/>
          </p:nvSpPr>
          <p:spPr>
            <a:xfrm>
              <a:off x="-754625" y="1339950"/>
              <a:ext cx="368800" cy="266562"/>
            </a:xfrm>
            <a:custGeom>
              <a:avLst/>
              <a:gdLst/>
              <a:ahLst/>
              <a:cxnLst/>
              <a:rect l="l" t="t" r="r" b="b"/>
              <a:pathLst>
                <a:path w="1602" h="1409" extrusionOk="0">
                  <a:moveTo>
                    <a:pt x="18" y="1"/>
                  </a:moveTo>
                  <a:cubicBezTo>
                    <a:pt x="0" y="43"/>
                    <a:pt x="48" y="768"/>
                    <a:pt x="79" y="1209"/>
                  </a:cubicBezTo>
                  <a:lnTo>
                    <a:pt x="73" y="1209"/>
                  </a:lnTo>
                  <a:lnTo>
                    <a:pt x="127" y="1408"/>
                  </a:lnTo>
                  <a:lnTo>
                    <a:pt x="1529" y="1390"/>
                  </a:lnTo>
                  <a:lnTo>
                    <a:pt x="1565" y="508"/>
                  </a:lnTo>
                  <a:lnTo>
                    <a:pt x="1601" y="6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3" name="Google Shape;2623;p70"/>
            <p:cNvSpPr/>
            <p:nvPr/>
          </p:nvSpPr>
          <p:spPr>
            <a:xfrm>
              <a:off x="-1300894" y="9017"/>
              <a:ext cx="1474502" cy="1458030"/>
            </a:xfrm>
            <a:custGeom>
              <a:avLst/>
              <a:gdLst/>
              <a:ahLst/>
              <a:cxnLst/>
              <a:rect l="l" t="t" r="r" b="b"/>
              <a:pathLst>
                <a:path w="6624" h="6550" extrusionOk="0">
                  <a:moveTo>
                    <a:pt x="3448" y="0"/>
                  </a:moveTo>
                  <a:cubicBezTo>
                    <a:pt x="3215" y="0"/>
                    <a:pt x="2967" y="17"/>
                    <a:pt x="2702" y="52"/>
                  </a:cubicBezTo>
                  <a:cubicBezTo>
                    <a:pt x="2569" y="64"/>
                    <a:pt x="2442" y="94"/>
                    <a:pt x="2321" y="143"/>
                  </a:cubicBezTo>
                  <a:cubicBezTo>
                    <a:pt x="1959" y="264"/>
                    <a:pt x="1620" y="451"/>
                    <a:pt x="1324" y="693"/>
                  </a:cubicBezTo>
                  <a:cubicBezTo>
                    <a:pt x="1246" y="765"/>
                    <a:pt x="1179" y="838"/>
                    <a:pt x="1113" y="916"/>
                  </a:cubicBezTo>
                  <a:cubicBezTo>
                    <a:pt x="968" y="1091"/>
                    <a:pt x="847" y="1273"/>
                    <a:pt x="732" y="1472"/>
                  </a:cubicBezTo>
                  <a:cubicBezTo>
                    <a:pt x="545" y="1810"/>
                    <a:pt x="400" y="2173"/>
                    <a:pt x="285" y="2548"/>
                  </a:cubicBezTo>
                  <a:cubicBezTo>
                    <a:pt x="237" y="2717"/>
                    <a:pt x="188" y="2898"/>
                    <a:pt x="146" y="3091"/>
                  </a:cubicBezTo>
                  <a:cubicBezTo>
                    <a:pt x="110" y="3261"/>
                    <a:pt x="79" y="3442"/>
                    <a:pt x="55" y="3629"/>
                  </a:cubicBezTo>
                  <a:cubicBezTo>
                    <a:pt x="49" y="3665"/>
                    <a:pt x="43" y="3702"/>
                    <a:pt x="43" y="3738"/>
                  </a:cubicBezTo>
                  <a:cubicBezTo>
                    <a:pt x="13" y="3986"/>
                    <a:pt x="1" y="4239"/>
                    <a:pt x="7" y="4493"/>
                  </a:cubicBezTo>
                  <a:cubicBezTo>
                    <a:pt x="13" y="4674"/>
                    <a:pt x="31" y="4850"/>
                    <a:pt x="67" y="5031"/>
                  </a:cubicBezTo>
                  <a:cubicBezTo>
                    <a:pt x="98" y="5170"/>
                    <a:pt x="140" y="5309"/>
                    <a:pt x="200" y="5442"/>
                  </a:cubicBezTo>
                  <a:cubicBezTo>
                    <a:pt x="224" y="5496"/>
                    <a:pt x="249" y="5544"/>
                    <a:pt x="279" y="5599"/>
                  </a:cubicBezTo>
                  <a:cubicBezTo>
                    <a:pt x="738" y="6390"/>
                    <a:pt x="1989" y="6487"/>
                    <a:pt x="2394" y="6517"/>
                  </a:cubicBezTo>
                  <a:cubicBezTo>
                    <a:pt x="2586" y="6532"/>
                    <a:pt x="2818" y="6549"/>
                    <a:pt x="3074" y="6549"/>
                  </a:cubicBezTo>
                  <a:cubicBezTo>
                    <a:pt x="3775" y="6549"/>
                    <a:pt x="4658" y="6418"/>
                    <a:pt x="5415" y="5732"/>
                  </a:cubicBezTo>
                  <a:cubicBezTo>
                    <a:pt x="6623" y="4632"/>
                    <a:pt x="6496" y="3025"/>
                    <a:pt x="6454" y="2668"/>
                  </a:cubicBezTo>
                  <a:cubicBezTo>
                    <a:pt x="6454" y="2650"/>
                    <a:pt x="6448" y="2632"/>
                    <a:pt x="6448" y="2620"/>
                  </a:cubicBezTo>
                  <a:cubicBezTo>
                    <a:pt x="6406" y="2318"/>
                    <a:pt x="6327" y="2016"/>
                    <a:pt x="6218" y="1732"/>
                  </a:cubicBezTo>
                  <a:cubicBezTo>
                    <a:pt x="5825" y="729"/>
                    <a:pt x="4984" y="0"/>
                    <a:pt x="3448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4" name="Google Shape;2624;p70"/>
            <p:cNvSpPr/>
            <p:nvPr/>
          </p:nvSpPr>
          <p:spPr>
            <a:xfrm>
              <a:off x="-1378804" y="-180638"/>
              <a:ext cx="1631658" cy="1091853"/>
            </a:xfrm>
            <a:custGeom>
              <a:avLst/>
              <a:gdLst/>
              <a:ahLst/>
              <a:cxnLst/>
              <a:rect l="l" t="t" r="r" b="b"/>
              <a:pathLst>
                <a:path w="7330" h="4905" extrusionOk="0">
                  <a:moveTo>
                    <a:pt x="4329" y="0"/>
                  </a:moveTo>
                  <a:cubicBezTo>
                    <a:pt x="3797" y="0"/>
                    <a:pt x="3258" y="210"/>
                    <a:pt x="2846" y="668"/>
                  </a:cubicBezTo>
                  <a:cubicBezTo>
                    <a:pt x="2654" y="607"/>
                    <a:pt x="2457" y="577"/>
                    <a:pt x="2266" y="577"/>
                  </a:cubicBezTo>
                  <a:cubicBezTo>
                    <a:pt x="1835" y="577"/>
                    <a:pt x="1429" y="730"/>
                    <a:pt x="1148" y="1019"/>
                  </a:cubicBezTo>
                  <a:cubicBezTo>
                    <a:pt x="1142" y="1025"/>
                    <a:pt x="1130" y="1031"/>
                    <a:pt x="1124" y="1037"/>
                  </a:cubicBezTo>
                  <a:cubicBezTo>
                    <a:pt x="1003" y="1176"/>
                    <a:pt x="901" y="1333"/>
                    <a:pt x="834" y="1502"/>
                  </a:cubicBezTo>
                  <a:cubicBezTo>
                    <a:pt x="756" y="1714"/>
                    <a:pt x="713" y="1937"/>
                    <a:pt x="713" y="2161"/>
                  </a:cubicBezTo>
                  <a:cubicBezTo>
                    <a:pt x="713" y="2360"/>
                    <a:pt x="750" y="2560"/>
                    <a:pt x="816" y="2747"/>
                  </a:cubicBezTo>
                  <a:cubicBezTo>
                    <a:pt x="775" y="2739"/>
                    <a:pt x="734" y="2736"/>
                    <a:pt x="693" y="2736"/>
                  </a:cubicBezTo>
                  <a:cubicBezTo>
                    <a:pt x="572" y="2736"/>
                    <a:pt x="455" y="2768"/>
                    <a:pt x="351" y="2832"/>
                  </a:cubicBezTo>
                  <a:cubicBezTo>
                    <a:pt x="37" y="3037"/>
                    <a:pt x="0" y="3532"/>
                    <a:pt x="176" y="3865"/>
                  </a:cubicBezTo>
                  <a:cubicBezTo>
                    <a:pt x="272" y="4040"/>
                    <a:pt x="429" y="4179"/>
                    <a:pt x="617" y="4258"/>
                  </a:cubicBezTo>
                  <a:cubicBezTo>
                    <a:pt x="1010" y="3955"/>
                    <a:pt x="1312" y="3430"/>
                    <a:pt x="1342" y="2940"/>
                  </a:cubicBezTo>
                  <a:cubicBezTo>
                    <a:pt x="1445" y="2990"/>
                    <a:pt x="1504" y="3030"/>
                    <a:pt x="1572" y="3030"/>
                  </a:cubicBezTo>
                  <a:cubicBezTo>
                    <a:pt x="1612" y="3030"/>
                    <a:pt x="1655" y="3016"/>
                    <a:pt x="1710" y="2983"/>
                  </a:cubicBezTo>
                  <a:cubicBezTo>
                    <a:pt x="1861" y="2886"/>
                    <a:pt x="1952" y="2656"/>
                    <a:pt x="1940" y="2475"/>
                  </a:cubicBezTo>
                  <a:lnTo>
                    <a:pt x="1940" y="2475"/>
                  </a:lnTo>
                  <a:cubicBezTo>
                    <a:pt x="2363" y="2874"/>
                    <a:pt x="2919" y="3103"/>
                    <a:pt x="3493" y="3110"/>
                  </a:cubicBezTo>
                  <a:cubicBezTo>
                    <a:pt x="3500" y="3110"/>
                    <a:pt x="3508" y="3110"/>
                    <a:pt x="3516" y="3110"/>
                  </a:cubicBezTo>
                  <a:cubicBezTo>
                    <a:pt x="4079" y="3110"/>
                    <a:pt x="4520" y="2887"/>
                    <a:pt x="4937" y="2505"/>
                  </a:cubicBezTo>
                  <a:cubicBezTo>
                    <a:pt x="4937" y="3025"/>
                    <a:pt x="5016" y="3617"/>
                    <a:pt x="5366" y="4010"/>
                  </a:cubicBezTo>
                  <a:cubicBezTo>
                    <a:pt x="5710" y="4390"/>
                    <a:pt x="6133" y="4699"/>
                    <a:pt x="6605" y="4904"/>
                  </a:cubicBezTo>
                  <a:cubicBezTo>
                    <a:pt x="7082" y="4475"/>
                    <a:pt x="7330" y="3841"/>
                    <a:pt x="7275" y="3200"/>
                  </a:cubicBezTo>
                  <a:cubicBezTo>
                    <a:pt x="7263" y="3061"/>
                    <a:pt x="7239" y="2922"/>
                    <a:pt x="7197" y="2795"/>
                  </a:cubicBezTo>
                  <a:cubicBezTo>
                    <a:pt x="7100" y="2493"/>
                    <a:pt x="6943" y="2221"/>
                    <a:pt x="6732" y="1992"/>
                  </a:cubicBezTo>
                  <a:cubicBezTo>
                    <a:pt x="6605" y="1853"/>
                    <a:pt x="6466" y="1738"/>
                    <a:pt x="6309" y="1641"/>
                  </a:cubicBezTo>
                  <a:cubicBezTo>
                    <a:pt x="6118" y="610"/>
                    <a:pt x="5235" y="0"/>
                    <a:pt x="432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5" name="Google Shape;2625;p70"/>
            <p:cNvSpPr/>
            <p:nvPr/>
          </p:nvSpPr>
          <p:spPr>
            <a:xfrm>
              <a:off x="-832150" y="1561275"/>
              <a:ext cx="419201" cy="148850"/>
            </a:xfrm>
            <a:custGeom>
              <a:avLst/>
              <a:gdLst/>
              <a:ahLst/>
              <a:cxnLst/>
              <a:rect l="l" t="t" r="r" b="b"/>
              <a:pathLst>
                <a:path w="1844" h="654" extrusionOk="0">
                  <a:moveTo>
                    <a:pt x="1844" y="1"/>
                  </a:moveTo>
                  <a:lnTo>
                    <a:pt x="1844" y="1"/>
                  </a:lnTo>
                  <a:cubicBezTo>
                    <a:pt x="1490" y="9"/>
                    <a:pt x="1133" y="15"/>
                    <a:pt x="770" y="15"/>
                  </a:cubicBezTo>
                  <a:cubicBezTo>
                    <a:pt x="637" y="15"/>
                    <a:pt x="504" y="14"/>
                    <a:pt x="369" y="13"/>
                  </a:cubicBezTo>
                  <a:lnTo>
                    <a:pt x="1" y="13"/>
                  </a:lnTo>
                  <a:cubicBezTo>
                    <a:pt x="31" y="369"/>
                    <a:pt x="424" y="653"/>
                    <a:pt x="919" y="653"/>
                  </a:cubicBezTo>
                  <a:cubicBezTo>
                    <a:pt x="1415" y="653"/>
                    <a:pt x="1820" y="363"/>
                    <a:pt x="1844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6" name="Google Shape;2626;p70"/>
            <p:cNvSpPr/>
            <p:nvPr/>
          </p:nvSpPr>
          <p:spPr>
            <a:xfrm>
              <a:off x="-746625" y="1444775"/>
              <a:ext cx="352351" cy="169625"/>
            </a:xfrm>
            <a:custGeom>
              <a:avLst/>
              <a:gdLst/>
              <a:ahLst/>
              <a:cxnLst/>
              <a:rect l="l" t="t" r="r" b="b"/>
              <a:pathLst>
                <a:path w="1536" h="762" extrusionOk="0">
                  <a:moveTo>
                    <a:pt x="1535" y="1"/>
                  </a:moveTo>
                  <a:cubicBezTo>
                    <a:pt x="1208" y="77"/>
                    <a:pt x="889" y="99"/>
                    <a:pt x="599" y="99"/>
                  </a:cubicBezTo>
                  <a:cubicBezTo>
                    <a:pt x="380" y="99"/>
                    <a:pt x="177" y="86"/>
                    <a:pt x="0" y="73"/>
                  </a:cubicBezTo>
                  <a:lnTo>
                    <a:pt x="0" y="73"/>
                  </a:lnTo>
                  <a:cubicBezTo>
                    <a:pt x="12" y="297"/>
                    <a:pt x="31" y="545"/>
                    <a:pt x="43" y="738"/>
                  </a:cubicBezTo>
                  <a:cubicBezTo>
                    <a:pt x="121" y="752"/>
                    <a:pt x="210" y="762"/>
                    <a:pt x="308" y="762"/>
                  </a:cubicBezTo>
                  <a:cubicBezTo>
                    <a:pt x="673" y="762"/>
                    <a:pt x="1149" y="623"/>
                    <a:pt x="1535" y="37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7" name="Google Shape;2627;p70"/>
            <p:cNvSpPr/>
            <p:nvPr/>
          </p:nvSpPr>
          <p:spPr>
            <a:xfrm>
              <a:off x="-858366" y="683048"/>
              <a:ext cx="103954" cy="199450"/>
            </a:xfrm>
            <a:custGeom>
              <a:avLst/>
              <a:gdLst/>
              <a:ahLst/>
              <a:cxnLst/>
              <a:rect l="l" t="t" r="r" b="b"/>
              <a:pathLst>
                <a:path w="467" h="896" extrusionOk="0">
                  <a:moveTo>
                    <a:pt x="261" y="1"/>
                  </a:moveTo>
                  <a:cubicBezTo>
                    <a:pt x="247" y="1"/>
                    <a:pt x="233" y="9"/>
                    <a:pt x="230" y="27"/>
                  </a:cubicBezTo>
                  <a:cubicBezTo>
                    <a:pt x="212" y="148"/>
                    <a:pt x="291" y="263"/>
                    <a:pt x="279" y="384"/>
                  </a:cubicBezTo>
                  <a:cubicBezTo>
                    <a:pt x="279" y="438"/>
                    <a:pt x="236" y="492"/>
                    <a:pt x="182" y="504"/>
                  </a:cubicBezTo>
                  <a:cubicBezTo>
                    <a:pt x="134" y="510"/>
                    <a:pt x="85" y="535"/>
                    <a:pt x="49" y="571"/>
                  </a:cubicBezTo>
                  <a:cubicBezTo>
                    <a:pt x="1" y="649"/>
                    <a:pt x="7" y="746"/>
                    <a:pt x="73" y="813"/>
                  </a:cubicBezTo>
                  <a:cubicBezTo>
                    <a:pt x="134" y="881"/>
                    <a:pt x="224" y="895"/>
                    <a:pt x="313" y="895"/>
                  </a:cubicBezTo>
                  <a:cubicBezTo>
                    <a:pt x="349" y="895"/>
                    <a:pt x="385" y="893"/>
                    <a:pt x="418" y="891"/>
                  </a:cubicBezTo>
                  <a:cubicBezTo>
                    <a:pt x="466" y="885"/>
                    <a:pt x="460" y="819"/>
                    <a:pt x="412" y="819"/>
                  </a:cubicBezTo>
                  <a:cubicBezTo>
                    <a:pt x="380" y="823"/>
                    <a:pt x="343" y="826"/>
                    <a:pt x="305" y="826"/>
                  </a:cubicBezTo>
                  <a:cubicBezTo>
                    <a:pt x="227" y="826"/>
                    <a:pt x="144" y="809"/>
                    <a:pt x="104" y="740"/>
                  </a:cubicBezTo>
                  <a:cubicBezTo>
                    <a:pt x="79" y="704"/>
                    <a:pt x="79" y="662"/>
                    <a:pt x="91" y="625"/>
                  </a:cubicBezTo>
                  <a:cubicBezTo>
                    <a:pt x="116" y="583"/>
                    <a:pt x="170" y="583"/>
                    <a:pt x="212" y="571"/>
                  </a:cubicBezTo>
                  <a:cubicBezTo>
                    <a:pt x="297" y="535"/>
                    <a:pt x="351" y="456"/>
                    <a:pt x="345" y="365"/>
                  </a:cubicBezTo>
                  <a:cubicBezTo>
                    <a:pt x="345" y="251"/>
                    <a:pt x="285" y="148"/>
                    <a:pt x="297" y="39"/>
                  </a:cubicBezTo>
                  <a:cubicBezTo>
                    <a:pt x="300" y="1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8" name="Google Shape;2628;p70"/>
            <p:cNvSpPr/>
            <p:nvPr/>
          </p:nvSpPr>
          <p:spPr>
            <a:xfrm>
              <a:off x="-1115023" y="657895"/>
              <a:ext cx="217925" cy="109964"/>
            </a:xfrm>
            <a:custGeom>
              <a:avLst/>
              <a:gdLst/>
              <a:ahLst/>
              <a:cxnLst/>
              <a:rect l="l" t="t" r="r" b="b"/>
              <a:pathLst>
                <a:path w="979" h="494" extrusionOk="0">
                  <a:moveTo>
                    <a:pt x="493" y="0"/>
                  </a:moveTo>
                  <a:cubicBezTo>
                    <a:pt x="194" y="0"/>
                    <a:pt x="1" y="389"/>
                    <a:pt x="30" y="424"/>
                  </a:cubicBezTo>
                  <a:cubicBezTo>
                    <a:pt x="32" y="426"/>
                    <a:pt x="34" y="427"/>
                    <a:pt x="38" y="427"/>
                  </a:cubicBezTo>
                  <a:cubicBezTo>
                    <a:pt x="78" y="427"/>
                    <a:pt x="226" y="278"/>
                    <a:pt x="447" y="278"/>
                  </a:cubicBezTo>
                  <a:cubicBezTo>
                    <a:pt x="455" y="278"/>
                    <a:pt x="463" y="279"/>
                    <a:pt x="471" y="279"/>
                  </a:cubicBezTo>
                  <a:cubicBezTo>
                    <a:pt x="732" y="290"/>
                    <a:pt x="886" y="493"/>
                    <a:pt x="934" y="493"/>
                  </a:cubicBezTo>
                  <a:cubicBezTo>
                    <a:pt x="937" y="493"/>
                    <a:pt x="940" y="492"/>
                    <a:pt x="942" y="491"/>
                  </a:cubicBezTo>
                  <a:cubicBezTo>
                    <a:pt x="979" y="454"/>
                    <a:pt x="828" y="19"/>
                    <a:pt x="519" y="1"/>
                  </a:cubicBezTo>
                  <a:cubicBezTo>
                    <a:pt x="510" y="0"/>
                    <a:pt x="502" y="0"/>
                    <a:pt x="493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9" name="Google Shape;2629;p70"/>
            <p:cNvSpPr/>
            <p:nvPr/>
          </p:nvSpPr>
          <p:spPr>
            <a:xfrm>
              <a:off x="-552737" y="660566"/>
              <a:ext cx="219261" cy="109964"/>
            </a:xfrm>
            <a:custGeom>
              <a:avLst/>
              <a:gdLst/>
              <a:ahLst/>
              <a:cxnLst/>
              <a:rect l="l" t="t" r="r" b="b"/>
              <a:pathLst>
                <a:path w="985" h="494" extrusionOk="0">
                  <a:moveTo>
                    <a:pt x="487" y="0"/>
                  </a:moveTo>
                  <a:cubicBezTo>
                    <a:pt x="193" y="0"/>
                    <a:pt x="0" y="395"/>
                    <a:pt x="30" y="424"/>
                  </a:cubicBezTo>
                  <a:cubicBezTo>
                    <a:pt x="31" y="426"/>
                    <a:pt x="34" y="428"/>
                    <a:pt x="38" y="428"/>
                  </a:cubicBezTo>
                  <a:cubicBezTo>
                    <a:pt x="79" y="428"/>
                    <a:pt x="231" y="279"/>
                    <a:pt x="458" y="279"/>
                  </a:cubicBezTo>
                  <a:cubicBezTo>
                    <a:pt x="462" y="279"/>
                    <a:pt x="467" y="279"/>
                    <a:pt x="471" y="279"/>
                  </a:cubicBezTo>
                  <a:cubicBezTo>
                    <a:pt x="726" y="290"/>
                    <a:pt x="885" y="493"/>
                    <a:pt x="929" y="493"/>
                  </a:cubicBezTo>
                  <a:cubicBezTo>
                    <a:pt x="932" y="493"/>
                    <a:pt x="934" y="492"/>
                    <a:pt x="936" y="491"/>
                  </a:cubicBezTo>
                  <a:cubicBezTo>
                    <a:pt x="984" y="448"/>
                    <a:pt x="827" y="25"/>
                    <a:pt x="513" y="1"/>
                  </a:cubicBezTo>
                  <a:cubicBezTo>
                    <a:pt x="504" y="1"/>
                    <a:pt x="496" y="0"/>
                    <a:pt x="487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0" name="Google Shape;2630;p70"/>
            <p:cNvSpPr/>
            <p:nvPr/>
          </p:nvSpPr>
          <p:spPr>
            <a:xfrm>
              <a:off x="-1022422" y="924346"/>
              <a:ext cx="561175" cy="255990"/>
            </a:xfrm>
            <a:custGeom>
              <a:avLst/>
              <a:gdLst/>
              <a:ahLst/>
              <a:cxnLst/>
              <a:rect l="l" t="t" r="r" b="b"/>
              <a:pathLst>
                <a:path w="2521" h="1150" extrusionOk="0">
                  <a:moveTo>
                    <a:pt x="285" y="1"/>
                  </a:moveTo>
                  <a:cubicBezTo>
                    <a:pt x="203" y="1"/>
                    <a:pt x="129" y="35"/>
                    <a:pt x="73" y="133"/>
                  </a:cubicBezTo>
                  <a:cubicBezTo>
                    <a:pt x="13" y="254"/>
                    <a:pt x="1" y="393"/>
                    <a:pt x="55" y="520"/>
                  </a:cubicBezTo>
                  <a:cubicBezTo>
                    <a:pt x="85" y="611"/>
                    <a:pt x="134" y="695"/>
                    <a:pt x="194" y="774"/>
                  </a:cubicBezTo>
                  <a:cubicBezTo>
                    <a:pt x="206" y="780"/>
                    <a:pt x="212" y="792"/>
                    <a:pt x="224" y="804"/>
                  </a:cubicBezTo>
                  <a:cubicBezTo>
                    <a:pt x="436" y="1028"/>
                    <a:pt x="768" y="1130"/>
                    <a:pt x="1094" y="1148"/>
                  </a:cubicBezTo>
                  <a:lnTo>
                    <a:pt x="1137" y="1148"/>
                  </a:lnTo>
                  <a:cubicBezTo>
                    <a:pt x="1157" y="1149"/>
                    <a:pt x="1178" y="1149"/>
                    <a:pt x="1198" y="1149"/>
                  </a:cubicBezTo>
                  <a:cubicBezTo>
                    <a:pt x="1382" y="1149"/>
                    <a:pt x="1561" y="1125"/>
                    <a:pt x="1735" y="1076"/>
                  </a:cubicBezTo>
                  <a:cubicBezTo>
                    <a:pt x="1831" y="1046"/>
                    <a:pt x="1934" y="1010"/>
                    <a:pt x="2031" y="961"/>
                  </a:cubicBezTo>
                  <a:lnTo>
                    <a:pt x="2067" y="943"/>
                  </a:lnTo>
                  <a:cubicBezTo>
                    <a:pt x="2291" y="834"/>
                    <a:pt x="2454" y="629"/>
                    <a:pt x="2508" y="381"/>
                  </a:cubicBezTo>
                  <a:cubicBezTo>
                    <a:pt x="2520" y="333"/>
                    <a:pt x="2520" y="284"/>
                    <a:pt x="2514" y="236"/>
                  </a:cubicBezTo>
                  <a:cubicBezTo>
                    <a:pt x="2502" y="182"/>
                    <a:pt x="2472" y="127"/>
                    <a:pt x="2424" y="97"/>
                  </a:cubicBezTo>
                  <a:cubicBezTo>
                    <a:pt x="2384" y="71"/>
                    <a:pt x="2338" y="61"/>
                    <a:pt x="2288" y="61"/>
                  </a:cubicBezTo>
                  <a:cubicBezTo>
                    <a:pt x="2155" y="61"/>
                    <a:pt x="1998" y="134"/>
                    <a:pt x="1892" y="170"/>
                  </a:cubicBezTo>
                  <a:lnTo>
                    <a:pt x="1868" y="176"/>
                  </a:lnTo>
                  <a:lnTo>
                    <a:pt x="1831" y="188"/>
                  </a:lnTo>
                  <a:cubicBezTo>
                    <a:pt x="1672" y="235"/>
                    <a:pt x="1506" y="261"/>
                    <a:pt x="1339" y="261"/>
                  </a:cubicBezTo>
                  <a:cubicBezTo>
                    <a:pt x="1272" y="261"/>
                    <a:pt x="1204" y="257"/>
                    <a:pt x="1137" y="248"/>
                  </a:cubicBezTo>
                  <a:cubicBezTo>
                    <a:pt x="1125" y="242"/>
                    <a:pt x="1112" y="242"/>
                    <a:pt x="1094" y="242"/>
                  </a:cubicBezTo>
                  <a:cubicBezTo>
                    <a:pt x="949" y="224"/>
                    <a:pt x="804" y="188"/>
                    <a:pt x="671" y="127"/>
                  </a:cubicBezTo>
                  <a:cubicBezTo>
                    <a:pt x="629" y="109"/>
                    <a:pt x="581" y="91"/>
                    <a:pt x="538" y="73"/>
                  </a:cubicBezTo>
                  <a:lnTo>
                    <a:pt x="502" y="55"/>
                  </a:lnTo>
                  <a:cubicBezTo>
                    <a:pt x="428" y="25"/>
                    <a:pt x="353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1" name="Google Shape;2631;p70"/>
            <p:cNvSpPr/>
            <p:nvPr/>
          </p:nvSpPr>
          <p:spPr>
            <a:xfrm>
              <a:off x="-778898" y="978215"/>
              <a:ext cx="9572" cy="201898"/>
            </a:xfrm>
            <a:custGeom>
              <a:avLst/>
              <a:gdLst/>
              <a:ahLst/>
              <a:cxnLst/>
              <a:rect l="l" t="t" r="r" b="b"/>
              <a:pathLst>
                <a:path w="43" h="907" extrusionOk="0">
                  <a:moveTo>
                    <a:pt x="0" y="0"/>
                  </a:moveTo>
                  <a:lnTo>
                    <a:pt x="0" y="906"/>
                  </a:lnTo>
                  <a:lnTo>
                    <a:pt x="43" y="906"/>
                  </a:lnTo>
                  <a:cubicBezTo>
                    <a:pt x="43" y="755"/>
                    <a:pt x="43" y="345"/>
                    <a:pt x="43" y="6"/>
                  </a:cubicBezTo>
                  <a:cubicBezTo>
                    <a:pt x="31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2" name="Google Shape;2632;p70"/>
            <p:cNvSpPr/>
            <p:nvPr/>
          </p:nvSpPr>
          <p:spPr>
            <a:xfrm>
              <a:off x="-614842" y="961966"/>
              <a:ext cx="52756" cy="176522"/>
            </a:xfrm>
            <a:custGeom>
              <a:avLst/>
              <a:gdLst/>
              <a:ahLst/>
              <a:cxnLst/>
              <a:rect l="l" t="t" r="r" b="b"/>
              <a:pathLst>
                <a:path w="237" h="793" extrusionOk="0">
                  <a:moveTo>
                    <a:pt x="37" y="1"/>
                  </a:moveTo>
                  <a:lnTo>
                    <a:pt x="0" y="13"/>
                  </a:lnTo>
                  <a:lnTo>
                    <a:pt x="200" y="792"/>
                  </a:lnTo>
                  <a:lnTo>
                    <a:pt x="236" y="77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70"/>
            <p:cNvSpPr/>
            <p:nvPr/>
          </p:nvSpPr>
          <p:spPr>
            <a:xfrm>
              <a:off x="-979237" y="935031"/>
              <a:ext cx="76797" cy="168508"/>
            </a:xfrm>
            <a:custGeom>
              <a:avLst/>
              <a:gdLst/>
              <a:ahLst/>
              <a:cxnLst/>
              <a:rect l="l" t="t" r="r" b="b"/>
              <a:pathLst>
                <a:path w="345" h="757" extrusionOk="0">
                  <a:moveTo>
                    <a:pt x="308" y="1"/>
                  </a:moveTo>
                  <a:lnTo>
                    <a:pt x="0" y="720"/>
                  </a:lnTo>
                  <a:cubicBezTo>
                    <a:pt x="12" y="732"/>
                    <a:pt x="18" y="744"/>
                    <a:pt x="30" y="756"/>
                  </a:cubicBezTo>
                  <a:lnTo>
                    <a:pt x="344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70"/>
            <p:cNvSpPr/>
            <p:nvPr/>
          </p:nvSpPr>
          <p:spPr>
            <a:xfrm>
              <a:off x="-89062" y="891402"/>
              <a:ext cx="350372" cy="400903"/>
            </a:xfrm>
            <a:custGeom>
              <a:avLst/>
              <a:gdLst/>
              <a:ahLst/>
              <a:cxnLst/>
              <a:rect l="l" t="t" r="r" b="b"/>
              <a:pathLst>
                <a:path w="1574" h="1801" extrusionOk="0">
                  <a:moveTo>
                    <a:pt x="808" y="1"/>
                  </a:moveTo>
                  <a:cubicBezTo>
                    <a:pt x="666" y="1"/>
                    <a:pt x="530" y="120"/>
                    <a:pt x="418" y="263"/>
                  </a:cubicBezTo>
                  <a:cubicBezTo>
                    <a:pt x="243" y="493"/>
                    <a:pt x="128" y="759"/>
                    <a:pt x="92" y="1049"/>
                  </a:cubicBezTo>
                  <a:lnTo>
                    <a:pt x="1" y="1617"/>
                  </a:lnTo>
                  <a:cubicBezTo>
                    <a:pt x="130" y="1743"/>
                    <a:pt x="293" y="1800"/>
                    <a:pt x="460" y="1800"/>
                  </a:cubicBezTo>
                  <a:cubicBezTo>
                    <a:pt x="996" y="1800"/>
                    <a:pt x="1573" y="1207"/>
                    <a:pt x="1209" y="396"/>
                  </a:cubicBezTo>
                  <a:cubicBezTo>
                    <a:pt x="1081" y="106"/>
                    <a:pt x="942" y="1"/>
                    <a:pt x="808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70"/>
            <p:cNvSpPr/>
            <p:nvPr/>
          </p:nvSpPr>
          <p:spPr>
            <a:xfrm>
              <a:off x="-13601" y="1015167"/>
              <a:ext cx="151813" cy="142464"/>
            </a:xfrm>
            <a:custGeom>
              <a:avLst/>
              <a:gdLst/>
              <a:ahLst/>
              <a:cxnLst/>
              <a:rect l="l" t="t" r="r" b="b"/>
              <a:pathLst>
                <a:path w="682" h="640" extrusionOk="0">
                  <a:moveTo>
                    <a:pt x="399" y="0"/>
                  </a:moveTo>
                  <a:cubicBezTo>
                    <a:pt x="341" y="0"/>
                    <a:pt x="283" y="13"/>
                    <a:pt x="230" y="40"/>
                  </a:cubicBezTo>
                  <a:cubicBezTo>
                    <a:pt x="91" y="100"/>
                    <a:pt x="6" y="233"/>
                    <a:pt x="0" y="378"/>
                  </a:cubicBezTo>
                  <a:cubicBezTo>
                    <a:pt x="0" y="463"/>
                    <a:pt x="25" y="547"/>
                    <a:pt x="73" y="620"/>
                  </a:cubicBezTo>
                  <a:cubicBezTo>
                    <a:pt x="83" y="634"/>
                    <a:pt x="98" y="640"/>
                    <a:pt x="114" y="640"/>
                  </a:cubicBezTo>
                  <a:cubicBezTo>
                    <a:pt x="124" y="640"/>
                    <a:pt x="135" y="637"/>
                    <a:pt x="145" y="632"/>
                  </a:cubicBezTo>
                  <a:cubicBezTo>
                    <a:pt x="170" y="614"/>
                    <a:pt x="170" y="577"/>
                    <a:pt x="157" y="553"/>
                  </a:cubicBezTo>
                  <a:cubicBezTo>
                    <a:pt x="91" y="450"/>
                    <a:pt x="97" y="311"/>
                    <a:pt x="176" y="215"/>
                  </a:cubicBezTo>
                  <a:cubicBezTo>
                    <a:pt x="182" y="221"/>
                    <a:pt x="188" y="227"/>
                    <a:pt x="194" y="227"/>
                  </a:cubicBezTo>
                  <a:cubicBezTo>
                    <a:pt x="206" y="233"/>
                    <a:pt x="224" y="239"/>
                    <a:pt x="236" y="245"/>
                  </a:cubicBezTo>
                  <a:cubicBezTo>
                    <a:pt x="248" y="245"/>
                    <a:pt x="254" y="251"/>
                    <a:pt x="260" y="257"/>
                  </a:cubicBezTo>
                  <a:lnTo>
                    <a:pt x="272" y="257"/>
                  </a:lnTo>
                  <a:cubicBezTo>
                    <a:pt x="284" y="269"/>
                    <a:pt x="302" y="281"/>
                    <a:pt x="315" y="287"/>
                  </a:cubicBezTo>
                  <a:cubicBezTo>
                    <a:pt x="321" y="293"/>
                    <a:pt x="321" y="299"/>
                    <a:pt x="327" y="305"/>
                  </a:cubicBezTo>
                  <a:lnTo>
                    <a:pt x="339" y="311"/>
                  </a:lnTo>
                  <a:cubicBezTo>
                    <a:pt x="345" y="324"/>
                    <a:pt x="357" y="336"/>
                    <a:pt x="363" y="348"/>
                  </a:cubicBezTo>
                  <a:lnTo>
                    <a:pt x="375" y="360"/>
                  </a:lnTo>
                  <a:lnTo>
                    <a:pt x="375" y="366"/>
                  </a:lnTo>
                  <a:cubicBezTo>
                    <a:pt x="381" y="372"/>
                    <a:pt x="381" y="378"/>
                    <a:pt x="387" y="384"/>
                  </a:cubicBezTo>
                  <a:cubicBezTo>
                    <a:pt x="393" y="402"/>
                    <a:pt x="399" y="414"/>
                    <a:pt x="405" y="426"/>
                  </a:cubicBezTo>
                  <a:lnTo>
                    <a:pt x="405" y="438"/>
                  </a:lnTo>
                  <a:cubicBezTo>
                    <a:pt x="405" y="438"/>
                    <a:pt x="405" y="444"/>
                    <a:pt x="405" y="444"/>
                  </a:cubicBezTo>
                  <a:cubicBezTo>
                    <a:pt x="411" y="450"/>
                    <a:pt x="411" y="463"/>
                    <a:pt x="411" y="469"/>
                  </a:cubicBezTo>
                  <a:cubicBezTo>
                    <a:pt x="414" y="502"/>
                    <a:pt x="440" y="517"/>
                    <a:pt x="465" y="517"/>
                  </a:cubicBezTo>
                  <a:cubicBezTo>
                    <a:pt x="496" y="517"/>
                    <a:pt x="527" y="496"/>
                    <a:pt x="520" y="456"/>
                  </a:cubicBezTo>
                  <a:cubicBezTo>
                    <a:pt x="496" y="311"/>
                    <a:pt x="405" y="191"/>
                    <a:pt x="272" y="136"/>
                  </a:cubicBezTo>
                  <a:cubicBezTo>
                    <a:pt x="312" y="118"/>
                    <a:pt x="353" y="109"/>
                    <a:pt x="393" y="109"/>
                  </a:cubicBezTo>
                  <a:cubicBezTo>
                    <a:pt x="459" y="109"/>
                    <a:pt x="522" y="132"/>
                    <a:pt x="574" y="173"/>
                  </a:cubicBezTo>
                  <a:cubicBezTo>
                    <a:pt x="585" y="179"/>
                    <a:pt x="595" y="182"/>
                    <a:pt x="605" y="182"/>
                  </a:cubicBezTo>
                  <a:cubicBezTo>
                    <a:pt x="648" y="182"/>
                    <a:pt x="681" y="127"/>
                    <a:pt x="647" y="88"/>
                  </a:cubicBezTo>
                  <a:cubicBezTo>
                    <a:pt x="574" y="30"/>
                    <a:pt x="486" y="0"/>
                    <a:pt x="3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70"/>
            <p:cNvSpPr/>
            <p:nvPr/>
          </p:nvSpPr>
          <p:spPr>
            <a:xfrm>
              <a:off x="-1231443" y="742037"/>
              <a:ext cx="14914" cy="1246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31" y="1"/>
                  </a:moveTo>
                  <a:cubicBezTo>
                    <a:pt x="17" y="1"/>
                    <a:pt x="3" y="10"/>
                    <a:pt x="3" y="28"/>
                  </a:cubicBezTo>
                  <a:cubicBezTo>
                    <a:pt x="0" y="46"/>
                    <a:pt x="17" y="55"/>
                    <a:pt x="33" y="55"/>
                  </a:cubicBezTo>
                  <a:cubicBezTo>
                    <a:pt x="50" y="55"/>
                    <a:pt x="67" y="46"/>
                    <a:pt x="64" y="28"/>
                  </a:cubicBezTo>
                  <a:cubicBezTo>
                    <a:pt x="61" y="10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70"/>
            <p:cNvSpPr/>
            <p:nvPr/>
          </p:nvSpPr>
          <p:spPr>
            <a:xfrm>
              <a:off x="-768436" y="769417"/>
              <a:ext cx="15582" cy="1068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45" y="0"/>
                  </a:moveTo>
                  <a:cubicBezTo>
                    <a:pt x="43" y="0"/>
                    <a:pt x="40" y="1"/>
                    <a:pt x="38" y="2"/>
                  </a:cubicBezTo>
                  <a:cubicBezTo>
                    <a:pt x="1" y="2"/>
                    <a:pt x="42" y="48"/>
                    <a:pt x="60" y="48"/>
                  </a:cubicBezTo>
                  <a:cubicBezTo>
                    <a:pt x="66" y="48"/>
                    <a:pt x="70" y="43"/>
                    <a:pt x="68" y="32"/>
                  </a:cubicBezTo>
                  <a:cubicBezTo>
                    <a:pt x="68" y="16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70"/>
            <p:cNvSpPr/>
            <p:nvPr/>
          </p:nvSpPr>
          <p:spPr>
            <a:xfrm>
              <a:off x="-979460" y="834193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7" y="42"/>
                    <a:pt x="67" y="31"/>
                  </a:cubicBezTo>
                  <a:cubicBezTo>
                    <a:pt x="67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70"/>
            <p:cNvSpPr/>
            <p:nvPr/>
          </p:nvSpPr>
          <p:spPr>
            <a:xfrm>
              <a:off x="-1061377" y="812601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1" y="1"/>
                  </a:moveTo>
                  <a:cubicBezTo>
                    <a:pt x="13" y="1"/>
                    <a:pt x="0" y="13"/>
                    <a:pt x="0" y="31"/>
                  </a:cubicBezTo>
                  <a:cubicBezTo>
                    <a:pt x="0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70"/>
            <p:cNvSpPr/>
            <p:nvPr/>
          </p:nvSpPr>
          <p:spPr>
            <a:xfrm>
              <a:off x="-986138" y="774982"/>
              <a:ext cx="13801" cy="13801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3" y="1"/>
                    <a:pt x="1" y="13"/>
                    <a:pt x="1" y="31"/>
                  </a:cubicBezTo>
                  <a:cubicBezTo>
                    <a:pt x="1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70"/>
            <p:cNvSpPr/>
            <p:nvPr/>
          </p:nvSpPr>
          <p:spPr>
            <a:xfrm>
              <a:off x="-1144851" y="780324"/>
              <a:ext cx="16472" cy="13801"/>
            </a:xfrm>
            <a:custGeom>
              <a:avLst/>
              <a:gdLst/>
              <a:ahLst/>
              <a:cxnLst/>
              <a:rect l="l" t="t" r="r" b="b"/>
              <a:pathLst>
                <a:path w="74" h="62" extrusionOk="0">
                  <a:moveTo>
                    <a:pt x="43" y="1"/>
                  </a:moveTo>
                  <a:cubicBezTo>
                    <a:pt x="1" y="1"/>
                    <a:pt x="1" y="61"/>
                    <a:pt x="43" y="61"/>
                  </a:cubicBezTo>
                  <a:cubicBezTo>
                    <a:pt x="61" y="61"/>
                    <a:pt x="73" y="49"/>
                    <a:pt x="73" y="31"/>
                  </a:cubicBezTo>
                  <a:cubicBezTo>
                    <a:pt x="73" y="13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70"/>
            <p:cNvSpPr/>
            <p:nvPr/>
          </p:nvSpPr>
          <p:spPr>
            <a:xfrm>
              <a:off x="-682067" y="819502"/>
              <a:ext cx="15359" cy="10907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37" y="0"/>
                  </a:moveTo>
                  <a:cubicBezTo>
                    <a:pt x="0" y="0"/>
                    <a:pt x="40" y="49"/>
                    <a:pt x="58" y="49"/>
                  </a:cubicBezTo>
                  <a:cubicBezTo>
                    <a:pt x="64" y="49"/>
                    <a:pt x="68" y="44"/>
                    <a:pt x="67" y="30"/>
                  </a:cubicBezTo>
                  <a:cubicBezTo>
                    <a:pt x="67" y="18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3" name="Google Shape;2643;p70"/>
            <p:cNvSpPr/>
            <p:nvPr/>
          </p:nvSpPr>
          <p:spPr>
            <a:xfrm>
              <a:off x="-339486" y="859792"/>
              <a:ext cx="15359" cy="11575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38" y="0"/>
                  </a:moveTo>
                  <a:cubicBezTo>
                    <a:pt x="1" y="0"/>
                    <a:pt x="40" y="52"/>
                    <a:pt x="59" y="52"/>
                  </a:cubicBezTo>
                  <a:cubicBezTo>
                    <a:pt x="65" y="52"/>
                    <a:pt x="69" y="47"/>
                    <a:pt x="69" y="37"/>
                  </a:cubicBezTo>
                  <a:cubicBezTo>
                    <a:pt x="69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4" name="Google Shape;2644;p70"/>
            <p:cNvSpPr/>
            <p:nvPr/>
          </p:nvSpPr>
          <p:spPr>
            <a:xfrm>
              <a:off x="-369760" y="784331"/>
              <a:ext cx="14692" cy="13801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54" y="61"/>
                    <a:pt x="66" y="49"/>
                    <a:pt x="66" y="31"/>
                  </a:cubicBezTo>
                  <a:cubicBezTo>
                    <a:pt x="66" y="13"/>
                    <a:pt x="47" y="1"/>
                    <a:pt x="35" y="1"/>
                  </a:cubicBezTo>
                  <a:cubicBezTo>
                    <a:pt x="34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5" name="Google Shape;2645;p70"/>
            <p:cNvSpPr/>
            <p:nvPr/>
          </p:nvSpPr>
          <p:spPr>
            <a:xfrm>
              <a:off x="-692752" y="754948"/>
              <a:ext cx="16250" cy="10462"/>
            </a:xfrm>
            <a:custGeom>
              <a:avLst/>
              <a:gdLst/>
              <a:ahLst/>
              <a:cxnLst/>
              <a:rect l="l" t="t" r="r" b="b"/>
              <a:pathLst>
                <a:path w="73" h="47" extrusionOk="0">
                  <a:moveTo>
                    <a:pt x="42" y="0"/>
                  </a:moveTo>
                  <a:cubicBezTo>
                    <a:pt x="1" y="0"/>
                    <a:pt x="40" y="46"/>
                    <a:pt x="61" y="46"/>
                  </a:cubicBezTo>
                  <a:cubicBezTo>
                    <a:pt x="68" y="46"/>
                    <a:pt x="73" y="42"/>
                    <a:pt x="73" y="30"/>
                  </a:cubicBezTo>
                  <a:cubicBezTo>
                    <a:pt x="73" y="12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6" name="Google Shape;2646;p70"/>
            <p:cNvSpPr/>
            <p:nvPr/>
          </p:nvSpPr>
          <p:spPr>
            <a:xfrm>
              <a:off x="-436094" y="867806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8" y="42"/>
                    <a:pt x="68" y="31"/>
                  </a:cubicBezTo>
                  <a:cubicBezTo>
                    <a:pt x="68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7" name="Google Shape;2647;p70"/>
            <p:cNvSpPr/>
            <p:nvPr/>
          </p:nvSpPr>
          <p:spPr>
            <a:xfrm>
              <a:off x="-597257" y="842207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12" y="1"/>
                    <a:pt x="0" y="13"/>
                    <a:pt x="0" y="31"/>
                  </a:cubicBezTo>
                  <a:cubicBezTo>
                    <a:pt x="0" y="49"/>
                    <a:pt x="12" y="61"/>
                    <a:pt x="30" y="61"/>
                  </a:cubicBezTo>
                  <a:cubicBezTo>
                    <a:pt x="48" y="61"/>
                    <a:pt x="60" y="49"/>
                    <a:pt x="60" y="31"/>
                  </a:cubicBezTo>
                  <a:cubicBezTo>
                    <a:pt x="60" y="13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8" name="Google Shape;2648;p70"/>
            <p:cNvSpPr/>
            <p:nvPr/>
          </p:nvSpPr>
          <p:spPr>
            <a:xfrm>
              <a:off x="-921584" y="732020"/>
              <a:ext cx="16472" cy="10462"/>
            </a:xfrm>
            <a:custGeom>
              <a:avLst/>
              <a:gdLst/>
              <a:ahLst/>
              <a:cxnLst/>
              <a:rect l="l" t="t" r="r" b="b"/>
              <a:pathLst>
                <a:path w="74" h="47" extrusionOk="0">
                  <a:moveTo>
                    <a:pt x="37" y="0"/>
                  </a:moveTo>
                  <a:cubicBezTo>
                    <a:pt x="0" y="0"/>
                    <a:pt x="41" y="46"/>
                    <a:pt x="62" y="46"/>
                  </a:cubicBezTo>
                  <a:cubicBezTo>
                    <a:pt x="69" y="46"/>
                    <a:pt x="73" y="42"/>
                    <a:pt x="73" y="31"/>
                  </a:cubicBezTo>
                  <a:cubicBezTo>
                    <a:pt x="73" y="13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9" name="Google Shape;2649;p70"/>
            <p:cNvSpPr/>
            <p:nvPr/>
          </p:nvSpPr>
          <p:spPr>
            <a:xfrm>
              <a:off x="-986138" y="2089210"/>
              <a:ext cx="670026" cy="66112"/>
            </a:xfrm>
            <a:custGeom>
              <a:avLst/>
              <a:gdLst/>
              <a:ahLst/>
              <a:cxnLst/>
              <a:rect l="l" t="t" r="r" b="b"/>
              <a:pathLst>
                <a:path w="3010" h="297" extrusionOk="0">
                  <a:moveTo>
                    <a:pt x="1" y="0"/>
                  </a:moveTo>
                  <a:lnTo>
                    <a:pt x="1" y="73"/>
                  </a:lnTo>
                  <a:cubicBezTo>
                    <a:pt x="549" y="221"/>
                    <a:pt x="1114" y="296"/>
                    <a:pt x="1681" y="296"/>
                  </a:cubicBezTo>
                  <a:cubicBezTo>
                    <a:pt x="2126" y="296"/>
                    <a:pt x="2571" y="250"/>
                    <a:pt x="3010" y="157"/>
                  </a:cubicBezTo>
                  <a:lnTo>
                    <a:pt x="3010" y="79"/>
                  </a:lnTo>
                  <a:cubicBezTo>
                    <a:pt x="2567" y="175"/>
                    <a:pt x="2118" y="223"/>
                    <a:pt x="1669" y="223"/>
                  </a:cubicBezTo>
                  <a:cubicBezTo>
                    <a:pt x="1106" y="223"/>
                    <a:pt x="545" y="148"/>
                    <a:pt x="1" y="0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0" name="Google Shape;2650;p70"/>
            <p:cNvSpPr/>
            <p:nvPr/>
          </p:nvSpPr>
          <p:spPr>
            <a:xfrm>
              <a:off x="-992816" y="2278642"/>
              <a:ext cx="671362" cy="67893"/>
            </a:xfrm>
            <a:custGeom>
              <a:avLst/>
              <a:gdLst/>
              <a:ahLst/>
              <a:cxnLst/>
              <a:rect l="l" t="t" r="r" b="b"/>
              <a:pathLst>
                <a:path w="3016" h="305" extrusionOk="0">
                  <a:moveTo>
                    <a:pt x="1" y="1"/>
                  </a:moveTo>
                  <a:lnTo>
                    <a:pt x="1" y="80"/>
                  </a:lnTo>
                  <a:cubicBezTo>
                    <a:pt x="556" y="229"/>
                    <a:pt x="1127" y="304"/>
                    <a:pt x="1698" y="304"/>
                  </a:cubicBezTo>
                  <a:cubicBezTo>
                    <a:pt x="2140" y="304"/>
                    <a:pt x="2581" y="260"/>
                    <a:pt x="3016" y="170"/>
                  </a:cubicBezTo>
                  <a:lnTo>
                    <a:pt x="3016" y="92"/>
                  </a:lnTo>
                  <a:cubicBezTo>
                    <a:pt x="2582" y="186"/>
                    <a:pt x="2141" y="233"/>
                    <a:pt x="1700" y="233"/>
                  </a:cubicBezTo>
                  <a:cubicBezTo>
                    <a:pt x="1128" y="233"/>
                    <a:pt x="557" y="154"/>
                    <a:pt x="1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1" name="Google Shape;2651;p70"/>
            <p:cNvSpPr/>
            <p:nvPr/>
          </p:nvSpPr>
          <p:spPr>
            <a:xfrm>
              <a:off x="-977902" y="1914246"/>
              <a:ext cx="668690" cy="66780"/>
            </a:xfrm>
            <a:custGeom>
              <a:avLst/>
              <a:gdLst/>
              <a:ahLst/>
              <a:cxnLst/>
              <a:rect l="l" t="t" r="r" b="b"/>
              <a:pathLst>
                <a:path w="3004" h="300" extrusionOk="0">
                  <a:moveTo>
                    <a:pt x="6" y="1"/>
                  </a:moveTo>
                  <a:cubicBezTo>
                    <a:pt x="6" y="25"/>
                    <a:pt x="0" y="55"/>
                    <a:pt x="0" y="79"/>
                  </a:cubicBezTo>
                  <a:cubicBezTo>
                    <a:pt x="435" y="194"/>
                    <a:pt x="882" y="266"/>
                    <a:pt x="1329" y="291"/>
                  </a:cubicBezTo>
                  <a:cubicBezTo>
                    <a:pt x="1446" y="297"/>
                    <a:pt x="1563" y="300"/>
                    <a:pt x="1680" y="300"/>
                  </a:cubicBezTo>
                  <a:cubicBezTo>
                    <a:pt x="2125" y="300"/>
                    <a:pt x="2568" y="255"/>
                    <a:pt x="3003" y="164"/>
                  </a:cubicBezTo>
                  <a:cubicBezTo>
                    <a:pt x="3003" y="133"/>
                    <a:pt x="3003" y="109"/>
                    <a:pt x="3003" y="85"/>
                  </a:cubicBezTo>
                  <a:cubicBezTo>
                    <a:pt x="2567" y="178"/>
                    <a:pt x="2124" y="224"/>
                    <a:pt x="1681" y="224"/>
                  </a:cubicBezTo>
                  <a:cubicBezTo>
                    <a:pt x="1118" y="224"/>
                    <a:pt x="554" y="149"/>
                    <a:pt x="6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70"/>
            <p:cNvSpPr/>
            <p:nvPr/>
          </p:nvSpPr>
          <p:spPr>
            <a:xfrm>
              <a:off x="-1868300" y="974209"/>
              <a:ext cx="398231" cy="395560"/>
            </a:xfrm>
            <a:custGeom>
              <a:avLst/>
              <a:gdLst/>
              <a:ahLst/>
              <a:cxnLst/>
              <a:rect l="l" t="t" r="r" b="b"/>
              <a:pathLst>
                <a:path w="1789" h="1777" extrusionOk="0">
                  <a:moveTo>
                    <a:pt x="822" y="0"/>
                  </a:moveTo>
                  <a:cubicBezTo>
                    <a:pt x="761" y="0"/>
                    <a:pt x="707" y="42"/>
                    <a:pt x="695" y="97"/>
                  </a:cubicBezTo>
                  <a:cubicBezTo>
                    <a:pt x="642" y="290"/>
                    <a:pt x="723" y="473"/>
                    <a:pt x="846" y="628"/>
                  </a:cubicBezTo>
                  <a:lnTo>
                    <a:pt x="846" y="628"/>
                  </a:lnTo>
                  <a:cubicBezTo>
                    <a:pt x="744" y="526"/>
                    <a:pt x="634" y="420"/>
                    <a:pt x="556" y="326"/>
                  </a:cubicBezTo>
                  <a:cubicBezTo>
                    <a:pt x="538" y="302"/>
                    <a:pt x="508" y="278"/>
                    <a:pt x="477" y="266"/>
                  </a:cubicBezTo>
                  <a:cubicBezTo>
                    <a:pt x="473" y="265"/>
                    <a:pt x="470" y="265"/>
                    <a:pt x="466" y="265"/>
                  </a:cubicBezTo>
                  <a:cubicBezTo>
                    <a:pt x="416" y="265"/>
                    <a:pt x="374" y="300"/>
                    <a:pt x="369" y="350"/>
                  </a:cubicBezTo>
                  <a:cubicBezTo>
                    <a:pt x="357" y="399"/>
                    <a:pt x="363" y="453"/>
                    <a:pt x="381" y="502"/>
                  </a:cubicBezTo>
                  <a:cubicBezTo>
                    <a:pt x="430" y="649"/>
                    <a:pt x="503" y="785"/>
                    <a:pt x="597" y="908"/>
                  </a:cubicBezTo>
                  <a:lnTo>
                    <a:pt x="597" y="908"/>
                  </a:lnTo>
                  <a:cubicBezTo>
                    <a:pt x="491" y="809"/>
                    <a:pt x="371" y="712"/>
                    <a:pt x="290" y="653"/>
                  </a:cubicBezTo>
                  <a:cubicBezTo>
                    <a:pt x="243" y="616"/>
                    <a:pt x="177" y="586"/>
                    <a:pt x="120" y="586"/>
                  </a:cubicBezTo>
                  <a:cubicBezTo>
                    <a:pt x="76" y="586"/>
                    <a:pt x="37" y="605"/>
                    <a:pt x="18" y="653"/>
                  </a:cubicBezTo>
                  <a:cubicBezTo>
                    <a:pt x="0" y="695"/>
                    <a:pt x="6" y="749"/>
                    <a:pt x="36" y="786"/>
                  </a:cubicBezTo>
                  <a:cubicBezTo>
                    <a:pt x="296" y="1136"/>
                    <a:pt x="604" y="1450"/>
                    <a:pt x="949" y="1716"/>
                  </a:cubicBezTo>
                  <a:cubicBezTo>
                    <a:pt x="985" y="1746"/>
                    <a:pt x="1064" y="1746"/>
                    <a:pt x="1094" y="1776"/>
                  </a:cubicBezTo>
                  <a:cubicBezTo>
                    <a:pt x="1281" y="1764"/>
                    <a:pt x="1462" y="1680"/>
                    <a:pt x="1595" y="1547"/>
                  </a:cubicBezTo>
                  <a:cubicBezTo>
                    <a:pt x="1740" y="1408"/>
                    <a:pt x="1789" y="1118"/>
                    <a:pt x="1650" y="979"/>
                  </a:cubicBezTo>
                  <a:cubicBezTo>
                    <a:pt x="1625" y="749"/>
                    <a:pt x="1625" y="520"/>
                    <a:pt x="1650" y="290"/>
                  </a:cubicBezTo>
                  <a:cubicBezTo>
                    <a:pt x="1654" y="242"/>
                    <a:pt x="1615" y="204"/>
                    <a:pt x="1572" y="204"/>
                  </a:cubicBezTo>
                  <a:cubicBezTo>
                    <a:pt x="1555" y="204"/>
                    <a:pt x="1538" y="210"/>
                    <a:pt x="1523" y="224"/>
                  </a:cubicBezTo>
                  <a:cubicBezTo>
                    <a:pt x="1396" y="320"/>
                    <a:pt x="1317" y="477"/>
                    <a:pt x="1311" y="647"/>
                  </a:cubicBezTo>
                  <a:cubicBezTo>
                    <a:pt x="1154" y="477"/>
                    <a:pt x="1021" y="296"/>
                    <a:pt x="919" y="91"/>
                  </a:cubicBezTo>
                  <a:cubicBezTo>
                    <a:pt x="900" y="48"/>
                    <a:pt x="876" y="6"/>
                    <a:pt x="822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3" name="Google Shape;2653;p70"/>
            <p:cNvSpPr/>
            <p:nvPr/>
          </p:nvSpPr>
          <p:spPr>
            <a:xfrm>
              <a:off x="-1713816" y="1074824"/>
              <a:ext cx="73013" cy="83030"/>
            </a:xfrm>
            <a:custGeom>
              <a:avLst/>
              <a:gdLst/>
              <a:ahLst/>
              <a:cxnLst/>
              <a:rect l="l" t="t" r="r" b="b"/>
              <a:pathLst>
                <a:path w="328" h="373" extrusionOk="0">
                  <a:moveTo>
                    <a:pt x="29" y="1"/>
                  </a:moveTo>
                  <a:cubicBezTo>
                    <a:pt x="23" y="1"/>
                    <a:pt x="18" y="3"/>
                    <a:pt x="13" y="7"/>
                  </a:cubicBezTo>
                  <a:cubicBezTo>
                    <a:pt x="7" y="13"/>
                    <a:pt x="1" y="19"/>
                    <a:pt x="7" y="31"/>
                  </a:cubicBezTo>
                  <a:cubicBezTo>
                    <a:pt x="1" y="31"/>
                    <a:pt x="7" y="37"/>
                    <a:pt x="7" y="43"/>
                  </a:cubicBezTo>
                  <a:cubicBezTo>
                    <a:pt x="86" y="158"/>
                    <a:pt x="176" y="267"/>
                    <a:pt x="279" y="364"/>
                  </a:cubicBezTo>
                  <a:cubicBezTo>
                    <a:pt x="282" y="370"/>
                    <a:pt x="288" y="373"/>
                    <a:pt x="295" y="373"/>
                  </a:cubicBezTo>
                  <a:cubicBezTo>
                    <a:pt x="302" y="373"/>
                    <a:pt x="309" y="370"/>
                    <a:pt x="315" y="364"/>
                  </a:cubicBezTo>
                  <a:cubicBezTo>
                    <a:pt x="327" y="352"/>
                    <a:pt x="327" y="334"/>
                    <a:pt x="315" y="327"/>
                  </a:cubicBezTo>
                  <a:cubicBezTo>
                    <a:pt x="218" y="231"/>
                    <a:pt x="128" y="122"/>
                    <a:pt x="55" y="13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4" name="Google Shape;2654;p70"/>
            <p:cNvSpPr/>
            <p:nvPr/>
          </p:nvSpPr>
          <p:spPr>
            <a:xfrm>
              <a:off x="-1762120" y="1150730"/>
              <a:ext cx="70119" cy="74794"/>
            </a:xfrm>
            <a:custGeom>
              <a:avLst/>
              <a:gdLst/>
              <a:ahLst/>
              <a:cxnLst/>
              <a:rect l="l" t="t" r="r" b="b"/>
              <a:pathLst>
                <a:path w="315" h="336" extrusionOk="0">
                  <a:moveTo>
                    <a:pt x="25" y="1"/>
                  </a:moveTo>
                  <a:cubicBezTo>
                    <a:pt x="20" y="1"/>
                    <a:pt x="15" y="2"/>
                    <a:pt x="13" y="5"/>
                  </a:cubicBezTo>
                  <a:cubicBezTo>
                    <a:pt x="6" y="11"/>
                    <a:pt x="0" y="17"/>
                    <a:pt x="0" y="29"/>
                  </a:cubicBezTo>
                  <a:cubicBezTo>
                    <a:pt x="0" y="35"/>
                    <a:pt x="0" y="41"/>
                    <a:pt x="6" y="41"/>
                  </a:cubicBezTo>
                  <a:cubicBezTo>
                    <a:pt x="85" y="144"/>
                    <a:pt x="176" y="240"/>
                    <a:pt x="266" y="331"/>
                  </a:cubicBezTo>
                  <a:cubicBezTo>
                    <a:pt x="272" y="334"/>
                    <a:pt x="278" y="335"/>
                    <a:pt x="284" y="335"/>
                  </a:cubicBezTo>
                  <a:cubicBezTo>
                    <a:pt x="290" y="335"/>
                    <a:pt x="296" y="334"/>
                    <a:pt x="303" y="331"/>
                  </a:cubicBezTo>
                  <a:cubicBezTo>
                    <a:pt x="315" y="319"/>
                    <a:pt x="315" y="301"/>
                    <a:pt x="303" y="289"/>
                  </a:cubicBezTo>
                  <a:cubicBezTo>
                    <a:pt x="212" y="204"/>
                    <a:pt x="127" y="107"/>
                    <a:pt x="49" y="11"/>
                  </a:cubicBezTo>
                  <a:cubicBezTo>
                    <a:pt x="42" y="4"/>
                    <a:pt x="33" y="1"/>
                    <a:pt x="2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5" name="Google Shape;2655;p70"/>
            <p:cNvSpPr/>
            <p:nvPr/>
          </p:nvSpPr>
          <p:spPr>
            <a:xfrm>
              <a:off x="-1657276" y="1191911"/>
              <a:ext cx="735916" cy="788449"/>
            </a:xfrm>
            <a:custGeom>
              <a:avLst/>
              <a:gdLst/>
              <a:ahLst/>
              <a:cxnLst/>
              <a:rect l="l" t="t" r="r" b="b"/>
              <a:pathLst>
                <a:path w="3306" h="3542" extrusionOk="0">
                  <a:moveTo>
                    <a:pt x="702" y="1"/>
                  </a:moveTo>
                  <a:lnTo>
                    <a:pt x="1" y="738"/>
                  </a:lnTo>
                  <a:lnTo>
                    <a:pt x="1004" y="3542"/>
                  </a:lnTo>
                  <a:lnTo>
                    <a:pt x="3306" y="3173"/>
                  </a:lnTo>
                  <a:lnTo>
                    <a:pt x="3125" y="1965"/>
                  </a:lnTo>
                  <a:lnTo>
                    <a:pt x="1662" y="225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6" name="Google Shape;2656;p70"/>
            <p:cNvSpPr/>
            <p:nvPr/>
          </p:nvSpPr>
          <p:spPr>
            <a:xfrm>
              <a:off x="-1239011" y="1561649"/>
              <a:ext cx="421382" cy="409361"/>
            </a:xfrm>
            <a:custGeom>
              <a:avLst/>
              <a:gdLst/>
              <a:ahLst/>
              <a:cxnLst/>
              <a:rect l="l" t="t" r="r" b="b"/>
              <a:pathLst>
                <a:path w="1893" h="1839" extrusionOk="0">
                  <a:moveTo>
                    <a:pt x="1308" y="1"/>
                  </a:moveTo>
                  <a:cubicBezTo>
                    <a:pt x="1265" y="1"/>
                    <a:pt x="1222" y="7"/>
                    <a:pt x="1179" y="20"/>
                  </a:cubicBezTo>
                  <a:lnTo>
                    <a:pt x="1" y="340"/>
                  </a:lnTo>
                  <a:lnTo>
                    <a:pt x="508" y="1838"/>
                  </a:lnTo>
                  <a:lnTo>
                    <a:pt x="1892" y="1385"/>
                  </a:lnTo>
                  <a:lnTo>
                    <a:pt x="1723" y="279"/>
                  </a:lnTo>
                  <a:cubicBezTo>
                    <a:pt x="1655" y="109"/>
                    <a:pt x="1488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7" name="Google Shape;2657;p70"/>
            <p:cNvSpPr/>
            <p:nvPr/>
          </p:nvSpPr>
          <p:spPr>
            <a:xfrm>
              <a:off x="280899" y="965972"/>
              <a:ext cx="399790" cy="395783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973" y="1"/>
                  </a:moveTo>
                  <a:cubicBezTo>
                    <a:pt x="913" y="7"/>
                    <a:pt x="895" y="49"/>
                    <a:pt x="877" y="91"/>
                  </a:cubicBezTo>
                  <a:cubicBezTo>
                    <a:pt x="768" y="297"/>
                    <a:pt x="635" y="478"/>
                    <a:pt x="484" y="647"/>
                  </a:cubicBezTo>
                  <a:cubicBezTo>
                    <a:pt x="478" y="478"/>
                    <a:pt x="399" y="321"/>
                    <a:pt x="266" y="218"/>
                  </a:cubicBezTo>
                  <a:cubicBezTo>
                    <a:pt x="252" y="207"/>
                    <a:pt x="236" y="202"/>
                    <a:pt x="221" y="202"/>
                  </a:cubicBezTo>
                  <a:cubicBezTo>
                    <a:pt x="177" y="202"/>
                    <a:pt x="137" y="242"/>
                    <a:pt x="146" y="291"/>
                  </a:cubicBezTo>
                  <a:cubicBezTo>
                    <a:pt x="170" y="520"/>
                    <a:pt x="170" y="750"/>
                    <a:pt x="146" y="980"/>
                  </a:cubicBezTo>
                  <a:cubicBezTo>
                    <a:pt x="1" y="1119"/>
                    <a:pt x="55" y="1409"/>
                    <a:pt x="194" y="1548"/>
                  </a:cubicBezTo>
                  <a:cubicBezTo>
                    <a:pt x="333" y="1681"/>
                    <a:pt x="508" y="1765"/>
                    <a:pt x="702" y="1777"/>
                  </a:cubicBezTo>
                  <a:cubicBezTo>
                    <a:pt x="732" y="1747"/>
                    <a:pt x="810" y="1747"/>
                    <a:pt x="847" y="1717"/>
                  </a:cubicBezTo>
                  <a:cubicBezTo>
                    <a:pt x="1185" y="1451"/>
                    <a:pt x="1493" y="1137"/>
                    <a:pt x="1753" y="786"/>
                  </a:cubicBezTo>
                  <a:cubicBezTo>
                    <a:pt x="1783" y="750"/>
                    <a:pt x="1795" y="696"/>
                    <a:pt x="1777" y="653"/>
                  </a:cubicBezTo>
                  <a:cubicBezTo>
                    <a:pt x="1756" y="605"/>
                    <a:pt x="1717" y="587"/>
                    <a:pt x="1672" y="587"/>
                  </a:cubicBezTo>
                  <a:cubicBezTo>
                    <a:pt x="1616" y="587"/>
                    <a:pt x="1552" y="616"/>
                    <a:pt x="1505" y="653"/>
                  </a:cubicBezTo>
                  <a:cubicBezTo>
                    <a:pt x="1418" y="715"/>
                    <a:pt x="1294" y="816"/>
                    <a:pt x="1187" y="918"/>
                  </a:cubicBezTo>
                  <a:lnTo>
                    <a:pt x="1187" y="918"/>
                  </a:lnTo>
                  <a:cubicBezTo>
                    <a:pt x="1283" y="793"/>
                    <a:pt x="1358" y="654"/>
                    <a:pt x="1408" y="502"/>
                  </a:cubicBezTo>
                  <a:cubicBezTo>
                    <a:pt x="1433" y="454"/>
                    <a:pt x="1439" y="400"/>
                    <a:pt x="1427" y="351"/>
                  </a:cubicBezTo>
                  <a:cubicBezTo>
                    <a:pt x="1415" y="301"/>
                    <a:pt x="1373" y="266"/>
                    <a:pt x="1328" y="266"/>
                  </a:cubicBezTo>
                  <a:cubicBezTo>
                    <a:pt x="1325" y="266"/>
                    <a:pt x="1321" y="266"/>
                    <a:pt x="1318" y="267"/>
                  </a:cubicBezTo>
                  <a:cubicBezTo>
                    <a:pt x="1282" y="279"/>
                    <a:pt x="1257" y="297"/>
                    <a:pt x="1233" y="327"/>
                  </a:cubicBezTo>
                  <a:cubicBezTo>
                    <a:pt x="1158" y="418"/>
                    <a:pt x="1054" y="520"/>
                    <a:pt x="957" y="620"/>
                  </a:cubicBezTo>
                  <a:lnTo>
                    <a:pt x="957" y="620"/>
                  </a:lnTo>
                  <a:cubicBezTo>
                    <a:pt x="1075" y="467"/>
                    <a:pt x="1152" y="287"/>
                    <a:pt x="1100" y="97"/>
                  </a:cubicBezTo>
                  <a:cubicBezTo>
                    <a:pt x="1082" y="43"/>
                    <a:pt x="1034" y="1"/>
                    <a:pt x="973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8" name="Google Shape;2658;p70"/>
            <p:cNvSpPr/>
            <p:nvPr/>
          </p:nvSpPr>
          <p:spPr>
            <a:xfrm>
              <a:off x="453191" y="1066810"/>
              <a:ext cx="72790" cy="83030"/>
            </a:xfrm>
            <a:custGeom>
              <a:avLst/>
              <a:gdLst/>
              <a:ahLst/>
              <a:cxnLst/>
              <a:rect l="l" t="t" r="r" b="b"/>
              <a:pathLst>
                <a:path w="327" h="373" extrusionOk="0">
                  <a:moveTo>
                    <a:pt x="299" y="0"/>
                  </a:moveTo>
                  <a:cubicBezTo>
                    <a:pt x="290" y="0"/>
                    <a:pt x="282" y="6"/>
                    <a:pt x="278" y="13"/>
                  </a:cubicBezTo>
                  <a:cubicBezTo>
                    <a:pt x="199" y="122"/>
                    <a:pt x="109" y="231"/>
                    <a:pt x="12" y="327"/>
                  </a:cubicBezTo>
                  <a:cubicBezTo>
                    <a:pt x="0" y="333"/>
                    <a:pt x="0" y="351"/>
                    <a:pt x="12" y="363"/>
                  </a:cubicBezTo>
                  <a:cubicBezTo>
                    <a:pt x="18" y="370"/>
                    <a:pt x="26" y="373"/>
                    <a:pt x="32" y="373"/>
                  </a:cubicBezTo>
                  <a:cubicBezTo>
                    <a:pt x="39" y="373"/>
                    <a:pt x="45" y="370"/>
                    <a:pt x="48" y="363"/>
                  </a:cubicBezTo>
                  <a:cubicBezTo>
                    <a:pt x="151" y="267"/>
                    <a:pt x="242" y="158"/>
                    <a:pt x="320" y="43"/>
                  </a:cubicBezTo>
                  <a:cubicBezTo>
                    <a:pt x="320" y="37"/>
                    <a:pt x="326" y="31"/>
                    <a:pt x="326" y="31"/>
                  </a:cubicBezTo>
                  <a:cubicBezTo>
                    <a:pt x="326" y="19"/>
                    <a:pt x="320" y="13"/>
                    <a:pt x="314" y="7"/>
                  </a:cubicBezTo>
                  <a:cubicBezTo>
                    <a:pt x="310" y="2"/>
                    <a:pt x="304" y="0"/>
                    <a:pt x="2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70"/>
            <p:cNvSpPr/>
            <p:nvPr/>
          </p:nvSpPr>
          <p:spPr>
            <a:xfrm>
              <a:off x="502830" y="1142716"/>
              <a:ext cx="71455" cy="74794"/>
            </a:xfrm>
            <a:custGeom>
              <a:avLst/>
              <a:gdLst/>
              <a:ahLst/>
              <a:cxnLst/>
              <a:rect l="l" t="t" r="r" b="b"/>
              <a:pathLst>
                <a:path w="321" h="336" extrusionOk="0">
                  <a:moveTo>
                    <a:pt x="292" y="0"/>
                  </a:moveTo>
                  <a:cubicBezTo>
                    <a:pt x="284" y="0"/>
                    <a:pt x="276" y="3"/>
                    <a:pt x="272" y="10"/>
                  </a:cubicBezTo>
                  <a:cubicBezTo>
                    <a:pt x="188" y="107"/>
                    <a:pt x="103" y="198"/>
                    <a:pt x="13" y="288"/>
                  </a:cubicBezTo>
                  <a:cubicBezTo>
                    <a:pt x="1" y="300"/>
                    <a:pt x="1" y="319"/>
                    <a:pt x="13" y="331"/>
                  </a:cubicBezTo>
                  <a:cubicBezTo>
                    <a:pt x="19" y="334"/>
                    <a:pt x="26" y="335"/>
                    <a:pt x="34" y="335"/>
                  </a:cubicBezTo>
                  <a:cubicBezTo>
                    <a:pt x="41" y="335"/>
                    <a:pt x="49" y="334"/>
                    <a:pt x="55" y="331"/>
                  </a:cubicBezTo>
                  <a:cubicBezTo>
                    <a:pt x="140" y="240"/>
                    <a:pt x="230" y="143"/>
                    <a:pt x="315" y="41"/>
                  </a:cubicBezTo>
                  <a:cubicBezTo>
                    <a:pt x="315" y="41"/>
                    <a:pt x="315" y="35"/>
                    <a:pt x="321" y="29"/>
                  </a:cubicBezTo>
                  <a:cubicBezTo>
                    <a:pt x="321" y="16"/>
                    <a:pt x="315" y="10"/>
                    <a:pt x="309" y="4"/>
                  </a:cubicBezTo>
                  <a:cubicBezTo>
                    <a:pt x="304" y="2"/>
                    <a:pt x="298" y="0"/>
                    <a:pt x="292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70"/>
            <p:cNvSpPr/>
            <p:nvPr/>
          </p:nvSpPr>
          <p:spPr>
            <a:xfrm>
              <a:off x="-267809" y="1183897"/>
              <a:ext cx="737251" cy="788449"/>
            </a:xfrm>
            <a:custGeom>
              <a:avLst/>
              <a:gdLst/>
              <a:ahLst/>
              <a:cxnLst/>
              <a:rect l="l" t="t" r="r" b="b"/>
              <a:pathLst>
                <a:path w="3312" h="3542" extrusionOk="0">
                  <a:moveTo>
                    <a:pt x="2611" y="1"/>
                  </a:moveTo>
                  <a:lnTo>
                    <a:pt x="1644" y="2254"/>
                  </a:lnTo>
                  <a:lnTo>
                    <a:pt x="188" y="1964"/>
                  </a:lnTo>
                  <a:lnTo>
                    <a:pt x="0" y="3173"/>
                  </a:lnTo>
                  <a:lnTo>
                    <a:pt x="2302" y="3541"/>
                  </a:lnTo>
                  <a:lnTo>
                    <a:pt x="3312" y="738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70"/>
            <p:cNvSpPr/>
            <p:nvPr/>
          </p:nvSpPr>
          <p:spPr>
            <a:xfrm>
              <a:off x="-371318" y="1553635"/>
              <a:ext cx="422495" cy="409361"/>
            </a:xfrm>
            <a:custGeom>
              <a:avLst/>
              <a:gdLst/>
              <a:ahLst/>
              <a:cxnLst/>
              <a:rect l="l" t="t" r="r" b="b"/>
              <a:pathLst>
                <a:path w="1898" h="1839" extrusionOk="0">
                  <a:moveTo>
                    <a:pt x="585" y="1"/>
                  </a:moveTo>
                  <a:cubicBezTo>
                    <a:pt x="407" y="1"/>
                    <a:pt x="243" y="108"/>
                    <a:pt x="169" y="279"/>
                  </a:cubicBezTo>
                  <a:lnTo>
                    <a:pt x="0" y="1385"/>
                  </a:lnTo>
                  <a:lnTo>
                    <a:pt x="1390" y="1838"/>
                  </a:lnTo>
                  <a:lnTo>
                    <a:pt x="1897" y="340"/>
                  </a:lnTo>
                  <a:lnTo>
                    <a:pt x="713" y="19"/>
                  </a:lnTo>
                  <a:cubicBezTo>
                    <a:pt x="670" y="7"/>
                    <a:pt x="627" y="1"/>
                    <a:pt x="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70"/>
            <p:cNvSpPr/>
            <p:nvPr/>
          </p:nvSpPr>
          <p:spPr>
            <a:xfrm>
              <a:off x="-851465" y="1547180"/>
              <a:ext cx="472135" cy="177635"/>
            </a:xfrm>
            <a:custGeom>
              <a:avLst/>
              <a:gdLst/>
              <a:ahLst/>
              <a:cxnLst/>
              <a:rect l="l" t="t" r="r" b="b"/>
              <a:pathLst>
                <a:path w="2121" h="798" extrusionOk="0">
                  <a:moveTo>
                    <a:pt x="2048" y="0"/>
                  </a:moveTo>
                  <a:cubicBezTo>
                    <a:pt x="1892" y="479"/>
                    <a:pt x="1472" y="721"/>
                    <a:pt x="1052" y="721"/>
                  </a:cubicBezTo>
                  <a:cubicBezTo>
                    <a:pt x="645" y="721"/>
                    <a:pt x="239" y="494"/>
                    <a:pt x="73" y="36"/>
                  </a:cubicBezTo>
                  <a:lnTo>
                    <a:pt x="0" y="60"/>
                  </a:lnTo>
                  <a:cubicBezTo>
                    <a:pt x="169" y="502"/>
                    <a:pt x="586" y="792"/>
                    <a:pt x="1057" y="798"/>
                  </a:cubicBezTo>
                  <a:lnTo>
                    <a:pt x="1076" y="798"/>
                  </a:lnTo>
                  <a:cubicBezTo>
                    <a:pt x="1553" y="779"/>
                    <a:pt x="1970" y="471"/>
                    <a:pt x="2121" y="2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70"/>
            <p:cNvSpPr/>
            <p:nvPr/>
          </p:nvSpPr>
          <p:spPr>
            <a:xfrm>
              <a:off x="-1000830" y="1551187"/>
              <a:ext cx="86369" cy="377975"/>
            </a:xfrm>
            <a:custGeom>
              <a:avLst/>
              <a:gdLst/>
              <a:ahLst/>
              <a:cxnLst/>
              <a:rect l="l" t="t" r="r" b="b"/>
              <a:pathLst>
                <a:path w="388" h="1698" extrusionOk="0">
                  <a:moveTo>
                    <a:pt x="272" y="0"/>
                  </a:moveTo>
                  <a:lnTo>
                    <a:pt x="194" y="24"/>
                  </a:lnTo>
                  <a:cubicBezTo>
                    <a:pt x="290" y="338"/>
                    <a:pt x="308" y="671"/>
                    <a:pt x="254" y="997"/>
                  </a:cubicBezTo>
                  <a:cubicBezTo>
                    <a:pt x="248" y="1021"/>
                    <a:pt x="242" y="1045"/>
                    <a:pt x="236" y="1070"/>
                  </a:cubicBezTo>
                  <a:cubicBezTo>
                    <a:pt x="200" y="1257"/>
                    <a:pt x="133" y="1438"/>
                    <a:pt x="43" y="1607"/>
                  </a:cubicBezTo>
                  <a:cubicBezTo>
                    <a:pt x="31" y="1632"/>
                    <a:pt x="18" y="1650"/>
                    <a:pt x="0" y="1674"/>
                  </a:cubicBezTo>
                  <a:lnTo>
                    <a:pt x="79" y="1698"/>
                  </a:lnTo>
                  <a:cubicBezTo>
                    <a:pt x="91" y="1674"/>
                    <a:pt x="103" y="1650"/>
                    <a:pt x="115" y="1625"/>
                  </a:cubicBezTo>
                  <a:cubicBezTo>
                    <a:pt x="206" y="1456"/>
                    <a:pt x="272" y="1275"/>
                    <a:pt x="308" y="1088"/>
                  </a:cubicBezTo>
                  <a:cubicBezTo>
                    <a:pt x="315" y="1064"/>
                    <a:pt x="321" y="1033"/>
                    <a:pt x="327" y="1009"/>
                  </a:cubicBezTo>
                  <a:cubicBezTo>
                    <a:pt x="387" y="677"/>
                    <a:pt x="369" y="326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70"/>
            <p:cNvSpPr/>
            <p:nvPr/>
          </p:nvSpPr>
          <p:spPr>
            <a:xfrm>
              <a:off x="-339041" y="1547180"/>
              <a:ext cx="72790" cy="352598"/>
            </a:xfrm>
            <a:custGeom>
              <a:avLst/>
              <a:gdLst/>
              <a:ahLst/>
              <a:cxnLst/>
              <a:rect l="l" t="t" r="r" b="b"/>
              <a:pathLst>
                <a:path w="327" h="1584" extrusionOk="0">
                  <a:moveTo>
                    <a:pt x="242" y="0"/>
                  </a:moveTo>
                  <a:cubicBezTo>
                    <a:pt x="73" y="284"/>
                    <a:pt x="0" y="610"/>
                    <a:pt x="42" y="937"/>
                  </a:cubicBezTo>
                  <a:cubicBezTo>
                    <a:pt x="42" y="967"/>
                    <a:pt x="42" y="991"/>
                    <a:pt x="48" y="1015"/>
                  </a:cubicBezTo>
                  <a:cubicBezTo>
                    <a:pt x="73" y="1190"/>
                    <a:pt x="127" y="1359"/>
                    <a:pt x="212" y="1511"/>
                  </a:cubicBezTo>
                  <a:cubicBezTo>
                    <a:pt x="224" y="1535"/>
                    <a:pt x="236" y="1559"/>
                    <a:pt x="248" y="1583"/>
                  </a:cubicBezTo>
                  <a:cubicBezTo>
                    <a:pt x="272" y="1571"/>
                    <a:pt x="296" y="1565"/>
                    <a:pt x="326" y="1553"/>
                  </a:cubicBezTo>
                  <a:cubicBezTo>
                    <a:pt x="314" y="1535"/>
                    <a:pt x="302" y="1511"/>
                    <a:pt x="284" y="1486"/>
                  </a:cubicBezTo>
                  <a:cubicBezTo>
                    <a:pt x="200" y="1335"/>
                    <a:pt x="145" y="1166"/>
                    <a:pt x="121" y="997"/>
                  </a:cubicBezTo>
                  <a:cubicBezTo>
                    <a:pt x="121" y="973"/>
                    <a:pt x="115" y="943"/>
                    <a:pt x="115" y="918"/>
                  </a:cubicBezTo>
                  <a:cubicBezTo>
                    <a:pt x="79" y="616"/>
                    <a:pt x="145" y="308"/>
                    <a:pt x="302" y="42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66" name="Google Shape;2666;p70"/>
          <p:cNvSpPr/>
          <p:nvPr/>
        </p:nvSpPr>
        <p:spPr>
          <a:xfrm>
            <a:off x="905958" y="1230012"/>
            <a:ext cx="464860" cy="498597"/>
          </a:xfrm>
          <a:custGeom>
            <a:avLst/>
            <a:gdLst/>
            <a:ahLst/>
            <a:cxnLst/>
            <a:rect l="l" t="t" r="r" b="b"/>
            <a:pathLst>
              <a:path w="1185" h="1271" extrusionOk="0">
                <a:moveTo>
                  <a:pt x="478" y="153"/>
                </a:moveTo>
                <a:cubicBezTo>
                  <a:pt x="538" y="153"/>
                  <a:pt x="598" y="171"/>
                  <a:pt x="653" y="207"/>
                </a:cubicBezTo>
                <a:cubicBezTo>
                  <a:pt x="762" y="274"/>
                  <a:pt x="846" y="377"/>
                  <a:pt x="900" y="497"/>
                </a:cubicBezTo>
                <a:cubicBezTo>
                  <a:pt x="1009" y="751"/>
                  <a:pt x="967" y="1023"/>
                  <a:pt x="804" y="1096"/>
                </a:cubicBezTo>
                <a:cubicBezTo>
                  <a:pt x="769" y="1109"/>
                  <a:pt x="733" y="1116"/>
                  <a:pt x="698" y="1116"/>
                </a:cubicBezTo>
                <a:cubicBezTo>
                  <a:pt x="642" y="1116"/>
                  <a:pt x="586" y="1099"/>
                  <a:pt x="538" y="1065"/>
                </a:cubicBezTo>
                <a:cubicBezTo>
                  <a:pt x="429" y="993"/>
                  <a:pt x="339" y="890"/>
                  <a:pt x="290" y="769"/>
                </a:cubicBezTo>
                <a:cubicBezTo>
                  <a:pt x="175" y="522"/>
                  <a:pt x="224" y="244"/>
                  <a:pt x="387" y="171"/>
                </a:cubicBezTo>
                <a:cubicBezTo>
                  <a:pt x="417" y="159"/>
                  <a:pt x="447" y="153"/>
                  <a:pt x="478" y="153"/>
                </a:cubicBezTo>
                <a:close/>
                <a:moveTo>
                  <a:pt x="480" y="1"/>
                </a:moveTo>
                <a:cubicBezTo>
                  <a:pt x="426" y="1"/>
                  <a:pt x="372" y="11"/>
                  <a:pt x="320" y="32"/>
                </a:cubicBezTo>
                <a:cubicBezTo>
                  <a:pt x="79" y="141"/>
                  <a:pt x="0" y="497"/>
                  <a:pt x="151" y="830"/>
                </a:cubicBezTo>
                <a:cubicBezTo>
                  <a:pt x="212" y="981"/>
                  <a:pt x="320" y="1108"/>
                  <a:pt x="459" y="1192"/>
                </a:cubicBezTo>
                <a:cubicBezTo>
                  <a:pt x="532" y="1241"/>
                  <a:pt x="617" y="1265"/>
                  <a:pt x="707" y="1271"/>
                </a:cubicBezTo>
                <a:cubicBezTo>
                  <a:pt x="762" y="1265"/>
                  <a:pt x="810" y="1259"/>
                  <a:pt x="858" y="1234"/>
                </a:cubicBezTo>
                <a:cubicBezTo>
                  <a:pt x="1106" y="1126"/>
                  <a:pt x="1184" y="769"/>
                  <a:pt x="1033" y="437"/>
                </a:cubicBezTo>
                <a:cubicBezTo>
                  <a:pt x="967" y="286"/>
                  <a:pt x="864" y="159"/>
                  <a:pt x="725" y="74"/>
                </a:cubicBezTo>
                <a:cubicBezTo>
                  <a:pt x="651" y="26"/>
                  <a:pt x="566" y="1"/>
                  <a:pt x="4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7" name="Google Shape;2667;p70"/>
          <p:cNvSpPr/>
          <p:nvPr/>
        </p:nvSpPr>
        <p:spPr>
          <a:xfrm>
            <a:off x="1200958" y="1648975"/>
            <a:ext cx="304807" cy="575093"/>
          </a:xfrm>
          <a:custGeom>
            <a:avLst/>
            <a:gdLst/>
            <a:ahLst/>
            <a:cxnLst/>
            <a:rect l="l" t="t" r="r" b="b"/>
            <a:pathLst>
              <a:path w="777" h="1466" extrusionOk="0">
                <a:moveTo>
                  <a:pt x="99" y="1"/>
                </a:moveTo>
                <a:cubicBezTo>
                  <a:pt x="49" y="1"/>
                  <a:pt x="0" y="47"/>
                  <a:pt x="28" y="106"/>
                </a:cubicBezTo>
                <a:lnTo>
                  <a:pt x="626" y="1417"/>
                </a:lnTo>
                <a:cubicBezTo>
                  <a:pt x="638" y="1447"/>
                  <a:pt x="662" y="1466"/>
                  <a:pt x="692" y="1466"/>
                </a:cubicBezTo>
                <a:cubicBezTo>
                  <a:pt x="704" y="1466"/>
                  <a:pt x="716" y="1460"/>
                  <a:pt x="723" y="1460"/>
                </a:cubicBezTo>
                <a:cubicBezTo>
                  <a:pt x="759" y="1441"/>
                  <a:pt x="777" y="1393"/>
                  <a:pt x="759" y="1357"/>
                </a:cubicBezTo>
                <a:lnTo>
                  <a:pt x="167" y="46"/>
                </a:lnTo>
                <a:cubicBezTo>
                  <a:pt x="152" y="14"/>
                  <a:pt x="125" y="1"/>
                  <a:pt x="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8" name="Google Shape;2668;p70"/>
          <p:cNvSpPr/>
          <p:nvPr/>
        </p:nvSpPr>
        <p:spPr>
          <a:xfrm>
            <a:off x="1125049" y="777475"/>
            <a:ext cx="789675" cy="737500"/>
          </a:xfrm>
          <a:custGeom>
            <a:avLst/>
            <a:gdLst/>
            <a:ahLst/>
            <a:cxnLst/>
            <a:rect l="l" t="t" r="r" b="b"/>
            <a:pathLst>
              <a:path w="2013" h="1880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rgbClr val="F8FD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9" name="Google Shape;2669;p70"/>
          <p:cNvSpPr/>
          <p:nvPr/>
        </p:nvSpPr>
        <p:spPr>
          <a:xfrm>
            <a:off x="1125049" y="777475"/>
            <a:ext cx="789675" cy="737500"/>
          </a:xfrm>
          <a:custGeom>
            <a:avLst/>
            <a:gdLst/>
            <a:ahLst/>
            <a:cxnLst/>
            <a:rect l="l" t="t" r="r" b="b"/>
            <a:pathLst>
              <a:path w="2013" h="1880" fill="none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chemeClr val="dk1"/>
          </a:solidFill>
          <a:ln w="1350" cap="flat" cmpd="sng">
            <a:solidFill>
              <a:srgbClr val="FFFFFF"/>
            </a:solidFill>
            <a:prstDash val="solid"/>
            <a:miter lim="604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70" name="Google Shape;2670;p70"/>
          <p:cNvSpPr/>
          <p:nvPr/>
        </p:nvSpPr>
        <p:spPr>
          <a:xfrm>
            <a:off x="1293342" y="921444"/>
            <a:ext cx="424847" cy="414648"/>
          </a:xfrm>
          <a:custGeom>
            <a:avLst/>
            <a:gdLst/>
            <a:ahLst/>
            <a:cxnLst/>
            <a:rect l="l" t="t" r="r" b="b"/>
            <a:pathLst>
              <a:path w="1083" h="1057" extrusionOk="0">
                <a:moveTo>
                  <a:pt x="623" y="1"/>
                </a:moveTo>
                <a:cubicBezTo>
                  <a:pt x="564" y="1"/>
                  <a:pt x="504" y="15"/>
                  <a:pt x="448" y="45"/>
                </a:cubicBezTo>
                <a:cubicBezTo>
                  <a:pt x="321" y="117"/>
                  <a:pt x="249" y="256"/>
                  <a:pt x="261" y="401"/>
                </a:cubicBezTo>
                <a:cubicBezTo>
                  <a:pt x="267" y="474"/>
                  <a:pt x="231" y="540"/>
                  <a:pt x="170" y="576"/>
                </a:cubicBezTo>
                <a:cubicBezTo>
                  <a:pt x="158" y="582"/>
                  <a:pt x="146" y="594"/>
                  <a:pt x="128" y="607"/>
                </a:cubicBezTo>
                <a:cubicBezTo>
                  <a:pt x="1" y="721"/>
                  <a:pt x="25" y="927"/>
                  <a:pt x="170" y="1017"/>
                </a:cubicBezTo>
                <a:cubicBezTo>
                  <a:pt x="213" y="1044"/>
                  <a:pt x="261" y="1057"/>
                  <a:pt x="307" y="1057"/>
                </a:cubicBezTo>
                <a:cubicBezTo>
                  <a:pt x="417" y="1057"/>
                  <a:pt x="523" y="987"/>
                  <a:pt x="557" y="872"/>
                </a:cubicBezTo>
                <a:cubicBezTo>
                  <a:pt x="581" y="800"/>
                  <a:pt x="635" y="752"/>
                  <a:pt x="708" y="733"/>
                </a:cubicBezTo>
                <a:cubicBezTo>
                  <a:pt x="968" y="679"/>
                  <a:pt x="1082" y="377"/>
                  <a:pt x="931" y="159"/>
                </a:cubicBezTo>
                <a:cubicBezTo>
                  <a:pt x="859" y="58"/>
                  <a:pt x="743" y="1"/>
                  <a:pt x="6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71" name="Google Shape;2671;p70"/>
          <p:cNvGrpSpPr/>
          <p:nvPr/>
        </p:nvGrpSpPr>
        <p:grpSpPr>
          <a:xfrm flipH="1">
            <a:off x="10210823" y="1336092"/>
            <a:ext cx="1019780" cy="830693"/>
            <a:chOff x="682613" y="478406"/>
            <a:chExt cx="860525" cy="700889"/>
          </a:xfrm>
        </p:grpSpPr>
        <p:sp>
          <p:nvSpPr>
            <p:cNvPr id="2672" name="Google Shape;2672;p70"/>
            <p:cNvSpPr/>
            <p:nvPr/>
          </p:nvSpPr>
          <p:spPr>
            <a:xfrm>
              <a:off x="996464" y="478406"/>
              <a:ext cx="124542" cy="106424"/>
            </a:xfrm>
            <a:custGeom>
              <a:avLst/>
              <a:gdLst/>
              <a:ahLst/>
              <a:cxnLst/>
              <a:rect l="l" t="t" r="r" b="b"/>
              <a:pathLst>
                <a:path w="873" h="746" extrusionOk="0">
                  <a:moveTo>
                    <a:pt x="489" y="0"/>
                  </a:moveTo>
                  <a:cubicBezTo>
                    <a:pt x="485" y="0"/>
                    <a:pt x="481" y="0"/>
                    <a:pt x="478" y="0"/>
                  </a:cubicBezTo>
                  <a:cubicBezTo>
                    <a:pt x="151" y="19"/>
                    <a:pt x="0" y="423"/>
                    <a:pt x="242" y="647"/>
                  </a:cubicBezTo>
                  <a:cubicBezTo>
                    <a:pt x="318" y="715"/>
                    <a:pt x="406" y="746"/>
                    <a:pt x="492" y="746"/>
                  </a:cubicBezTo>
                  <a:cubicBezTo>
                    <a:pt x="689" y="746"/>
                    <a:pt x="873" y="588"/>
                    <a:pt x="864" y="357"/>
                  </a:cubicBezTo>
                  <a:cubicBezTo>
                    <a:pt x="858" y="155"/>
                    <a:pt x="690" y="0"/>
                    <a:pt x="489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682613" y="567140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200"/>
                  </a:lnTo>
                  <a:cubicBezTo>
                    <a:pt x="1" y="829"/>
                    <a:pt x="1" y="1463"/>
                    <a:pt x="31" y="2097"/>
                  </a:cubicBezTo>
                  <a:cubicBezTo>
                    <a:pt x="73" y="2955"/>
                    <a:pt x="152" y="3366"/>
                    <a:pt x="388" y="3771"/>
                  </a:cubicBezTo>
                  <a:cubicBezTo>
                    <a:pt x="496" y="3965"/>
                    <a:pt x="623" y="4140"/>
                    <a:pt x="780" y="4291"/>
                  </a:cubicBezTo>
                  <a:lnTo>
                    <a:pt x="5801" y="4013"/>
                  </a:lnTo>
                  <a:cubicBezTo>
                    <a:pt x="5566" y="3759"/>
                    <a:pt x="5372" y="3475"/>
                    <a:pt x="5227" y="3167"/>
                  </a:cubicBezTo>
                  <a:cubicBezTo>
                    <a:pt x="4913" y="2496"/>
                    <a:pt x="4901" y="1856"/>
                    <a:pt x="4889" y="786"/>
                  </a:cubicBezTo>
                  <a:cubicBezTo>
                    <a:pt x="4883" y="448"/>
                    <a:pt x="4889" y="176"/>
                    <a:pt x="4895" y="1"/>
                  </a:cubicBezTo>
                  <a:close/>
                </a:path>
              </a:pathLst>
            </a:custGeom>
            <a:solidFill>
              <a:srgbClr val="4586F1">
                <a:alpha val="22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715424" y="544743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194"/>
                  </a:lnTo>
                  <a:cubicBezTo>
                    <a:pt x="1" y="829"/>
                    <a:pt x="1" y="1463"/>
                    <a:pt x="31" y="2091"/>
                  </a:cubicBezTo>
                  <a:cubicBezTo>
                    <a:pt x="73" y="2955"/>
                    <a:pt x="152" y="3360"/>
                    <a:pt x="387" y="3771"/>
                  </a:cubicBezTo>
                  <a:cubicBezTo>
                    <a:pt x="496" y="3958"/>
                    <a:pt x="629" y="4134"/>
                    <a:pt x="780" y="4291"/>
                  </a:cubicBezTo>
                  <a:lnTo>
                    <a:pt x="5801" y="4007"/>
                  </a:lnTo>
                  <a:cubicBezTo>
                    <a:pt x="5565" y="3759"/>
                    <a:pt x="5378" y="3475"/>
                    <a:pt x="5233" y="3167"/>
                  </a:cubicBezTo>
                  <a:cubicBezTo>
                    <a:pt x="4919" y="2496"/>
                    <a:pt x="4901" y="1850"/>
                    <a:pt x="4889" y="786"/>
                  </a:cubicBezTo>
                  <a:cubicBezTo>
                    <a:pt x="4883" y="448"/>
                    <a:pt x="4889" y="170"/>
                    <a:pt x="4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980059" y="496381"/>
              <a:ext cx="125398" cy="105711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505" y="1"/>
                  </a:moveTo>
                  <a:cubicBezTo>
                    <a:pt x="498" y="1"/>
                    <a:pt x="491" y="1"/>
                    <a:pt x="484" y="1"/>
                  </a:cubicBezTo>
                  <a:cubicBezTo>
                    <a:pt x="152" y="13"/>
                    <a:pt x="1" y="418"/>
                    <a:pt x="248" y="642"/>
                  </a:cubicBezTo>
                  <a:cubicBezTo>
                    <a:pt x="322" y="710"/>
                    <a:pt x="410" y="741"/>
                    <a:pt x="497" y="741"/>
                  </a:cubicBezTo>
                  <a:cubicBezTo>
                    <a:pt x="692" y="741"/>
                    <a:pt x="879" y="584"/>
                    <a:pt x="871" y="358"/>
                  </a:cubicBezTo>
                  <a:cubicBezTo>
                    <a:pt x="859" y="160"/>
                    <a:pt x="701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6" name="Google Shape;2676;p70"/>
            <p:cNvSpPr/>
            <p:nvPr/>
          </p:nvSpPr>
          <p:spPr>
            <a:xfrm>
              <a:off x="1151536" y="769575"/>
              <a:ext cx="201864" cy="195302"/>
            </a:xfrm>
            <a:custGeom>
              <a:avLst/>
              <a:gdLst/>
              <a:ahLst/>
              <a:cxnLst/>
              <a:rect l="l" t="t" r="r" b="b"/>
              <a:pathLst>
                <a:path w="1415" h="1369" extrusionOk="0">
                  <a:moveTo>
                    <a:pt x="712" y="0"/>
                  </a:moveTo>
                  <a:cubicBezTo>
                    <a:pt x="356" y="0"/>
                    <a:pt x="54" y="276"/>
                    <a:pt x="25" y="636"/>
                  </a:cubicBezTo>
                  <a:cubicBezTo>
                    <a:pt x="1" y="1017"/>
                    <a:pt x="285" y="1343"/>
                    <a:pt x="666" y="1367"/>
                  </a:cubicBezTo>
                  <a:cubicBezTo>
                    <a:pt x="680" y="1368"/>
                    <a:pt x="695" y="1369"/>
                    <a:pt x="710" y="1369"/>
                  </a:cubicBezTo>
                  <a:cubicBezTo>
                    <a:pt x="1066" y="1369"/>
                    <a:pt x="1367" y="1092"/>
                    <a:pt x="1391" y="727"/>
                  </a:cubicBezTo>
                  <a:cubicBezTo>
                    <a:pt x="1415" y="352"/>
                    <a:pt x="1131" y="26"/>
                    <a:pt x="756" y="2"/>
                  </a:cubicBezTo>
                  <a:cubicBezTo>
                    <a:pt x="741" y="1"/>
                    <a:pt x="726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7" name="Google Shape;2677;p70"/>
            <p:cNvSpPr/>
            <p:nvPr/>
          </p:nvSpPr>
          <p:spPr>
            <a:xfrm>
              <a:off x="1288632" y="852460"/>
              <a:ext cx="22540" cy="32099"/>
            </a:xfrm>
            <a:custGeom>
              <a:avLst/>
              <a:gdLst/>
              <a:ahLst/>
              <a:cxnLst/>
              <a:rect l="l" t="t" r="r" b="b"/>
              <a:pathLst>
                <a:path w="158" h="225" extrusionOk="0">
                  <a:moveTo>
                    <a:pt x="90" y="0"/>
                  </a:moveTo>
                  <a:cubicBezTo>
                    <a:pt x="57" y="0"/>
                    <a:pt x="24" y="41"/>
                    <a:pt x="13" y="97"/>
                  </a:cubicBezTo>
                  <a:cubicBezTo>
                    <a:pt x="1" y="164"/>
                    <a:pt x="25" y="218"/>
                    <a:pt x="61" y="224"/>
                  </a:cubicBezTo>
                  <a:cubicBezTo>
                    <a:pt x="63" y="225"/>
                    <a:pt x="66" y="225"/>
                    <a:pt x="68" y="225"/>
                  </a:cubicBezTo>
                  <a:cubicBezTo>
                    <a:pt x="102" y="225"/>
                    <a:pt x="134" y="184"/>
                    <a:pt x="146" y="122"/>
                  </a:cubicBezTo>
                  <a:cubicBezTo>
                    <a:pt x="158" y="61"/>
                    <a:pt x="134" y="7"/>
                    <a:pt x="97" y="1"/>
                  </a:cubicBezTo>
                  <a:cubicBezTo>
                    <a:pt x="95" y="0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8" name="Google Shape;2678;p70"/>
            <p:cNvSpPr/>
            <p:nvPr/>
          </p:nvSpPr>
          <p:spPr>
            <a:xfrm>
              <a:off x="1194762" y="833486"/>
              <a:ext cx="21684" cy="32241"/>
            </a:xfrm>
            <a:custGeom>
              <a:avLst/>
              <a:gdLst/>
              <a:ahLst/>
              <a:cxnLst/>
              <a:rect l="l" t="t" r="r" b="b"/>
              <a:pathLst>
                <a:path w="152" h="226" extrusionOk="0">
                  <a:moveTo>
                    <a:pt x="90" y="0"/>
                  </a:moveTo>
                  <a:cubicBezTo>
                    <a:pt x="56" y="0"/>
                    <a:pt x="23" y="41"/>
                    <a:pt x="12" y="104"/>
                  </a:cubicBezTo>
                  <a:cubicBezTo>
                    <a:pt x="0" y="164"/>
                    <a:pt x="18" y="218"/>
                    <a:pt x="54" y="224"/>
                  </a:cubicBezTo>
                  <a:cubicBezTo>
                    <a:pt x="57" y="225"/>
                    <a:pt x="59" y="225"/>
                    <a:pt x="61" y="225"/>
                  </a:cubicBezTo>
                  <a:cubicBezTo>
                    <a:pt x="96" y="225"/>
                    <a:pt x="134" y="184"/>
                    <a:pt x="145" y="128"/>
                  </a:cubicBezTo>
                  <a:cubicBezTo>
                    <a:pt x="151" y="61"/>
                    <a:pt x="133" y="7"/>
                    <a:pt x="97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9" name="Google Shape;2679;p70"/>
            <p:cNvSpPr/>
            <p:nvPr/>
          </p:nvSpPr>
          <p:spPr>
            <a:xfrm>
              <a:off x="1204177" y="875428"/>
              <a:ext cx="82885" cy="36093"/>
            </a:xfrm>
            <a:custGeom>
              <a:avLst/>
              <a:gdLst/>
              <a:ahLst/>
              <a:cxnLst/>
              <a:rect l="l" t="t" r="r" b="b"/>
              <a:pathLst>
                <a:path w="581" h="253" extrusionOk="0">
                  <a:moveTo>
                    <a:pt x="35" y="1"/>
                  </a:moveTo>
                  <a:cubicBezTo>
                    <a:pt x="32" y="1"/>
                    <a:pt x="28" y="1"/>
                    <a:pt x="25" y="3"/>
                  </a:cubicBezTo>
                  <a:cubicBezTo>
                    <a:pt x="7" y="15"/>
                    <a:pt x="0" y="33"/>
                    <a:pt x="7" y="45"/>
                  </a:cubicBezTo>
                  <a:cubicBezTo>
                    <a:pt x="55" y="142"/>
                    <a:pt x="139" y="214"/>
                    <a:pt x="242" y="245"/>
                  </a:cubicBezTo>
                  <a:cubicBezTo>
                    <a:pt x="248" y="245"/>
                    <a:pt x="260" y="251"/>
                    <a:pt x="266" y="251"/>
                  </a:cubicBezTo>
                  <a:cubicBezTo>
                    <a:pt x="278" y="252"/>
                    <a:pt x="290" y="253"/>
                    <a:pt x="302" y="253"/>
                  </a:cubicBezTo>
                  <a:cubicBezTo>
                    <a:pt x="404" y="253"/>
                    <a:pt x="504" y="206"/>
                    <a:pt x="575" y="136"/>
                  </a:cubicBezTo>
                  <a:cubicBezTo>
                    <a:pt x="581" y="118"/>
                    <a:pt x="581" y="100"/>
                    <a:pt x="575" y="88"/>
                  </a:cubicBezTo>
                  <a:cubicBezTo>
                    <a:pt x="568" y="81"/>
                    <a:pt x="561" y="78"/>
                    <a:pt x="553" y="78"/>
                  </a:cubicBezTo>
                  <a:cubicBezTo>
                    <a:pt x="546" y="78"/>
                    <a:pt x="538" y="81"/>
                    <a:pt x="532" y="88"/>
                  </a:cubicBezTo>
                  <a:cubicBezTo>
                    <a:pt x="476" y="157"/>
                    <a:pt x="396" y="190"/>
                    <a:pt x="317" y="190"/>
                  </a:cubicBezTo>
                  <a:cubicBezTo>
                    <a:pt x="211" y="190"/>
                    <a:pt x="106" y="130"/>
                    <a:pt x="61" y="15"/>
                  </a:cubicBezTo>
                  <a:cubicBezTo>
                    <a:pt x="56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0" name="Google Shape;2680;p70"/>
            <p:cNvSpPr/>
            <p:nvPr/>
          </p:nvSpPr>
          <p:spPr>
            <a:xfrm>
              <a:off x="844674" y="746464"/>
              <a:ext cx="298587" cy="255361"/>
            </a:xfrm>
            <a:custGeom>
              <a:avLst/>
              <a:gdLst/>
              <a:ahLst/>
              <a:cxnLst/>
              <a:rect l="l" t="t" r="r" b="b"/>
              <a:pathLst>
                <a:path w="2093" h="1790" extrusionOk="0">
                  <a:moveTo>
                    <a:pt x="1021" y="1"/>
                  </a:moveTo>
                  <a:cubicBezTo>
                    <a:pt x="907" y="1"/>
                    <a:pt x="789" y="23"/>
                    <a:pt x="672" y="73"/>
                  </a:cubicBezTo>
                  <a:cubicBezTo>
                    <a:pt x="212" y="260"/>
                    <a:pt x="1" y="786"/>
                    <a:pt x="194" y="1239"/>
                  </a:cubicBezTo>
                  <a:cubicBezTo>
                    <a:pt x="348" y="1606"/>
                    <a:pt x="682" y="1789"/>
                    <a:pt x="1017" y="1789"/>
                  </a:cubicBezTo>
                  <a:cubicBezTo>
                    <a:pt x="1355" y="1789"/>
                    <a:pt x="1692" y="1603"/>
                    <a:pt x="1844" y="1233"/>
                  </a:cubicBezTo>
                  <a:cubicBezTo>
                    <a:pt x="2092" y="615"/>
                    <a:pt x="1613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1" name="Google Shape;2681;p70"/>
            <p:cNvSpPr/>
            <p:nvPr/>
          </p:nvSpPr>
          <p:spPr>
            <a:xfrm>
              <a:off x="1029990" y="827067"/>
              <a:ext cx="31243" cy="41657"/>
            </a:xfrm>
            <a:custGeom>
              <a:avLst/>
              <a:gdLst/>
              <a:ahLst/>
              <a:cxnLst/>
              <a:rect l="l" t="t" r="r" b="b"/>
              <a:pathLst>
                <a:path w="219" h="292" extrusionOk="0">
                  <a:moveTo>
                    <a:pt x="85" y="0"/>
                  </a:moveTo>
                  <a:cubicBezTo>
                    <a:pt x="79" y="0"/>
                    <a:pt x="73" y="1"/>
                    <a:pt x="67" y="4"/>
                  </a:cubicBezTo>
                  <a:cubicBezTo>
                    <a:pt x="19" y="16"/>
                    <a:pt x="1" y="94"/>
                    <a:pt x="25" y="173"/>
                  </a:cubicBezTo>
                  <a:cubicBezTo>
                    <a:pt x="46" y="241"/>
                    <a:pt x="95" y="291"/>
                    <a:pt x="135" y="291"/>
                  </a:cubicBezTo>
                  <a:cubicBezTo>
                    <a:pt x="141" y="291"/>
                    <a:pt x="146" y="290"/>
                    <a:pt x="152" y="288"/>
                  </a:cubicBezTo>
                  <a:cubicBezTo>
                    <a:pt x="200" y="275"/>
                    <a:pt x="218" y="197"/>
                    <a:pt x="194" y="118"/>
                  </a:cubicBezTo>
                  <a:cubicBezTo>
                    <a:pt x="173" y="50"/>
                    <a:pt x="125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2" name="Google Shape;2682;p70"/>
            <p:cNvSpPr/>
            <p:nvPr/>
          </p:nvSpPr>
          <p:spPr>
            <a:xfrm>
              <a:off x="909442" y="860877"/>
              <a:ext cx="31100" cy="41371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74" y="1"/>
                  </a:moveTo>
                  <a:cubicBezTo>
                    <a:pt x="70" y="1"/>
                    <a:pt x="65" y="1"/>
                    <a:pt x="60" y="2"/>
                  </a:cubicBezTo>
                  <a:cubicBezTo>
                    <a:pt x="18" y="20"/>
                    <a:pt x="0" y="93"/>
                    <a:pt x="24" y="171"/>
                  </a:cubicBezTo>
                  <a:cubicBezTo>
                    <a:pt x="45" y="240"/>
                    <a:pt x="89" y="290"/>
                    <a:pt x="132" y="290"/>
                  </a:cubicBezTo>
                  <a:cubicBezTo>
                    <a:pt x="138" y="290"/>
                    <a:pt x="145" y="289"/>
                    <a:pt x="151" y="286"/>
                  </a:cubicBezTo>
                  <a:cubicBezTo>
                    <a:pt x="199" y="274"/>
                    <a:pt x="218" y="196"/>
                    <a:pt x="193" y="117"/>
                  </a:cubicBezTo>
                  <a:cubicBezTo>
                    <a:pt x="171" y="51"/>
                    <a:pt x="120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3" name="Google Shape;2683;p70"/>
            <p:cNvSpPr/>
            <p:nvPr/>
          </p:nvSpPr>
          <p:spPr>
            <a:xfrm>
              <a:off x="941255" y="878567"/>
              <a:ext cx="104427" cy="55780"/>
            </a:xfrm>
            <a:custGeom>
              <a:avLst/>
              <a:gdLst/>
              <a:ahLst/>
              <a:cxnLst/>
              <a:rect l="l" t="t" r="r" b="b"/>
              <a:pathLst>
                <a:path w="732" h="391" extrusionOk="0">
                  <a:moveTo>
                    <a:pt x="686" y="0"/>
                  </a:moveTo>
                  <a:cubicBezTo>
                    <a:pt x="672" y="0"/>
                    <a:pt x="658" y="12"/>
                    <a:pt x="653" y="29"/>
                  </a:cubicBezTo>
                  <a:cubicBezTo>
                    <a:pt x="617" y="205"/>
                    <a:pt x="462" y="312"/>
                    <a:pt x="302" y="312"/>
                  </a:cubicBezTo>
                  <a:cubicBezTo>
                    <a:pt x="220" y="312"/>
                    <a:pt x="137" y="284"/>
                    <a:pt x="67" y="223"/>
                  </a:cubicBezTo>
                  <a:cubicBezTo>
                    <a:pt x="59" y="215"/>
                    <a:pt x="51" y="212"/>
                    <a:pt x="42" y="212"/>
                  </a:cubicBezTo>
                  <a:cubicBezTo>
                    <a:pt x="31" y="212"/>
                    <a:pt x="20" y="218"/>
                    <a:pt x="13" y="229"/>
                  </a:cubicBezTo>
                  <a:cubicBezTo>
                    <a:pt x="1" y="247"/>
                    <a:pt x="7" y="271"/>
                    <a:pt x="25" y="289"/>
                  </a:cubicBezTo>
                  <a:cubicBezTo>
                    <a:pt x="103" y="354"/>
                    <a:pt x="207" y="390"/>
                    <a:pt x="311" y="390"/>
                  </a:cubicBezTo>
                  <a:cubicBezTo>
                    <a:pt x="342" y="390"/>
                    <a:pt x="374" y="387"/>
                    <a:pt x="405" y="380"/>
                  </a:cubicBezTo>
                  <a:lnTo>
                    <a:pt x="442" y="374"/>
                  </a:lnTo>
                  <a:cubicBezTo>
                    <a:pt x="581" y="319"/>
                    <a:pt x="683" y="198"/>
                    <a:pt x="726" y="53"/>
                  </a:cubicBezTo>
                  <a:cubicBezTo>
                    <a:pt x="732" y="35"/>
                    <a:pt x="720" y="11"/>
                    <a:pt x="702" y="5"/>
                  </a:cubicBezTo>
                  <a:cubicBezTo>
                    <a:pt x="697" y="2"/>
                    <a:pt x="691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Google Shape;2614;p70">
            <a:extLst>
              <a:ext uri="{FF2B5EF4-FFF2-40B4-BE49-F238E27FC236}">
                <a16:creationId xmlns:a16="http://schemas.microsoft.com/office/drawing/2014/main" id="{0ABB0A45-F890-0A0C-1BD8-F854594EBE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6723" y="1406303"/>
            <a:ext cx="6266360" cy="147618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697" indent="0" algn="ctr">
              <a:buClr>
                <a:schemeClr val="accent6"/>
              </a:buClr>
              <a:buSzPts val="1100"/>
              <a:buNone/>
            </a:pPr>
            <a:r>
              <a:rPr lang="en" sz="7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THANK YOU!</a:t>
            </a:r>
            <a:endParaRPr sz="72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Google Shape;544;p28">
            <a:extLst>
              <a:ext uri="{FF2B5EF4-FFF2-40B4-BE49-F238E27FC236}">
                <a16:creationId xmlns:a16="http://schemas.microsoft.com/office/drawing/2014/main" id="{FE04A12F-1EEB-D11A-6777-5ABE8D75148A}"/>
              </a:ext>
            </a:extLst>
          </p:cNvPr>
          <p:cNvSpPr/>
          <p:nvPr/>
        </p:nvSpPr>
        <p:spPr>
          <a:xfrm>
            <a:off x="3240631" y="58465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545;p28">
            <a:extLst>
              <a:ext uri="{FF2B5EF4-FFF2-40B4-BE49-F238E27FC236}">
                <a16:creationId xmlns:a16="http://schemas.microsoft.com/office/drawing/2014/main" id="{E7B47BC0-A68E-ED47-09E2-09C02D8A2733}"/>
              </a:ext>
            </a:extLst>
          </p:cNvPr>
          <p:cNvSpPr/>
          <p:nvPr/>
        </p:nvSpPr>
        <p:spPr>
          <a:xfrm>
            <a:off x="9494781" y="46656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546;p28">
            <a:extLst>
              <a:ext uri="{FF2B5EF4-FFF2-40B4-BE49-F238E27FC236}">
                <a16:creationId xmlns:a16="http://schemas.microsoft.com/office/drawing/2014/main" id="{286A1432-BB26-1337-7292-0D132D277E19}"/>
              </a:ext>
            </a:extLst>
          </p:cNvPr>
          <p:cNvSpPr/>
          <p:nvPr/>
        </p:nvSpPr>
        <p:spPr>
          <a:xfrm>
            <a:off x="8468739" y="60336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547;p28">
            <a:extLst>
              <a:ext uri="{FF2B5EF4-FFF2-40B4-BE49-F238E27FC236}">
                <a16:creationId xmlns:a16="http://schemas.microsoft.com/office/drawing/2014/main" id="{59BE494B-E488-7BB1-6678-4D6CB06021A8}"/>
              </a:ext>
            </a:extLst>
          </p:cNvPr>
          <p:cNvSpPr/>
          <p:nvPr/>
        </p:nvSpPr>
        <p:spPr>
          <a:xfrm>
            <a:off x="8801672" y="4207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548;p28">
            <a:extLst>
              <a:ext uri="{FF2B5EF4-FFF2-40B4-BE49-F238E27FC236}">
                <a16:creationId xmlns:a16="http://schemas.microsoft.com/office/drawing/2014/main" id="{57457BCF-0FB6-47D0-B7D9-ADCDC29815E9}"/>
              </a:ext>
            </a:extLst>
          </p:cNvPr>
          <p:cNvSpPr/>
          <p:nvPr/>
        </p:nvSpPr>
        <p:spPr>
          <a:xfrm>
            <a:off x="4107988" y="5890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49;p28">
            <a:extLst>
              <a:ext uri="{FF2B5EF4-FFF2-40B4-BE49-F238E27FC236}">
                <a16:creationId xmlns:a16="http://schemas.microsoft.com/office/drawing/2014/main" id="{4CDAAD9C-0F4C-7C12-C598-9571081B2162}"/>
              </a:ext>
            </a:extLst>
          </p:cNvPr>
          <p:cNvSpPr/>
          <p:nvPr/>
        </p:nvSpPr>
        <p:spPr>
          <a:xfrm>
            <a:off x="1938220" y="30783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550;p28">
            <a:extLst>
              <a:ext uri="{FF2B5EF4-FFF2-40B4-BE49-F238E27FC236}">
                <a16:creationId xmlns:a16="http://schemas.microsoft.com/office/drawing/2014/main" id="{FF19F414-7B2F-D98A-395D-CBFA32A4C60F}"/>
              </a:ext>
            </a:extLst>
          </p:cNvPr>
          <p:cNvSpPr/>
          <p:nvPr/>
        </p:nvSpPr>
        <p:spPr>
          <a:xfrm>
            <a:off x="3091700" y="39518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551;p28">
            <a:extLst>
              <a:ext uri="{FF2B5EF4-FFF2-40B4-BE49-F238E27FC236}">
                <a16:creationId xmlns:a16="http://schemas.microsoft.com/office/drawing/2014/main" id="{05BBF888-284C-E8AD-751A-B5C14076557A}"/>
              </a:ext>
            </a:extLst>
          </p:cNvPr>
          <p:cNvSpPr/>
          <p:nvPr/>
        </p:nvSpPr>
        <p:spPr>
          <a:xfrm>
            <a:off x="1783939" y="41376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552;p28">
            <a:extLst>
              <a:ext uri="{FF2B5EF4-FFF2-40B4-BE49-F238E27FC236}">
                <a16:creationId xmlns:a16="http://schemas.microsoft.com/office/drawing/2014/main" id="{95ED1FAE-90F0-3E7A-60AF-7489F2AF7EEA}"/>
              </a:ext>
            </a:extLst>
          </p:cNvPr>
          <p:cNvSpPr/>
          <p:nvPr/>
        </p:nvSpPr>
        <p:spPr>
          <a:xfrm>
            <a:off x="3693637" y="46656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553;p28">
            <a:extLst>
              <a:ext uri="{FF2B5EF4-FFF2-40B4-BE49-F238E27FC236}">
                <a16:creationId xmlns:a16="http://schemas.microsoft.com/office/drawing/2014/main" id="{F5041382-FE81-837D-17F8-701F98D0D1DD}"/>
              </a:ext>
            </a:extLst>
          </p:cNvPr>
          <p:cNvSpPr/>
          <p:nvPr/>
        </p:nvSpPr>
        <p:spPr>
          <a:xfrm flipH="1">
            <a:off x="7777383" y="42078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554;p28">
            <a:extLst>
              <a:ext uri="{FF2B5EF4-FFF2-40B4-BE49-F238E27FC236}">
                <a16:creationId xmlns:a16="http://schemas.microsoft.com/office/drawing/2014/main" id="{431EC012-75EA-2764-E254-83090BCB45F4}"/>
              </a:ext>
            </a:extLst>
          </p:cNvPr>
          <p:cNvSpPr/>
          <p:nvPr/>
        </p:nvSpPr>
        <p:spPr>
          <a:xfrm flipH="1">
            <a:off x="7817244" y="4918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555;p28">
            <a:extLst>
              <a:ext uri="{FF2B5EF4-FFF2-40B4-BE49-F238E27FC236}">
                <a16:creationId xmlns:a16="http://schemas.microsoft.com/office/drawing/2014/main" id="{90BC8B64-3734-80B7-F6AA-7A830697B11C}"/>
              </a:ext>
            </a:extLst>
          </p:cNvPr>
          <p:cNvSpPr/>
          <p:nvPr/>
        </p:nvSpPr>
        <p:spPr>
          <a:xfrm flipH="1">
            <a:off x="8691192" y="49323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556;p28">
            <a:extLst>
              <a:ext uri="{FF2B5EF4-FFF2-40B4-BE49-F238E27FC236}">
                <a16:creationId xmlns:a16="http://schemas.microsoft.com/office/drawing/2014/main" id="{FF9F0DD0-ABEA-A59F-BF5C-917C3EE2A5A7}"/>
              </a:ext>
            </a:extLst>
          </p:cNvPr>
          <p:cNvSpPr/>
          <p:nvPr/>
        </p:nvSpPr>
        <p:spPr>
          <a:xfrm>
            <a:off x="2497904" y="47387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557;p28">
            <a:extLst>
              <a:ext uri="{FF2B5EF4-FFF2-40B4-BE49-F238E27FC236}">
                <a16:creationId xmlns:a16="http://schemas.microsoft.com/office/drawing/2014/main" id="{DFE6E92B-996B-6BB6-B57C-E1D6702FD286}"/>
              </a:ext>
            </a:extLst>
          </p:cNvPr>
          <p:cNvSpPr/>
          <p:nvPr/>
        </p:nvSpPr>
        <p:spPr>
          <a:xfrm flipH="1">
            <a:off x="3958315" y="63843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558;p28">
            <a:extLst>
              <a:ext uri="{FF2B5EF4-FFF2-40B4-BE49-F238E27FC236}">
                <a16:creationId xmlns:a16="http://schemas.microsoft.com/office/drawing/2014/main" id="{7325B8F4-BCDB-87A1-BD86-4320271574DD}"/>
              </a:ext>
            </a:extLst>
          </p:cNvPr>
          <p:cNvSpPr/>
          <p:nvPr/>
        </p:nvSpPr>
        <p:spPr>
          <a:xfrm flipH="1">
            <a:off x="3460281" y="5314231"/>
            <a:ext cx="132632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559;p28">
            <a:extLst>
              <a:ext uri="{FF2B5EF4-FFF2-40B4-BE49-F238E27FC236}">
                <a16:creationId xmlns:a16="http://schemas.microsoft.com/office/drawing/2014/main" id="{7456EF2A-EE7B-5B7A-53F3-021BDA0D9694}"/>
              </a:ext>
            </a:extLst>
          </p:cNvPr>
          <p:cNvSpPr/>
          <p:nvPr/>
        </p:nvSpPr>
        <p:spPr>
          <a:xfrm flipH="1">
            <a:off x="3206044" y="4645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560;p28">
            <a:extLst>
              <a:ext uri="{FF2B5EF4-FFF2-40B4-BE49-F238E27FC236}">
                <a16:creationId xmlns:a16="http://schemas.microsoft.com/office/drawing/2014/main" id="{9875E4F0-39BE-176E-0F55-E15129B0E6E8}"/>
              </a:ext>
            </a:extLst>
          </p:cNvPr>
          <p:cNvSpPr/>
          <p:nvPr/>
        </p:nvSpPr>
        <p:spPr>
          <a:xfrm>
            <a:off x="9117520" y="58172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561;p28">
            <a:extLst>
              <a:ext uri="{FF2B5EF4-FFF2-40B4-BE49-F238E27FC236}">
                <a16:creationId xmlns:a16="http://schemas.microsoft.com/office/drawing/2014/main" id="{BBBBBE8C-9B50-1453-902C-C5488016B151}"/>
              </a:ext>
            </a:extLst>
          </p:cNvPr>
          <p:cNvSpPr/>
          <p:nvPr/>
        </p:nvSpPr>
        <p:spPr>
          <a:xfrm>
            <a:off x="8123366" y="524307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562;p28">
            <a:extLst>
              <a:ext uri="{FF2B5EF4-FFF2-40B4-BE49-F238E27FC236}">
                <a16:creationId xmlns:a16="http://schemas.microsoft.com/office/drawing/2014/main" id="{17DCEF61-5130-83D1-F4CE-E1EF8C4F7014}"/>
              </a:ext>
            </a:extLst>
          </p:cNvPr>
          <p:cNvSpPr/>
          <p:nvPr/>
        </p:nvSpPr>
        <p:spPr>
          <a:xfrm flipH="1">
            <a:off x="7785917" y="6346266"/>
            <a:ext cx="132633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563;p28">
            <a:extLst>
              <a:ext uri="{FF2B5EF4-FFF2-40B4-BE49-F238E27FC236}">
                <a16:creationId xmlns:a16="http://schemas.microsoft.com/office/drawing/2014/main" id="{A97E7AAA-331D-059E-0523-A175AE103AF4}"/>
              </a:ext>
            </a:extLst>
          </p:cNvPr>
          <p:cNvSpPr/>
          <p:nvPr/>
        </p:nvSpPr>
        <p:spPr>
          <a:xfrm>
            <a:off x="2497898" y="3831983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564;p28">
            <a:extLst>
              <a:ext uri="{FF2B5EF4-FFF2-40B4-BE49-F238E27FC236}">
                <a16:creationId xmlns:a16="http://schemas.microsoft.com/office/drawing/2014/main" id="{86CD9E19-C317-8EB4-4010-1AF2A8EF0A80}"/>
              </a:ext>
            </a:extLst>
          </p:cNvPr>
          <p:cNvSpPr/>
          <p:nvPr/>
        </p:nvSpPr>
        <p:spPr>
          <a:xfrm flipH="1">
            <a:off x="9945450" y="4093766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565;p28">
            <a:extLst>
              <a:ext uri="{FF2B5EF4-FFF2-40B4-BE49-F238E27FC236}">
                <a16:creationId xmlns:a16="http://schemas.microsoft.com/office/drawing/2014/main" id="{C3DE86A5-1DE8-B67C-63EA-7A99383DC81E}"/>
              </a:ext>
            </a:extLst>
          </p:cNvPr>
          <p:cNvSpPr/>
          <p:nvPr/>
        </p:nvSpPr>
        <p:spPr>
          <a:xfrm flipH="1">
            <a:off x="2567881" y="5243066"/>
            <a:ext cx="132632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566;p28">
            <a:extLst>
              <a:ext uri="{FF2B5EF4-FFF2-40B4-BE49-F238E27FC236}">
                <a16:creationId xmlns:a16="http://schemas.microsoft.com/office/drawing/2014/main" id="{A9014C4A-1A9E-5449-AD83-928011C9E05A}"/>
              </a:ext>
            </a:extLst>
          </p:cNvPr>
          <p:cNvSpPr/>
          <p:nvPr/>
        </p:nvSpPr>
        <p:spPr>
          <a:xfrm>
            <a:off x="2700504" y="59605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567;p28">
            <a:extLst>
              <a:ext uri="{FF2B5EF4-FFF2-40B4-BE49-F238E27FC236}">
                <a16:creationId xmlns:a16="http://schemas.microsoft.com/office/drawing/2014/main" id="{52FDB7A5-415E-E387-1561-6AF45D2608CD}"/>
              </a:ext>
            </a:extLst>
          </p:cNvPr>
          <p:cNvSpPr/>
          <p:nvPr/>
        </p:nvSpPr>
        <p:spPr>
          <a:xfrm>
            <a:off x="9722263" y="34538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568;p28">
            <a:extLst>
              <a:ext uri="{FF2B5EF4-FFF2-40B4-BE49-F238E27FC236}">
                <a16:creationId xmlns:a16="http://schemas.microsoft.com/office/drawing/2014/main" id="{857432CE-8885-C73F-A5CD-55B15877E1B0}"/>
              </a:ext>
            </a:extLst>
          </p:cNvPr>
          <p:cNvSpPr/>
          <p:nvPr/>
        </p:nvSpPr>
        <p:spPr>
          <a:xfrm>
            <a:off x="9627404" y="53359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569;p28">
            <a:extLst>
              <a:ext uri="{FF2B5EF4-FFF2-40B4-BE49-F238E27FC236}">
                <a16:creationId xmlns:a16="http://schemas.microsoft.com/office/drawing/2014/main" id="{1FB1D899-9A6C-076F-261C-75A6EAA60045}"/>
              </a:ext>
            </a:extLst>
          </p:cNvPr>
          <p:cNvSpPr/>
          <p:nvPr/>
        </p:nvSpPr>
        <p:spPr>
          <a:xfrm>
            <a:off x="886547" y="42078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570;p28">
            <a:extLst>
              <a:ext uri="{FF2B5EF4-FFF2-40B4-BE49-F238E27FC236}">
                <a16:creationId xmlns:a16="http://schemas.microsoft.com/office/drawing/2014/main" id="{0D63DBD6-F78F-FFFD-D614-FEFC4A534939}"/>
              </a:ext>
            </a:extLst>
          </p:cNvPr>
          <p:cNvSpPr/>
          <p:nvPr/>
        </p:nvSpPr>
        <p:spPr>
          <a:xfrm flipH="1">
            <a:off x="1783950" y="4874166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E4E31-B177-40C2-8DF2-0B9E52F9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373" y="118825"/>
            <a:ext cx="789674" cy="802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 animBg="1"/>
      <p:bldP spid="2669" grpId="0" animBg="1"/>
      <p:bldP spid="2670" grpId="0" animBg="1"/>
      <p:bldP spid="4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Fun Students of the Year Awards by Slidesgo">
  <a:themeElements>
    <a:clrScheme name="Simple Light">
      <a:dk1>
        <a:srgbClr val="FFFEF8"/>
      </a:dk1>
      <a:lt1>
        <a:srgbClr val="D0F7FD"/>
      </a:lt1>
      <a:dk2>
        <a:srgbClr val="96F0FF"/>
      </a:dk2>
      <a:lt2>
        <a:srgbClr val="84B2FF"/>
      </a:lt2>
      <a:accent1>
        <a:srgbClr val="4586F1"/>
      </a:accent1>
      <a:accent2>
        <a:srgbClr val="28397E"/>
      </a:accent2>
      <a:accent3>
        <a:srgbClr val="FFE061"/>
      </a:accent3>
      <a:accent4>
        <a:srgbClr val="F9851F"/>
      </a:accent4>
      <a:accent5>
        <a:srgbClr val="E51F38"/>
      </a:accent5>
      <a:accent6>
        <a:srgbClr val="000000"/>
      </a:accent6>
      <a:hlink>
        <a:srgbClr val="2839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</TotalTime>
  <Words>611</Words>
  <Application>Microsoft Office PowerPoint</Application>
  <PresentationFormat>Widescreen</PresentationFormat>
  <Paragraphs>80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Allerta</vt:lpstr>
      <vt:lpstr>Arial</vt:lpstr>
      <vt:lpstr>Barrio</vt:lpstr>
      <vt:lpstr>Bebas Neue</vt:lpstr>
      <vt:lpstr>Calibri</vt:lpstr>
      <vt:lpstr>Londrina Solid</vt:lpstr>
      <vt:lpstr>Montserrat</vt:lpstr>
      <vt:lpstr>Tw Cen MT</vt:lpstr>
      <vt:lpstr>Wellfleet</vt:lpstr>
      <vt:lpstr>Fun Students of the Year Awards by Slidesgo</vt:lpstr>
      <vt:lpstr>Practical Life Subject for Middle School - 6th Grade: Bullying Prevention by Slidesgo</vt:lpstr>
      <vt:lpstr>MY NEIGHBOURHOOD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117</cp:revision>
  <dcterms:created xsi:type="dcterms:W3CDTF">2020-12-09T02:04:09Z</dcterms:created>
  <dcterms:modified xsi:type="dcterms:W3CDTF">2025-01-12T01:45:14Z</dcterms:modified>
</cp:coreProperties>
</file>