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34" r:id="rId2"/>
    <p:sldMasterId id="2147483772" r:id="rId3"/>
  </p:sldMasterIdLst>
  <p:notesMasterIdLst>
    <p:notesMasterId r:id="rId23"/>
  </p:notesMasterIdLst>
  <p:sldIdLst>
    <p:sldId id="394" r:id="rId4"/>
    <p:sldId id="276" r:id="rId5"/>
    <p:sldId id="414" r:id="rId6"/>
    <p:sldId id="416" r:id="rId7"/>
    <p:sldId id="279" r:id="rId8"/>
    <p:sldId id="365" r:id="rId9"/>
    <p:sldId id="376" r:id="rId10"/>
    <p:sldId id="377" r:id="rId11"/>
    <p:sldId id="378" r:id="rId12"/>
    <p:sldId id="379" r:id="rId13"/>
    <p:sldId id="415" r:id="rId14"/>
    <p:sldId id="260" r:id="rId15"/>
    <p:sldId id="285" r:id="rId16"/>
    <p:sldId id="261" r:id="rId17"/>
    <p:sldId id="273" r:id="rId18"/>
    <p:sldId id="417" r:id="rId19"/>
    <p:sldId id="262" r:id="rId20"/>
    <p:sldId id="284" r:id="rId21"/>
    <p:sldId id="41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16649"/>
    <a:srgbClr val="0FB7BD"/>
    <a:srgbClr val="A67BB7"/>
    <a:srgbClr val="008000"/>
    <a:srgbClr val="F47A69"/>
    <a:srgbClr val="A3E7FF"/>
    <a:srgbClr val="0088EE"/>
    <a:srgbClr val="EDE4BC"/>
    <a:srgbClr val="EF00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0E118B-099D-41D6-BAD4-5422083A37CF}" v="24" dt="2022-12-29T19:01:16.2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033" autoAdjust="0"/>
  </p:normalViewPr>
  <p:slideViewPr>
    <p:cSldViewPr snapToGrid="0" showGuides="1">
      <p:cViewPr varScale="1">
        <p:scale>
          <a:sx n="58" d="100"/>
          <a:sy n="58" d="100"/>
        </p:scale>
        <p:origin x="840" y="72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LINH" userId="1c6f36598a0ebb80" providerId="LiveId" clId="{380E118B-099D-41D6-BAD4-5422083A37CF}"/>
    <pc:docChg chg="undo custSel addSld delSld modSld modMainMaster modNotesMaster">
      <pc:chgData name="MAI LINH" userId="1c6f36598a0ebb80" providerId="LiveId" clId="{380E118B-099D-41D6-BAD4-5422083A37CF}" dt="2022-12-29T19:01:16.276" v="155"/>
      <pc:docMkLst>
        <pc:docMk/>
      </pc:docMkLst>
      <pc:sldChg chg="add">
        <pc:chgData name="MAI LINH" userId="1c6f36598a0ebb80" providerId="LiveId" clId="{380E118B-099D-41D6-BAD4-5422083A37CF}" dt="2022-12-29T18:39:07.224" v="1"/>
        <pc:sldMkLst>
          <pc:docMk/>
          <pc:sldMk cId="252621157" sldId="256"/>
        </pc:sldMkLst>
      </pc:sldChg>
      <pc:sldChg chg="modSp mod modAnim">
        <pc:chgData name="MAI LINH" userId="1c6f36598a0ebb80" providerId="LiveId" clId="{380E118B-099D-41D6-BAD4-5422083A37CF}" dt="2022-12-29T18:40:25.337" v="12"/>
        <pc:sldMkLst>
          <pc:docMk/>
          <pc:sldMk cId="860456286" sldId="257"/>
        </pc:sldMkLst>
        <pc:spChg chg="mod">
          <ac:chgData name="MAI LINH" userId="1c6f36598a0ebb80" providerId="LiveId" clId="{380E118B-099D-41D6-BAD4-5422083A37CF}" dt="2022-12-29T18:40:16.527" v="11" actId="1076"/>
          <ac:spMkLst>
            <pc:docMk/>
            <pc:sldMk cId="860456286" sldId="257"/>
            <ac:spMk id="2" creationId="{00000000-0000-0000-0000-000000000000}"/>
          </ac:spMkLst>
        </pc:spChg>
        <pc:spChg chg="mod">
          <ac:chgData name="MAI LINH" userId="1c6f36598a0ebb80" providerId="LiveId" clId="{380E118B-099D-41D6-BAD4-5422083A37CF}" dt="2022-12-29T18:40:16.527" v="11" actId="1076"/>
          <ac:spMkLst>
            <pc:docMk/>
            <pc:sldMk cId="860456286" sldId="257"/>
            <ac:spMk id="13" creationId="{00000000-0000-0000-0000-000000000000}"/>
          </ac:spMkLst>
        </pc:spChg>
        <pc:spChg chg="mod">
          <ac:chgData name="MAI LINH" userId="1c6f36598a0ebb80" providerId="LiveId" clId="{380E118B-099D-41D6-BAD4-5422083A37CF}" dt="2022-12-29T18:40:16.527" v="11" actId="1076"/>
          <ac:spMkLst>
            <pc:docMk/>
            <pc:sldMk cId="860456286" sldId="257"/>
            <ac:spMk id="14" creationId="{00000000-0000-0000-0000-000000000000}"/>
          </ac:spMkLst>
        </pc:spChg>
        <pc:spChg chg="mod">
          <ac:chgData name="MAI LINH" userId="1c6f36598a0ebb80" providerId="LiveId" clId="{380E118B-099D-41D6-BAD4-5422083A37CF}" dt="2022-12-29T18:40:04.035" v="10" actId="2711"/>
          <ac:spMkLst>
            <pc:docMk/>
            <pc:sldMk cId="860456286" sldId="257"/>
            <ac:spMk id="15" creationId="{00000000-0000-0000-0000-000000000000}"/>
          </ac:spMkLst>
        </pc:spChg>
        <pc:spChg chg="mod">
          <ac:chgData name="MAI LINH" userId="1c6f36598a0ebb80" providerId="LiveId" clId="{380E118B-099D-41D6-BAD4-5422083A37CF}" dt="2022-12-29T18:40:04.035" v="10" actId="2711"/>
          <ac:spMkLst>
            <pc:docMk/>
            <pc:sldMk cId="860456286" sldId="257"/>
            <ac:spMk id="16" creationId="{00000000-0000-0000-0000-000000000000}"/>
          </ac:spMkLst>
        </pc:spChg>
        <pc:spChg chg="mod">
          <ac:chgData name="MAI LINH" userId="1c6f36598a0ebb80" providerId="LiveId" clId="{380E118B-099D-41D6-BAD4-5422083A37CF}" dt="2022-12-29T18:40:16.527" v="11" actId="1076"/>
          <ac:spMkLst>
            <pc:docMk/>
            <pc:sldMk cId="860456286" sldId="257"/>
            <ac:spMk id="20" creationId="{00000000-0000-0000-0000-000000000000}"/>
          </ac:spMkLst>
        </pc:spChg>
        <pc:spChg chg="mod">
          <ac:chgData name="MAI LINH" userId="1c6f36598a0ebb80" providerId="LiveId" clId="{380E118B-099D-41D6-BAD4-5422083A37CF}" dt="2022-12-29T18:39:59.459" v="9" actId="1076"/>
          <ac:spMkLst>
            <pc:docMk/>
            <pc:sldMk cId="860456286" sldId="257"/>
            <ac:spMk id="21" creationId="{00000000-0000-0000-0000-000000000000}"/>
          </ac:spMkLst>
        </pc:spChg>
        <pc:picChg chg="mod">
          <ac:chgData name="MAI LINH" userId="1c6f36598a0ebb80" providerId="LiveId" clId="{380E118B-099D-41D6-BAD4-5422083A37CF}" dt="2022-12-29T18:39:20.349" v="4" actId="1076"/>
          <ac:picMkLst>
            <pc:docMk/>
            <pc:sldMk cId="860456286" sldId="257"/>
            <ac:picMk id="5" creationId="{00000000-0000-0000-0000-000000000000}"/>
          </ac:picMkLst>
        </pc:picChg>
        <pc:picChg chg="mod">
          <ac:chgData name="MAI LINH" userId="1c6f36598a0ebb80" providerId="LiveId" clId="{380E118B-099D-41D6-BAD4-5422083A37CF}" dt="2022-12-29T18:39:20.349" v="4" actId="1076"/>
          <ac:picMkLst>
            <pc:docMk/>
            <pc:sldMk cId="860456286" sldId="257"/>
            <ac:picMk id="7" creationId="{00000000-0000-0000-0000-000000000000}"/>
          </ac:picMkLst>
        </pc:picChg>
        <pc:picChg chg="mod">
          <ac:chgData name="MAI LINH" userId="1c6f36598a0ebb80" providerId="LiveId" clId="{380E118B-099D-41D6-BAD4-5422083A37CF}" dt="2022-12-29T18:40:16.527" v="11" actId="1076"/>
          <ac:picMkLst>
            <pc:docMk/>
            <pc:sldMk cId="860456286" sldId="257"/>
            <ac:picMk id="8" creationId="{00000000-0000-0000-0000-000000000000}"/>
          </ac:picMkLst>
        </pc:picChg>
        <pc:picChg chg="mod">
          <ac:chgData name="MAI LINH" userId="1c6f36598a0ebb80" providerId="LiveId" clId="{380E118B-099D-41D6-BAD4-5422083A37CF}" dt="2022-12-29T18:40:16.527" v="11" actId="1076"/>
          <ac:picMkLst>
            <pc:docMk/>
            <pc:sldMk cId="860456286" sldId="257"/>
            <ac:picMk id="9" creationId="{00000000-0000-0000-0000-000000000000}"/>
          </ac:picMkLst>
        </pc:picChg>
        <pc:picChg chg="mod">
          <ac:chgData name="MAI LINH" userId="1c6f36598a0ebb80" providerId="LiveId" clId="{380E118B-099D-41D6-BAD4-5422083A37CF}" dt="2022-12-29T18:39:53.477" v="8" actId="1076"/>
          <ac:picMkLst>
            <pc:docMk/>
            <pc:sldMk cId="860456286" sldId="257"/>
            <ac:picMk id="10" creationId="{00000000-0000-0000-0000-000000000000}"/>
          </ac:picMkLst>
        </pc:picChg>
        <pc:picChg chg="mod">
          <ac:chgData name="MAI LINH" userId="1c6f36598a0ebb80" providerId="LiveId" clId="{380E118B-099D-41D6-BAD4-5422083A37CF}" dt="2022-12-29T18:39:53.477" v="8" actId="1076"/>
          <ac:picMkLst>
            <pc:docMk/>
            <pc:sldMk cId="860456286" sldId="257"/>
            <ac:picMk id="11" creationId="{00000000-0000-0000-0000-000000000000}"/>
          </ac:picMkLst>
        </pc:picChg>
        <pc:picChg chg="mod">
          <ac:chgData name="MAI LINH" userId="1c6f36598a0ebb80" providerId="LiveId" clId="{380E118B-099D-41D6-BAD4-5422083A37CF}" dt="2022-12-29T18:39:14.945" v="3" actId="1076"/>
          <ac:picMkLst>
            <pc:docMk/>
            <pc:sldMk cId="860456286" sldId="257"/>
            <ac:picMk id="17" creationId="{00000000-0000-0000-0000-000000000000}"/>
          </ac:picMkLst>
        </pc:picChg>
        <pc:picChg chg="mod">
          <ac:chgData name="MAI LINH" userId="1c6f36598a0ebb80" providerId="LiveId" clId="{380E118B-099D-41D6-BAD4-5422083A37CF}" dt="2022-12-29T18:40:16.527" v="11" actId="1076"/>
          <ac:picMkLst>
            <pc:docMk/>
            <pc:sldMk cId="860456286" sldId="257"/>
            <ac:picMk id="19" creationId="{00000000-0000-0000-0000-000000000000}"/>
          </ac:picMkLst>
        </pc:picChg>
      </pc:sldChg>
      <pc:sldChg chg="addSp modSp mod modAnim">
        <pc:chgData name="MAI LINH" userId="1c6f36598a0ebb80" providerId="LiveId" clId="{380E118B-099D-41D6-BAD4-5422083A37CF}" dt="2022-12-29T18:43:22.556" v="65" actId="1076"/>
        <pc:sldMkLst>
          <pc:docMk/>
          <pc:sldMk cId="3240564440" sldId="258"/>
        </pc:sldMkLst>
        <pc:spChg chg="add mod">
          <ac:chgData name="MAI LINH" userId="1c6f36598a0ebb80" providerId="LiveId" clId="{380E118B-099D-41D6-BAD4-5422083A37CF}" dt="2022-12-29T18:43:22.556" v="65" actId="1076"/>
          <ac:spMkLst>
            <pc:docMk/>
            <pc:sldMk cId="3240564440" sldId="258"/>
            <ac:spMk id="8" creationId="{8059B87F-3DEC-97A0-EF61-02CB14DA5107}"/>
          </ac:spMkLst>
        </pc:spChg>
        <pc:spChg chg="mod">
          <ac:chgData name="MAI LINH" userId="1c6f36598a0ebb80" providerId="LiveId" clId="{380E118B-099D-41D6-BAD4-5422083A37CF}" dt="2022-12-29T18:41:42.591" v="35" actId="1076"/>
          <ac:spMkLst>
            <pc:docMk/>
            <pc:sldMk cId="3240564440" sldId="258"/>
            <ac:spMk id="12" creationId="{00000000-0000-0000-0000-000000000000}"/>
          </ac:spMkLst>
        </pc:spChg>
        <pc:spChg chg="add mod">
          <ac:chgData name="MAI LINH" userId="1c6f36598a0ebb80" providerId="LiveId" clId="{380E118B-099D-41D6-BAD4-5422083A37CF}" dt="2022-12-29T18:43:22.556" v="65" actId="1076"/>
          <ac:spMkLst>
            <pc:docMk/>
            <pc:sldMk cId="3240564440" sldId="258"/>
            <ac:spMk id="15" creationId="{D21960D9-0146-9021-3494-5A6A6DFA1A4E}"/>
          </ac:spMkLst>
        </pc:spChg>
        <pc:spChg chg="mod">
          <ac:chgData name="MAI LINH" userId="1c6f36598a0ebb80" providerId="LiveId" clId="{380E118B-099D-41D6-BAD4-5422083A37CF}" dt="2022-12-29T18:38:54.521" v="0"/>
          <ac:spMkLst>
            <pc:docMk/>
            <pc:sldMk cId="3240564440" sldId="258"/>
            <ac:spMk id="17" creationId="{00000000-0000-0000-0000-000000000000}"/>
          </ac:spMkLst>
        </pc:spChg>
        <pc:spChg chg="mod">
          <ac:chgData name="MAI LINH" userId="1c6f36598a0ebb80" providerId="LiveId" clId="{380E118B-099D-41D6-BAD4-5422083A37CF}" dt="2022-12-29T18:38:54.521" v="0"/>
          <ac:spMkLst>
            <pc:docMk/>
            <pc:sldMk cId="3240564440" sldId="258"/>
            <ac:spMk id="18" creationId="{00000000-0000-0000-0000-000000000000}"/>
          </ac:spMkLst>
        </pc:spChg>
        <pc:spChg chg="mod">
          <ac:chgData name="MAI LINH" userId="1c6f36598a0ebb80" providerId="LiveId" clId="{380E118B-099D-41D6-BAD4-5422083A37CF}" dt="2022-12-29T18:38:54.521" v="0"/>
          <ac:spMkLst>
            <pc:docMk/>
            <pc:sldMk cId="3240564440" sldId="258"/>
            <ac:spMk id="19" creationId="{00000000-0000-0000-0000-000000000000}"/>
          </ac:spMkLst>
        </pc:spChg>
        <pc:spChg chg="add mod">
          <ac:chgData name="MAI LINH" userId="1c6f36598a0ebb80" providerId="LiveId" clId="{380E118B-099D-41D6-BAD4-5422083A37CF}" dt="2022-12-29T18:43:22.556" v="65" actId="1076"/>
          <ac:spMkLst>
            <pc:docMk/>
            <pc:sldMk cId="3240564440" sldId="258"/>
            <ac:spMk id="22" creationId="{612F80A5-85B5-B2A0-527C-51B0EA6457CA}"/>
          </ac:spMkLst>
        </pc:spChg>
        <pc:grpChg chg="mod">
          <ac:chgData name="MAI LINH" userId="1c6f36598a0ebb80" providerId="LiveId" clId="{380E118B-099D-41D6-BAD4-5422083A37CF}" dt="2022-12-29T18:43:22.556" v="65" actId="1076"/>
          <ac:grpSpMkLst>
            <pc:docMk/>
            <pc:sldMk cId="3240564440" sldId="258"/>
            <ac:grpSpMk id="2" creationId="{00000000-0000-0000-0000-000000000000}"/>
          </ac:grpSpMkLst>
        </pc:grpChg>
        <pc:grpChg chg="mod">
          <ac:chgData name="MAI LINH" userId="1c6f36598a0ebb80" providerId="LiveId" clId="{380E118B-099D-41D6-BAD4-5422083A37CF}" dt="2022-12-29T18:43:22.556" v="65" actId="1076"/>
          <ac:grpSpMkLst>
            <pc:docMk/>
            <pc:sldMk cId="3240564440" sldId="258"/>
            <ac:grpSpMk id="5" creationId="{00000000-0000-0000-0000-000000000000}"/>
          </ac:grpSpMkLst>
        </pc:grpChg>
        <pc:grpChg chg="mod">
          <ac:chgData name="MAI LINH" userId="1c6f36598a0ebb80" providerId="LiveId" clId="{380E118B-099D-41D6-BAD4-5422083A37CF}" dt="2022-12-29T18:43:22.556" v="65" actId="1076"/>
          <ac:grpSpMkLst>
            <pc:docMk/>
            <pc:sldMk cId="3240564440" sldId="258"/>
            <ac:grpSpMk id="13" creationId="{00000000-0000-0000-0000-000000000000}"/>
          </ac:grpSpMkLst>
        </pc:grpChg>
        <pc:picChg chg="mod">
          <ac:chgData name="MAI LINH" userId="1c6f36598a0ebb80" providerId="LiveId" clId="{380E118B-099D-41D6-BAD4-5422083A37CF}" dt="2022-12-29T18:38:54.521" v="0"/>
          <ac:picMkLst>
            <pc:docMk/>
            <pc:sldMk cId="3240564440" sldId="258"/>
            <ac:picMk id="3" creationId="{00000000-0000-0000-0000-000000000000}"/>
          </ac:picMkLst>
        </pc:picChg>
        <pc:picChg chg="mod">
          <ac:chgData name="MAI LINH" userId="1c6f36598a0ebb80" providerId="LiveId" clId="{380E118B-099D-41D6-BAD4-5422083A37CF}" dt="2022-12-29T18:38:54.521" v="0"/>
          <ac:picMkLst>
            <pc:docMk/>
            <pc:sldMk cId="3240564440" sldId="258"/>
            <ac:picMk id="4" creationId="{00000000-0000-0000-0000-000000000000}"/>
          </ac:picMkLst>
        </pc:picChg>
        <pc:picChg chg="mod">
          <ac:chgData name="MAI LINH" userId="1c6f36598a0ebb80" providerId="LiveId" clId="{380E118B-099D-41D6-BAD4-5422083A37CF}" dt="2022-12-29T18:38:54.521" v="0"/>
          <ac:picMkLst>
            <pc:docMk/>
            <pc:sldMk cId="3240564440" sldId="258"/>
            <ac:picMk id="6" creationId="{00000000-0000-0000-0000-000000000000}"/>
          </ac:picMkLst>
        </pc:picChg>
        <pc:picChg chg="mod">
          <ac:chgData name="MAI LINH" userId="1c6f36598a0ebb80" providerId="LiveId" clId="{380E118B-099D-41D6-BAD4-5422083A37CF}" dt="2022-12-29T18:41:42.591" v="35" actId="1076"/>
          <ac:picMkLst>
            <pc:docMk/>
            <pc:sldMk cId="3240564440" sldId="258"/>
            <ac:picMk id="10" creationId="{00000000-0000-0000-0000-000000000000}"/>
          </ac:picMkLst>
        </pc:picChg>
        <pc:picChg chg="mod">
          <ac:chgData name="MAI LINH" userId="1c6f36598a0ebb80" providerId="LiveId" clId="{380E118B-099D-41D6-BAD4-5422083A37CF}" dt="2022-12-29T18:41:42.591" v="35" actId="1076"/>
          <ac:picMkLst>
            <pc:docMk/>
            <pc:sldMk cId="3240564440" sldId="258"/>
            <ac:picMk id="11" creationId="{00000000-0000-0000-0000-000000000000}"/>
          </ac:picMkLst>
        </pc:picChg>
        <pc:cxnChg chg="add mod">
          <ac:chgData name="MAI LINH" userId="1c6f36598a0ebb80" providerId="LiveId" clId="{380E118B-099D-41D6-BAD4-5422083A37CF}" dt="2022-12-29T18:43:22.556" v="65" actId="1076"/>
          <ac:cxnSpMkLst>
            <pc:docMk/>
            <pc:sldMk cId="3240564440" sldId="258"/>
            <ac:cxnSpMk id="7" creationId="{65919033-C756-CEF7-8535-8F5F4EF18D39}"/>
          </ac:cxnSpMkLst>
        </pc:cxnChg>
        <pc:cxnChg chg="add mod">
          <ac:chgData name="MAI LINH" userId="1c6f36598a0ebb80" providerId="LiveId" clId="{380E118B-099D-41D6-BAD4-5422083A37CF}" dt="2022-12-29T18:43:22.556" v="65" actId="1076"/>
          <ac:cxnSpMkLst>
            <pc:docMk/>
            <pc:sldMk cId="3240564440" sldId="258"/>
            <ac:cxnSpMk id="14" creationId="{26B750D4-368D-E846-0A1D-B005E7E705F2}"/>
          </ac:cxnSpMkLst>
        </pc:cxnChg>
        <pc:cxnChg chg="add mod">
          <ac:chgData name="MAI LINH" userId="1c6f36598a0ebb80" providerId="LiveId" clId="{380E118B-099D-41D6-BAD4-5422083A37CF}" dt="2022-12-29T18:43:22.556" v="65" actId="1076"/>
          <ac:cxnSpMkLst>
            <pc:docMk/>
            <pc:sldMk cId="3240564440" sldId="258"/>
            <ac:cxnSpMk id="21" creationId="{BBE1FEAF-EDC4-CDB7-A40E-DF54209067A9}"/>
          </ac:cxnSpMkLst>
        </pc:cxnChg>
      </pc:sldChg>
      <pc:sldChg chg="modSp mod modAnim">
        <pc:chgData name="MAI LINH" userId="1c6f36598a0ebb80" providerId="LiveId" clId="{380E118B-099D-41D6-BAD4-5422083A37CF}" dt="2022-12-29T18:48:43.617" v="154" actId="1076"/>
        <pc:sldMkLst>
          <pc:docMk/>
          <pc:sldMk cId="1360288794" sldId="260"/>
        </pc:sldMkLst>
        <pc:spChg chg="mod">
          <ac:chgData name="MAI LINH" userId="1c6f36598a0ebb80" providerId="LiveId" clId="{380E118B-099D-41D6-BAD4-5422083A37CF}" dt="2022-12-29T18:48:39.934" v="153" actId="1076"/>
          <ac:spMkLst>
            <pc:docMk/>
            <pc:sldMk cId="1360288794" sldId="260"/>
            <ac:spMk id="5" creationId="{A3D268F2-35BB-450A-95B5-822C79F73163}"/>
          </ac:spMkLst>
        </pc:spChg>
        <pc:spChg chg="mod">
          <ac:chgData name="MAI LINH" userId="1c6f36598a0ebb80" providerId="LiveId" clId="{380E118B-099D-41D6-BAD4-5422083A37CF}" dt="2022-12-29T18:43:56.320" v="74" actId="14100"/>
          <ac:spMkLst>
            <pc:docMk/>
            <pc:sldMk cId="1360288794" sldId="260"/>
            <ac:spMk id="8" creationId="{00000000-0000-0000-0000-000000000000}"/>
          </ac:spMkLst>
        </pc:spChg>
        <pc:spChg chg="mod">
          <ac:chgData name="MAI LINH" userId="1c6f36598a0ebb80" providerId="LiveId" clId="{380E118B-099D-41D6-BAD4-5422083A37CF}" dt="2022-12-29T18:44:08.224" v="77" actId="1076"/>
          <ac:spMkLst>
            <pc:docMk/>
            <pc:sldMk cId="1360288794" sldId="260"/>
            <ac:spMk id="9" creationId="{6D3F9B48-CADF-49FA-8B54-F9DE00917A62}"/>
          </ac:spMkLst>
        </pc:spChg>
        <pc:spChg chg="mod">
          <ac:chgData name="MAI LINH" userId="1c6f36598a0ebb80" providerId="LiveId" clId="{380E118B-099D-41D6-BAD4-5422083A37CF}" dt="2022-12-29T18:44:08.224" v="77" actId="1076"/>
          <ac:spMkLst>
            <pc:docMk/>
            <pc:sldMk cId="1360288794" sldId="260"/>
            <ac:spMk id="10" creationId="{799E04E0-6329-4F19-8F50-272B9F83ED76}"/>
          </ac:spMkLst>
        </pc:spChg>
        <pc:spChg chg="mod">
          <ac:chgData name="MAI LINH" userId="1c6f36598a0ebb80" providerId="LiveId" clId="{380E118B-099D-41D6-BAD4-5422083A37CF}" dt="2022-12-29T18:48:43.617" v="154" actId="1076"/>
          <ac:spMkLst>
            <pc:docMk/>
            <pc:sldMk cId="1360288794" sldId="260"/>
            <ac:spMk id="11" creationId="{5F6AB3A6-31B3-4E6D-B263-9E89317C05D7}"/>
          </ac:spMkLst>
        </pc:spChg>
        <pc:spChg chg="mod">
          <ac:chgData name="MAI LINH" userId="1c6f36598a0ebb80" providerId="LiveId" clId="{380E118B-099D-41D6-BAD4-5422083A37CF}" dt="2022-12-29T18:44:11.508" v="78" actId="1076"/>
          <ac:spMkLst>
            <pc:docMk/>
            <pc:sldMk cId="1360288794" sldId="260"/>
            <ac:spMk id="12" creationId="{5F466011-AF8A-4489-AB5B-96FF9F58C43E}"/>
          </ac:spMkLst>
        </pc:spChg>
        <pc:picChg chg="mod">
          <ac:chgData name="MAI LINH" userId="1c6f36598a0ebb80" providerId="LiveId" clId="{380E118B-099D-41D6-BAD4-5422083A37CF}" dt="2022-12-29T18:48:04.709" v="149" actId="1076"/>
          <ac:picMkLst>
            <pc:docMk/>
            <pc:sldMk cId="1360288794" sldId="260"/>
            <ac:picMk id="2" creationId="{00000000-0000-0000-0000-000000000000}"/>
          </ac:picMkLst>
        </pc:picChg>
        <pc:picChg chg="mod">
          <ac:chgData name="MAI LINH" userId="1c6f36598a0ebb80" providerId="LiveId" clId="{380E118B-099D-41D6-BAD4-5422083A37CF}" dt="2022-12-29T18:44:19.693" v="80" actId="1076"/>
          <ac:picMkLst>
            <pc:docMk/>
            <pc:sldMk cId="1360288794" sldId="260"/>
            <ac:picMk id="3" creationId="{693898EC-4A89-4FDF-8330-35B3D48D3560}"/>
          </ac:picMkLst>
        </pc:picChg>
        <pc:picChg chg="mod">
          <ac:chgData name="MAI LINH" userId="1c6f36598a0ebb80" providerId="LiveId" clId="{380E118B-099D-41D6-BAD4-5422083A37CF}" dt="2022-12-29T18:43:46.153" v="70" actId="14100"/>
          <ac:picMkLst>
            <pc:docMk/>
            <pc:sldMk cId="1360288794" sldId="260"/>
            <ac:picMk id="7" creationId="{00000000-0000-0000-0000-000000000000}"/>
          </ac:picMkLst>
        </pc:picChg>
        <pc:picChg chg="mod">
          <ac:chgData name="MAI LINH" userId="1c6f36598a0ebb80" providerId="LiveId" clId="{380E118B-099D-41D6-BAD4-5422083A37CF}" dt="2022-12-29T18:43:43.027" v="68" actId="14100"/>
          <ac:picMkLst>
            <pc:docMk/>
            <pc:sldMk cId="1360288794" sldId="260"/>
            <ac:picMk id="74" creationId="{00000000-0000-0000-0000-000000000000}"/>
          </ac:picMkLst>
        </pc:picChg>
      </pc:sldChg>
      <pc:sldChg chg="modSp mod modAnim">
        <pc:chgData name="MAI LINH" userId="1c6f36598a0ebb80" providerId="LiveId" clId="{380E118B-099D-41D6-BAD4-5422083A37CF}" dt="2022-12-29T18:45:24.696" v="103" actId="1076"/>
        <pc:sldMkLst>
          <pc:docMk/>
          <pc:sldMk cId="2468355633" sldId="261"/>
        </pc:sldMkLst>
        <pc:spChg chg="mod">
          <ac:chgData name="MAI LINH" userId="1c6f36598a0ebb80" providerId="LiveId" clId="{380E118B-099D-41D6-BAD4-5422083A37CF}" dt="2022-12-29T18:45:02.615" v="97" actId="1076"/>
          <ac:spMkLst>
            <pc:docMk/>
            <pc:sldMk cId="2468355633" sldId="261"/>
            <ac:spMk id="8" creationId="{00000000-0000-0000-0000-000000000000}"/>
          </ac:spMkLst>
        </pc:spChg>
        <pc:spChg chg="mod">
          <ac:chgData name="MAI LINH" userId="1c6f36598a0ebb80" providerId="LiveId" clId="{380E118B-099D-41D6-BAD4-5422083A37CF}" dt="2022-12-29T18:45:24.696" v="103" actId="1076"/>
          <ac:spMkLst>
            <pc:docMk/>
            <pc:sldMk cId="2468355633" sldId="261"/>
            <ac:spMk id="10" creationId="{6483C0EC-5B16-45D2-B79A-B45C524AD132}"/>
          </ac:spMkLst>
        </pc:spChg>
        <pc:spChg chg="mod">
          <ac:chgData name="MAI LINH" userId="1c6f36598a0ebb80" providerId="LiveId" clId="{380E118B-099D-41D6-BAD4-5422083A37CF}" dt="2022-12-29T18:45:24.696" v="103" actId="1076"/>
          <ac:spMkLst>
            <pc:docMk/>
            <pc:sldMk cId="2468355633" sldId="261"/>
            <ac:spMk id="24" creationId="{00000000-0000-0000-0000-000000000000}"/>
          </ac:spMkLst>
        </pc:spChg>
        <pc:spChg chg="mod">
          <ac:chgData name="MAI LINH" userId="1c6f36598a0ebb80" providerId="LiveId" clId="{380E118B-099D-41D6-BAD4-5422083A37CF}" dt="2022-12-29T18:45:24.696" v="103" actId="1076"/>
          <ac:spMkLst>
            <pc:docMk/>
            <pc:sldMk cId="2468355633" sldId="261"/>
            <ac:spMk id="25" creationId="{00000000-0000-0000-0000-000000000000}"/>
          </ac:spMkLst>
        </pc:spChg>
        <pc:spChg chg="mod">
          <ac:chgData name="MAI LINH" userId="1c6f36598a0ebb80" providerId="LiveId" clId="{380E118B-099D-41D6-BAD4-5422083A37CF}" dt="2022-12-29T18:45:24.696" v="103" actId="1076"/>
          <ac:spMkLst>
            <pc:docMk/>
            <pc:sldMk cId="2468355633" sldId="261"/>
            <ac:spMk id="27" creationId="{00000000-0000-0000-0000-000000000000}"/>
          </ac:spMkLst>
        </pc:spChg>
        <pc:spChg chg="mod">
          <ac:chgData name="MAI LINH" userId="1c6f36598a0ebb80" providerId="LiveId" clId="{380E118B-099D-41D6-BAD4-5422083A37CF}" dt="2022-12-29T18:45:24.696" v="103" actId="1076"/>
          <ac:spMkLst>
            <pc:docMk/>
            <pc:sldMk cId="2468355633" sldId="261"/>
            <ac:spMk id="28" creationId="{00000000-0000-0000-0000-000000000000}"/>
          </ac:spMkLst>
        </pc:spChg>
        <pc:spChg chg="mod">
          <ac:chgData name="MAI LINH" userId="1c6f36598a0ebb80" providerId="LiveId" clId="{380E118B-099D-41D6-BAD4-5422083A37CF}" dt="2022-12-29T18:45:24.696" v="103" actId="1076"/>
          <ac:spMkLst>
            <pc:docMk/>
            <pc:sldMk cId="2468355633" sldId="261"/>
            <ac:spMk id="30" creationId="{00000000-0000-0000-0000-000000000000}"/>
          </ac:spMkLst>
        </pc:spChg>
        <pc:spChg chg="mod">
          <ac:chgData name="MAI LINH" userId="1c6f36598a0ebb80" providerId="LiveId" clId="{380E118B-099D-41D6-BAD4-5422083A37CF}" dt="2022-12-29T18:45:24.696" v="103" actId="1076"/>
          <ac:spMkLst>
            <pc:docMk/>
            <pc:sldMk cId="2468355633" sldId="261"/>
            <ac:spMk id="31" creationId="{00000000-0000-0000-0000-000000000000}"/>
          </ac:spMkLst>
        </pc:spChg>
        <pc:spChg chg="mod">
          <ac:chgData name="MAI LINH" userId="1c6f36598a0ebb80" providerId="LiveId" clId="{380E118B-099D-41D6-BAD4-5422083A37CF}" dt="2022-12-29T18:45:24.696" v="103" actId="1076"/>
          <ac:spMkLst>
            <pc:docMk/>
            <pc:sldMk cId="2468355633" sldId="261"/>
            <ac:spMk id="33" creationId="{00000000-0000-0000-0000-000000000000}"/>
          </ac:spMkLst>
        </pc:spChg>
        <pc:spChg chg="mod">
          <ac:chgData name="MAI LINH" userId="1c6f36598a0ebb80" providerId="LiveId" clId="{380E118B-099D-41D6-BAD4-5422083A37CF}" dt="2022-12-29T18:45:24.696" v="103" actId="1076"/>
          <ac:spMkLst>
            <pc:docMk/>
            <pc:sldMk cId="2468355633" sldId="261"/>
            <ac:spMk id="34" creationId="{00000000-0000-0000-0000-000000000000}"/>
          </ac:spMkLst>
        </pc:spChg>
        <pc:spChg chg="mod">
          <ac:chgData name="MAI LINH" userId="1c6f36598a0ebb80" providerId="LiveId" clId="{380E118B-099D-41D6-BAD4-5422083A37CF}" dt="2022-12-29T18:45:24.696" v="103" actId="1076"/>
          <ac:spMkLst>
            <pc:docMk/>
            <pc:sldMk cId="2468355633" sldId="261"/>
            <ac:spMk id="35" creationId="{00000000-0000-0000-0000-000000000000}"/>
          </ac:spMkLst>
        </pc:spChg>
        <pc:spChg chg="mod">
          <ac:chgData name="MAI LINH" userId="1c6f36598a0ebb80" providerId="LiveId" clId="{380E118B-099D-41D6-BAD4-5422083A37CF}" dt="2022-12-29T18:45:24.696" v="103" actId="1076"/>
          <ac:spMkLst>
            <pc:docMk/>
            <pc:sldMk cId="2468355633" sldId="261"/>
            <ac:spMk id="36" creationId="{00000000-0000-0000-0000-000000000000}"/>
          </ac:spMkLst>
        </pc:spChg>
        <pc:spChg chg="mod">
          <ac:chgData name="MAI LINH" userId="1c6f36598a0ebb80" providerId="LiveId" clId="{380E118B-099D-41D6-BAD4-5422083A37CF}" dt="2022-12-29T18:45:24.696" v="103" actId="1076"/>
          <ac:spMkLst>
            <pc:docMk/>
            <pc:sldMk cId="2468355633" sldId="261"/>
            <ac:spMk id="39" creationId="{358C3A90-7B56-4C0F-BF1E-6B9624563DF2}"/>
          </ac:spMkLst>
        </pc:spChg>
        <pc:spChg chg="mod">
          <ac:chgData name="MAI LINH" userId="1c6f36598a0ebb80" providerId="LiveId" clId="{380E118B-099D-41D6-BAD4-5422083A37CF}" dt="2022-12-29T18:45:24.696" v="103" actId="1076"/>
          <ac:spMkLst>
            <pc:docMk/>
            <pc:sldMk cId="2468355633" sldId="261"/>
            <ac:spMk id="41" creationId="{63E835AF-E435-4983-8EA2-EFEEB362BC42}"/>
          </ac:spMkLst>
        </pc:spChg>
        <pc:spChg chg="mod">
          <ac:chgData name="MAI LINH" userId="1c6f36598a0ebb80" providerId="LiveId" clId="{380E118B-099D-41D6-BAD4-5422083A37CF}" dt="2022-12-29T18:45:24.696" v="103" actId="1076"/>
          <ac:spMkLst>
            <pc:docMk/>
            <pc:sldMk cId="2468355633" sldId="261"/>
            <ac:spMk id="42" creationId="{B6C1BE60-4E94-40E6-8360-D3BADEB81CC8}"/>
          </ac:spMkLst>
        </pc:spChg>
        <pc:spChg chg="mod">
          <ac:chgData name="MAI LINH" userId="1c6f36598a0ebb80" providerId="LiveId" clId="{380E118B-099D-41D6-BAD4-5422083A37CF}" dt="2022-12-29T18:45:24.696" v="103" actId="1076"/>
          <ac:spMkLst>
            <pc:docMk/>
            <pc:sldMk cId="2468355633" sldId="261"/>
            <ac:spMk id="43" creationId="{15B4FC45-2F57-47B2-9587-EE31ACE6D9C7}"/>
          </ac:spMkLst>
        </pc:spChg>
        <pc:spChg chg="mod">
          <ac:chgData name="MAI LINH" userId="1c6f36598a0ebb80" providerId="LiveId" clId="{380E118B-099D-41D6-BAD4-5422083A37CF}" dt="2022-12-29T18:45:24.696" v="103" actId="1076"/>
          <ac:spMkLst>
            <pc:docMk/>
            <pc:sldMk cId="2468355633" sldId="261"/>
            <ac:spMk id="44" creationId="{4824BCC1-9A0C-4EBB-9030-70D40296F17E}"/>
          </ac:spMkLst>
        </pc:spChg>
        <pc:spChg chg="mod">
          <ac:chgData name="MAI LINH" userId="1c6f36598a0ebb80" providerId="LiveId" clId="{380E118B-099D-41D6-BAD4-5422083A37CF}" dt="2022-12-29T18:45:24.696" v="103" actId="1076"/>
          <ac:spMkLst>
            <pc:docMk/>
            <pc:sldMk cId="2468355633" sldId="261"/>
            <ac:spMk id="45" creationId="{2D8E57E9-617E-4E2E-A620-043AF5F557AB}"/>
          </ac:spMkLst>
        </pc:spChg>
        <pc:spChg chg="mod">
          <ac:chgData name="MAI LINH" userId="1c6f36598a0ebb80" providerId="LiveId" clId="{380E118B-099D-41D6-BAD4-5422083A37CF}" dt="2022-12-29T18:45:24.696" v="103" actId="1076"/>
          <ac:spMkLst>
            <pc:docMk/>
            <pc:sldMk cId="2468355633" sldId="261"/>
            <ac:spMk id="46" creationId="{C3D91077-F3D3-4142-B416-8AEB50D730D5}"/>
          </ac:spMkLst>
        </pc:spChg>
        <pc:spChg chg="mod">
          <ac:chgData name="MAI LINH" userId="1c6f36598a0ebb80" providerId="LiveId" clId="{380E118B-099D-41D6-BAD4-5422083A37CF}" dt="2022-12-29T18:45:24.696" v="103" actId="1076"/>
          <ac:spMkLst>
            <pc:docMk/>
            <pc:sldMk cId="2468355633" sldId="261"/>
            <ac:spMk id="47" creationId="{676730D5-17E5-42C7-BE98-2D0031A92211}"/>
          </ac:spMkLst>
        </pc:spChg>
        <pc:spChg chg="mod">
          <ac:chgData name="MAI LINH" userId="1c6f36598a0ebb80" providerId="LiveId" clId="{380E118B-099D-41D6-BAD4-5422083A37CF}" dt="2022-12-29T18:45:24.696" v="103" actId="1076"/>
          <ac:spMkLst>
            <pc:docMk/>
            <pc:sldMk cId="2468355633" sldId="261"/>
            <ac:spMk id="48" creationId="{966D0F81-2CB0-4638-B9D1-E841BD181B02}"/>
          </ac:spMkLst>
        </pc:spChg>
        <pc:spChg chg="mod">
          <ac:chgData name="MAI LINH" userId="1c6f36598a0ebb80" providerId="LiveId" clId="{380E118B-099D-41D6-BAD4-5422083A37CF}" dt="2022-12-29T18:45:09.706" v="99" actId="1076"/>
          <ac:spMkLst>
            <pc:docMk/>
            <pc:sldMk cId="2468355633" sldId="261"/>
            <ac:spMk id="49" creationId="{00000000-0000-0000-0000-000000000000}"/>
          </ac:spMkLst>
        </pc:spChg>
        <pc:picChg chg="mod">
          <ac:chgData name="MAI LINH" userId="1c6f36598a0ebb80" providerId="LiveId" clId="{380E118B-099D-41D6-BAD4-5422083A37CF}" dt="2022-12-29T18:45:06.322" v="98" actId="1076"/>
          <ac:picMkLst>
            <pc:docMk/>
            <pc:sldMk cId="2468355633" sldId="261"/>
            <ac:picMk id="2" creationId="{90321332-1BAA-4054-93C5-DA362D825B1B}"/>
          </ac:picMkLst>
        </pc:picChg>
        <pc:picChg chg="mod">
          <ac:chgData name="MAI LINH" userId="1c6f36598a0ebb80" providerId="LiveId" clId="{380E118B-099D-41D6-BAD4-5422083A37CF}" dt="2022-12-29T18:45:13.402" v="100" actId="1076"/>
          <ac:picMkLst>
            <pc:docMk/>
            <pc:sldMk cId="2468355633" sldId="261"/>
            <ac:picMk id="6" creationId="{00000000-0000-0000-0000-000000000000}"/>
          </ac:picMkLst>
        </pc:picChg>
        <pc:picChg chg="mod">
          <ac:chgData name="MAI LINH" userId="1c6f36598a0ebb80" providerId="LiveId" clId="{380E118B-099D-41D6-BAD4-5422083A37CF}" dt="2022-12-29T18:44:51.757" v="92" actId="1076"/>
          <ac:picMkLst>
            <pc:docMk/>
            <pc:sldMk cId="2468355633" sldId="261"/>
            <ac:picMk id="7" creationId="{00000000-0000-0000-0000-000000000000}"/>
          </ac:picMkLst>
        </pc:picChg>
        <pc:cxnChg chg="mod">
          <ac:chgData name="MAI LINH" userId="1c6f36598a0ebb80" providerId="LiveId" clId="{380E118B-099D-41D6-BAD4-5422083A37CF}" dt="2022-12-29T18:45:24.696" v="103" actId="1076"/>
          <ac:cxnSpMkLst>
            <pc:docMk/>
            <pc:sldMk cId="2468355633" sldId="261"/>
            <ac:cxnSpMk id="26" creationId="{00000000-0000-0000-0000-000000000000}"/>
          </ac:cxnSpMkLst>
        </pc:cxnChg>
        <pc:cxnChg chg="mod">
          <ac:chgData name="MAI LINH" userId="1c6f36598a0ebb80" providerId="LiveId" clId="{380E118B-099D-41D6-BAD4-5422083A37CF}" dt="2022-12-29T18:45:24.696" v="103" actId="1076"/>
          <ac:cxnSpMkLst>
            <pc:docMk/>
            <pc:sldMk cId="2468355633" sldId="261"/>
            <ac:cxnSpMk id="29" creationId="{00000000-0000-0000-0000-000000000000}"/>
          </ac:cxnSpMkLst>
        </pc:cxnChg>
        <pc:cxnChg chg="mod">
          <ac:chgData name="MAI LINH" userId="1c6f36598a0ebb80" providerId="LiveId" clId="{380E118B-099D-41D6-BAD4-5422083A37CF}" dt="2022-12-29T18:45:24.696" v="103" actId="1076"/>
          <ac:cxnSpMkLst>
            <pc:docMk/>
            <pc:sldMk cId="2468355633" sldId="261"/>
            <ac:cxnSpMk id="32" creationId="{00000000-0000-0000-0000-000000000000}"/>
          </ac:cxnSpMkLst>
        </pc:cxnChg>
        <pc:cxnChg chg="mod">
          <ac:chgData name="MAI LINH" userId="1c6f36598a0ebb80" providerId="LiveId" clId="{380E118B-099D-41D6-BAD4-5422083A37CF}" dt="2022-12-29T18:45:24.696" v="103" actId="1076"/>
          <ac:cxnSpMkLst>
            <pc:docMk/>
            <pc:sldMk cId="2468355633" sldId="261"/>
            <ac:cxnSpMk id="37" creationId="{00000000-0000-0000-0000-000000000000}"/>
          </ac:cxnSpMkLst>
        </pc:cxnChg>
        <pc:cxnChg chg="mod">
          <ac:chgData name="MAI LINH" userId="1c6f36598a0ebb80" providerId="LiveId" clId="{380E118B-099D-41D6-BAD4-5422083A37CF}" dt="2022-12-29T18:45:24.696" v="103" actId="1076"/>
          <ac:cxnSpMkLst>
            <pc:docMk/>
            <pc:sldMk cId="2468355633" sldId="261"/>
            <ac:cxnSpMk id="38" creationId="{00000000-0000-0000-0000-000000000000}"/>
          </ac:cxnSpMkLst>
        </pc:cxnChg>
        <pc:cxnChg chg="mod">
          <ac:chgData name="MAI LINH" userId="1c6f36598a0ebb80" providerId="LiveId" clId="{380E118B-099D-41D6-BAD4-5422083A37CF}" dt="2022-12-29T18:45:24.696" v="103" actId="1076"/>
          <ac:cxnSpMkLst>
            <pc:docMk/>
            <pc:sldMk cId="2468355633" sldId="261"/>
            <ac:cxnSpMk id="40" creationId="{00000000-0000-0000-0000-000000000000}"/>
          </ac:cxnSpMkLst>
        </pc:cxnChg>
      </pc:sldChg>
      <pc:sldChg chg="modSp mod">
        <pc:chgData name="MAI LINH" userId="1c6f36598a0ebb80" providerId="LiveId" clId="{380E118B-099D-41D6-BAD4-5422083A37CF}" dt="2022-12-29T18:46:47.965" v="131" actId="1076"/>
        <pc:sldMkLst>
          <pc:docMk/>
          <pc:sldMk cId="1118135419" sldId="262"/>
        </pc:sldMkLst>
        <pc:spChg chg="mod">
          <ac:chgData name="MAI LINH" userId="1c6f36598a0ebb80" providerId="LiveId" clId="{380E118B-099D-41D6-BAD4-5422083A37CF}" dt="2022-12-29T18:46:47.965" v="131" actId="1076"/>
          <ac:spMkLst>
            <pc:docMk/>
            <pc:sldMk cId="1118135419" sldId="262"/>
            <ac:spMk id="8" creationId="{00000000-0000-0000-0000-000000000000}"/>
          </ac:spMkLst>
        </pc:spChg>
        <pc:spChg chg="mod">
          <ac:chgData name="MAI LINH" userId="1c6f36598a0ebb80" providerId="LiveId" clId="{380E118B-099D-41D6-BAD4-5422083A37CF}" dt="2022-12-29T18:38:54.521" v="0"/>
          <ac:spMkLst>
            <pc:docMk/>
            <pc:sldMk cId="1118135419" sldId="262"/>
            <ac:spMk id="22" creationId="{00000000-0000-0000-0000-000000000000}"/>
          </ac:spMkLst>
        </pc:spChg>
        <pc:spChg chg="mod">
          <ac:chgData name="MAI LINH" userId="1c6f36598a0ebb80" providerId="LiveId" clId="{380E118B-099D-41D6-BAD4-5422083A37CF}" dt="2022-12-29T18:38:54.521" v="0"/>
          <ac:spMkLst>
            <pc:docMk/>
            <pc:sldMk cId="1118135419" sldId="262"/>
            <ac:spMk id="23" creationId="{00000000-0000-0000-0000-000000000000}"/>
          </ac:spMkLst>
        </pc:spChg>
        <pc:spChg chg="mod">
          <ac:chgData name="MAI LINH" userId="1c6f36598a0ebb80" providerId="LiveId" clId="{380E118B-099D-41D6-BAD4-5422083A37CF}" dt="2022-12-29T18:38:54.521" v="0"/>
          <ac:spMkLst>
            <pc:docMk/>
            <pc:sldMk cId="1118135419" sldId="262"/>
            <ac:spMk id="27" creationId="{00000000-0000-0000-0000-000000000000}"/>
          </ac:spMkLst>
        </pc:spChg>
        <pc:spChg chg="mod">
          <ac:chgData name="MAI LINH" userId="1c6f36598a0ebb80" providerId="LiveId" clId="{380E118B-099D-41D6-BAD4-5422083A37CF}" dt="2022-12-29T18:38:54.521" v="0"/>
          <ac:spMkLst>
            <pc:docMk/>
            <pc:sldMk cId="1118135419" sldId="262"/>
            <ac:spMk id="29" creationId="{00000000-0000-0000-0000-000000000000}"/>
          </ac:spMkLst>
        </pc:spChg>
        <pc:spChg chg="mod">
          <ac:chgData name="MAI LINH" userId="1c6f36598a0ebb80" providerId="LiveId" clId="{380E118B-099D-41D6-BAD4-5422083A37CF}" dt="2022-12-29T18:38:54.521" v="0"/>
          <ac:spMkLst>
            <pc:docMk/>
            <pc:sldMk cId="1118135419" sldId="262"/>
            <ac:spMk id="30" creationId="{00000000-0000-0000-0000-000000000000}"/>
          </ac:spMkLst>
        </pc:spChg>
        <pc:spChg chg="mod">
          <ac:chgData name="MAI LINH" userId="1c6f36598a0ebb80" providerId="LiveId" clId="{380E118B-099D-41D6-BAD4-5422083A37CF}" dt="2022-12-29T18:38:54.521" v="0"/>
          <ac:spMkLst>
            <pc:docMk/>
            <pc:sldMk cId="1118135419" sldId="262"/>
            <ac:spMk id="32" creationId="{00000000-0000-0000-0000-000000000000}"/>
          </ac:spMkLst>
        </pc:spChg>
        <pc:spChg chg="mod">
          <ac:chgData name="MAI LINH" userId="1c6f36598a0ebb80" providerId="LiveId" clId="{380E118B-099D-41D6-BAD4-5422083A37CF}" dt="2022-12-29T18:38:54.521" v="0"/>
          <ac:spMkLst>
            <pc:docMk/>
            <pc:sldMk cId="1118135419" sldId="262"/>
            <ac:spMk id="33" creationId="{00000000-0000-0000-0000-000000000000}"/>
          </ac:spMkLst>
        </pc:spChg>
        <pc:spChg chg="mod">
          <ac:chgData name="MAI LINH" userId="1c6f36598a0ebb80" providerId="LiveId" clId="{380E118B-099D-41D6-BAD4-5422083A37CF}" dt="2022-12-29T18:38:54.521" v="0"/>
          <ac:spMkLst>
            <pc:docMk/>
            <pc:sldMk cId="1118135419" sldId="262"/>
            <ac:spMk id="35" creationId="{00000000-0000-0000-0000-000000000000}"/>
          </ac:spMkLst>
        </pc:spChg>
        <pc:spChg chg="mod">
          <ac:chgData name="MAI LINH" userId="1c6f36598a0ebb80" providerId="LiveId" clId="{380E118B-099D-41D6-BAD4-5422083A37CF}" dt="2022-12-29T18:38:54.521" v="0"/>
          <ac:spMkLst>
            <pc:docMk/>
            <pc:sldMk cId="1118135419" sldId="262"/>
            <ac:spMk id="36" creationId="{00000000-0000-0000-0000-000000000000}"/>
          </ac:spMkLst>
        </pc:spChg>
        <pc:spChg chg="mod">
          <ac:chgData name="MAI LINH" userId="1c6f36598a0ebb80" providerId="LiveId" clId="{380E118B-099D-41D6-BAD4-5422083A37CF}" dt="2022-12-29T18:38:54.521" v="0"/>
          <ac:spMkLst>
            <pc:docMk/>
            <pc:sldMk cId="1118135419" sldId="262"/>
            <ac:spMk id="38" creationId="{00000000-0000-0000-0000-000000000000}"/>
          </ac:spMkLst>
        </pc:spChg>
        <pc:spChg chg="mod">
          <ac:chgData name="MAI LINH" userId="1c6f36598a0ebb80" providerId="LiveId" clId="{380E118B-099D-41D6-BAD4-5422083A37CF}" dt="2022-12-29T18:38:54.521" v="0"/>
          <ac:spMkLst>
            <pc:docMk/>
            <pc:sldMk cId="1118135419" sldId="262"/>
            <ac:spMk id="39" creationId="{00000000-0000-0000-0000-000000000000}"/>
          </ac:spMkLst>
        </pc:spChg>
        <pc:grpChg chg="mod">
          <ac:chgData name="MAI LINH" userId="1c6f36598a0ebb80" providerId="LiveId" clId="{380E118B-099D-41D6-BAD4-5422083A37CF}" dt="2022-12-29T18:46:37.603" v="129" actId="1076"/>
          <ac:grpSpMkLst>
            <pc:docMk/>
            <pc:sldMk cId="1118135419" sldId="262"/>
            <ac:grpSpMk id="18" creationId="{00000000-0000-0000-0000-000000000000}"/>
          </ac:grpSpMkLst>
        </pc:grpChg>
        <pc:grpChg chg="mod">
          <ac:chgData name="MAI LINH" userId="1c6f36598a0ebb80" providerId="LiveId" clId="{380E118B-099D-41D6-BAD4-5422083A37CF}" dt="2022-12-29T18:46:43.181" v="130" actId="1076"/>
          <ac:grpSpMkLst>
            <pc:docMk/>
            <pc:sldMk cId="1118135419" sldId="262"/>
            <ac:grpSpMk id="28" creationId="{00000000-0000-0000-0000-000000000000}"/>
          </ac:grpSpMkLst>
        </pc:grpChg>
        <pc:grpChg chg="mod">
          <ac:chgData name="MAI LINH" userId="1c6f36598a0ebb80" providerId="LiveId" clId="{380E118B-099D-41D6-BAD4-5422083A37CF}" dt="2022-12-29T18:46:43.181" v="130" actId="1076"/>
          <ac:grpSpMkLst>
            <pc:docMk/>
            <pc:sldMk cId="1118135419" sldId="262"/>
            <ac:grpSpMk id="31" creationId="{00000000-0000-0000-0000-000000000000}"/>
          </ac:grpSpMkLst>
        </pc:grpChg>
        <pc:grpChg chg="mod">
          <ac:chgData name="MAI LINH" userId="1c6f36598a0ebb80" providerId="LiveId" clId="{380E118B-099D-41D6-BAD4-5422083A37CF}" dt="2022-12-29T18:46:43.181" v="130" actId="1076"/>
          <ac:grpSpMkLst>
            <pc:docMk/>
            <pc:sldMk cId="1118135419" sldId="262"/>
            <ac:grpSpMk id="34" creationId="{00000000-0000-0000-0000-000000000000}"/>
          </ac:grpSpMkLst>
        </pc:grpChg>
        <pc:grpChg chg="mod">
          <ac:chgData name="MAI LINH" userId="1c6f36598a0ebb80" providerId="LiveId" clId="{380E118B-099D-41D6-BAD4-5422083A37CF}" dt="2022-12-29T18:46:43.181" v="130" actId="1076"/>
          <ac:grpSpMkLst>
            <pc:docMk/>
            <pc:sldMk cId="1118135419" sldId="262"/>
            <ac:grpSpMk id="37" creationId="{00000000-0000-0000-0000-000000000000}"/>
          </ac:grpSpMkLst>
        </pc:grpChg>
        <pc:picChg chg="mod">
          <ac:chgData name="MAI LINH" userId="1c6f36598a0ebb80" providerId="LiveId" clId="{380E118B-099D-41D6-BAD4-5422083A37CF}" dt="2022-12-29T18:46:47.965" v="131" actId="1076"/>
          <ac:picMkLst>
            <pc:docMk/>
            <pc:sldMk cId="1118135419" sldId="262"/>
            <ac:picMk id="6" creationId="{00000000-0000-0000-0000-000000000000}"/>
          </ac:picMkLst>
        </pc:picChg>
        <pc:picChg chg="mod">
          <ac:chgData name="MAI LINH" userId="1c6f36598a0ebb80" providerId="LiveId" clId="{380E118B-099D-41D6-BAD4-5422083A37CF}" dt="2022-12-29T18:46:47.965" v="131" actId="1076"/>
          <ac:picMkLst>
            <pc:docMk/>
            <pc:sldMk cId="1118135419" sldId="262"/>
            <ac:picMk id="7" creationId="{00000000-0000-0000-0000-000000000000}"/>
          </ac:picMkLst>
        </pc:picChg>
        <pc:cxnChg chg="mod">
          <ac:chgData name="MAI LINH" userId="1c6f36598a0ebb80" providerId="LiveId" clId="{380E118B-099D-41D6-BAD4-5422083A37CF}" dt="2022-12-29T18:46:43.181" v="130" actId="1076"/>
          <ac:cxnSpMkLst>
            <pc:docMk/>
            <pc:sldMk cId="1118135419" sldId="262"/>
            <ac:cxnSpMk id="43" creationId="{00000000-0000-0000-0000-000000000000}"/>
          </ac:cxnSpMkLst>
        </pc:cxnChg>
        <pc:cxnChg chg="mod">
          <ac:chgData name="MAI LINH" userId="1c6f36598a0ebb80" providerId="LiveId" clId="{380E118B-099D-41D6-BAD4-5422083A37CF}" dt="2022-12-29T18:46:43.181" v="130" actId="1076"/>
          <ac:cxnSpMkLst>
            <pc:docMk/>
            <pc:sldMk cId="1118135419" sldId="262"/>
            <ac:cxnSpMk id="44" creationId="{00000000-0000-0000-0000-000000000000}"/>
          </ac:cxnSpMkLst>
        </pc:cxnChg>
        <pc:cxnChg chg="mod">
          <ac:chgData name="MAI LINH" userId="1c6f36598a0ebb80" providerId="LiveId" clId="{380E118B-099D-41D6-BAD4-5422083A37CF}" dt="2022-12-29T18:46:43.181" v="130" actId="1076"/>
          <ac:cxnSpMkLst>
            <pc:docMk/>
            <pc:sldMk cId="1118135419" sldId="262"/>
            <ac:cxnSpMk id="45" creationId="{00000000-0000-0000-0000-000000000000}"/>
          </ac:cxnSpMkLst>
        </pc:cxnChg>
        <pc:cxnChg chg="mod">
          <ac:chgData name="MAI LINH" userId="1c6f36598a0ebb80" providerId="LiveId" clId="{380E118B-099D-41D6-BAD4-5422083A37CF}" dt="2022-12-29T18:46:43.181" v="130" actId="1076"/>
          <ac:cxnSpMkLst>
            <pc:docMk/>
            <pc:sldMk cId="1118135419" sldId="262"/>
            <ac:cxnSpMk id="46" creationId="{00000000-0000-0000-0000-000000000000}"/>
          </ac:cxnSpMkLst>
        </pc:cxnChg>
        <pc:cxnChg chg="mod">
          <ac:chgData name="MAI LINH" userId="1c6f36598a0ebb80" providerId="LiveId" clId="{380E118B-099D-41D6-BAD4-5422083A37CF}" dt="2022-12-29T18:46:43.181" v="130" actId="1076"/>
          <ac:cxnSpMkLst>
            <pc:docMk/>
            <pc:sldMk cId="1118135419" sldId="262"/>
            <ac:cxnSpMk id="48" creationId="{00000000-0000-0000-0000-000000000000}"/>
          </ac:cxnSpMkLst>
        </pc:cxnChg>
        <pc:cxnChg chg="mod">
          <ac:chgData name="MAI LINH" userId="1c6f36598a0ebb80" providerId="LiveId" clId="{380E118B-099D-41D6-BAD4-5422083A37CF}" dt="2022-12-29T18:46:43.181" v="130" actId="1076"/>
          <ac:cxnSpMkLst>
            <pc:docMk/>
            <pc:sldMk cId="1118135419" sldId="262"/>
            <ac:cxnSpMk id="49" creationId="{00000000-0000-0000-0000-000000000000}"/>
          </ac:cxnSpMkLst>
        </pc:cxnChg>
        <pc:cxnChg chg="mod">
          <ac:chgData name="MAI LINH" userId="1c6f36598a0ebb80" providerId="LiveId" clId="{380E118B-099D-41D6-BAD4-5422083A37CF}" dt="2022-12-29T18:46:43.181" v="130" actId="1076"/>
          <ac:cxnSpMkLst>
            <pc:docMk/>
            <pc:sldMk cId="1118135419" sldId="262"/>
            <ac:cxnSpMk id="50" creationId="{00000000-0000-0000-0000-000000000000}"/>
          </ac:cxnSpMkLst>
        </pc:cxnChg>
        <pc:cxnChg chg="mod">
          <ac:chgData name="MAI LINH" userId="1c6f36598a0ebb80" providerId="LiveId" clId="{380E118B-099D-41D6-BAD4-5422083A37CF}" dt="2022-12-29T18:46:43.181" v="130" actId="1076"/>
          <ac:cxnSpMkLst>
            <pc:docMk/>
            <pc:sldMk cId="1118135419" sldId="262"/>
            <ac:cxnSpMk id="51" creationId="{00000000-0000-0000-0000-000000000000}"/>
          </ac:cxnSpMkLst>
        </pc:cxnChg>
      </pc:sldChg>
      <pc:sldChg chg="delSp modSp mod delAnim">
        <pc:chgData name="MAI LINH" userId="1c6f36598a0ebb80" providerId="LiveId" clId="{380E118B-099D-41D6-BAD4-5422083A37CF}" dt="2022-12-29T18:45:38.011" v="107" actId="478"/>
        <pc:sldMkLst>
          <pc:docMk/>
          <pc:sldMk cId="804884575" sldId="273"/>
        </pc:sldMkLst>
        <pc:spChg chg="del mod">
          <ac:chgData name="MAI LINH" userId="1c6f36598a0ebb80" providerId="LiveId" clId="{380E118B-099D-41D6-BAD4-5422083A37CF}" dt="2022-12-29T18:45:29.120" v="104" actId="478"/>
          <ac:spMkLst>
            <pc:docMk/>
            <pc:sldMk cId="804884575" sldId="273"/>
            <ac:spMk id="2" creationId="{93B4FA3A-7C98-4049-9207-F7722E240A55}"/>
          </ac:spMkLst>
        </pc:spChg>
        <pc:spChg chg="mod">
          <ac:chgData name="MAI LINH" userId="1c6f36598a0ebb80" providerId="LiveId" clId="{380E118B-099D-41D6-BAD4-5422083A37CF}" dt="2022-12-29T18:38:54.521" v="0"/>
          <ac:spMkLst>
            <pc:docMk/>
            <pc:sldMk cId="804884575" sldId="273"/>
            <ac:spMk id="5" creationId="{399A6BE0-9C8A-4C38-B997-ADB4E8B327B7}"/>
          </ac:spMkLst>
        </pc:spChg>
        <pc:spChg chg="mod">
          <ac:chgData name="MAI LINH" userId="1c6f36598a0ebb80" providerId="LiveId" clId="{380E118B-099D-41D6-BAD4-5422083A37CF}" dt="2022-12-29T18:38:54.521" v="0"/>
          <ac:spMkLst>
            <pc:docMk/>
            <pc:sldMk cId="804884575" sldId="273"/>
            <ac:spMk id="7" creationId="{0655EF60-59B4-4757-B066-A4ACC7BA287F}"/>
          </ac:spMkLst>
        </pc:spChg>
        <pc:spChg chg="mod">
          <ac:chgData name="MAI LINH" userId="1c6f36598a0ebb80" providerId="LiveId" clId="{380E118B-099D-41D6-BAD4-5422083A37CF}" dt="2022-12-29T18:45:36.135" v="106" actId="1076"/>
          <ac:spMkLst>
            <pc:docMk/>
            <pc:sldMk cId="804884575" sldId="273"/>
            <ac:spMk id="8" creationId="{159A5070-05F6-4C54-98F1-7743575FF3DA}"/>
          </ac:spMkLst>
        </pc:spChg>
        <pc:grpChg chg="mod">
          <ac:chgData name="MAI LINH" userId="1c6f36598a0ebb80" providerId="LiveId" clId="{380E118B-099D-41D6-BAD4-5422083A37CF}" dt="2022-12-29T18:45:36.135" v="106" actId="1076"/>
          <ac:grpSpMkLst>
            <pc:docMk/>
            <pc:sldMk cId="804884575" sldId="273"/>
            <ac:grpSpMk id="3" creationId="{BC11514E-B568-4EDC-AA1A-6B7D24C74198}"/>
          </ac:grpSpMkLst>
        </pc:grpChg>
        <pc:picChg chg="mod">
          <ac:chgData name="MAI LINH" userId="1c6f36598a0ebb80" providerId="LiveId" clId="{380E118B-099D-41D6-BAD4-5422083A37CF}" dt="2022-12-29T18:38:54.521" v="0"/>
          <ac:picMkLst>
            <pc:docMk/>
            <pc:sldMk cId="804884575" sldId="273"/>
            <ac:picMk id="6" creationId="{CD7D81FC-37DB-4FB5-9734-64BA5B583AA3}"/>
          </ac:picMkLst>
        </pc:picChg>
        <pc:picChg chg="del mod">
          <ac:chgData name="MAI LINH" userId="1c6f36598a0ebb80" providerId="LiveId" clId="{380E118B-099D-41D6-BAD4-5422083A37CF}" dt="2022-12-29T18:45:38.011" v="107" actId="478"/>
          <ac:picMkLst>
            <pc:docMk/>
            <pc:sldMk cId="804884575" sldId="273"/>
            <ac:picMk id="9" creationId="{1AD9723D-457D-430A-B193-185FC5DCCD4D}"/>
          </ac:picMkLst>
        </pc:picChg>
      </pc:sldChg>
      <pc:sldChg chg="modSp del">
        <pc:chgData name="MAI LINH" userId="1c6f36598a0ebb80" providerId="LiveId" clId="{380E118B-099D-41D6-BAD4-5422083A37CF}" dt="2022-12-29T18:39:09.279" v="2" actId="47"/>
        <pc:sldMkLst>
          <pc:docMk/>
          <pc:sldMk cId="506541454" sldId="274"/>
        </pc:sldMkLst>
        <pc:spChg chg="mod">
          <ac:chgData name="MAI LINH" userId="1c6f36598a0ebb80" providerId="LiveId" clId="{380E118B-099D-41D6-BAD4-5422083A37CF}" dt="2022-12-29T18:38:54.521" v="0"/>
          <ac:spMkLst>
            <pc:docMk/>
            <pc:sldMk cId="506541454" sldId="274"/>
            <ac:spMk id="2" creationId="{00000000-0000-0000-0000-000000000000}"/>
          </ac:spMkLst>
        </pc:spChg>
        <pc:spChg chg="mod">
          <ac:chgData name="MAI LINH" userId="1c6f36598a0ebb80" providerId="LiveId" clId="{380E118B-099D-41D6-BAD4-5422083A37CF}" dt="2022-12-29T18:38:54.521" v="0"/>
          <ac:spMkLst>
            <pc:docMk/>
            <pc:sldMk cId="506541454" sldId="274"/>
            <ac:spMk id="3" creationId="{00000000-0000-0000-0000-000000000000}"/>
          </ac:spMkLst>
        </pc:spChg>
        <pc:picChg chg="mod">
          <ac:chgData name="MAI LINH" userId="1c6f36598a0ebb80" providerId="LiveId" clId="{380E118B-099D-41D6-BAD4-5422083A37CF}" dt="2022-12-29T18:38:54.521" v="0"/>
          <ac:picMkLst>
            <pc:docMk/>
            <pc:sldMk cId="506541454" sldId="274"/>
            <ac:picMk id="4" creationId="{00000000-0000-0000-0000-000000000000}"/>
          </ac:picMkLst>
        </pc:picChg>
      </pc:sldChg>
      <pc:sldChg chg="modSp del">
        <pc:chgData name="MAI LINH" userId="1c6f36598a0ebb80" providerId="LiveId" clId="{380E118B-099D-41D6-BAD4-5422083A37CF}" dt="2022-12-29T18:40:27.937" v="13" actId="47"/>
        <pc:sldMkLst>
          <pc:docMk/>
          <pc:sldMk cId="730030678" sldId="276"/>
        </pc:sldMkLst>
        <pc:spChg chg="mod">
          <ac:chgData name="MAI LINH" userId="1c6f36598a0ebb80" providerId="LiveId" clId="{380E118B-099D-41D6-BAD4-5422083A37CF}" dt="2022-12-29T18:38:54.521" v="0"/>
          <ac:spMkLst>
            <pc:docMk/>
            <pc:sldMk cId="730030678" sldId="276"/>
            <ac:spMk id="6" creationId="{00000000-0000-0000-0000-000000000000}"/>
          </ac:spMkLst>
        </pc:spChg>
        <pc:spChg chg="mod">
          <ac:chgData name="MAI LINH" userId="1c6f36598a0ebb80" providerId="LiveId" clId="{380E118B-099D-41D6-BAD4-5422083A37CF}" dt="2022-12-29T18:38:54.521" v="0"/>
          <ac:spMkLst>
            <pc:docMk/>
            <pc:sldMk cId="730030678" sldId="276"/>
            <ac:spMk id="15" creationId="{00000000-0000-0000-0000-000000000000}"/>
          </ac:spMkLst>
        </pc:spChg>
        <pc:spChg chg="mod">
          <ac:chgData name="MAI LINH" userId="1c6f36598a0ebb80" providerId="LiveId" clId="{380E118B-099D-41D6-BAD4-5422083A37CF}" dt="2022-12-29T18:38:54.521" v="0"/>
          <ac:spMkLst>
            <pc:docMk/>
            <pc:sldMk cId="730030678" sldId="276"/>
            <ac:spMk id="16" creationId="{00000000-0000-0000-0000-000000000000}"/>
          </ac:spMkLst>
        </pc:spChg>
        <pc:spChg chg="mod">
          <ac:chgData name="MAI LINH" userId="1c6f36598a0ebb80" providerId="LiveId" clId="{380E118B-099D-41D6-BAD4-5422083A37CF}" dt="2022-12-29T18:38:54.521" v="0"/>
          <ac:spMkLst>
            <pc:docMk/>
            <pc:sldMk cId="730030678" sldId="276"/>
            <ac:spMk id="17" creationId="{00000000-0000-0000-0000-000000000000}"/>
          </ac:spMkLst>
        </pc:spChg>
        <pc:grpChg chg="mod">
          <ac:chgData name="MAI LINH" userId="1c6f36598a0ebb80" providerId="LiveId" clId="{380E118B-099D-41D6-BAD4-5422083A37CF}" dt="2022-12-29T18:38:54.521" v="0"/>
          <ac:grpSpMkLst>
            <pc:docMk/>
            <pc:sldMk cId="730030678" sldId="276"/>
            <ac:grpSpMk id="12" creationId="{00000000-0000-0000-0000-000000000000}"/>
          </ac:grpSpMkLst>
        </pc:grpChg>
        <pc:grpChg chg="mod">
          <ac:chgData name="MAI LINH" userId="1c6f36598a0ebb80" providerId="LiveId" clId="{380E118B-099D-41D6-BAD4-5422083A37CF}" dt="2022-12-29T18:38:54.521" v="0"/>
          <ac:grpSpMkLst>
            <pc:docMk/>
            <pc:sldMk cId="730030678" sldId="276"/>
            <ac:grpSpMk id="13" creationId="{00000000-0000-0000-0000-000000000000}"/>
          </ac:grpSpMkLst>
        </pc:grpChg>
        <pc:grpChg chg="mod">
          <ac:chgData name="MAI LINH" userId="1c6f36598a0ebb80" providerId="LiveId" clId="{380E118B-099D-41D6-BAD4-5422083A37CF}" dt="2022-12-29T18:38:54.521" v="0"/>
          <ac:grpSpMkLst>
            <pc:docMk/>
            <pc:sldMk cId="730030678" sldId="276"/>
            <ac:grpSpMk id="14" creationId="{00000000-0000-0000-0000-000000000000}"/>
          </ac:grpSpMkLst>
        </pc:grpChg>
        <pc:picChg chg="mod">
          <ac:chgData name="MAI LINH" userId="1c6f36598a0ebb80" providerId="LiveId" clId="{380E118B-099D-41D6-BAD4-5422083A37CF}" dt="2022-12-29T18:38:54.521" v="0"/>
          <ac:picMkLst>
            <pc:docMk/>
            <pc:sldMk cId="730030678" sldId="276"/>
            <ac:picMk id="4" creationId="{00000000-0000-0000-0000-000000000000}"/>
          </ac:picMkLst>
        </pc:picChg>
        <pc:picChg chg="mod">
          <ac:chgData name="MAI LINH" userId="1c6f36598a0ebb80" providerId="LiveId" clId="{380E118B-099D-41D6-BAD4-5422083A37CF}" dt="2022-12-29T18:38:54.521" v="0"/>
          <ac:picMkLst>
            <pc:docMk/>
            <pc:sldMk cId="730030678" sldId="276"/>
            <ac:picMk id="5" creationId="{00000000-0000-0000-0000-000000000000}"/>
          </ac:picMkLst>
        </pc:picChg>
      </pc:sldChg>
      <pc:sldChg chg="modSp del">
        <pc:chgData name="MAI LINH" userId="1c6f36598a0ebb80" providerId="LiveId" clId="{380E118B-099D-41D6-BAD4-5422083A37CF}" dt="2022-12-29T18:45:45.743" v="109" actId="47"/>
        <pc:sldMkLst>
          <pc:docMk/>
          <pc:sldMk cId="659132119" sldId="277"/>
        </pc:sldMkLst>
        <pc:spChg chg="mod">
          <ac:chgData name="MAI LINH" userId="1c6f36598a0ebb80" providerId="LiveId" clId="{380E118B-099D-41D6-BAD4-5422083A37CF}" dt="2022-12-29T18:38:54.521" v="0"/>
          <ac:spMkLst>
            <pc:docMk/>
            <pc:sldMk cId="659132119" sldId="277"/>
            <ac:spMk id="6" creationId="{00000000-0000-0000-0000-000000000000}"/>
          </ac:spMkLst>
        </pc:spChg>
        <pc:spChg chg="mod">
          <ac:chgData name="MAI LINH" userId="1c6f36598a0ebb80" providerId="LiveId" clId="{380E118B-099D-41D6-BAD4-5422083A37CF}" dt="2022-12-29T18:38:54.521" v="0"/>
          <ac:spMkLst>
            <pc:docMk/>
            <pc:sldMk cId="659132119" sldId="277"/>
            <ac:spMk id="15" creationId="{00000000-0000-0000-0000-000000000000}"/>
          </ac:spMkLst>
        </pc:spChg>
        <pc:spChg chg="mod">
          <ac:chgData name="MAI LINH" userId="1c6f36598a0ebb80" providerId="LiveId" clId="{380E118B-099D-41D6-BAD4-5422083A37CF}" dt="2022-12-29T18:38:54.521" v="0"/>
          <ac:spMkLst>
            <pc:docMk/>
            <pc:sldMk cId="659132119" sldId="277"/>
            <ac:spMk id="16" creationId="{00000000-0000-0000-0000-000000000000}"/>
          </ac:spMkLst>
        </pc:spChg>
        <pc:spChg chg="mod">
          <ac:chgData name="MAI LINH" userId="1c6f36598a0ebb80" providerId="LiveId" clId="{380E118B-099D-41D6-BAD4-5422083A37CF}" dt="2022-12-29T18:38:54.521" v="0"/>
          <ac:spMkLst>
            <pc:docMk/>
            <pc:sldMk cId="659132119" sldId="277"/>
            <ac:spMk id="17" creationId="{00000000-0000-0000-0000-000000000000}"/>
          </ac:spMkLst>
        </pc:spChg>
        <pc:grpChg chg="mod">
          <ac:chgData name="MAI LINH" userId="1c6f36598a0ebb80" providerId="LiveId" clId="{380E118B-099D-41D6-BAD4-5422083A37CF}" dt="2022-12-29T18:38:54.521" v="0"/>
          <ac:grpSpMkLst>
            <pc:docMk/>
            <pc:sldMk cId="659132119" sldId="277"/>
            <ac:grpSpMk id="12" creationId="{00000000-0000-0000-0000-000000000000}"/>
          </ac:grpSpMkLst>
        </pc:grpChg>
        <pc:grpChg chg="mod">
          <ac:chgData name="MAI LINH" userId="1c6f36598a0ebb80" providerId="LiveId" clId="{380E118B-099D-41D6-BAD4-5422083A37CF}" dt="2022-12-29T18:38:54.521" v="0"/>
          <ac:grpSpMkLst>
            <pc:docMk/>
            <pc:sldMk cId="659132119" sldId="277"/>
            <ac:grpSpMk id="13" creationId="{00000000-0000-0000-0000-000000000000}"/>
          </ac:grpSpMkLst>
        </pc:grpChg>
        <pc:grpChg chg="mod">
          <ac:chgData name="MAI LINH" userId="1c6f36598a0ebb80" providerId="LiveId" clId="{380E118B-099D-41D6-BAD4-5422083A37CF}" dt="2022-12-29T18:38:54.521" v="0"/>
          <ac:grpSpMkLst>
            <pc:docMk/>
            <pc:sldMk cId="659132119" sldId="277"/>
            <ac:grpSpMk id="14" creationId="{00000000-0000-0000-0000-000000000000}"/>
          </ac:grpSpMkLst>
        </pc:grpChg>
        <pc:picChg chg="mod">
          <ac:chgData name="MAI LINH" userId="1c6f36598a0ebb80" providerId="LiveId" clId="{380E118B-099D-41D6-BAD4-5422083A37CF}" dt="2022-12-29T18:38:54.521" v="0"/>
          <ac:picMkLst>
            <pc:docMk/>
            <pc:sldMk cId="659132119" sldId="277"/>
            <ac:picMk id="4" creationId="{00000000-0000-0000-0000-000000000000}"/>
          </ac:picMkLst>
        </pc:picChg>
        <pc:picChg chg="mod">
          <ac:chgData name="MAI LINH" userId="1c6f36598a0ebb80" providerId="LiveId" clId="{380E118B-099D-41D6-BAD4-5422083A37CF}" dt="2022-12-29T18:38:54.521" v="0"/>
          <ac:picMkLst>
            <pc:docMk/>
            <pc:sldMk cId="659132119" sldId="277"/>
            <ac:picMk id="5" creationId="{00000000-0000-0000-0000-000000000000}"/>
          </ac:picMkLst>
        </pc:picChg>
      </pc:sldChg>
      <pc:sldChg chg="modSp del">
        <pc:chgData name="MAI LINH" userId="1c6f36598a0ebb80" providerId="LiveId" clId="{380E118B-099D-41D6-BAD4-5422083A37CF}" dt="2022-12-29T18:47:26.547" v="145" actId="47"/>
        <pc:sldMkLst>
          <pc:docMk/>
          <pc:sldMk cId="606494273" sldId="278"/>
        </pc:sldMkLst>
        <pc:spChg chg="mod">
          <ac:chgData name="MAI LINH" userId="1c6f36598a0ebb80" providerId="LiveId" clId="{380E118B-099D-41D6-BAD4-5422083A37CF}" dt="2022-12-29T18:38:54.521" v="0"/>
          <ac:spMkLst>
            <pc:docMk/>
            <pc:sldMk cId="606494273" sldId="278"/>
            <ac:spMk id="2" creationId="{00000000-0000-0000-0000-000000000000}"/>
          </ac:spMkLst>
        </pc:spChg>
        <pc:picChg chg="mod">
          <ac:chgData name="MAI LINH" userId="1c6f36598a0ebb80" providerId="LiveId" clId="{380E118B-099D-41D6-BAD4-5422083A37CF}" dt="2022-12-29T18:38:54.521" v="0"/>
          <ac:picMkLst>
            <pc:docMk/>
            <pc:sldMk cId="606494273" sldId="278"/>
            <ac:picMk id="11" creationId="{00000000-0000-0000-0000-000000000000}"/>
          </ac:picMkLst>
        </pc:picChg>
        <pc:picChg chg="mod">
          <ac:chgData name="MAI LINH" userId="1c6f36598a0ebb80" providerId="LiveId" clId="{380E118B-099D-41D6-BAD4-5422083A37CF}" dt="2022-12-29T18:38:54.521" v="0"/>
          <ac:picMkLst>
            <pc:docMk/>
            <pc:sldMk cId="606494273" sldId="278"/>
            <ac:picMk id="12" creationId="{E879C85B-8CF1-467C-90E2-2EFA7DD634B7}"/>
          </ac:picMkLst>
        </pc:picChg>
        <pc:picChg chg="mod">
          <ac:chgData name="MAI LINH" userId="1c6f36598a0ebb80" providerId="LiveId" clId="{380E118B-099D-41D6-BAD4-5422083A37CF}" dt="2022-12-29T18:38:54.521" v="0"/>
          <ac:picMkLst>
            <pc:docMk/>
            <pc:sldMk cId="606494273" sldId="278"/>
            <ac:picMk id="13" creationId="{CA8DCC60-7CC6-4BB5-93C9-B6ABD7122B41}"/>
          </ac:picMkLst>
        </pc:picChg>
        <pc:picChg chg="mod">
          <ac:chgData name="MAI LINH" userId="1c6f36598a0ebb80" providerId="LiveId" clId="{380E118B-099D-41D6-BAD4-5422083A37CF}" dt="2022-12-29T18:38:54.521" v="0"/>
          <ac:picMkLst>
            <pc:docMk/>
            <pc:sldMk cId="606494273" sldId="278"/>
            <ac:picMk id="14" creationId="{2953C47D-F5F3-4C8B-95AB-CB1D25CCA431}"/>
          </ac:picMkLst>
        </pc:picChg>
        <pc:picChg chg="mod">
          <ac:chgData name="MAI LINH" userId="1c6f36598a0ebb80" providerId="LiveId" clId="{380E118B-099D-41D6-BAD4-5422083A37CF}" dt="2022-12-29T18:38:54.521" v="0"/>
          <ac:picMkLst>
            <pc:docMk/>
            <pc:sldMk cId="606494273" sldId="278"/>
            <ac:picMk id="15" creationId="{F3DF6CF5-0997-49BE-A637-2641803BF9FA}"/>
          </ac:picMkLst>
        </pc:picChg>
        <pc:picChg chg="mod">
          <ac:chgData name="MAI LINH" userId="1c6f36598a0ebb80" providerId="LiveId" clId="{380E118B-099D-41D6-BAD4-5422083A37CF}" dt="2022-12-29T18:38:54.521" v="0"/>
          <ac:picMkLst>
            <pc:docMk/>
            <pc:sldMk cId="606494273" sldId="278"/>
            <ac:picMk id="16" creationId="{10B541C0-B76C-43AB-9EAF-B49801DFF855}"/>
          </ac:picMkLst>
        </pc:picChg>
      </pc:sldChg>
      <pc:sldChg chg="modSp del">
        <pc:chgData name="MAI LINH" userId="1c6f36598a0ebb80" providerId="LiveId" clId="{380E118B-099D-41D6-BAD4-5422083A37CF}" dt="2022-12-29T18:39:09.279" v="2" actId="47"/>
        <pc:sldMkLst>
          <pc:docMk/>
          <pc:sldMk cId="3523915010" sldId="280"/>
        </pc:sldMkLst>
        <pc:picChg chg="mod">
          <ac:chgData name="MAI LINH" userId="1c6f36598a0ebb80" providerId="LiveId" clId="{380E118B-099D-41D6-BAD4-5422083A37CF}" dt="2022-12-29T18:38:54.521" v="0"/>
          <ac:picMkLst>
            <pc:docMk/>
            <pc:sldMk cId="3523915010" sldId="280"/>
            <ac:picMk id="4" creationId="{00000000-0000-0000-0000-000000000000}"/>
          </ac:picMkLst>
        </pc:picChg>
        <pc:picChg chg="mod">
          <ac:chgData name="MAI LINH" userId="1c6f36598a0ebb80" providerId="LiveId" clId="{380E118B-099D-41D6-BAD4-5422083A37CF}" dt="2022-12-29T18:38:54.521" v="0"/>
          <ac:picMkLst>
            <pc:docMk/>
            <pc:sldMk cId="3523915010" sldId="280"/>
            <ac:picMk id="5" creationId="{00000000-0000-0000-0000-000000000000}"/>
          </ac:picMkLst>
        </pc:picChg>
      </pc:sldChg>
      <pc:sldChg chg="delSp modSp del mod delAnim">
        <pc:chgData name="MAI LINH" userId="1c6f36598a0ebb80" providerId="LiveId" clId="{380E118B-099D-41D6-BAD4-5422083A37CF}" dt="2022-12-29T18:42:04.276" v="43" actId="47"/>
        <pc:sldMkLst>
          <pc:docMk/>
          <pc:sldMk cId="1999838650" sldId="281"/>
        </pc:sldMkLst>
        <pc:spChg chg="mod">
          <ac:chgData name="MAI LINH" userId="1c6f36598a0ebb80" providerId="LiveId" clId="{380E118B-099D-41D6-BAD4-5422083A37CF}" dt="2022-12-29T18:38:54.521" v="0"/>
          <ac:spMkLst>
            <pc:docMk/>
            <pc:sldMk cId="1999838650" sldId="281"/>
            <ac:spMk id="6" creationId="{00000000-0000-0000-0000-000000000000}"/>
          </ac:spMkLst>
        </pc:spChg>
        <pc:spChg chg="del mod">
          <ac:chgData name="MAI LINH" userId="1c6f36598a0ebb80" providerId="LiveId" clId="{380E118B-099D-41D6-BAD4-5422083A37CF}" dt="2022-12-29T18:41:49.745" v="36" actId="21"/>
          <ac:spMkLst>
            <pc:docMk/>
            <pc:sldMk cId="1999838650" sldId="281"/>
            <ac:spMk id="8" creationId="{E343FD98-8D08-4135-9D16-955797A24E14}"/>
          </ac:spMkLst>
        </pc:spChg>
        <pc:grpChg chg="mod">
          <ac:chgData name="MAI LINH" userId="1c6f36598a0ebb80" providerId="LiveId" clId="{380E118B-099D-41D6-BAD4-5422083A37CF}" dt="2022-12-29T18:38:54.521" v="0"/>
          <ac:grpSpMkLst>
            <pc:docMk/>
            <pc:sldMk cId="1999838650" sldId="281"/>
            <ac:grpSpMk id="4" creationId="{00000000-0000-0000-0000-000000000000}"/>
          </ac:grpSpMkLst>
        </pc:grpChg>
        <pc:picChg chg="mod">
          <ac:chgData name="MAI LINH" userId="1c6f36598a0ebb80" providerId="LiveId" clId="{380E118B-099D-41D6-BAD4-5422083A37CF}" dt="2022-12-29T18:38:54.521" v="0"/>
          <ac:picMkLst>
            <pc:docMk/>
            <pc:sldMk cId="1999838650" sldId="281"/>
            <ac:picMk id="5" creationId="{00000000-0000-0000-0000-000000000000}"/>
          </ac:picMkLst>
        </pc:picChg>
        <pc:cxnChg chg="del mod">
          <ac:chgData name="MAI LINH" userId="1c6f36598a0ebb80" providerId="LiveId" clId="{380E118B-099D-41D6-BAD4-5422083A37CF}" dt="2022-12-29T18:41:49.745" v="36" actId="21"/>
          <ac:cxnSpMkLst>
            <pc:docMk/>
            <pc:sldMk cId="1999838650" sldId="281"/>
            <ac:cxnSpMk id="7" creationId="{00000000-0000-0000-0000-000000000000}"/>
          </ac:cxnSpMkLst>
        </pc:cxnChg>
      </pc:sldChg>
      <pc:sldChg chg="delSp modSp del mod delAnim">
        <pc:chgData name="MAI LINH" userId="1c6f36598a0ebb80" providerId="LiveId" clId="{380E118B-099D-41D6-BAD4-5422083A37CF}" dt="2022-12-29T18:42:09.181" v="45" actId="47"/>
        <pc:sldMkLst>
          <pc:docMk/>
          <pc:sldMk cId="4172770393" sldId="282"/>
        </pc:sldMkLst>
        <pc:spChg chg="mod">
          <ac:chgData name="MAI LINH" userId="1c6f36598a0ebb80" providerId="LiveId" clId="{380E118B-099D-41D6-BAD4-5422083A37CF}" dt="2022-12-29T18:38:54.521" v="0"/>
          <ac:spMkLst>
            <pc:docMk/>
            <pc:sldMk cId="4172770393" sldId="282"/>
            <ac:spMk id="6" creationId="{00000000-0000-0000-0000-000000000000}"/>
          </ac:spMkLst>
        </pc:spChg>
        <pc:spChg chg="del mod">
          <ac:chgData name="MAI LINH" userId="1c6f36598a0ebb80" providerId="LiveId" clId="{380E118B-099D-41D6-BAD4-5422083A37CF}" dt="2022-12-29T18:42:07.222" v="44" actId="21"/>
          <ac:spMkLst>
            <pc:docMk/>
            <pc:sldMk cId="4172770393" sldId="282"/>
            <ac:spMk id="8" creationId="{993882C6-C27F-4847-BBBD-301105D2E14A}"/>
          </ac:spMkLst>
        </pc:spChg>
        <pc:grpChg chg="mod">
          <ac:chgData name="MAI LINH" userId="1c6f36598a0ebb80" providerId="LiveId" clId="{380E118B-099D-41D6-BAD4-5422083A37CF}" dt="2022-12-29T18:38:54.521" v="0"/>
          <ac:grpSpMkLst>
            <pc:docMk/>
            <pc:sldMk cId="4172770393" sldId="282"/>
            <ac:grpSpMk id="4" creationId="{00000000-0000-0000-0000-000000000000}"/>
          </ac:grpSpMkLst>
        </pc:grpChg>
        <pc:picChg chg="mod">
          <ac:chgData name="MAI LINH" userId="1c6f36598a0ebb80" providerId="LiveId" clId="{380E118B-099D-41D6-BAD4-5422083A37CF}" dt="2022-12-29T18:38:54.521" v="0"/>
          <ac:picMkLst>
            <pc:docMk/>
            <pc:sldMk cId="4172770393" sldId="282"/>
            <ac:picMk id="5" creationId="{00000000-0000-0000-0000-000000000000}"/>
          </ac:picMkLst>
        </pc:picChg>
        <pc:cxnChg chg="del mod">
          <ac:chgData name="MAI LINH" userId="1c6f36598a0ebb80" providerId="LiveId" clId="{380E118B-099D-41D6-BAD4-5422083A37CF}" dt="2022-12-29T18:42:07.222" v="44" actId="21"/>
          <ac:cxnSpMkLst>
            <pc:docMk/>
            <pc:sldMk cId="4172770393" sldId="282"/>
            <ac:cxnSpMk id="7" creationId="{00000000-0000-0000-0000-000000000000}"/>
          </ac:cxnSpMkLst>
        </pc:cxnChg>
      </pc:sldChg>
      <pc:sldChg chg="delSp modSp del mod delAnim">
        <pc:chgData name="MAI LINH" userId="1c6f36598a0ebb80" providerId="LiveId" clId="{380E118B-099D-41D6-BAD4-5422083A37CF}" dt="2022-12-29T18:42:32.793" v="53" actId="47"/>
        <pc:sldMkLst>
          <pc:docMk/>
          <pc:sldMk cId="1263633768" sldId="283"/>
        </pc:sldMkLst>
        <pc:spChg chg="mod">
          <ac:chgData name="MAI LINH" userId="1c6f36598a0ebb80" providerId="LiveId" clId="{380E118B-099D-41D6-BAD4-5422083A37CF}" dt="2022-12-29T18:38:54.521" v="0"/>
          <ac:spMkLst>
            <pc:docMk/>
            <pc:sldMk cId="1263633768" sldId="283"/>
            <ac:spMk id="6" creationId="{00000000-0000-0000-0000-000000000000}"/>
          </ac:spMkLst>
        </pc:spChg>
        <pc:spChg chg="del mod">
          <ac:chgData name="MAI LINH" userId="1c6f36598a0ebb80" providerId="LiveId" clId="{380E118B-099D-41D6-BAD4-5422083A37CF}" dt="2022-12-29T18:42:31.398" v="52" actId="21"/>
          <ac:spMkLst>
            <pc:docMk/>
            <pc:sldMk cId="1263633768" sldId="283"/>
            <ac:spMk id="8" creationId="{E37198B2-5724-4463-919B-F27E25304F4F}"/>
          </ac:spMkLst>
        </pc:spChg>
        <pc:grpChg chg="mod">
          <ac:chgData name="MAI LINH" userId="1c6f36598a0ebb80" providerId="LiveId" clId="{380E118B-099D-41D6-BAD4-5422083A37CF}" dt="2022-12-29T18:38:54.521" v="0"/>
          <ac:grpSpMkLst>
            <pc:docMk/>
            <pc:sldMk cId="1263633768" sldId="283"/>
            <ac:grpSpMk id="4" creationId="{00000000-0000-0000-0000-000000000000}"/>
          </ac:grpSpMkLst>
        </pc:grpChg>
        <pc:picChg chg="mod">
          <ac:chgData name="MAI LINH" userId="1c6f36598a0ebb80" providerId="LiveId" clId="{380E118B-099D-41D6-BAD4-5422083A37CF}" dt="2022-12-29T18:38:54.521" v="0"/>
          <ac:picMkLst>
            <pc:docMk/>
            <pc:sldMk cId="1263633768" sldId="283"/>
            <ac:picMk id="5" creationId="{00000000-0000-0000-0000-000000000000}"/>
          </ac:picMkLst>
        </pc:picChg>
        <pc:cxnChg chg="del mod">
          <ac:chgData name="MAI LINH" userId="1c6f36598a0ebb80" providerId="LiveId" clId="{380E118B-099D-41D6-BAD4-5422083A37CF}" dt="2022-12-29T18:42:31.398" v="52" actId="21"/>
          <ac:cxnSpMkLst>
            <pc:docMk/>
            <pc:sldMk cId="1263633768" sldId="283"/>
            <ac:cxnSpMk id="7" creationId="{00000000-0000-0000-0000-000000000000}"/>
          </ac:cxnSpMkLst>
        </pc:cxnChg>
      </pc:sldChg>
      <pc:sldChg chg="modSp mod modNotes">
        <pc:chgData name="MAI LINH" userId="1c6f36598a0ebb80" providerId="LiveId" clId="{380E118B-099D-41D6-BAD4-5422083A37CF}" dt="2022-12-29T18:47:23.711" v="144" actId="1076"/>
        <pc:sldMkLst>
          <pc:docMk/>
          <pc:sldMk cId="2695746986" sldId="284"/>
        </pc:sldMkLst>
        <pc:spChg chg="mod">
          <ac:chgData name="MAI LINH" userId="1c6f36598a0ebb80" providerId="LiveId" clId="{380E118B-099D-41D6-BAD4-5422083A37CF}" dt="2022-12-29T18:47:19.454" v="143" actId="2711"/>
          <ac:spMkLst>
            <pc:docMk/>
            <pc:sldMk cId="2695746986" sldId="284"/>
            <ac:spMk id="3" creationId="{00000000-0000-0000-0000-000000000000}"/>
          </ac:spMkLst>
        </pc:spChg>
        <pc:spChg chg="mod">
          <ac:chgData name="MAI LINH" userId="1c6f36598a0ebb80" providerId="LiveId" clId="{380E118B-099D-41D6-BAD4-5422083A37CF}" dt="2022-12-29T18:47:19.454" v="143" actId="2711"/>
          <ac:spMkLst>
            <pc:docMk/>
            <pc:sldMk cId="2695746986" sldId="284"/>
            <ac:spMk id="4" creationId="{00000000-0000-0000-0000-000000000000}"/>
          </ac:spMkLst>
        </pc:spChg>
        <pc:spChg chg="mod">
          <ac:chgData name="MAI LINH" userId="1c6f36598a0ebb80" providerId="LiveId" clId="{380E118B-099D-41D6-BAD4-5422083A37CF}" dt="2022-12-29T18:47:23.711" v="144" actId="1076"/>
          <ac:spMkLst>
            <pc:docMk/>
            <pc:sldMk cId="2695746986" sldId="284"/>
            <ac:spMk id="15" creationId="{00000000-0000-0000-0000-000000000000}"/>
          </ac:spMkLst>
        </pc:spChg>
        <pc:spChg chg="mod">
          <ac:chgData name="MAI LINH" userId="1c6f36598a0ebb80" providerId="LiveId" clId="{380E118B-099D-41D6-BAD4-5422083A37CF}" dt="2022-12-29T18:47:06.304" v="140" actId="1076"/>
          <ac:spMkLst>
            <pc:docMk/>
            <pc:sldMk cId="2695746986" sldId="284"/>
            <ac:spMk id="47" creationId="{00000000-0000-0000-0000-000000000000}"/>
          </ac:spMkLst>
        </pc:spChg>
        <pc:picChg chg="mod">
          <ac:chgData name="MAI LINH" userId="1c6f36598a0ebb80" providerId="LiveId" clId="{380E118B-099D-41D6-BAD4-5422083A37CF}" dt="2022-12-29T18:47:08.706" v="141" actId="1076"/>
          <ac:picMkLst>
            <pc:docMk/>
            <pc:sldMk cId="2695746986" sldId="284"/>
            <ac:picMk id="2" creationId="{00000000-0000-0000-0000-000000000000}"/>
          </ac:picMkLst>
        </pc:picChg>
        <pc:picChg chg="mod">
          <ac:chgData name="MAI LINH" userId="1c6f36598a0ebb80" providerId="LiveId" clId="{380E118B-099D-41D6-BAD4-5422083A37CF}" dt="2022-12-29T18:46:54.375" v="133" actId="14100"/>
          <ac:picMkLst>
            <pc:docMk/>
            <pc:sldMk cId="2695746986" sldId="284"/>
            <ac:picMk id="6" creationId="{00000000-0000-0000-0000-000000000000}"/>
          </ac:picMkLst>
        </pc:picChg>
        <pc:picChg chg="mod">
          <ac:chgData name="MAI LINH" userId="1c6f36598a0ebb80" providerId="LiveId" clId="{380E118B-099D-41D6-BAD4-5422083A37CF}" dt="2022-12-29T18:46:58.039" v="136" actId="1076"/>
          <ac:picMkLst>
            <pc:docMk/>
            <pc:sldMk cId="2695746986" sldId="284"/>
            <ac:picMk id="7" creationId="{00000000-0000-0000-0000-000000000000}"/>
          </ac:picMkLst>
        </pc:picChg>
        <pc:cxnChg chg="mod">
          <ac:chgData name="MAI LINH" userId="1c6f36598a0ebb80" providerId="LiveId" clId="{380E118B-099D-41D6-BAD4-5422083A37CF}" dt="2022-12-29T18:47:14.824" v="142" actId="1076"/>
          <ac:cxnSpMkLst>
            <pc:docMk/>
            <pc:sldMk cId="2695746986" sldId="284"/>
            <ac:cxnSpMk id="8" creationId="{00000000-0000-0000-0000-000000000000}"/>
          </ac:cxnSpMkLst>
        </pc:cxnChg>
        <pc:cxnChg chg="mod">
          <ac:chgData name="MAI LINH" userId="1c6f36598a0ebb80" providerId="LiveId" clId="{380E118B-099D-41D6-BAD4-5422083A37CF}" dt="2022-12-29T18:47:14.824" v="142" actId="1076"/>
          <ac:cxnSpMkLst>
            <pc:docMk/>
            <pc:sldMk cId="2695746986" sldId="284"/>
            <ac:cxnSpMk id="9" creationId="{00000000-0000-0000-0000-000000000000}"/>
          </ac:cxnSpMkLst>
        </pc:cxnChg>
        <pc:cxnChg chg="mod">
          <ac:chgData name="MAI LINH" userId="1c6f36598a0ebb80" providerId="LiveId" clId="{380E118B-099D-41D6-BAD4-5422083A37CF}" dt="2022-12-29T18:47:14.824" v="142" actId="1076"/>
          <ac:cxnSpMkLst>
            <pc:docMk/>
            <pc:sldMk cId="2695746986" sldId="284"/>
            <ac:cxnSpMk id="10" creationId="{00000000-0000-0000-0000-000000000000}"/>
          </ac:cxnSpMkLst>
        </pc:cxnChg>
        <pc:cxnChg chg="mod">
          <ac:chgData name="MAI LINH" userId="1c6f36598a0ebb80" providerId="LiveId" clId="{380E118B-099D-41D6-BAD4-5422083A37CF}" dt="2022-12-29T18:47:14.824" v="142" actId="1076"/>
          <ac:cxnSpMkLst>
            <pc:docMk/>
            <pc:sldMk cId="2695746986" sldId="284"/>
            <ac:cxnSpMk id="11" creationId="{00000000-0000-0000-0000-000000000000}"/>
          </ac:cxnSpMkLst>
        </pc:cxnChg>
        <pc:cxnChg chg="mod">
          <ac:chgData name="MAI LINH" userId="1c6f36598a0ebb80" providerId="LiveId" clId="{380E118B-099D-41D6-BAD4-5422083A37CF}" dt="2022-12-29T18:47:14.824" v="142" actId="1076"/>
          <ac:cxnSpMkLst>
            <pc:docMk/>
            <pc:sldMk cId="2695746986" sldId="284"/>
            <ac:cxnSpMk id="12" creationId="{00000000-0000-0000-0000-000000000000}"/>
          </ac:cxnSpMkLst>
        </pc:cxnChg>
        <pc:cxnChg chg="mod">
          <ac:chgData name="MAI LINH" userId="1c6f36598a0ebb80" providerId="LiveId" clId="{380E118B-099D-41D6-BAD4-5422083A37CF}" dt="2022-12-29T18:47:14.824" v="142" actId="1076"/>
          <ac:cxnSpMkLst>
            <pc:docMk/>
            <pc:sldMk cId="2695746986" sldId="284"/>
            <ac:cxnSpMk id="13" creationId="{00000000-0000-0000-0000-000000000000}"/>
          </ac:cxnSpMkLst>
        </pc:cxnChg>
        <pc:cxnChg chg="mod">
          <ac:chgData name="MAI LINH" userId="1c6f36598a0ebb80" providerId="LiveId" clId="{380E118B-099D-41D6-BAD4-5422083A37CF}" dt="2022-12-29T18:47:14.824" v="142" actId="1076"/>
          <ac:cxnSpMkLst>
            <pc:docMk/>
            <pc:sldMk cId="2695746986" sldId="284"/>
            <ac:cxnSpMk id="14" creationId="{00000000-0000-0000-0000-000000000000}"/>
          </ac:cxnSpMkLst>
        </pc:cxnChg>
      </pc:sldChg>
      <pc:sldChg chg="addSp delSp modSp mod delAnim">
        <pc:chgData name="MAI LINH" userId="1c6f36598a0ebb80" providerId="LiveId" clId="{380E118B-099D-41D6-BAD4-5422083A37CF}" dt="2022-12-29T18:44:35.699" v="85" actId="478"/>
        <pc:sldMkLst>
          <pc:docMk/>
          <pc:sldMk cId="592284131" sldId="285"/>
        </pc:sldMkLst>
        <pc:spChg chg="del mod">
          <ac:chgData name="MAI LINH" userId="1c6f36598a0ebb80" providerId="LiveId" clId="{380E118B-099D-41D6-BAD4-5422083A37CF}" dt="2022-12-29T18:44:27.557" v="83" actId="478"/>
          <ac:spMkLst>
            <pc:docMk/>
            <pc:sldMk cId="592284131" sldId="285"/>
            <ac:spMk id="2" creationId="{93B4FA3A-7C98-4049-9207-F7722E240A55}"/>
          </ac:spMkLst>
        </pc:spChg>
        <pc:spChg chg="mod">
          <ac:chgData name="MAI LINH" userId="1c6f36598a0ebb80" providerId="LiveId" clId="{380E118B-099D-41D6-BAD4-5422083A37CF}" dt="2022-12-29T18:38:54.521" v="0"/>
          <ac:spMkLst>
            <pc:docMk/>
            <pc:sldMk cId="592284131" sldId="285"/>
            <ac:spMk id="5" creationId="{399A6BE0-9C8A-4C38-B997-ADB4E8B327B7}"/>
          </ac:spMkLst>
        </pc:spChg>
        <pc:spChg chg="mod">
          <ac:chgData name="MAI LINH" userId="1c6f36598a0ebb80" providerId="LiveId" clId="{380E118B-099D-41D6-BAD4-5422083A37CF}" dt="2022-12-29T18:38:54.521" v="0"/>
          <ac:spMkLst>
            <pc:docMk/>
            <pc:sldMk cId="592284131" sldId="285"/>
            <ac:spMk id="7" creationId="{0655EF60-59B4-4757-B066-A4ACC7BA287F}"/>
          </ac:spMkLst>
        </pc:spChg>
        <pc:spChg chg="mod">
          <ac:chgData name="MAI LINH" userId="1c6f36598a0ebb80" providerId="LiveId" clId="{380E118B-099D-41D6-BAD4-5422083A37CF}" dt="2022-12-29T18:44:33.407" v="84" actId="1076"/>
          <ac:spMkLst>
            <pc:docMk/>
            <pc:sldMk cId="592284131" sldId="285"/>
            <ac:spMk id="8" creationId="{159A5070-05F6-4C54-98F1-7743575FF3DA}"/>
          </ac:spMkLst>
        </pc:spChg>
        <pc:grpChg chg="add del mod">
          <ac:chgData name="MAI LINH" userId="1c6f36598a0ebb80" providerId="LiveId" clId="{380E118B-099D-41D6-BAD4-5422083A37CF}" dt="2022-12-29T18:44:33.407" v="84" actId="1076"/>
          <ac:grpSpMkLst>
            <pc:docMk/>
            <pc:sldMk cId="592284131" sldId="285"/>
            <ac:grpSpMk id="3" creationId="{BC11514E-B568-4EDC-AA1A-6B7D24C74198}"/>
          </ac:grpSpMkLst>
        </pc:grpChg>
        <pc:picChg chg="mod">
          <ac:chgData name="MAI LINH" userId="1c6f36598a0ebb80" providerId="LiveId" clId="{380E118B-099D-41D6-BAD4-5422083A37CF}" dt="2022-12-29T18:38:54.521" v="0"/>
          <ac:picMkLst>
            <pc:docMk/>
            <pc:sldMk cId="592284131" sldId="285"/>
            <ac:picMk id="6" creationId="{CD7D81FC-37DB-4FB5-9734-64BA5B583AA3}"/>
          </ac:picMkLst>
        </pc:picChg>
        <pc:picChg chg="del mod">
          <ac:chgData name="MAI LINH" userId="1c6f36598a0ebb80" providerId="LiveId" clId="{380E118B-099D-41D6-BAD4-5422083A37CF}" dt="2022-12-29T18:44:35.699" v="85" actId="478"/>
          <ac:picMkLst>
            <pc:docMk/>
            <pc:sldMk cId="592284131" sldId="285"/>
            <ac:picMk id="9" creationId="{1AD9723D-457D-430A-B193-185FC5DCCD4D}"/>
          </ac:picMkLst>
        </pc:picChg>
      </pc:sldChg>
      <pc:sldChg chg="add">
        <pc:chgData name="MAI LINH" userId="1c6f36598a0ebb80" providerId="LiveId" clId="{380E118B-099D-41D6-BAD4-5422083A37CF}" dt="2022-12-29T18:39:07.224" v="1"/>
        <pc:sldMkLst>
          <pc:docMk/>
          <pc:sldMk cId="0" sldId="394"/>
        </pc:sldMkLst>
      </pc:sldChg>
      <pc:sldChg chg="add modAnim">
        <pc:chgData name="MAI LINH" userId="1c6f36598a0ebb80" providerId="LiveId" clId="{380E118B-099D-41D6-BAD4-5422083A37CF}" dt="2022-12-29T18:45:57.191" v="112"/>
        <pc:sldMkLst>
          <pc:docMk/>
          <pc:sldMk cId="2851835304" sldId="395"/>
        </pc:sldMkLst>
      </pc:sldChg>
      <pc:sldChg chg="add">
        <pc:chgData name="MAI LINH" userId="1c6f36598a0ebb80" providerId="LiveId" clId="{380E118B-099D-41D6-BAD4-5422083A37CF}" dt="2022-12-29T18:47:36.349" v="146"/>
        <pc:sldMkLst>
          <pc:docMk/>
          <pc:sldMk cId="0" sldId="412"/>
        </pc:sldMkLst>
      </pc:sldChg>
      <pc:sldMasterChg chg="modSp modSldLayout">
        <pc:chgData name="MAI LINH" userId="1c6f36598a0ebb80" providerId="LiveId" clId="{380E118B-099D-41D6-BAD4-5422083A37CF}" dt="2022-12-29T18:38:54.521" v="0"/>
        <pc:sldMasterMkLst>
          <pc:docMk/>
          <pc:sldMasterMk cId="556585263" sldId="2147483660"/>
        </pc:sldMasterMkLst>
        <pc:spChg chg="mod">
          <ac:chgData name="MAI LINH" userId="1c6f36598a0ebb80" providerId="LiveId" clId="{380E118B-099D-41D6-BAD4-5422083A37CF}" dt="2022-12-29T18:38:54.521" v="0"/>
          <ac:spMkLst>
            <pc:docMk/>
            <pc:sldMasterMk cId="556585263" sldId="2147483660"/>
            <ac:spMk id="2" creationId="{00000000-0000-0000-0000-000000000000}"/>
          </ac:spMkLst>
        </pc:spChg>
        <pc:spChg chg="mod">
          <ac:chgData name="MAI LINH" userId="1c6f36598a0ebb80" providerId="LiveId" clId="{380E118B-099D-41D6-BAD4-5422083A37CF}" dt="2022-12-29T18:38:54.521" v="0"/>
          <ac:spMkLst>
            <pc:docMk/>
            <pc:sldMasterMk cId="556585263" sldId="2147483660"/>
            <ac:spMk id="3" creationId="{00000000-0000-0000-0000-000000000000}"/>
          </ac:spMkLst>
        </pc:spChg>
        <pc:spChg chg="mod">
          <ac:chgData name="MAI LINH" userId="1c6f36598a0ebb80" providerId="LiveId" clId="{380E118B-099D-41D6-BAD4-5422083A37CF}" dt="2022-12-29T18:38:54.521" v="0"/>
          <ac:spMkLst>
            <pc:docMk/>
            <pc:sldMasterMk cId="556585263" sldId="2147483660"/>
            <ac:spMk id="4" creationId="{00000000-0000-0000-0000-000000000000}"/>
          </ac:spMkLst>
        </pc:spChg>
        <pc:spChg chg="mod">
          <ac:chgData name="MAI LINH" userId="1c6f36598a0ebb80" providerId="LiveId" clId="{380E118B-099D-41D6-BAD4-5422083A37CF}" dt="2022-12-29T18:38:54.521" v="0"/>
          <ac:spMkLst>
            <pc:docMk/>
            <pc:sldMasterMk cId="556585263" sldId="2147483660"/>
            <ac:spMk id="5" creationId="{00000000-0000-0000-0000-000000000000}"/>
          </ac:spMkLst>
        </pc:spChg>
        <pc:spChg chg="mod">
          <ac:chgData name="MAI LINH" userId="1c6f36598a0ebb80" providerId="LiveId" clId="{380E118B-099D-41D6-BAD4-5422083A37CF}" dt="2022-12-29T18:38:54.521" v="0"/>
          <ac:spMkLst>
            <pc:docMk/>
            <pc:sldMasterMk cId="556585263" sldId="2147483660"/>
            <ac:spMk id="6" creationId="{00000000-0000-0000-0000-000000000000}"/>
          </ac:spMkLst>
        </pc:spChg>
        <pc:sldLayoutChg chg="modSp">
          <pc:chgData name="MAI LINH" userId="1c6f36598a0ebb80" providerId="LiveId" clId="{380E118B-099D-41D6-BAD4-5422083A37CF}" dt="2022-12-29T18:38:54.521" v="0"/>
          <pc:sldLayoutMkLst>
            <pc:docMk/>
            <pc:sldMasterMk cId="556585263" sldId="2147483660"/>
            <pc:sldLayoutMk cId="159706461" sldId="2147483661"/>
          </pc:sldLayoutMkLst>
          <pc:spChg chg="mod">
            <ac:chgData name="MAI LINH" userId="1c6f36598a0ebb80" providerId="LiveId" clId="{380E118B-099D-41D6-BAD4-5422083A37CF}" dt="2022-12-29T18:38:54.521" v="0"/>
            <ac:spMkLst>
              <pc:docMk/>
              <pc:sldMasterMk cId="556585263" sldId="2147483660"/>
              <pc:sldLayoutMk cId="159706461" sldId="2147483661"/>
              <ac:spMk id="2" creationId="{00000000-0000-0000-0000-000000000000}"/>
            </ac:spMkLst>
          </pc:spChg>
          <pc:spChg chg="mod">
            <ac:chgData name="MAI LINH" userId="1c6f36598a0ebb80" providerId="LiveId" clId="{380E118B-099D-41D6-BAD4-5422083A37CF}" dt="2022-12-29T18:38:54.521" v="0"/>
            <ac:spMkLst>
              <pc:docMk/>
              <pc:sldMasterMk cId="556585263" sldId="2147483660"/>
              <pc:sldLayoutMk cId="159706461" sldId="2147483661"/>
              <ac:spMk id="3" creationId="{00000000-0000-0000-0000-000000000000}"/>
            </ac:spMkLst>
          </pc:spChg>
        </pc:sldLayoutChg>
        <pc:sldLayoutChg chg="modSp">
          <pc:chgData name="MAI LINH" userId="1c6f36598a0ebb80" providerId="LiveId" clId="{380E118B-099D-41D6-BAD4-5422083A37CF}" dt="2022-12-29T18:38:54.521" v="0"/>
          <pc:sldLayoutMkLst>
            <pc:docMk/>
            <pc:sldMasterMk cId="556585263" sldId="2147483660"/>
            <pc:sldLayoutMk cId="592278405" sldId="2147483663"/>
          </pc:sldLayoutMkLst>
          <pc:spChg chg="mod">
            <ac:chgData name="MAI LINH" userId="1c6f36598a0ebb80" providerId="LiveId" clId="{380E118B-099D-41D6-BAD4-5422083A37CF}" dt="2022-12-29T18:38:54.521" v="0"/>
            <ac:spMkLst>
              <pc:docMk/>
              <pc:sldMasterMk cId="556585263" sldId="2147483660"/>
              <pc:sldLayoutMk cId="592278405" sldId="2147483663"/>
              <ac:spMk id="2" creationId="{00000000-0000-0000-0000-000000000000}"/>
            </ac:spMkLst>
          </pc:spChg>
          <pc:spChg chg="mod">
            <ac:chgData name="MAI LINH" userId="1c6f36598a0ebb80" providerId="LiveId" clId="{380E118B-099D-41D6-BAD4-5422083A37CF}" dt="2022-12-29T18:38:54.521" v="0"/>
            <ac:spMkLst>
              <pc:docMk/>
              <pc:sldMasterMk cId="556585263" sldId="2147483660"/>
              <pc:sldLayoutMk cId="592278405" sldId="2147483663"/>
              <ac:spMk id="3" creationId="{00000000-0000-0000-0000-000000000000}"/>
            </ac:spMkLst>
          </pc:spChg>
        </pc:sldLayoutChg>
        <pc:sldLayoutChg chg="modSp">
          <pc:chgData name="MAI LINH" userId="1c6f36598a0ebb80" providerId="LiveId" clId="{380E118B-099D-41D6-BAD4-5422083A37CF}" dt="2022-12-29T18:38:54.521" v="0"/>
          <pc:sldLayoutMkLst>
            <pc:docMk/>
            <pc:sldMasterMk cId="556585263" sldId="2147483660"/>
            <pc:sldLayoutMk cId="2194357677" sldId="2147483664"/>
          </pc:sldLayoutMkLst>
          <pc:spChg chg="mod">
            <ac:chgData name="MAI LINH" userId="1c6f36598a0ebb80" providerId="LiveId" clId="{380E118B-099D-41D6-BAD4-5422083A37CF}" dt="2022-12-29T18:38:54.521" v="0"/>
            <ac:spMkLst>
              <pc:docMk/>
              <pc:sldMasterMk cId="556585263" sldId="2147483660"/>
              <pc:sldLayoutMk cId="2194357677" sldId="2147483664"/>
              <ac:spMk id="3" creationId="{00000000-0000-0000-0000-000000000000}"/>
            </ac:spMkLst>
          </pc:spChg>
          <pc:spChg chg="mod">
            <ac:chgData name="MAI LINH" userId="1c6f36598a0ebb80" providerId="LiveId" clId="{380E118B-099D-41D6-BAD4-5422083A37CF}" dt="2022-12-29T18:38:54.521" v="0"/>
            <ac:spMkLst>
              <pc:docMk/>
              <pc:sldMasterMk cId="556585263" sldId="2147483660"/>
              <pc:sldLayoutMk cId="2194357677" sldId="2147483664"/>
              <ac:spMk id="4" creationId="{00000000-0000-0000-0000-000000000000}"/>
            </ac:spMkLst>
          </pc:spChg>
        </pc:sldLayoutChg>
        <pc:sldLayoutChg chg="modSp">
          <pc:chgData name="MAI LINH" userId="1c6f36598a0ebb80" providerId="LiveId" clId="{380E118B-099D-41D6-BAD4-5422083A37CF}" dt="2022-12-29T18:38:54.521" v="0"/>
          <pc:sldLayoutMkLst>
            <pc:docMk/>
            <pc:sldMasterMk cId="556585263" sldId="2147483660"/>
            <pc:sldLayoutMk cId="407717781" sldId="2147483665"/>
          </pc:sldLayoutMkLst>
          <pc:spChg chg="mod">
            <ac:chgData name="MAI LINH" userId="1c6f36598a0ebb80" providerId="LiveId" clId="{380E118B-099D-41D6-BAD4-5422083A37CF}" dt="2022-12-29T18:38:54.521" v="0"/>
            <ac:spMkLst>
              <pc:docMk/>
              <pc:sldMasterMk cId="556585263" sldId="2147483660"/>
              <pc:sldLayoutMk cId="407717781" sldId="2147483665"/>
              <ac:spMk id="2" creationId="{00000000-0000-0000-0000-000000000000}"/>
            </ac:spMkLst>
          </pc:spChg>
          <pc:spChg chg="mod">
            <ac:chgData name="MAI LINH" userId="1c6f36598a0ebb80" providerId="LiveId" clId="{380E118B-099D-41D6-BAD4-5422083A37CF}" dt="2022-12-29T18:38:54.521" v="0"/>
            <ac:spMkLst>
              <pc:docMk/>
              <pc:sldMasterMk cId="556585263" sldId="2147483660"/>
              <pc:sldLayoutMk cId="407717781" sldId="2147483665"/>
              <ac:spMk id="3" creationId="{00000000-0000-0000-0000-000000000000}"/>
            </ac:spMkLst>
          </pc:spChg>
          <pc:spChg chg="mod">
            <ac:chgData name="MAI LINH" userId="1c6f36598a0ebb80" providerId="LiveId" clId="{380E118B-099D-41D6-BAD4-5422083A37CF}" dt="2022-12-29T18:38:54.521" v="0"/>
            <ac:spMkLst>
              <pc:docMk/>
              <pc:sldMasterMk cId="556585263" sldId="2147483660"/>
              <pc:sldLayoutMk cId="407717781" sldId="2147483665"/>
              <ac:spMk id="4" creationId="{00000000-0000-0000-0000-000000000000}"/>
            </ac:spMkLst>
          </pc:spChg>
          <pc:spChg chg="mod">
            <ac:chgData name="MAI LINH" userId="1c6f36598a0ebb80" providerId="LiveId" clId="{380E118B-099D-41D6-BAD4-5422083A37CF}" dt="2022-12-29T18:38:54.521" v="0"/>
            <ac:spMkLst>
              <pc:docMk/>
              <pc:sldMasterMk cId="556585263" sldId="2147483660"/>
              <pc:sldLayoutMk cId="407717781" sldId="2147483665"/>
              <ac:spMk id="5" creationId="{00000000-0000-0000-0000-000000000000}"/>
            </ac:spMkLst>
          </pc:spChg>
          <pc:spChg chg="mod">
            <ac:chgData name="MAI LINH" userId="1c6f36598a0ebb80" providerId="LiveId" clId="{380E118B-099D-41D6-BAD4-5422083A37CF}" dt="2022-12-29T18:38:54.521" v="0"/>
            <ac:spMkLst>
              <pc:docMk/>
              <pc:sldMasterMk cId="556585263" sldId="2147483660"/>
              <pc:sldLayoutMk cId="407717781" sldId="2147483665"/>
              <ac:spMk id="6" creationId="{00000000-0000-0000-0000-000000000000}"/>
            </ac:spMkLst>
          </pc:spChg>
        </pc:sldLayoutChg>
        <pc:sldLayoutChg chg="modSp">
          <pc:chgData name="MAI LINH" userId="1c6f36598a0ebb80" providerId="LiveId" clId="{380E118B-099D-41D6-BAD4-5422083A37CF}" dt="2022-12-29T18:38:54.521" v="0"/>
          <pc:sldLayoutMkLst>
            <pc:docMk/>
            <pc:sldMasterMk cId="556585263" sldId="2147483660"/>
            <pc:sldLayoutMk cId="3301764014" sldId="2147483668"/>
          </pc:sldLayoutMkLst>
          <pc:spChg chg="mod">
            <ac:chgData name="MAI LINH" userId="1c6f36598a0ebb80" providerId="LiveId" clId="{380E118B-099D-41D6-BAD4-5422083A37CF}" dt="2022-12-29T18:38:54.521" v="0"/>
            <ac:spMkLst>
              <pc:docMk/>
              <pc:sldMasterMk cId="556585263" sldId="2147483660"/>
              <pc:sldLayoutMk cId="3301764014" sldId="2147483668"/>
              <ac:spMk id="2" creationId="{00000000-0000-0000-0000-000000000000}"/>
            </ac:spMkLst>
          </pc:spChg>
          <pc:spChg chg="mod">
            <ac:chgData name="MAI LINH" userId="1c6f36598a0ebb80" providerId="LiveId" clId="{380E118B-099D-41D6-BAD4-5422083A37CF}" dt="2022-12-29T18:38:54.521" v="0"/>
            <ac:spMkLst>
              <pc:docMk/>
              <pc:sldMasterMk cId="556585263" sldId="2147483660"/>
              <pc:sldLayoutMk cId="3301764014" sldId="2147483668"/>
              <ac:spMk id="3" creationId="{00000000-0000-0000-0000-000000000000}"/>
            </ac:spMkLst>
          </pc:spChg>
          <pc:spChg chg="mod">
            <ac:chgData name="MAI LINH" userId="1c6f36598a0ebb80" providerId="LiveId" clId="{380E118B-099D-41D6-BAD4-5422083A37CF}" dt="2022-12-29T18:38:54.521" v="0"/>
            <ac:spMkLst>
              <pc:docMk/>
              <pc:sldMasterMk cId="556585263" sldId="2147483660"/>
              <pc:sldLayoutMk cId="3301764014" sldId="2147483668"/>
              <ac:spMk id="4" creationId="{00000000-0000-0000-0000-000000000000}"/>
            </ac:spMkLst>
          </pc:spChg>
        </pc:sldLayoutChg>
        <pc:sldLayoutChg chg="modSp">
          <pc:chgData name="MAI LINH" userId="1c6f36598a0ebb80" providerId="LiveId" clId="{380E118B-099D-41D6-BAD4-5422083A37CF}" dt="2022-12-29T18:38:54.521" v="0"/>
          <pc:sldLayoutMkLst>
            <pc:docMk/>
            <pc:sldMasterMk cId="556585263" sldId="2147483660"/>
            <pc:sldLayoutMk cId="2898466247" sldId="2147483669"/>
          </pc:sldLayoutMkLst>
          <pc:spChg chg="mod">
            <ac:chgData name="MAI LINH" userId="1c6f36598a0ebb80" providerId="LiveId" clId="{380E118B-099D-41D6-BAD4-5422083A37CF}" dt="2022-12-29T18:38:54.521" v="0"/>
            <ac:spMkLst>
              <pc:docMk/>
              <pc:sldMasterMk cId="556585263" sldId="2147483660"/>
              <pc:sldLayoutMk cId="2898466247" sldId="2147483669"/>
              <ac:spMk id="2" creationId="{00000000-0000-0000-0000-000000000000}"/>
            </ac:spMkLst>
          </pc:spChg>
          <pc:spChg chg="mod">
            <ac:chgData name="MAI LINH" userId="1c6f36598a0ebb80" providerId="LiveId" clId="{380E118B-099D-41D6-BAD4-5422083A37CF}" dt="2022-12-29T18:38:54.521" v="0"/>
            <ac:spMkLst>
              <pc:docMk/>
              <pc:sldMasterMk cId="556585263" sldId="2147483660"/>
              <pc:sldLayoutMk cId="2898466247" sldId="2147483669"/>
              <ac:spMk id="3" creationId="{00000000-0000-0000-0000-000000000000}"/>
            </ac:spMkLst>
          </pc:spChg>
          <pc:spChg chg="mod">
            <ac:chgData name="MAI LINH" userId="1c6f36598a0ebb80" providerId="LiveId" clId="{380E118B-099D-41D6-BAD4-5422083A37CF}" dt="2022-12-29T18:38:54.521" v="0"/>
            <ac:spMkLst>
              <pc:docMk/>
              <pc:sldMasterMk cId="556585263" sldId="2147483660"/>
              <pc:sldLayoutMk cId="2898466247" sldId="2147483669"/>
              <ac:spMk id="4" creationId="{00000000-0000-0000-0000-000000000000}"/>
            </ac:spMkLst>
          </pc:spChg>
        </pc:sldLayoutChg>
        <pc:sldLayoutChg chg="modSp">
          <pc:chgData name="MAI LINH" userId="1c6f36598a0ebb80" providerId="LiveId" clId="{380E118B-099D-41D6-BAD4-5422083A37CF}" dt="2022-12-29T18:38:54.521" v="0"/>
          <pc:sldLayoutMkLst>
            <pc:docMk/>
            <pc:sldMasterMk cId="556585263" sldId="2147483660"/>
            <pc:sldLayoutMk cId="3185044154" sldId="2147483671"/>
          </pc:sldLayoutMkLst>
          <pc:spChg chg="mod">
            <ac:chgData name="MAI LINH" userId="1c6f36598a0ebb80" providerId="LiveId" clId="{380E118B-099D-41D6-BAD4-5422083A37CF}" dt="2022-12-29T18:38:54.521" v="0"/>
            <ac:spMkLst>
              <pc:docMk/>
              <pc:sldMasterMk cId="556585263" sldId="2147483660"/>
              <pc:sldLayoutMk cId="3185044154" sldId="2147483671"/>
              <ac:spMk id="2" creationId="{00000000-0000-0000-0000-000000000000}"/>
            </ac:spMkLst>
          </pc:spChg>
          <pc:spChg chg="mod">
            <ac:chgData name="MAI LINH" userId="1c6f36598a0ebb80" providerId="LiveId" clId="{380E118B-099D-41D6-BAD4-5422083A37CF}" dt="2022-12-29T18:38:54.521" v="0"/>
            <ac:spMkLst>
              <pc:docMk/>
              <pc:sldMasterMk cId="556585263" sldId="2147483660"/>
              <pc:sldLayoutMk cId="3185044154" sldId="2147483671"/>
              <ac:spMk id="3" creationId="{00000000-0000-0000-0000-000000000000}"/>
            </ac:spMkLst>
          </pc:spChg>
        </pc:sldLayoutChg>
      </pc:sldMasterChg>
      <pc:sldMasterChg chg="addSp modSp">
        <pc:chgData name="MAI LINH" userId="1c6f36598a0ebb80" providerId="LiveId" clId="{380E118B-099D-41D6-BAD4-5422083A37CF}" dt="2022-12-29T19:01:16.276" v="155"/>
        <pc:sldMasterMkLst>
          <pc:docMk/>
          <pc:sldMasterMk cId="1854190240" sldId="2147483672"/>
        </pc:sldMasterMkLst>
        <pc:picChg chg="add mod">
          <ac:chgData name="MAI LINH" userId="1c6f36598a0ebb80" providerId="LiveId" clId="{380E118B-099D-41D6-BAD4-5422083A37CF}" dt="2022-12-29T19:01:16.276" v="155"/>
          <ac:picMkLst>
            <pc:docMk/>
            <pc:sldMasterMk cId="1854190240" sldId="2147483672"/>
            <ac:picMk id="7" creationId="{03CC7260-639A-7BF5-C484-6BEA73B1E6AC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57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“</a:t>
            </a: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 script” </a:t>
            </a:r>
            <a:r>
              <a:rPr lang="en-US" sz="12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you need to see the script of the audio.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47670-85F4-4951-8719-5BFAF229972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8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“</a:t>
            </a: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 script” </a:t>
            </a:r>
            <a:r>
              <a:rPr lang="en-US" sz="12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you need to see the script of the audio.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47670-85F4-4951-8719-5BFAF22997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6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g110c2e41b46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4" name="Google Shape;2024;g110c2e41b46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5741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2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Google Shape;2604;gf7ebffcf10_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5" name="Google Shape;2605;gf7ebffcf10_2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1958e4b1c6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1958e4b1c6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3c823060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3c823060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g110c2e41b46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4" name="Google Shape;2024;g110c2e41b46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50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42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29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63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97933" y="966631"/>
            <a:ext cx="8196000" cy="2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267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932533" y="3234631"/>
            <a:ext cx="6326800" cy="588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-335848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297709" y="-79646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>
            <a:off x="7932338" y="4668398"/>
            <a:ext cx="372548" cy="803369"/>
            <a:chOff x="-1118986" y="3729104"/>
            <a:chExt cx="251926" cy="543306"/>
          </a:xfrm>
        </p:grpSpPr>
        <p:sp>
          <p:nvSpPr>
            <p:cNvPr id="14" name="Google Shape;14;p2"/>
            <p:cNvSpPr/>
            <p:nvPr/>
          </p:nvSpPr>
          <p:spPr>
            <a:xfrm>
              <a:off x="-1101394" y="4075139"/>
              <a:ext cx="107432" cy="84716"/>
            </a:xfrm>
            <a:custGeom>
              <a:avLst/>
              <a:gdLst/>
              <a:ahLst/>
              <a:cxnLst/>
              <a:rect l="l" t="t" r="r" b="b"/>
              <a:pathLst>
                <a:path w="629" h="496" extrusionOk="0">
                  <a:moveTo>
                    <a:pt x="224" y="73"/>
                  </a:moveTo>
                  <a:cubicBezTo>
                    <a:pt x="296" y="79"/>
                    <a:pt x="369" y="115"/>
                    <a:pt x="411" y="182"/>
                  </a:cubicBezTo>
                  <a:cubicBezTo>
                    <a:pt x="460" y="248"/>
                    <a:pt x="490" y="327"/>
                    <a:pt x="514" y="405"/>
                  </a:cubicBezTo>
                  <a:lnTo>
                    <a:pt x="520" y="417"/>
                  </a:lnTo>
                  <a:cubicBezTo>
                    <a:pt x="507" y="418"/>
                    <a:pt x="494" y="418"/>
                    <a:pt x="482" y="418"/>
                  </a:cubicBezTo>
                  <a:cubicBezTo>
                    <a:pt x="393" y="418"/>
                    <a:pt x="309" y="400"/>
                    <a:pt x="230" y="363"/>
                  </a:cubicBezTo>
                  <a:cubicBezTo>
                    <a:pt x="157" y="327"/>
                    <a:pt x="73" y="266"/>
                    <a:pt x="79" y="188"/>
                  </a:cubicBezTo>
                  <a:cubicBezTo>
                    <a:pt x="91" y="121"/>
                    <a:pt x="151" y="73"/>
                    <a:pt x="218" y="73"/>
                  </a:cubicBezTo>
                  <a:close/>
                  <a:moveTo>
                    <a:pt x="207" y="0"/>
                  </a:moveTo>
                  <a:cubicBezTo>
                    <a:pt x="103" y="0"/>
                    <a:pt x="18" y="83"/>
                    <a:pt x="6" y="188"/>
                  </a:cubicBezTo>
                  <a:cubicBezTo>
                    <a:pt x="0" y="278"/>
                    <a:pt x="73" y="375"/>
                    <a:pt x="200" y="429"/>
                  </a:cubicBezTo>
                  <a:cubicBezTo>
                    <a:pt x="296" y="472"/>
                    <a:pt x="405" y="496"/>
                    <a:pt x="514" y="496"/>
                  </a:cubicBezTo>
                  <a:cubicBezTo>
                    <a:pt x="526" y="496"/>
                    <a:pt x="541" y="493"/>
                    <a:pt x="555" y="493"/>
                  </a:cubicBezTo>
                  <a:cubicBezTo>
                    <a:pt x="562" y="493"/>
                    <a:pt x="568" y="494"/>
                    <a:pt x="574" y="496"/>
                  </a:cubicBezTo>
                  <a:lnTo>
                    <a:pt x="629" y="490"/>
                  </a:lnTo>
                  <a:lnTo>
                    <a:pt x="605" y="441"/>
                  </a:lnTo>
                  <a:cubicBezTo>
                    <a:pt x="599" y="423"/>
                    <a:pt x="592" y="399"/>
                    <a:pt x="586" y="381"/>
                  </a:cubicBezTo>
                  <a:cubicBezTo>
                    <a:pt x="556" y="296"/>
                    <a:pt x="520" y="212"/>
                    <a:pt x="466" y="139"/>
                  </a:cubicBezTo>
                  <a:cubicBezTo>
                    <a:pt x="411" y="55"/>
                    <a:pt x="321" y="6"/>
                    <a:pt x="218" y="0"/>
                  </a:cubicBezTo>
                  <a:cubicBezTo>
                    <a:pt x="214" y="0"/>
                    <a:pt x="211" y="0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1008481" y="3935769"/>
              <a:ext cx="29036" cy="336642"/>
            </a:xfrm>
            <a:custGeom>
              <a:avLst/>
              <a:gdLst/>
              <a:ahLst/>
              <a:cxnLst/>
              <a:rect l="l" t="t" r="r" b="b"/>
              <a:pathLst>
                <a:path w="170" h="1971" extrusionOk="0">
                  <a:moveTo>
                    <a:pt x="91" y="1"/>
                  </a:moveTo>
                  <a:lnTo>
                    <a:pt x="0" y="1970"/>
                  </a:lnTo>
                  <a:lnTo>
                    <a:pt x="73" y="1970"/>
                  </a:lnTo>
                  <a:lnTo>
                    <a:pt x="169" y="7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991059" y="3962925"/>
              <a:ext cx="107602" cy="87619"/>
            </a:xfrm>
            <a:custGeom>
              <a:avLst/>
              <a:gdLst/>
              <a:ahLst/>
              <a:cxnLst/>
              <a:rect l="l" t="t" r="r" b="b"/>
              <a:pathLst>
                <a:path w="630" h="513" extrusionOk="0">
                  <a:moveTo>
                    <a:pt x="418" y="77"/>
                  </a:moveTo>
                  <a:cubicBezTo>
                    <a:pt x="430" y="77"/>
                    <a:pt x="442" y="77"/>
                    <a:pt x="454" y="83"/>
                  </a:cubicBezTo>
                  <a:cubicBezTo>
                    <a:pt x="514" y="114"/>
                    <a:pt x="545" y="186"/>
                    <a:pt x="521" y="253"/>
                  </a:cubicBezTo>
                  <a:cubicBezTo>
                    <a:pt x="490" y="325"/>
                    <a:pt x="430" y="373"/>
                    <a:pt x="357" y="398"/>
                  </a:cubicBezTo>
                  <a:cubicBezTo>
                    <a:pt x="279" y="416"/>
                    <a:pt x="194" y="428"/>
                    <a:pt x="116" y="428"/>
                  </a:cubicBezTo>
                  <a:lnTo>
                    <a:pt x="98" y="428"/>
                  </a:lnTo>
                  <a:cubicBezTo>
                    <a:pt x="128" y="331"/>
                    <a:pt x="182" y="240"/>
                    <a:pt x="249" y="168"/>
                  </a:cubicBezTo>
                  <a:cubicBezTo>
                    <a:pt x="291" y="120"/>
                    <a:pt x="351" y="83"/>
                    <a:pt x="418" y="77"/>
                  </a:cubicBezTo>
                  <a:close/>
                  <a:moveTo>
                    <a:pt x="420" y="1"/>
                  </a:moveTo>
                  <a:cubicBezTo>
                    <a:pt x="345" y="1"/>
                    <a:pt x="264" y="40"/>
                    <a:pt x="194" y="120"/>
                  </a:cubicBezTo>
                  <a:cubicBezTo>
                    <a:pt x="104" y="216"/>
                    <a:pt x="43" y="331"/>
                    <a:pt x="13" y="458"/>
                  </a:cubicBezTo>
                  <a:lnTo>
                    <a:pt x="1" y="512"/>
                  </a:lnTo>
                  <a:lnTo>
                    <a:pt x="55" y="500"/>
                  </a:lnTo>
                  <a:lnTo>
                    <a:pt x="116" y="500"/>
                  </a:lnTo>
                  <a:cubicBezTo>
                    <a:pt x="131" y="501"/>
                    <a:pt x="147" y="502"/>
                    <a:pt x="162" y="502"/>
                  </a:cubicBezTo>
                  <a:cubicBezTo>
                    <a:pt x="237" y="502"/>
                    <a:pt x="311" y="490"/>
                    <a:pt x="382" y="470"/>
                  </a:cubicBezTo>
                  <a:cubicBezTo>
                    <a:pt x="478" y="440"/>
                    <a:pt x="557" y="367"/>
                    <a:pt x="593" y="277"/>
                  </a:cubicBezTo>
                  <a:cubicBezTo>
                    <a:pt x="629" y="174"/>
                    <a:pt x="587" y="59"/>
                    <a:pt x="484" y="11"/>
                  </a:cubicBezTo>
                  <a:cubicBezTo>
                    <a:pt x="464" y="4"/>
                    <a:pt x="442" y="1"/>
                    <a:pt x="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18986" y="3729104"/>
              <a:ext cx="251926" cy="238775"/>
            </a:xfrm>
            <a:custGeom>
              <a:avLst/>
              <a:gdLst/>
              <a:ahLst/>
              <a:cxnLst/>
              <a:rect l="l" t="t" r="r" b="b"/>
              <a:pathLst>
                <a:path w="1475" h="1398" extrusionOk="0">
                  <a:moveTo>
                    <a:pt x="807" y="77"/>
                  </a:moveTo>
                  <a:cubicBezTo>
                    <a:pt x="991" y="77"/>
                    <a:pt x="1130" y="276"/>
                    <a:pt x="1046" y="455"/>
                  </a:cubicBezTo>
                  <a:lnTo>
                    <a:pt x="1004" y="534"/>
                  </a:lnTo>
                  <a:lnTo>
                    <a:pt x="1088" y="504"/>
                  </a:lnTo>
                  <a:cubicBezTo>
                    <a:pt x="1120" y="489"/>
                    <a:pt x="1153" y="482"/>
                    <a:pt x="1186" y="482"/>
                  </a:cubicBezTo>
                  <a:cubicBezTo>
                    <a:pt x="1221" y="482"/>
                    <a:pt x="1256" y="491"/>
                    <a:pt x="1288" y="510"/>
                  </a:cubicBezTo>
                  <a:cubicBezTo>
                    <a:pt x="1354" y="546"/>
                    <a:pt x="1396" y="625"/>
                    <a:pt x="1378" y="703"/>
                  </a:cubicBezTo>
                  <a:cubicBezTo>
                    <a:pt x="1372" y="739"/>
                    <a:pt x="1342" y="776"/>
                    <a:pt x="1312" y="794"/>
                  </a:cubicBezTo>
                  <a:cubicBezTo>
                    <a:pt x="1293" y="801"/>
                    <a:pt x="1272" y="806"/>
                    <a:pt x="1252" y="806"/>
                  </a:cubicBezTo>
                  <a:cubicBezTo>
                    <a:pt x="1239" y="806"/>
                    <a:pt x="1227" y="804"/>
                    <a:pt x="1215" y="800"/>
                  </a:cubicBezTo>
                  <a:lnTo>
                    <a:pt x="1185" y="866"/>
                  </a:lnTo>
                  <a:cubicBezTo>
                    <a:pt x="1215" y="884"/>
                    <a:pt x="1306" y="927"/>
                    <a:pt x="1251" y="1138"/>
                  </a:cubicBezTo>
                  <a:cubicBezTo>
                    <a:pt x="1216" y="1243"/>
                    <a:pt x="1120" y="1320"/>
                    <a:pt x="1010" y="1320"/>
                  </a:cubicBezTo>
                  <a:cubicBezTo>
                    <a:pt x="1006" y="1320"/>
                    <a:pt x="1002" y="1320"/>
                    <a:pt x="998" y="1319"/>
                  </a:cubicBezTo>
                  <a:cubicBezTo>
                    <a:pt x="865" y="1313"/>
                    <a:pt x="786" y="1265"/>
                    <a:pt x="774" y="1174"/>
                  </a:cubicBezTo>
                  <a:lnTo>
                    <a:pt x="762" y="1090"/>
                  </a:lnTo>
                  <a:lnTo>
                    <a:pt x="708" y="1156"/>
                  </a:lnTo>
                  <a:cubicBezTo>
                    <a:pt x="658" y="1213"/>
                    <a:pt x="587" y="1244"/>
                    <a:pt x="516" y="1244"/>
                  </a:cubicBezTo>
                  <a:cubicBezTo>
                    <a:pt x="474" y="1244"/>
                    <a:pt x="432" y="1233"/>
                    <a:pt x="393" y="1211"/>
                  </a:cubicBezTo>
                  <a:cubicBezTo>
                    <a:pt x="297" y="1144"/>
                    <a:pt x="309" y="1023"/>
                    <a:pt x="357" y="927"/>
                  </a:cubicBezTo>
                  <a:lnTo>
                    <a:pt x="399" y="854"/>
                  </a:lnTo>
                  <a:lnTo>
                    <a:pt x="315" y="872"/>
                  </a:lnTo>
                  <a:cubicBezTo>
                    <a:pt x="300" y="876"/>
                    <a:pt x="284" y="878"/>
                    <a:pt x="269" y="878"/>
                  </a:cubicBezTo>
                  <a:cubicBezTo>
                    <a:pt x="237" y="878"/>
                    <a:pt x="207" y="869"/>
                    <a:pt x="182" y="848"/>
                  </a:cubicBezTo>
                  <a:cubicBezTo>
                    <a:pt x="134" y="824"/>
                    <a:pt x="103" y="776"/>
                    <a:pt x="91" y="721"/>
                  </a:cubicBezTo>
                  <a:cubicBezTo>
                    <a:pt x="79" y="612"/>
                    <a:pt x="140" y="510"/>
                    <a:pt x="242" y="473"/>
                  </a:cubicBezTo>
                  <a:cubicBezTo>
                    <a:pt x="257" y="467"/>
                    <a:pt x="274" y="464"/>
                    <a:pt x="293" y="464"/>
                  </a:cubicBezTo>
                  <a:cubicBezTo>
                    <a:pt x="382" y="464"/>
                    <a:pt x="507" y="528"/>
                    <a:pt x="587" y="588"/>
                  </a:cubicBezTo>
                  <a:cubicBezTo>
                    <a:pt x="593" y="600"/>
                    <a:pt x="605" y="606"/>
                    <a:pt x="617" y="612"/>
                  </a:cubicBezTo>
                  <a:lnTo>
                    <a:pt x="659" y="558"/>
                  </a:lnTo>
                  <a:cubicBezTo>
                    <a:pt x="653" y="546"/>
                    <a:pt x="641" y="540"/>
                    <a:pt x="635" y="534"/>
                  </a:cubicBezTo>
                  <a:cubicBezTo>
                    <a:pt x="472" y="389"/>
                    <a:pt x="550" y="123"/>
                    <a:pt x="762" y="81"/>
                  </a:cubicBezTo>
                  <a:cubicBezTo>
                    <a:pt x="777" y="78"/>
                    <a:pt x="792" y="77"/>
                    <a:pt x="807" y="77"/>
                  </a:cubicBezTo>
                  <a:close/>
                  <a:moveTo>
                    <a:pt x="803" y="1"/>
                  </a:moveTo>
                  <a:cubicBezTo>
                    <a:pt x="700" y="1"/>
                    <a:pt x="595" y="49"/>
                    <a:pt x="526" y="159"/>
                  </a:cubicBezTo>
                  <a:cubicBezTo>
                    <a:pt x="472" y="250"/>
                    <a:pt x="460" y="353"/>
                    <a:pt x="496" y="449"/>
                  </a:cubicBezTo>
                  <a:cubicBezTo>
                    <a:pt x="436" y="410"/>
                    <a:pt x="369" y="393"/>
                    <a:pt x="300" y="393"/>
                  </a:cubicBezTo>
                  <a:cubicBezTo>
                    <a:pt x="273" y="393"/>
                    <a:pt x="246" y="396"/>
                    <a:pt x="218" y="401"/>
                  </a:cubicBezTo>
                  <a:cubicBezTo>
                    <a:pt x="79" y="455"/>
                    <a:pt x="1" y="594"/>
                    <a:pt x="19" y="739"/>
                  </a:cubicBezTo>
                  <a:cubicBezTo>
                    <a:pt x="31" y="812"/>
                    <a:pt x="79" y="872"/>
                    <a:pt x="140" y="915"/>
                  </a:cubicBezTo>
                  <a:cubicBezTo>
                    <a:pt x="182" y="939"/>
                    <a:pt x="224" y="951"/>
                    <a:pt x="266" y="957"/>
                  </a:cubicBezTo>
                  <a:cubicBezTo>
                    <a:pt x="224" y="1090"/>
                    <a:pt x="254" y="1211"/>
                    <a:pt x="357" y="1277"/>
                  </a:cubicBezTo>
                  <a:cubicBezTo>
                    <a:pt x="405" y="1306"/>
                    <a:pt x="459" y="1320"/>
                    <a:pt x="515" y="1320"/>
                  </a:cubicBezTo>
                  <a:cubicBezTo>
                    <a:pt x="586" y="1320"/>
                    <a:pt x="659" y="1297"/>
                    <a:pt x="720" y="1253"/>
                  </a:cubicBezTo>
                  <a:cubicBezTo>
                    <a:pt x="750" y="1319"/>
                    <a:pt x="828" y="1386"/>
                    <a:pt x="998" y="1398"/>
                  </a:cubicBezTo>
                  <a:lnTo>
                    <a:pt x="1016" y="1398"/>
                  </a:lnTo>
                  <a:cubicBezTo>
                    <a:pt x="1161" y="1392"/>
                    <a:pt x="1282" y="1295"/>
                    <a:pt x="1324" y="1156"/>
                  </a:cubicBezTo>
                  <a:cubicBezTo>
                    <a:pt x="1360" y="1066"/>
                    <a:pt x="1354" y="963"/>
                    <a:pt x="1306" y="878"/>
                  </a:cubicBezTo>
                  <a:cubicBezTo>
                    <a:pt x="1318" y="872"/>
                    <a:pt x="1330" y="866"/>
                    <a:pt x="1348" y="860"/>
                  </a:cubicBezTo>
                  <a:cubicBezTo>
                    <a:pt x="1402" y="830"/>
                    <a:pt x="1439" y="782"/>
                    <a:pt x="1457" y="721"/>
                  </a:cubicBezTo>
                  <a:cubicBezTo>
                    <a:pt x="1475" y="612"/>
                    <a:pt x="1427" y="498"/>
                    <a:pt x="1324" y="443"/>
                  </a:cubicBezTo>
                  <a:cubicBezTo>
                    <a:pt x="1286" y="418"/>
                    <a:pt x="1242" y="407"/>
                    <a:pt x="1197" y="407"/>
                  </a:cubicBezTo>
                  <a:cubicBezTo>
                    <a:pt x="1177" y="407"/>
                    <a:pt x="1157" y="409"/>
                    <a:pt x="1137" y="413"/>
                  </a:cubicBezTo>
                  <a:cubicBezTo>
                    <a:pt x="1192" y="172"/>
                    <a:pt x="999" y="1"/>
                    <a:pt x="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" name="Google Shape;18;p2"/>
          <p:cNvSpPr/>
          <p:nvPr/>
        </p:nvSpPr>
        <p:spPr>
          <a:xfrm>
            <a:off x="3974869" y="4342500"/>
            <a:ext cx="298633" cy="313760"/>
          </a:xfrm>
          <a:custGeom>
            <a:avLst/>
            <a:gdLst/>
            <a:ahLst/>
            <a:cxnLst/>
            <a:rect l="l" t="t" r="r" b="b"/>
            <a:pathLst>
              <a:path w="1065" h="1119" extrusionOk="0">
                <a:moveTo>
                  <a:pt x="804" y="1"/>
                </a:moveTo>
                <a:lnTo>
                  <a:pt x="454" y="273"/>
                </a:lnTo>
                <a:lnTo>
                  <a:pt x="73" y="128"/>
                </a:lnTo>
                <a:lnTo>
                  <a:pt x="248" y="454"/>
                </a:lnTo>
                <a:lnTo>
                  <a:pt x="1" y="810"/>
                </a:lnTo>
                <a:lnTo>
                  <a:pt x="369" y="762"/>
                </a:lnTo>
                <a:lnTo>
                  <a:pt x="653" y="1119"/>
                </a:lnTo>
                <a:lnTo>
                  <a:pt x="659" y="738"/>
                </a:lnTo>
                <a:lnTo>
                  <a:pt x="1064" y="684"/>
                </a:lnTo>
                <a:lnTo>
                  <a:pt x="702" y="424"/>
                </a:lnTo>
                <a:lnTo>
                  <a:pt x="804" y="1"/>
                </a:lnTo>
                <a:close/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9614924">
            <a:off x="-628385" y="1972402"/>
            <a:ext cx="1455684" cy="1047063"/>
          </a:xfrm>
          <a:custGeom>
            <a:avLst/>
            <a:gdLst/>
            <a:ahLst/>
            <a:cxnLst/>
            <a:rect l="l" t="t" r="r" b="b"/>
            <a:pathLst>
              <a:path w="9501" h="6834" extrusionOk="0">
                <a:moveTo>
                  <a:pt x="8553" y="1358"/>
                </a:moveTo>
                <a:cubicBezTo>
                  <a:pt x="8564" y="1460"/>
                  <a:pt x="8561" y="1563"/>
                  <a:pt x="8545" y="1664"/>
                </a:cubicBezTo>
                <a:cubicBezTo>
                  <a:pt x="8502" y="1911"/>
                  <a:pt x="8375" y="2135"/>
                  <a:pt x="8188" y="2298"/>
                </a:cubicBezTo>
                <a:cubicBezTo>
                  <a:pt x="8116" y="2370"/>
                  <a:pt x="8019" y="2425"/>
                  <a:pt x="7922" y="2449"/>
                </a:cubicBezTo>
                <a:cubicBezTo>
                  <a:pt x="7908" y="2451"/>
                  <a:pt x="7893" y="2452"/>
                  <a:pt x="7878" y="2452"/>
                </a:cubicBezTo>
                <a:cubicBezTo>
                  <a:pt x="7809" y="2452"/>
                  <a:pt x="7742" y="2430"/>
                  <a:pt x="7687" y="2395"/>
                </a:cubicBezTo>
                <a:cubicBezTo>
                  <a:pt x="7542" y="2304"/>
                  <a:pt x="7475" y="2141"/>
                  <a:pt x="7505" y="1972"/>
                </a:cubicBezTo>
                <a:cubicBezTo>
                  <a:pt x="7536" y="1881"/>
                  <a:pt x="7596" y="1796"/>
                  <a:pt x="7681" y="1742"/>
                </a:cubicBezTo>
                <a:cubicBezTo>
                  <a:pt x="7777" y="1664"/>
                  <a:pt x="7886" y="1597"/>
                  <a:pt x="8001" y="1543"/>
                </a:cubicBezTo>
                <a:cubicBezTo>
                  <a:pt x="8173" y="1454"/>
                  <a:pt x="8360" y="1391"/>
                  <a:pt x="8553" y="1358"/>
                </a:cubicBezTo>
                <a:close/>
                <a:moveTo>
                  <a:pt x="4705" y="1970"/>
                </a:moveTo>
                <a:cubicBezTo>
                  <a:pt x="4865" y="1973"/>
                  <a:pt x="5024" y="1998"/>
                  <a:pt x="5179" y="2050"/>
                </a:cubicBezTo>
                <a:cubicBezTo>
                  <a:pt x="5596" y="2183"/>
                  <a:pt x="5977" y="2522"/>
                  <a:pt x="6049" y="2963"/>
                </a:cubicBezTo>
                <a:cubicBezTo>
                  <a:pt x="6122" y="3410"/>
                  <a:pt x="5832" y="3905"/>
                  <a:pt x="5348" y="3954"/>
                </a:cubicBezTo>
                <a:cubicBezTo>
                  <a:pt x="5324" y="3956"/>
                  <a:pt x="5301" y="3957"/>
                  <a:pt x="5278" y="3957"/>
                </a:cubicBezTo>
                <a:cubicBezTo>
                  <a:pt x="4838" y="3957"/>
                  <a:pt x="4536" y="3533"/>
                  <a:pt x="4484" y="3120"/>
                </a:cubicBezTo>
                <a:cubicBezTo>
                  <a:pt x="4460" y="2824"/>
                  <a:pt x="4502" y="2522"/>
                  <a:pt x="4605" y="2238"/>
                </a:cubicBezTo>
                <a:cubicBezTo>
                  <a:pt x="4636" y="2148"/>
                  <a:pt x="4669" y="2059"/>
                  <a:pt x="4705" y="1970"/>
                </a:cubicBezTo>
                <a:close/>
                <a:moveTo>
                  <a:pt x="2552" y="3268"/>
                </a:moveTo>
                <a:cubicBezTo>
                  <a:pt x="2696" y="3268"/>
                  <a:pt x="2840" y="3286"/>
                  <a:pt x="2980" y="3325"/>
                </a:cubicBezTo>
                <a:cubicBezTo>
                  <a:pt x="3445" y="3464"/>
                  <a:pt x="3826" y="3881"/>
                  <a:pt x="3777" y="4389"/>
                </a:cubicBezTo>
                <a:cubicBezTo>
                  <a:pt x="3759" y="4594"/>
                  <a:pt x="3662" y="4781"/>
                  <a:pt x="3511" y="4920"/>
                </a:cubicBezTo>
                <a:cubicBezTo>
                  <a:pt x="3378" y="5023"/>
                  <a:pt x="3215" y="5077"/>
                  <a:pt x="3052" y="5077"/>
                </a:cubicBezTo>
                <a:cubicBezTo>
                  <a:pt x="3041" y="5078"/>
                  <a:pt x="3031" y="5078"/>
                  <a:pt x="3020" y="5078"/>
                </a:cubicBezTo>
                <a:cubicBezTo>
                  <a:pt x="2670" y="5078"/>
                  <a:pt x="2352" y="4887"/>
                  <a:pt x="2182" y="4582"/>
                </a:cubicBezTo>
                <a:cubicBezTo>
                  <a:pt x="1970" y="4180"/>
                  <a:pt x="2037" y="3680"/>
                  <a:pt x="2250" y="3293"/>
                </a:cubicBezTo>
                <a:lnTo>
                  <a:pt x="2250" y="3293"/>
                </a:lnTo>
                <a:cubicBezTo>
                  <a:pt x="2350" y="3277"/>
                  <a:pt x="2451" y="3268"/>
                  <a:pt x="2552" y="3268"/>
                </a:cubicBezTo>
                <a:close/>
                <a:moveTo>
                  <a:pt x="7027" y="0"/>
                </a:moveTo>
                <a:cubicBezTo>
                  <a:pt x="6955" y="0"/>
                  <a:pt x="6883" y="5"/>
                  <a:pt x="6810" y="14"/>
                </a:cubicBezTo>
                <a:cubicBezTo>
                  <a:pt x="6267" y="86"/>
                  <a:pt x="5759" y="340"/>
                  <a:pt x="5385" y="745"/>
                </a:cubicBezTo>
                <a:cubicBezTo>
                  <a:pt x="5073" y="1082"/>
                  <a:pt x="4824" y="1473"/>
                  <a:pt x="4648" y="1897"/>
                </a:cubicBezTo>
                <a:lnTo>
                  <a:pt x="4648" y="1897"/>
                </a:lnTo>
                <a:cubicBezTo>
                  <a:pt x="4620" y="1897"/>
                  <a:pt x="4591" y="1898"/>
                  <a:pt x="4563" y="1899"/>
                </a:cubicBezTo>
                <a:cubicBezTo>
                  <a:pt x="4255" y="1923"/>
                  <a:pt x="3953" y="1996"/>
                  <a:pt x="3669" y="2111"/>
                </a:cubicBezTo>
                <a:cubicBezTo>
                  <a:pt x="3409" y="2219"/>
                  <a:pt x="3155" y="2346"/>
                  <a:pt x="2913" y="2503"/>
                </a:cubicBezTo>
                <a:cubicBezTo>
                  <a:pt x="2631" y="2693"/>
                  <a:pt x="2374" y="2936"/>
                  <a:pt x="2200" y="3229"/>
                </a:cubicBezTo>
                <a:lnTo>
                  <a:pt x="2200" y="3229"/>
                </a:lnTo>
                <a:cubicBezTo>
                  <a:pt x="1808" y="3301"/>
                  <a:pt x="1442" y="3474"/>
                  <a:pt x="1131" y="3730"/>
                </a:cubicBezTo>
                <a:cubicBezTo>
                  <a:pt x="406" y="4316"/>
                  <a:pt x="1" y="5216"/>
                  <a:pt x="43" y="6153"/>
                </a:cubicBezTo>
                <a:cubicBezTo>
                  <a:pt x="49" y="6370"/>
                  <a:pt x="92" y="6594"/>
                  <a:pt x="164" y="6805"/>
                </a:cubicBezTo>
                <a:cubicBezTo>
                  <a:pt x="169" y="6825"/>
                  <a:pt x="185" y="6834"/>
                  <a:pt x="201" y="6834"/>
                </a:cubicBezTo>
                <a:cubicBezTo>
                  <a:pt x="224" y="6834"/>
                  <a:pt x="247" y="6816"/>
                  <a:pt x="237" y="6787"/>
                </a:cubicBezTo>
                <a:lnTo>
                  <a:pt x="230" y="6787"/>
                </a:lnTo>
                <a:cubicBezTo>
                  <a:pt x="98" y="6376"/>
                  <a:pt x="73" y="5941"/>
                  <a:pt x="152" y="5518"/>
                </a:cubicBezTo>
                <a:cubicBezTo>
                  <a:pt x="230" y="5089"/>
                  <a:pt x="400" y="4685"/>
                  <a:pt x="653" y="4334"/>
                </a:cubicBezTo>
                <a:cubicBezTo>
                  <a:pt x="901" y="3978"/>
                  <a:pt x="1233" y="3694"/>
                  <a:pt x="1620" y="3500"/>
                </a:cubicBezTo>
                <a:cubicBezTo>
                  <a:pt x="1787" y="3417"/>
                  <a:pt x="1968" y="3351"/>
                  <a:pt x="2154" y="3312"/>
                </a:cubicBezTo>
                <a:lnTo>
                  <a:pt x="2154" y="3312"/>
                </a:lnTo>
                <a:cubicBezTo>
                  <a:pt x="2079" y="3454"/>
                  <a:pt x="2024" y="3608"/>
                  <a:pt x="1995" y="3772"/>
                </a:cubicBezTo>
                <a:cubicBezTo>
                  <a:pt x="1922" y="4225"/>
                  <a:pt x="2049" y="4739"/>
                  <a:pt x="2460" y="4993"/>
                </a:cubicBezTo>
                <a:cubicBezTo>
                  <a:pt x="2627" y="5097"/>
                  <a:pt x="2830" y="5158"/>
                  <a:pt x="3030" y="5158"/>
                </a:cubicBezTo>
                <a:cubicBezTo>
                  <a:pt x="3191" y="5158"/>
                  <a:pt x="3350" y="5118"/>
                  <a:pt x="3487" y="5029"/>
                </a:cubicBezTo>
                <a:cubicBezTo>
                  <a:pt x="3886" y="4763"/>
                  <a:pt x="3940" y="4201"/>
                  <a:pt x="3723" y="3808"/>
                </a:cubicBezTo>
                <a:cubicBezTo>
                  <a:pt x="3487" y="3387"/>
                  <a:pt x="3009" y="3195"/>
                  <a:pt x="2545" y="3195"/>
                </a:cubicBezTo>
                <a:cubicBezTo>
                  <a:pt x="2510" y="3195"/>
                  <a:pt x="2476" y="3196"/>
                  <a:pt x="2442" y="3198"/>
                </a:cubicBezTo>
                <a:cubicBezTo>
                  <a:pt x="2393" y="3202"/>
                  <a:pt x="2345" y="3207"/>
                  <a:pt x="2297" y="3214"/>
                </a:cubicBezTo>
                <a:lnTo>
                  <a:pt x="2297" y="3214"/>
                </a:lnTo>
                <a:cubicBezTo>
                  <a:pt x="2307" y="3198"/>
                  <a:pt x="2317" y="3183"/>
                  <a:pt x="2327" y="3168"/>
                </a:cubicBezTo>
                <a:cubicBezTo>
                  <a:pt x="2623" y="2739"/>
                  <a:pt x="3076" y="2455"/>
                  <a:pt x="3542" y="2250"/>
                </a:cubicBezTo>
                <a:cubicBezTo>
                  <a:pt x="3877" y="2098"/>
                  <a:pt x="4250" y="1980"/>
                  <a:pt x="4619" y="1971"/>
                </a:cubicBezTo>
                <a:lnTo>
                  <a:pt x="4619" y="1971"/>
                </a:lnTo>
                <a:cubicBezTo>
                  <a:pt x="4595" y="2033"/>
                  <a:pt x="4572" y="2096"/>
                  <a:pt x="4551" y="2159"/>
                </a:cubicBezTo>
                <a:cubicBezTo>
                  <a:pt x="4369" y="2679"/>
                  <a:pt x="4285" y="3301"/>
                  <a:pt x="4678" y="3748"/>
                </a:cubicBezTo>
                <a:cubicBezTo>
                  <a:pt x="4823" y="3923"/>
                  <a:pt x="5040" y="4026"/>
                  <a:pt x="5270" y="4032"/>
                </a:cubicBezTo>
                <a:cubicBezTo>
                  <a:pt x="5276" y="4032"/>
                  <a:pt x="5283" y="4032"/>
                  <a:pt x="5290" y="4032"/>
                </a:cubicBezTo>
                <a:cubicBezTo>
                  <a:pt x="5524" y="4032"/>
                  <a:pt x="5740" y="3930"/>
                  <a:pt x="5898" y="3754"/>
                </a:cubicBezTo>
                <a:cubicBezTo>
                  <a:pt x="6224" y="3392"/>
                  <a:pt x="6200" y="2842"/>
                  <a:pt x="5904" y="2467"/>
                </a:cubicBezTo>
                <a:cubicBezTo>
                  <a:pt x="5625" y="2102"/>
                  <a:pt x="5185" y="1919"/>
                  <a:pt x="4734" y="1899"/>
                </a:cubicBezTo>
                <a:lnTo>
                  <a:pt x="4734" y="1899"/>
                </a:lnTo>
                <a:cubicBezTo>
                  <a:pt x="4789" y="1768"/>
                  <a:pt x="4851" y="1639"/>
                  <a:pt x="4919" y="1512"/>
                </a:cubicBezTo>
                <a:cubicBezTo>
                  <a:pt x="5167" y="1059"/>
                  <a:pt x="5505" y="648"/>
                  <a:pt x="5946" y="389"/>
                </a:cubicBezTo>
                <a:cubicBezTo>
                  <a:pt x="6276" y="193"/>
                  <a:pt x="6654" y="76"/>
                  <a:pt x="7031" y="76"/>
                </a:cubicBezTo>
                <a:cubicBezTo>
                  <a:pt x="7166" y="76"/>
                  <a:pt x="7300" y="91"/>
                  <a:pt x="7433" y="123"/>
                </a:cubicBezTo>
                <a:cubicBezTo>
                  <a:pt x="7892" y="238"/>
                  <a:pt x="8267" y="564"/>
                  <a:pt x="8454" y="993"/>
                </a:cubicBezTo>
                <a:cubicBezTo>
                  <a:pt x="8496" y="1085"/>
                  <a:pt x="8526" y="1183"/>
                  <a:pt x="8543" y="1281"/>
                </a:cubicBezTo>
                <a:lnTo>
                  <a:pt x="8543" y="1281"/>
                </a:lnTo>
                <a:cubicBezTo>
                  <a:pt x="8325" y="1317"/>
                  <a:pt x="8113" y="1390"/>
                  <a:pt x="7916" y="1500"/>
                </a:cubicBezTo>
                <a:cubicBezTo>
                  <a:pt x="7795" y="1561"/>
                  <a:pt x="7687" y="1639"/>
                  <a:pt x="7584" y="1724"/>
                </a:cubicBezTo>
                <a:cubicBezTo>
                  <a:pt x="7505" y="1784"/>
                  <a:pt x="7451" y="1869"/>
                  <a:pt x="7433" y="1966"/>
                </a:cubicBezTo>
                <a:cubicBezTo>
                  <a:pt x="7397" y="2141"/>
                  <a:pt x="7463" y="2322"/>
                  <a:pt x="7608" y="2431"/>
                </a:cubicBezTo>
                <a:cubicBezTo>
                  <a:pt x="7693" y="2498"/>
                  <a:pt x="7780" y="2527"/>
                  <a:pt x="7866" y="2527"/>
                </a:cubicBezTo>
                <a:cubicBezTo>
                  <a:pt x="8188" y="2527"/>
                  <a:pt x="8490" y="2120"/>
                  <a:pt x="8581" y="1839"/>
                </a:cubicBezTo>
                <a:cubicBezTo>
                  <a:pt x="8633" y="1678"/>
                  <a:pt x="8645" y="1511"/>
                  <a:pt x="8626" y="1347"/>
                </a:cubicBezTo>
                <a:lnTo>
                  <a:pt x="8626" y="1347"/>
                </a:lnTo>
                <a:cubicBezTo>
                  <a:pt x="8659" y="1343"/>
                  <a:pt x="8693" y="1340"/>
                  <a:pt x="8726" y="1337"/>
                </a:cubicBezTo>
                <a:cubicBezTo>
                  <a:pt x="8776" y="1332"/>
                  <a:pt x="8826" y="1330"/>
                  <a:pt x="8875" y="1330"/>
                </a:cubicBezTo>
                <a:cubicBezTo>
                  <a:pt x="9067" y="1330"/>
                  <a:pt x="9257" y="1366"/>
                  <a:pt x="9439" y="1428"/>
                </a:cubicBezTo>
                <a:cubicBezTo>
                  <a:pt x="9444" y="1430"/>
                  <a:pt x="9449" y="1431"/>
                  <a:pt x="9454" y="1431"/>
                </a:cubicBezTo>
                <a:cubicBezTo>
                  <a:pt x="9490" y="1431"/>
                  <a:pt x="9501" y="1371"/>
                  <a:pt x="9463" y="1355"/>
                </a:cubicBezTo>
                <a:cubicBezTo>
                  <a:pt x="9263" y="1290"/>
                  <a:pt x="9056" y="1257"/>
                  <a:pt x="8850" y="1257"/>
                </a:cubicBezTo>
                <a:cubicBezTo>
                  <a:pt x="8772" y="1257"/>
                  <a:pt x="8693" y="1261"/>
                  <a:pt x="8615" y="1271"/>
                </a:cubicBezTo>
                <a:lnTo>
                  <a:pt x="8615" y="1271"/>
                </a:lnTo>
                <a:cubicBezTo>
                  <a:pt x="8565" y="984"/>
                  <a:pt x="8419" y="712"/>
                  <a:pt x="8218" y="503"/>
                </a:cubicBezTo>
                <a:cubicBezTo>
                  <a:pt x="7906" y="176"/>
                  <a:pt x="7473" y="0"/>
                  <a:pt x="702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11321104" y="2468440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1834653" y="1889822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10091716" y="1889828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9819820" y="5480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2346666" y="362262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858853" y="474956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46733" y="5932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46733" y="6054998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2463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3" name="Google Shape;163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42331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40" lvl="1" indent="-42331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4827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273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"/>
          <p:cNvSpPr/>
          <p:nvPr/>
        </p:nvSpPr>
        <p:spPr>
          <a:xfrm rot="10800000" flipH="1">
            <a:off x="-502932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13"/>
          <p:cNvSpPr txBox="1">
            <a:spLocks noGrp="1"/>
          </p:cNvSpPr>
          <p:nvPr>
            <p:ph type="subTitle" idx="1"/>
          </p:nvPr>
        </p:nvSpPr>
        <p:spPr>
          <a:xfrm>
            <a:off x="1536867" y="3896617"/>
            <a:ext cx="24260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2"/>
          </p:nvPr>
        </p:nvSpPr>
        <p:spPr>
          <a:xfrm>
            <a:off x="1459267" y="3285033"/>
            <a:ext cx="25812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3"/>
          </p:nvPr>
        </p:nvSpPr>
        <p:spPr>
          <a:xfrm>
            <a:off x="4883233" y="3896617"/>
            <a:ext cx="24260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4"/>
          </p:nvPr>
        </p:nvSpPr>
        <p:spPr>
          <a:xfrm>
            <a:off x="4805633" y="3285033"/>
            <a:ext cx="25812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5"/>
          </p:nvPr>
        </p:nvSpPr>
        <p:spPr>
          <a:xfrm>
            <a:off x="8229600" y="3896617"/>
            <a:ext cx="24260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6"/>
          </p:nvPr>
        </p:nvSpPr>
        <p:spPr>
          <a:xfrm>
            <a:off x="8152000" y="3285033"/>
            <a:ext cx="25812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hasCustomPrompt="1"/>
          </p:nvPr>
        </p:nvSpPr>
        <p:spPr>
          <a:xfrm flipH="1">
            <a:off x="2167867" y="2219117"/>
            <a:ext cx="1164000" cy="9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5514233" y="2219117"/>
            <a:ext cx="1164000" cy="9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8860600" y="2219117"/>
            <a:ext cx="1164000" cy="9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/>
          <p:nvPr/>
        </p:nvSpPr>
        <p:spPr>
          <a:xfrm>
            <a:off x="9130625" y="-79646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3"/>
          <p:cNvSpPr/>
          <p:nvPr/>
        </p:nvSpPr>
        <p:spPr>
          <a:xfrm>
            <a:off x="926420" y="2994990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3"/>
          <p:cNvSpPr/>
          <p:nvPr/>
        </p:nvSpPr>
        <p:spPr>
          <a:xfrm>
            <a:off x="2167533" y="44382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3"/>
          <p:cNvSpPr/>
          <p:nvPr/>
        </p:nvSpPr>
        <p:spPr>
          <a:xfrm>
            <a:off x="485853" y="22294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3"/>
          <p:cNvSpPr/>
          <p:nvPr/>
        </p:nvSpPr>
        <p:spPr>
          <a:xfrm>
            <a:off x="485864" y="4498898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3"/>
          <p:cNvSpPr/>
          <p:nvPr/>
        </p:nvSpPr>
        <p:spPr>
          <a:xfrm>
            <a:off x="10966481" y="2869498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3"/>
          <p:cNvSpPr/>
          <p:nvPr/>
        </p:nvSpPr>
        <p:spPr>
          <a:xfrm>
            <a:off x="11368734" y="3978132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3"/>
          <p:cNvSpPr/>
          <p:nvPr/>
        </p:nvSpPr>
        <p:spPr>
          <a:xfrm>
            <a:off x="9951320" y="1101756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3"/>
          <p:cNvSpPr/>
          <p:nvPr/>
        </p:nvSpPr>
        <p:spPr>
          <a:xfrm>
            <a:off x="11656755" y="15540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3"/>
          <p:cNvSpPr/>
          <p:nvPr/>
        </p:nvSpPr>
        <p:spPr>
          <a:xfrm>
            <a:off x="9252955" y="3736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3"/>
          <p:cNvSpPr/>
          <p:nvPr/>
        </p:nvSpPr>
        <p:spPr>
          <a:xfrm>
            <a:off x="10966466" y="46732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13"/>
          <p:cNvSpPr/>
          <p:nvPr/>
        </p:nvSpPr>
        <p:spPr>
          <a:xfrm>
            <a:off x="-46733" y="5932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3"/>
          <p:cNvSpPr/>
          <p:nvPr/>
        </p:nvSpPr>
        <p:spPr>
          <a:xfrm>
            <a:off x="-46733" y="6054998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9"/>
          </p:nvPr>
        </p:nvSpPr>
        <p:spPr>
          <a:xfrm>
            <a:off x="961400" y="723333"/>
            <a:ext cx="1026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6701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4"/>
          <p:cNvSpPr txBox="1">
            <a:spLocks noGrp="1"/>
          </p:cNvSpPr>
          <p:nvPr>
            <p:ph type="title" hasCustomPrompt="1"/>
          </p:nvPr>
        </p:nvSpPr>
        <p:spPr>
          <a:xfrm flipH="1">
            <a:off x="6953684" y="985084"/>
            <a:ext cx="2842400" cy="1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2" name="Google Shape;192;p14"/>
          <p:cNvSpPr txBox="1">
            <a:spLocks noGrp="1"/>
          </p:cNvSpPr>
          <p:nvPr>
            <p:ph type="title" idx="2"/>
          </p:nvPr>
        </p:nvSpPr>
        <p:spPr>
          <a:xfrm>
            <a:off x="6203884" y="2802667"/>
            <a:ext cx="4342000" cy="894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latin typeface="Allerta"/>
                <a:ea typeface="Allerta"/>
                <a:cs typeface="Allerta"/>
                <a:sym typeface="Aller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3" name="Google Shape;193;p14"/>
          <p:cNvSpPr txBox="1">
            <a:spLocks noGrp="1"/>
          </p:cNvSpPr>
          <p:nvPr>
            <p:ph type="subTitle" idx="1"/>
          </p:nvPr>
        </p:nvSpPr>
        <p:spPr>
          <a:xfrm>
            <a:off x="6203884" y="3900633"/>
            <a:ext cx="43420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4"/>
          <p:cNvSpPr/>
          <p:nvPr/>
        </p:nvSpPr>
        <p:spPr>
          <a:xfrm>
            <a:off x="10064292" y="-79646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4"/>
          <p:cNvSpPr/>
          <p:nvPr/>
        </p:nvSpPr>
        <p:spPr>
          <a:xfrm rot="10800000" flipH="1">
            <a:off x="-502932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4"/>
          <p:cNvSpPr/>
          <p:nvPr/>
        </p:nvSpPr>
        <p:spPr>
          <a:xfrm flipH="1">
            <a:off x="146113" y="5835802"/>
            <a:ext cx="11331895" cy="166476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7" name="Google Shape;197;p14"/>
          <p:cNvGrpSpPr/>
          <p:nvPr/>
        </p:nvGrpSpPr>
        <p:grpSpPr>
          <a:xfrm flipH="1">
            <a:off x="7882326" y="3903901"/>
            <a:ext cx="4745175" cy="3345683"/>
            <a:chOff x="-212950" y="2797175"/>
            <a:chExt cx="3558881" cy="2509262"/>
          </a:xfrm>
        </p:grpSpPr>
        <p:sp>
          <p:nvSpPr>
            <p:cNvPr id="198" name="Google Shape;198;p14"/>
            <p:cNvSpPr/>
            <p:nvPr/>
          </p:nvSpPr>
          <p:spPr>
            <a:xfrm>
              <a:off x="-212950" y="2798072"/>
              <a:ext cx="599873" cy="1365844"/>
            </a:xfrm>
            <a:custGeom>
              <a:avLst/>
              <a:gdLst/>
              <a:ahLst/>
              <a:cxnLst/>
              <a:rect l="l" t="t" r="r" b="b"/>
              <a:pathLst>
                <a:path w="4013" h="9137" extrusionOk="0">
                  <a:moveTo>
                    <a:pt x="3578" y="0"/>
                  </a:moveTo>
                  <a:lnTo>
                    <a:pt x="3529" y="31"/>
                  </a:lnTo>
                  <a:cubicBezTo>
                    <a:pt x="1282" y="1595"/>
                    <a:pt x="1" y="4465"/>
                    <a:pt x="357" y="7184"/>
                  </a:cubicBezTo>
                  <a:cubicBezTo>
                    <a:pt x="454" y="7976"/>
                    <a:pt x="472" y="8145"/>
                    <a:pt x="454" y="8749"/>
                  </a:cubicBezTo>
                  <a:cubicBezTo>
                    <a:pt x="454" y="8810"/>
                    <a:pt x="448" y="8876"/>
                    <a:pt x="448" y="8949"/>
                  </a:cubicBezTo>
                  <a:cubicBezTo>
                    <a:pt x="448" y="9009"/>
                    <a:pt x="442" y="9070"/>
                    <a:pt x="442" y="9136"/>
                  </a:cubicBezTo>
                  <a:cubicBezTo>
                    <a:pt x="472" y="9064"/>
                    <a:pt x="508" y="8985"/>
                    <a:pt x="551" y="8913"/>
                  </a:cubicBezTo>
                  <a:cubicBezTo>
                    <a:pt x="931" y="8194"/>
                    <a:pt x="1602" y="7668"/>
                    <a:pt x="2158" y="7064"/>
                  </a:cubicBezTo>
                  <a:cubicBezTo>
                    <a:pt x="3227" y="5891"/>
                    <a:pt x="3850" y="4339"/>
                    <a:pt x="3952" y="2756"/>
                  </a:cubicBezTo>
                  <a:cubicBezTo>
                    <a:pt x="4013" y="1843"/>
                    <a:pt x="3898" y="931"/>
                    <a:pt x="3602" y="67"/>
                  </a:cubicBezTo>
                  <a:cubicBezTo>
                    <a:pt x="3596" y="43"/>
                    <a:pt x="3584" y="18"/>
                    <a:pt x="35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4"/>
            <p:cNvSpPr/>
            <p:nvPr/>
          </p:nvSpPr>
          <p:spPr>
            <a:xfrm>
              <a:off x="-147027" y="2797175"/>
              <a:ext cx="472514" cy="1366741"/>
            </a:xfrm>
            <a:custGeom>
              <a:avLst/>
              <a:gdLst/>
              <a:ahLst/>
              <a:cxnLst/>
              <a:rect l="l" t="t" r="r" b="b"/>
              <a:pathLst>
                <a:path w="3161" h="9143" extrusionOk="0">
                  <a:moveTo>
                    <a:pt x="3137" y="0"/>
                  </a:moveTo>
                  <a:cubicBezTo>
                    <a:pt x="3125" y="12"/>
                    <a:pt x="3107" y="24"/>
                    <a:pt x="3088" y="30"/>
                  </a:cubicBezTo>
                  <a:cubicBezTo>
                    <a:pt x="2732" y="1529"/>
                    <a:pt x="2273" y="3257"/>
                    <a:pt x="1693" y="4864"/>
                  </a:cubicBezTo>
                  <a:cubicBezTo>
                    <a:pt x="1191" y="6248"/>
                    <a:pt x="629" y="7613"/>
                    <a:pt x="7" y="8955"/>
                  </a:cubicBezTo>
                  <a:cubicBezTo>
                    <a:pt x="7" y="9015"/>
                    <a:pt x="1" y="9076"/>
                    <a:pt x="1" y="9142"/>
                  </a:cubicBezTo>
                  <a:cubicBezTo>
                    <a:pt x="31" y="9070"/>
                    <a:pt x="67" y="8991"/>
                    <a:pt x="110" y="8919"/>
                  </a:cubicBezTo>
                  <a:cubicBezTo>
                    <a:pt x="714" y="7601"/>
                    <a:pt x="1270" y="6260"/>
                    <a:pt x="1759" y="4900"/>
                  </a:cubicBezTo>
                  <a:cubicBezTo>
                    <a:pt x="2345" y="3293"/>
                    <a:pt x="2798" y="1571"/>
                    <a:pt x="3161" y="73"/>
                  </a:cubicBezTo>
                  <a:lnTo>
                    <a:pt x="31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4"/>
            <p:cNvSpPr/>
            <p:nvPr/>
          </p:nvSpPr>
          <p:spPr>
            <a:xfrm>
              <a:off x="-147027" y="3209905"/>
              <a:ext cx="524983" cy="954013"/>
            </a:xfrm>
            <a:custGeom>
              <a:avLst/>
              <a:gdLst/>
              <a:ahLst/>
              <a:cxnLst/>
              <a:rect l="l" t="t" r="r" b="b"/>
              <a:pathLst>
                <a:path w="3512" h="6382" extrusionOk="0">
                  <a:moveTo>
                    <a:pt x="3511" y="1"/>
                  </a:moveTo>
                  <a:lnTo>
                    <a:pt x="3511" y="1"/>
                  </a:lnTo>
                  <a:cubicBezTo>
                    <a:pt x="1820" y="1136"/>
                    <a:pt x="581" y="2955"/>
                    <a:pt x="230" y="4955"/>
                  </a:cubicBezTo>
                  <a:cubicBezTo>
                    <a:pt x="176" y="5306"/>
                    <a:pt x="104" y="5650"/>
                    <a:pt x="13" y="5994"/>
                  </a:cubicBezTo>
                  <a:cubicBezTo>
                    <a:pt x="13" y="6055"/>
                    <a:pt x="7" y="6121"/>
                    <a:pt x="7" y="6194"/>
                  </a:cubicBezTo>
                  <a:cubicBezTo>
                    <a:pt x="7" y="6254"/>
                    <a:pt x="1" y="6315"/>
                    <a:pt x="1" y="6381"/>
                  </a:cubicBezTo>
                  <a:cubicBezTo>
                    <a:pt x="31" y="6309"/>
                    <a:pt x="67" y="6230"/>
                    <a:pt x="110" y="6158"/>
                  </a:cubicBezTo>
                  <a:cubicBezTo>
                    <a:pt x="490" y="5439"/>
                    <a:pt x="1161" y="4913"/>
                    <a:pt x="1717" y="4309"/>
                  </a:cubicBezTo>
                  <a:cubicBezTo>
                    <a:pt x="2786" y="3136"/>
                    <a:pt x="3409" y="1584"/>
                    <a:pt x="3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4"/>
            <p:cNvSpPr/>
            <p:nvPr/>
          </p:nvSpPr>
          <p:spPr>
            <a:xfrm>
              <a:off x="-86486" y="4148375"/>
              <a:ext cx="3432417" cy="1158060"/>
            </a:xfrm>
            <a:custGeom>
              <a:avLst/>
              <a:gdLst/>
              <a:ahLst/>
              <a:cxnLst/>
              <a:rect l="l" t="t" r="r" b="b"/>
              <a:pathLst>
                <a:path w="22962" h="7747" extrusionOk="0">
                  <a:moveTo>
                    <a:pt x="4982" y="0"/>
                  </a:moveTo>
                  <a:cubicBezTo>
                    <a:pt x="4321" y="0"/>
                    <a:pt x="3666" y="90"/>
                    <a:pt x="3034" y="260"/>
                  </a:cubicBezTo>
                  <a:lnTo>
                    <a:pt x="3022" y="260"/>
                  </a:lnTo>
                  <a:lnTo>
                    <a:pt x="2961" y="278"/>
                  </a:lnTo>
                  <a:cubicBezTo>
                    <a:pt x="2399" y="441"/>
                    <a:pt x="1850" y="653"/>
                    <a:pt x="1324" y="919"/>
                  </a:cubicBezTo>
                  <a:lnTo>
                    <a:pt x="1288" y="937"/>
                  </a:lnTo>
                  <a:lnTo>
                    <a:pt x="1421" y="387"/>
                  </a:lnTo>
                  <a:cubicBezTo>
                    <a:pt x="1303" y="371"/>
                    <a:pt x="1185" y="363"/>
                    <a:pt x="1068" y="363"/>
                  </a:cubicBezTo>
                  <a:cubicBezTo>
                    <a:pt x="702" y="363"/>
                    <a:pt x="339" y="440"/>
                    <a:pt x="1" y="586"/>
                  </a:cubicBezTo>
                  <a:lnTo>
                    <a:pt x="1" y="7746"/>
                  </a:lnTo>
                  <a:lnTo>
                    <a:pt x="22961" y="7746"/>
                  </a:lnTo>
                  <a:cubicBezTo>
                    <a:pt x="22647" y="7227"/>
                    <a:pt x="22303" y="6737"/>
                    <a:pt x="21922" y="6278"/>
                  </a:cubicBezTo>
                  <a:cubicBezTo>
                    <a:pt x="21868" y="6212"/>
                    <a:pt x="21813" y="6145"/>
                    <a:pt x="21759" y="6079"/>
                  </a:cubicBezTo>
                  <a:cubicBezTo>
                    <a:pt x="21112" y="5324"/>
                    <a:pt x="20369" y="4641"/>
                    <a:pt x="19493" y="4170"/>
                  </a:cubicBezTo>
                  <a:cubicBezTo>
                    <a:pt x="19161" y="3988"/>
                    <a:pt x="18810" y="3837"/>
                    <a:pt x="18448" y="3722"/>
                  </a:cubicBezTo>
                  <a:cubicBezTo>
                    <a:pt x="17874" y="3124"/>
                    <a:pt x="17185" y="2641"/>
                    <a:pt x="16423" y="2302"/>
                  </a:cubicBezTo>
                  <a:lnTo>
                    <a:pt x="16423" y="2302"/>
                  </a:lnTo>
                  <a:lnTo>
                    <a:pt x="17197" y="3450"/>
                  </a:lnTo>
                  <a:cubicBezTo>
                    <a:pt x="17136" y="3444"/>
                    <a:pt x="17076" y="3432"/>
                    <a:pt x="17016" y="3426"/>
                  </a:cubicBezTo>
                  <a:cubicBezTo>
                    <a:pt x="16514" y="3076"/>
                    <a:pt x="15535" y="2484"/>
                    <a:pt x="14520" y="2411"/>
                  </a:cubicBezTo>
                  <a:lnTo>
                    <a:pt x="14520" y="2411"/>
                  </a:lnTo>
                  <a:lnTo>
                    <a:pt x="14925" y="3408"/>
                  </a:lnTo>
                  <a:cubicBezTo>
                    <a:pt x="14834" y="3414"/>
                    <a:pt x="14750" y="3420"/>
                    <a:pt x="14659" y="3426"/>
                  </a:cubicBezTo>
                  <a:cubicBezTo>
                    <a:pt x="14001" y="2901"/>
                    <a:pt x="12569" y="1976"/>
                    <a:pt x="10369" y="1680"/>
                  </a:cubicBezTo>
                  <a:lnTo>
                    <a:pt x="10369" y="1680"/>
                  </a:lnTo>
                  <a:lnTo>
                    <a:pt x="12375" y="3656"/>
                  </a:lnTo>
                  <a:lnTo>
                    <a:pt x="12393" y="3674"/>
                  </a:lnTo>
                  <a:lnTo>
                    <a:pt x="12387" y="3674"/>
                  </a:lnTo>
                  <a:lnTo>
                    <a:pt x="12109" y="3432"/>
                  </a:lnTo>
                  <a:cubicBezTo>
                    <a:pt x="12043" y="3372"/>
                    <a:pt x="11976" y="3312"/>
                    <a:pt x="11904" y="3251"/>
                  </a:cubicBezTo>
                  <a:cubicBezTo>
                    <a:pt x="10623" y="2133"/>
                    <a:pt x="9275" y="1046"/>
                    <a:pt x="7674" y="466"/>
                  </a:cubicBezTo>
                  <a:cubicBezTo>
                    <a:pt x="6853" y="164"/>
                    <a:pt x="5982" y="6"/>
                    <a:pt x="5106" y="0"/>
                  </a:cubicBezTo>
                  <a:lnTo>
                    <a:pt x="5046" y="0"/>
                  </a:lnTo>
                  <a:cubicBezTo>
                    <a:pt x="5025" y="0"/>
                    <a:pt x="5003" y="0"/>
                    <a:pt x="4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4"/>
            <p:cNvSpPr/>
            <p:nvPr/>
          </p:nvSpPr>
          <p:spPr>
            <a:xfrm>
              <a:off x="103211" y="4286500"/>
              <a:ext cx="630517" cy="1019936"/>
            </a:xfrm>
            <a:custGeom>
              <a:avLst/>
              <a:gdLst/>
              <a:ahLst/>
              <a:cxnLst/>
              <a:rect l="l" t="t" r="r" b="b"/>
              <a:pathLst>
                <a:path w="4218" h="6823" extrusionOk="0">
                  <a:moveTo>
                    <a:pt x="61" y="1"/>
                  </a:moveTo>
                  <a:lnTo>
                    <a:pt x="1" y="25"/>
                  </a:lnTo>
                  <a:cubicBezTo>
                    <a:pt x="840" y="587"/>
                    <a:pt x="1584" y="1270"/>
                    <a:pt x="2206" y="2067"/>
                  </a:cubicBezTo>
                  <a:cubicBezTo>
                    <a:pt x="3275" y="3445"/>
                    <a:pt x="3952" y="5088"/>
                    <a:pt x="4164" y="6822"/>
                  </a:cubicBezTo>
                  <a:lnTo>
                    <a:pt x="4218" y="6822"/>
                  </a:lnTo>
                  <a:cubicBezTo>
                    <a:pt x="4007" y="5076"/>
                    <a:pt x="3324" y="3421"/>
                    <a:pt x="2248" y="2031"/>
                  </a:cubicBezTo>
                  <a:cubicBezTo>
                    <a:pt x="1632" y="1240"/>
                    <a:pt x="889" y="557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356139" y="4188138"/>
              <a:ext cx="446355" cy="1118297"/>
            </a:xfrm>
            <a:custGeom>
              <a:avLst/>
              <a:gdLst/>
              <a:ahLst/>
              <a:cxnLst/>
              <a:rect l="l" t="t" r="r" b="b"/>
              <a:pathLst>
                <a:path w="2986" h="7481" extrusionOk="0">
                  <a:moveTo>
                    <a:pt x="61" y="0"/>
                  </a:moveTo>
                  <a:lnTo>
                    <a:pt x="0" y="18"/>
                  </a:lnTo>
                  <a:cubicBezTo>
                    <a:pt x="447" y="441"/>
                    <a:pt x="846" y="913"/>
                    <a:pt x="1197" y="1420"/>
                  </a:cubicBezTo>
                  <a:cubicBezTo>
                    <a:pt x="2671" y="3565"/>
                    <a:pt x="2931" y="5885"/>
                    <a:pt x="2882" y="7480"/>
                  </a:cubicBezTo>
                  <a:lnTo>
                    <a:pt x="2937" y="7480"/>
                  </a:lnTo>
                  <a:cubicBezTo>
                    <a:pt x="2985" y="5879"/>
                    <a:pt x="2719" y="3547"/>
                    <a:pt x="1239" y="1390"/>
                  </a:cubicBezTo>
                  <a:cubicBezTo>
                    <a:pt x="895" y="888"/>
                    <a:pt x="496" y="423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666769" y="4148375"/>
              <a:ext cx="217945" cy="1158060"/>
            </a:xfrm>
            <a:custGeom>
              <a:avLst/>
              <a:gdLst/>
              <a:ahLst/>
              <a:cxnLst/>
              <a:rect l="l" t="t" r="r" b="b"/>
              <a:pathLst>
                <a:path w="1458" h="7747" extrusionOk="0">
                  <a:moveTo>
                    <a:pt x="1" y="0"/>
                  </a:moveTo>
                  <a:cubicBezTo>
                    <a:pt x="357" y="822"/>
                    <a:pt x="714" y="1662"/>
                    <a:pt x="950" y="2538"/>
                  </a:cubicBezTo>
                  <a:cubicBezTo>
                    <a:pt x="1403" y="4242"/>
                    <a:pt x="1403" y="6043"/>
                    <a:pt x="950" y="7746"/>
                  </a:cubicBezTo>
                  <a:lnTo>
                    <a:pt x="1004" y="7746"/>
                  </a:lnTo>
                  <a:cubicBezTo>
                    <a:pt x="1457" y="6037"/>
                    <a:pt x="1451" y="4236"/>
                    <a:pt x="998" y="2526"/>
                  </a:cubicBezTo>
                  <a:cubicBezTo>
                    <a:pt x="762" y="1656"/>
                    <a:pt x="412" y="816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4"/>
            <p:cNvSpPr/>
            <p:nvPr/>
          </p:nvSpPr>
          <p:spPr>
            <a:xfrm>
              <a:off x="1692834" y="4635249"/>
              <a:ext cx="343361" cy="671188"/>
            </a:xfrm>
            <a:custGeom>
              <a:avLst/>
              <a:gdLst/>
              <a:ahLst/>
              <a:cxnLst/>
              <a:rect l="l" t="t" r="r" b="b"/>
              <a:pathLst>
                <a:path w="2297" h="4490" extrusionOk="0">
                  <a:moveTo>
                    <a:pt x="1" y="0"/>
                  </a:moveTo>
                  <a:lnTo>
                    <a:pt x="1" y="0"/>
                  </a:lnTo>
                  <a:cubicBezTo>
                    <a:pt x="1052" y="1323"/>
                    <a:pt x="1814" y="2852"/>
                    <a:pt x="2243" y="4489"/>
                  </a:cubicBezTo>
                  <a:lnTo>
                    <a:pt x="2297" y="4489"/>
                  </a:lnTo>
                  <a:cubicBezTo>
                    <a:pt x="1892" y="2931"/>
                    <a:pt x="1179" y="1462"/>
                    <a:pt x="200" y="17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4"/>
            <p:cNvSpPr/>
            <p:nvPr/>
          </p:nvSpPr>
          <p:spPr>
            <a:xfrm>
              <a:off x="2075814" y="4662306"/>
              <a:ext cx="77880" cy="644131"/>
            </a:xfrm>
            <a:custGeom>
              <a:avLst/>
              <a:gdLst/>
              <a:ahLst/>
              <a:cxnLst/>
              <a:rect l="l" t="t" r="r" b="b"/>
              <a:pathLst>
                <a:path w="521" h="4309" extrusionOk="0">
                  <a:moveTo>
                    <a:pt x="1" y="0"/>
                  </a:moveTo>
                  <a:cubicBezTo>
                    <a:pt x="267" y="550"/>
                    <a:pt x="321" y="1179"/>
                    <a:pt x="387" y="1873"/>
                  </a:cubicBezTo>
                  <a:lnTo>
                    <a:pt x="400" y="2031"/>
                  </a:lnTo>
                  <a:cubicBezTo>
                    <a:pt x="472" y="2792"/>
                    <a:pt x="406" y="3553"/>
                    <a:pt x="309" y="4308"/>
                  </a:cubicBezTo>
                  <a:lnTo>
                    <a:pt x="363" y="4308"/>
                  </a:lnTo>
                  <a:cubicBezTo>
                    <a:pt x="460" y="3553"/>
                    <a:pt x="520" y="2792"/>
                    <a:pt x="454" y="2025"/>
                  </a:cubicBezTo>
                  <a:lnTo>
                    <a:pt x="436" y="1867"/>
                  </a:lnTo>
                  <a:cubicBezTo>
                    <a:pt x="375" y="1203"/>
                    <a:pt x="321" y="562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-153306" y="3244286"/>
              <a:ext cx="867297" cy="1163442"/>
            </a:xfrm>
            <a:custGeom>
              <a:avLst/>
              <a:gdLst/>
              <a:ahLst/>
              <a:cxnLst/>
              <a:rect l="l" t="t" r="r" b="b"/>
              <a:pathLst>
                <a:path w="5802" h="7783" extrusionOk="0">
                  <a:moveTo>
                    <a:pt x="5729" y="0"/>
                  </a:moveTo>
                  <a:lnTo>
                    <a:pt x="5674" y="12"/>
                  </a:lnTo>
                  <a:cubicBezTo>
                    <a:pt x="3058" y="834"/>
                    <a:pt x="979" y="3190"/>
                    <a:pt x="502" y="5891"/>
                  </a:cubicBezTo>
                  <a:cubicBezTo>
                    <a:pt x="351" y="6755"/>
                    <a:pt x="321" y="6876"/>
                    <a:pt x="61" y="7607"/>
                  </a:cubicBezTo>
                  <a:lnTo>
                    <a:pt x="1" y="7783"/>
                  </a:lnTo>
                  <a:cubicBezTo>
                    <a:pt x="55" y="7716"/>
                    <a:pt x="115" y="7656"/>
                    <a:pt x="170" y="7595"/>
                  </a:cubicBezTo>
                  <a:cubicBezTo>
                    <a:pt x="750" y="7027"/>
                    <a:pt x="1553" y="6725"/>
                    <a:pt x="2260" y="6314"/>
                  </a:cubicBezTo>
                  <a:cubicBezTo>
                    <a:pt x="4417" y="5057"/>
                    <a:pt x="5801" y="2568"/>
                    <a:pt x="5729" y="67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-153306" y="3243389"/>
              <a:ext cx="856385" cy="1164339"/>
            </a:xfrm>
            <a:custGeom>
              <a:avLst/>
              <a:gdLst/>
              <a:ahLst/>
              <a:cxnLst/>
              <a:rect l="l" t="t" r="r" b="b"/>
              <a:pathLst>
                <a:path w="5729" h="7789" extrusionOk="0">
                  <a:moveTo>
                    <a:pt x="5729" y="0"/>
                  </a:moveTo>
                  <a:lnTo>
                    <a:pt x="5674" y="18"/>
                  </a:lnTo>
                  <a:cubicBezTo>
                    <a:pt x="4883" y="1341"/>
                    <a:pt x="3934" y="2852"/>
                    <a:pt x="2895" y="4212"/>
                  </a:cubicBezTo>
                  <a:cubicBezTo>
                    <a:pt x="2001" y="5378"/>
                    <a:pt x="1058" y="6520"/>
                    <a:pt x="61" y="7607"/>
                  </a:cubicBezTo>
                  <a:lnTo>
                    <a:pt x="1" y="7789"/>
                  </a:lnTo>
                  <a:cubicBezTo>
                    <a:pt x="55" y="7722"/>
                    <a:pt x="115" y="7662"/>
                    <a:pt x="170" y="7601"/>
                  </a:cubicBezTo>
                  <a:cubicBezTo>
                    <a:pt x="1149" y="6526"/>
                    <a:pt x="2079" y="5408"/>
                    <a:pt x="2949" y="4260"/>
                  </a:cubicBezTo>
                  <a:cubicBezTo>
                    <a:pt x="3988" y="2900"/>
                    <a:pt x="4937" y="1396"/>
                    <a:pt x="5729" y="73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" name="Google Shape;209;p14"/>
          <p:cNvSpPr/>
          <p:nvPr/>
        </p:nvSpPr>
        <p:spPr>
          <a:xfrm flipH="1">
            <a:off x="7499663" y="6134669"/>
            <a:ext cx="592704" cy="264401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4"/>
          <p:cNvSpPr/>
          <p:nvPr/>
        </p:nvSpPr>
        <p:spPr>
          <a:xfrm flipH="1">
            <a:off x="3894066" y="6600433"/>
            <a:ext cx="813503" cy="36286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4"/>
          <p:cNvSpPr/>
          <p:nvPr/>
        </p:nvSpPr>
        <p:spPr>
          <a:xfrm>
            <a:off x="10662185" y="374316"/>
            <a:ext cx="2302169" cy="698065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4"/>
          <p:cNvSpPr/>
          <p:nvPr/>
        </p:nvSpPr>
        <p:spPr>
          <a:xfrm flipH="1">
            <a:off x="785685" y="1232704"/>
            <a:ext cx="1196777" cy="362899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4"/>
          <p:cNvSpPr/>
          <p:nvPr/>
        </p:nvSpPr>
        <p:spPr>
          <a:xfrm>
            <a:off x="2378555" y="8097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4"/>
          <p:cNvSpPr/>
          <p:nvPr/>
        </p:nvSpPr>
        <p:spPr>
          <a:xfrm>
            <a:off x="2761900" y="302828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4"/>
          <p:cNvSpPr/>
          <p:nvPr/>
        </p:nvSpPr>
        <p:spPr>
          <a:xfrm>
            <a:off x="1698320" y="3226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4"/>
          <p:cNvSpPr/>
          <p:nvPr/>
        </p:nvSpPr>
        <p:spPr>
          <a:xfrm>
            <a:off x="10901186" y="4966407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4"/>
          <p:cNvSpPr/>
          <p:nvPr/>
        </p:nvSpPr>
        <p:spPr>
          <a:xfrm>
            <a:off x="5569020" y="5588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4"/>
          <p:cNvSpPr/>
          <p:nvPr/>
        </p:nvSpPr>
        <p:spPr>
          <a:xfrm>
            <a:off x="3981455" y="12964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4"/>
          <p:cNvSpPr/>
          <p:nvPr/>
        </p:nvSpPr>
        <p:spPr>
          <a:xfrm>
            <a:off x="11081282" y="332607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4"/>
          <p:cNvSpPr/>
          <p:nvPr/>
        </p:nvSpPr>
        <p:spPr>
          <a:xfrm>
            <a:off x="4766368" y="1120665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4"/>
          <p:cNvSpPr/>
          <p:nvPr/>
        </p:nvSpPr>
        <p:spPr>
          <a:xfrm>
            <a:off x="9994339" y="53614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4"/>
          <p:cNvSpPr/>
          <p:nvPr/>
        </p:nvSpPr>
        <p:spPr>
          <a:xfrm>
            <a:off x="11195620" y="24530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4"/>
          <p:cNvSpPr/>
          <p:nvPr/>
        </p:nvSpPr>
        <p:spPr>
          <a:xfrm>
            <a:off x="11778288" y="29024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26250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2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"/>
          <p:cNvSpPr txBox="1">
            <a:spLocks noGrp="1"/>
          </p:cNvSpPr>
          <p:nvPr>
            <p:ph type="title" hasCustomPrompt="1"/>
          </p:nvPr>
        </p:nvSpPr>
        <p:spPr>
          <a:xfrm flipH="1">
            <a:off x="4674800" y="985084"/>
            <a:ext cx="2842400" cy="1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6" name="Google Shape;226;p15"/>
          <p:cNvSpPr txBox="1">
            <a:spLocks noGrp="1"/>
          </p:cNvSpPr>
          <p:nvPr>
            <p:ph type="title" idx="2"/>
          </p:nvPr>
        </p:nvSpPr>
        <p:spPr>
          <a:xfrm>
            <a:off x="3925000" y="2792767"/>
            <a:ext cx="4342000" cy="894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latin typeface="Allerta"/>
                <a:ea typeface="Allerta"/>
                <a:cs typeface="Allerta"/>
                <a:sym typeface="Aller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7" name="Google Shape;227;p15"/>
          <p:cNvSpPr txBox="1">
            <a:spLocks noGrp="1"/>
          </p:cNvSpPr>
          <p:nvPr>
            <p:ph type="subTitle" idx="1"/>
          </p:nvPr>
        </p:nvSpPr>
        <p:spPr>
          <a:xfrm>
            <a:off x="3925000" y="3900633"/>
            <a:ext cx="43420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5"/>
          <p:cNvSpPr/>
          <p:nvPr/>
        </p:nvSpPr>
        <p:spPr>
          <a:xfrm rot="10800000">
            <a:off x="-15940" y="-411610"/>
            <a:ext cx="12223856" cy="1831545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5"/>
          <p:cNvSpPr/>
          <p:nvPr/>
        </p:nvSpPr>
        <p:spPr>
          <a:xfrm>
            <a:off x="430063" y="5835802"/>
            <a:ext cx="11331895" cy="166476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5"/>
          <p:cNvSpPr/>
          <p:nvPr/>
        </p:nvSpPr>
        <p:spPr>
          <a:xfrm>
            <a:off x="6870900" y="6085399"/>
            <a:ext cx="661165" cy="294933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5"/>
          <p:cNvSpPr/>
          <p:nvPr/>
        </p:nvSpPr>
        <p:spPr>
          <a:xfrm>
            <a:off x="358953" y="7964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5"/>
          <p:cNvSpPr/>
          <p:nvPr/>
        </p:nvSpPr>
        <p:spPr>
          <a:xfrm>
            <a:off x="1172888" y="32878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5"/>
          <p:cNvSpPr/>
          <p:nvPr/>
        </p:nvSpPr>
        <p:spPr>
          <a:xfrm>
            <a:off x="2219972" y="17464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5"/>
          <p:cNvSpPr/>
          <p:nvPr/>
        </p:nvSpPr>
        <p:spPr>
          <a:xfrm>
            <a:off x="2105633" y="93972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5"/>
          <p:cNvSpPr/>
          <p:nvPr/>
        </p:nvSpPr>
        <p:spPr>
          <a:xfrm>
            <a:off x="10693853" y="249672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5"/>
          <p:cNvSpPr/>
          <p:nvPr/>
        </p:nvSpPr>
        <p:spPr>
          <a:xfrm>
            <a:off x="11288969" y="1816636"/>
            <a:ext cx="298633" cy="25601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5"/>
          <p:cNvSpPr/>
          <p:nvPr/>
        </p:nvSpPr>
        <p:spPr>
          <a:xfrm>
            <a:off x="11459988" y="7964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5"/>
          <p:cNvSpPr/>
          <p:nvPr/>
        </p:nvSpPr>
        <p:spPr>
          <a:xfrm>
            <a:off x="9725939" y="44286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5"/>
          <p:cNvSpPr/>
          <p:nvPr/>
        </p:nvSpPr>
        <p:spPr>
          <a:xfrm>
            <a:off x="10301296" y="4100435"/>
            <a:ext cx="181456" cy="191484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15"/>
          <p:cNvSpPr/>
          <p:nvPr/>
        </p:nvSpPr>
        <p:spPr>
          <a:xfrm>
            <a:off x="2175566" y="3432228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5"/>
          <p:cNvSpPr/>
          <p:nvPr/>
        </p:nvSpPr>
        <p:spPr>
          <a:xfrm>
            <a:off x="358955" y="24232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5"/>
          <p:cNvSpPr/>
          <p:nvPr/>
        </p:nvSpPr>
        <p:spPr>
          <a:xfrm>
            <a:off x="1347055" y="6882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5"/>
          <p:cNvSpPr/>
          <p:nvPr/>
        </p:nvSpPr>
        <p:spPr>
          <a:xfrm>
            <a:off x="3606786" y="7233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5"/>
          <p:cNvSpPr/>
          <p:nvPr/>
        </p:nvSpPr>
        <p:spPr>
          <a:xfrm>
            <a:off x="8970539" y="2802890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5" name="Google Shape;245;p15"/>
          <p:cNvGrpSpPr/>
          <p:nvPr/>
        </p:nvGrpSpPr>
        <p:grpSpPr>
          <a:xfrm>
            <a:off x="8398828" y="3978531"/>
            <a:ext cx="3857504" cy="3196396"/>
            <a:chOff x="6299146" y="2859547"/>
            <a:chExt cx="2893128" cy="2397297"/>
          </a:xfrm>
        </p:grpSpPr>
        <p:sp>
          <p:nvSpPr>
            <p:cNvPr id="246" name="Google Shape;246;p15"/>
            <p:cNvSpPr/>
            <p:nvPr/>
          </p:nvSpPr>
          <p:spPr>
            <a:xfrm>
              <a:off x="6299146" y="3795327"/>
              <a:ext cx="2893084" cy="1459721"/>
            </a:xfrm>
            <a:custGeom>
              <a:avLst/>
              <a:gdLst/>
              <a:ahLst/>
              <a:cxnLst/>
              <a:rect l="l" t="t" r="r" b="b"/>
              <a:pathLst>
                <a:path w="19354" h="9765" extrusionOk="0">
                  <a:moveTo>
                    <a:pt x="19354" y="0"/>
                  </a:moveTo>
                  <a:cubicBezTo>
                    <a:pt x="16888" y="453"/>
                    <a:pt x="15469" y="2532"/>
                    <a:pt x="15209" y="2949"/>
                  </a:cubicBezTo>
                  <a:cubicBezTo>
                    <a:pt x="14502" y="1982"/>
                    <a:pt x="13559" y="1227"/>
                    <a:pt x="12466" y="737"/>
                  </a:cubicBezTo>
                  <a:lnTo>
                    <a:pt x="12466" y="737"/>
                  </a:lnTo>
                  <a:lnTo>
                    <a:pt x="13456" y="2206"/>
                  </a:lnTo>
                  <a:cubicBezTo>
                    <a:pt x="13456" y="2206"/>
                    <a:pt x="11988" y="955"/>
                    <a:pt x="10453" y="846"/>
                  </a:cubicBezTo>
                  <a:lnTo>
                    <a:pt x="10453" y="846"/>
                  </a:lnTo>
                  <a:lnTo>
                    <a:pt x="10949" y="2079"/>
                  </a:lnTo>
                  <a:lnTo>
                    <a:pt x="10780" y="2067"/>
                  </a:lnTo>
                  <a:cubicBezTo>
                    <a:pt x="10188" y="1559"/>
                    <a:pt x="8605" y="411"/>
                    <a:pt x="6055" y="73"/>
                  </a:cubicBezTo>
                  <a:lnTo>
                    <a:pt x="6055" y="73"/>
                  </a:lnTo>
                  <a:lnTo>
                    <a:pt x="8182" y="2163"/>
                  </a:lnTo>
                  <a:lnTo>
                    <a:pt x="8188" y="2169"/>
                  </a:lnTo>
                  <a:cubicBezTo>
                    <a:pt x="7571" y="2266"/>
                    <a:pt x="6967" y="2429"/>
                    <a:pt x="6387" y="2659"/>
                  </a:cubicBezTo>
                  <a:lnTo>
                    <a:pt x="6363" y="2671"/>
                  </a:lnTo>
                  <a:cubicBezTo>
                    <a:pt x="5692" y="2943"/>
                    <a:pt x="5058" y="3299"/>
                    <a:pt x="4472" y="3728"/>
                  </a:cubicBezTo>
                  <a:lnTo>
                    <a:pt x="4580" y="1861"/>
                  </a:lnTo>
                  <a:lnTo>
                    <a:pt x="4580" y="1861"/>
                  </a:lnTo>
                  <a:cubicBezTo>
                    <a:pt x="3487" y="2490"/>
                    <a:pt x="3118" y="4562"/>
                    <a:pt x="3118" y="4562"/>
                  </a:cubicBezTo>
                  <a:cubicBezTo>
                    <a:pt x="3007" y="4553"/>
                    <a:pt x="2896" y="4549"/>
                    <a:pt x="2787" y="4549"/>
                  </a:cubicBezTo>
                  <a:cubicBezTo>
                    <a:pt x="1435" y="4549"/>
                    <a:pt x="296" y="5190"/>
                    <a:pt x="296" y="5190"/>
                  </a:cubicBezTo>
                  <a:cubicBezTo>
                    <a:pt x="308" y="5186"/>
                    <a:pt x="324" y="5183"/>
                    <a:pt x="342" y="5183"/>
                  </a:cubicBezTo>
                  <a:cubicBezTo>
                    <a:pt x="697" y="5183"/>
                    <a:pt x="2188" y="6024"/>
                    <a:pt x="2188" y="6024"/>
                  </a:cubicBezTo>
                  <a:lnTo>
                    <a:pt x="2236" y="5994"/>
                  </a:lnTo>
                  <a:lnTo>
                    <a:pt x="2236" y="5994"/>
                  </a:lnTo>
                  <a:cubicBezTo>
                    <a:pt x="1722" y="6683"/>
                    <a:pt x="1287" y="7426"/>
                    <a:pt x="931" y="8205"/>
                  </a:cubicBezTo>
                  <a:cubicBezTo>
                    <a:pt x="858" y="8363"/>
                    <a:pt x="828" y="8453"/>
                    <a:pt x="828" y="8453"/>
                  </a:cubicBezTo>
                  <a:lnTo>
                    <a:pt x="0" y="9764"/>
                  </a:lnTo>
                  <a:lnTo>
                    <a:pt x="19354" y="9764"/>
                  </a:lnTo>
                  <a:lnTo>
                    <a:pt x="193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8785679" y="3798915"/>
              <a:ext cx="406592" cy="1457927"/>
            </a:xfrm>
            <a:custGeom>
              <a:avLst/>
              <a:gdLst/>
              <a:ahLst/>
              <a:cxnLst/>
              <a:rect l="l" t="t" r="r" b="b"/>
              <a:pathLst>
                <a:path w="2720" h="9753" extrusionOk="0">
                  <a:moveTo>
                    <a:pt x="2720" y="0"/>
                  </a:moveTo>
                  <a:cubicBezTo>
                    <a:pt x="2267" y="744"/>
                    <a:pt x="31" y="4665"/>
                    <a:pt x="1" y="9752"/>
                  </a:cubicBezTo>
                  <a:lnTo>
                    <a:pt x="55" y="9752"/>
                  </a:lnTo>
                  <a:cubicBezTo>
                    <a:pt x="85" y="4834"/>
                    <a:pt x="2182" y="1009"/>
                    <a:pt x="2720" y="103"/>
                  </a:cubicBezTo>
                  <a:lnTo>
                    <a:pt x="27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8864308" y="4124943"/>
              <a:ext cx="327965" cy="1131900"/>
            </a:xfrm>
            <a:custGeom>
              <a:avLst/>
              <a:gdLst/>
              <a:ahLst/>
              <a:cxnLst/>
              <a:rect l="l" t="t" r="r" b="b"/>
              <a:pathLst>
                <a:path w="2194" h="7572" extrusionOk="0">
                  <a:moveTo>
                    <a:pt x="2194" y="1"/>
                  </a:moveTo>
                  <a:cubicBezTo>
                    <a:pt x="2018" y="351"/>
                    <a:pt x="1837" y="726"/>
                    <a:pt x="1656" y="1130"/>
                  </a:cubicBezTo>
                  <a:cubicBezTo>
                    <a:pt x="937" y="2756"/>
                    <a:pt x="109" y="5112"/>
                    <a:pt x="0" y="7571"/>
                  </a:cubicBezTo>
                  <a:lnTo>
                    <a:pt x="61" y="7571"/>
                  </a:lnTo>
                  <a:cubicBezTo>
                    <a:pt x="170" y="5118"/>
                    <a:pt x="985" y="2774"/>
                    <a:pt x="1704" y="1155"/>
                  </a:cubicBezTo>
                  <a:cubicBezTo>
                    <a:pt x="1867" y="792"/>
                    <a:pt x="2031" y="442"/>
                    <a:pt x="2194" y="127"/>
                  </a:cubicBezTo>
                  <a:lnTo>
                    <a:pt x="21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5"/>
            <p:cNvSpPr/>
            <p:nvPr/>
          </p:nvSpPr>
          <p:spPr>
            <a:xfrm>
              <a:off x="8982551" y="4466368"/>
              <a:ext cx="209724" cy="790477"/>
            </a:xfrm>
            <a:custGeom>
              <a:avLst/>
              <a:gdLst/>
              <a:ahLst/>
              <a:cxnLst/>
              <a:rect l="l" t="t" r="r" b="b"/>
              <a:pathLst>
                <a:path w="1403" h="5288" extrusionOk="0">
                  <a:moveTo>
                    <a:pt x="1403" y="1"/>
                  </a:moveTo>
                  <a:cubicBezTo>
                    <a:pt x="672" y="1553"/>
                    <a:pt x="1" y="3505"/>
                    <a:pt x="61" y="5287"/>
                  </a:cubicBezTo>
                  <a:lnTo>
                    <a:pt x="116" y="5287"/>
                  </a:lnTo>
                  <a:cubicBezTo>
                    <a:pt x="55" y="3553"/>
                    <a:pt x="696" y="1662"/>
                    <a:pt x="1403" y="133"/>
                  </a:cubicBezTo>
                  <a:lnTo>
                    <a:pt x="14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8585220" y="2859547"/>
              <a:ext cx="533951" cy="1444324"/>
            </a:xfrm>
            <a:custGeom>
              <a:avLst/>
              <a:gdLst/>
              <a:ahLst/>
              <a:cxnLst/>
              <a:rect l="l" t="t" r="r" b="b"/>
              <a:pathLst>
                <a:path w="3572" h="9662" extrusionOk="0">
                  <a:moveTo>
                    <a:pt x="1728" y="0"/>
                  </a:moveTo>
                  <a:lnTo>
                    <a:pt x="1680" y="55"/>
                  </a:lnTo>
                  <a:cubicBezTo>
                    <a:pt x="1112" y="768"/>
                    <a:pt x="689" y="1590"/>
                    <a:pt x="441" y="2466"/>
                  </a:cubicBezTo>
                  <a:cubicBezTo>
                    <a:pt x="0" y="3988"/>
                    <a:pt x="55" y="5662"/>
                    <a:pt x="665" y="7130"/>
                  </a:cubicBezTo>
                  <a:cubicBezTo>
                    <a:pt x="985" y="7886"/>
                    <a:pt x="1438" y="8611"/>
                    <a:pt x="1553" y="9414"/>
                  </a:cubicBezTo>
                  <a:cubicBezTo>
                    <a:pt x="1565" y="9493"/>
                    <a:pt x="1571" y="9577"/>
                    <a:pt x="1577" y="9662"/>
                  </a:cubicBezTo>
                  <a:cubicBezTo>
                    <a:pt x="1595" y="9602"/>
                    <a:pt x="1620" y="9541"/>
                    <a:pt x="1638" y="9487"/>
                  </a:cubicBezTo>
                  <a:cubicBezTo>
                    <a:pt x="1656" y="9414"/>
                    <a:pt x="1680" y="9354"/>
                    <a:pt x="1698" y="9293"/>
                  </a:cubicBezTo>
                  <a:cubicBezTo>
                    <a:pt x="1885" y="8725"/>
                    <a:pt x="1958" y="8562"/>
                    <a:pt x="2321" y="7855"/>
                  </a:cubicBezTo>
                  <a:cubicBezTo>
                    <a:pt x="3571" y="5414"/>
                    <a:pt x="3348" y="2284"/>
                    <a:pt x="1759" y="49"/>
                  </a:cubicBez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5"/>
            <p:cNvSpPr/>
            <p:nvPr/>
          </p:nvSpPr>
          <p:spPr>
            <a:xfrm>
              <a:off x="8788370" y="2859547"/>
              <a:ext cx="59793" cy="1444324"/>
            </a:xfrm>
            <a:custGeom>
              <a:avLst/>
              <a:gdLst/>
              <a:ahLst/>
              <a:cxnLst/>
              <a:rect l="l" t="t" r="r" b="b"/>
              <a:pathLst>
                <a:path w="400" h="9662" extrusionOk="0">
                  <a:moveTo>
                    <a:pt x="369" y="0"/>
                  </a:moveTo>
                  <a:lnTo>
                    <a:pt x="321" y="61"/>
                  </a:lnTo>
                  <a:cubicBezTo>
                    <a:pt x="152" y="1590"/>
                    <a:pt x="1" y="3360"/>
                    <a:pt x="1" y="5070"/>
                  </a:cubicBezTo>
                  <a:cubicBezTo>
                    <a:pt x="1" y="6514"/>
                    <a:pt x="67" y="7964"/>
                    <a:pt x="194" y="9414"/>
                  </a:cubicBezTo>
                  <a:cubicBezTo>
                    <a:pt x="206" y="9493"/>
                    <a:pt x="212" y="9577"/>
                    <a:pt x="218" y="9662"/>
                  </a:cubicBezTo>
                  <a:cubicBezTo>
                    <a:pt x="236" y="9602"/>
                    <a:pt x="255" y="9541"/>
                    <a:pt x="273" y="9487"/>
                  </a:cubicBezTo>
                  <a:cubicBezTo>
                    <a:pt x="146" y="8012"/>
                    <a:pt x="79" y="6538"/>
                    <a:pt x="79" y="5064"/>
                  </a:cubicBezTo>
                  <a:cubicBezTo>
                    <a:pt x="73" y="3354"/>
                    <a:pt x="230" y="1577"/>
                    <a:pt x="400" y="49"/>
                  </a:cubicBezTo>
                  <a:cubicBezTo>
                    <a:pt x="388" y="31"/>
                    <a:pt x="375" y="13"/>
                    <a:pt x="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8585220" y="3228029"/>
              <a:ext cx="327965" cy="1075844"/>
            </a:xfrm>
            <a:custGeom>
              <a:avLst/>
              <a:gdLst/>
              <a:ahLst/>
              <a:cxnLst/>
              <a:rect l="l" t="t" r="r" b="b"/>
              <a:pathLst>
                <a:path w="2194" h="7197" extrusionOk="0">
                  <a:moveTo>
                    <a:pt x="441" y="1"/>
                  </a:moveTo>
                  <a:lnTo>
                    <a:pt x="441" y="1"/>
                  </a:lnTo>
                  <a:cubicBezTo>
                    <a:pt x="0" y="1523"/>
                    <a:pt x="55" y="3197"/>
                    <a:pt x="665" y="4665"/>
                  </a:cubicBezTo>
                  <a:cubicBezTo>
                    <a:pt x="985" y="5421"/>
                    <a:pt x="1438" y="6146"/>
                    <a:pt x="1553" y="6949"/>
                  </a:cubicBezTo>
                  <a:cubicBezTo>
                    <a:pt x="1565" y="7028"/>
                    <a:pt x="1571" y="7112"/>
                    <a:pt x="1577" y="7197"/>
                  </a:cubicBezTo>
                  <a:cubicBezTo>
                    <a:pt x="1595" y="7137"/>
                    <a:pt x="1620" y="7076"/>
                    <a:pt x="1638" y="7022"/>
                  </a:cubicBezTo>
                  <a:cubicBezTo>
                    <a:pt x="1656" y="6949"/>
                    <a:pt x="1680" y="6889"/>
                    <a:pt x="1698" y="6828"/>
                  </a:cubicBezTo>
                  <a:cubicBezTo>
                    <a:pt x="1728" y="6478"/>
                    <a:pt x="1777" y="6127"/>
                    <a:pt x="1843" y="5783"/>
                  </a:cubicBezTo>
                  <a:cubicBezTo>
                    <a:pt x="2194" y="3771"/>
                    <a:pt x="1644" y="1638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8193121" y="3149549"/>
              <a:ext cx="646063" cy="1385576"/>
            </a:xfrm>
            <a:custGeom>
              <a:avLst/>
              <a:gdLst/>
              <a:ahLst/>
              <a:cxnLst/>
              <a:rect l="l" t="t" r="r" b="b"/>
              <a:pathLst>
                <a:path w="4322" h="9269" extrusionOk="0">
                  <a:moveTo>
                    <a:pt x="938" y="0"/>
                  </a:moveTo>
                  <a:cubicBezTo>
                    <a:pt x="931" y="24"/>
                    <a:pt x="919" y="42"/>
                    <a:pt x="913" y="66"/>
                  </a:cubicBezTo>
                  <a:cubicBezTo>
                    <a:pt x="1" y="2393"/>
                    <a:pt x="454" y="5202"/>
                    <a:pt x="2061" y="7118"/>
                  </a:cubicBezTo>
                  <a:cubicBezTo>
                    <a:pt x="2587" y="7746"/>
                    <a:pt x="3240" y="8302"/>
                    <a:pt x="3590" y="9033"/>
                  </a:cubicBezTo>
                  <a:cubicBezTo>
                    <a:pt x="3626" y="9112"/>
                    <a:pt x="3657" y="9190"/>
                    <a:pt x="3687" y="9269"/>
                  </a:cubicBezTo>
                  <a:lnTo>
                    <a:pt x="3687" y="9075"/>
                  </a:lnTo>
                  <a:cubicBezTo>
                    <a:pt x="3693" y="8308"/>
                    <a:pt x="3705" y="8181"/>
                    <a:pt x="3856" y="7317"/>
                  </a:cubicBezTo>
                  <a:cubicBezTo>
                    <a:pt x="4321" y="4610"/>
                    <a:pt x="3167" y="1692"/>
                    <a:pt x="986" y="36"/>
                  </a:cubicBezTo>
                  <a:cubicBezTo>
                    <a:pt x="968" y="24"/>
                    <a:pt x="956" y="12"/>
                    <a:pt x="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8329600" y="3150446"/>
              <a:ext cx="414664" cy="1384680"/>
            </a:xfrm>
            <a:custGeom>
              <a:avLst/>
              <a:gdLst/>
              <a:ahLst/>
              <a:cxnLst/>
              <a:rect l="l" t="t" r="r" b="b"/>
              <a:pathLst>
                <a:path w="2774" h="9263" extrusionOk="0">
                  <a:moveTo>
                    <a:pt x="25" y="0"/>
                  </a:moveTo>
                  <a:cubicBezTo>
                    <a:pt x="18" y="18"/>
                    <a:pt x="12" y="42"/>
                    <a:pt x="0" y="67"/>
                  </a:cubicBezTo>
                  <a:cubicBezTo>
                    <a:pt x="296" y="1577"/>
                    <a:pt x="683" y="3311"/>
                    <a:pt x="1191" y="4943"/>
                  </a:cubicBezTo>
                  <a:cubicBezTo>
                    <a:pt x="1626" y="6320"/>
                    <a:pt x="2121" y="7686"/>
                    <a:pt x="2671" y="9027"/>
                  </a:cubicBezTo>
                  <a:cubicBezTo>
                    <a:pt x="2707" y="9106"/>
                    <a:pt x="2744" y="9184"/>
                    <a:pt x="2774" y="9263"/>
                  </a:cubicBezTo>
                  <a:lnTo>
                    <a:pt x="2774" y="9069"/>
                  </a:lnTo>
                  <a:cubicBezTo>
                    <a:pt x="2206" y="7710"/>
                    <a:pt x="1704" y="6314"/>
                    <a:pt x="1263" y="4918"/>
                  </a:cubicBezTo>
                  <a:cubicBezTo>
                    <a:pt x="744" y="3287"/>
                    <a:pt x="363" y="1541"/>
                    <a:pt x="67" y="30"/>
                  </a:cubicBezTo>
                  <a:cubicBezTo>
                    <a:pt x="55" y="18"/>
                    <a:pt x="37" y="6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50581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6"/>
          <p:cNvSpPr/>
          <p:nvPr/>
        </p:nvSpPr>
        <p:spPr>
          <a:xfrm rot="10800000">
            <a:off x="-15940" y="-411610"/>
            <a:ext cx="12223856" cy="1831545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6"/>
          <p:cNvSpPr txBox="1">
            <a:spLocks noGrp="1"/>
          </p:cNvSpPr>
          <p:nvPr>
            <p:ph type="title"/>
          </p:nvPr>
        </p:nvSpPr>
        <p:spPr>
          <a:xfrm>
            <a:off x="961400" y="723333"/>
            <a:ext cx="1026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2758517" y="2686400"/>
            <a:ext cx="3032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2759088" y="2074800"/>
            <a:ext cx="30324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7749560" y="2686400"/>
            <a:ext cx="3032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subTitle" idx="4"/>
          </p:nvPr>
        </p:nvSpPr>
        <p:spPr>
          <a:xfrm>
            <a:off x="7750147" y="2074800"/>
            <a:ext cx="30320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subTitle" idx="5"/>
          </p:nvPr>
        </p:nvSpPr>
        <p:spPr>
          <a:xfrm>
            <a:off x="2758517" y="4607833"/>
            <a:ext cx="3032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subTitle" idx="6"/>
          </p:nvPr>
        </p:nvSpPr>
        <p:spPr>
          <a:xfrm>
            <a:off x="2759088" y="3996233"/>
            <a:ext cx="30324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7"/>
          </p:nvPr>
        </p:nvSpPr>
        <p:spPr>
          <a:xfrm>
            <a:off x="7749560" y="4607833"/>
            <a:ext cx="3032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8"/>
          </p:nvPr>
        </p:nvSpPr>
        <p:spPr>
          <a:xfrm>
            <a:off x="7750147" y="3996233"/>
            <a:ext cx="30320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16"/>
          <p:cNvSpPr/>
          <p:nvPr/>
        </p:nvSpPr>
        <p:spPr>
          <a:xfrm>
            <a:off x="1291655" y="12409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6"/>
          <p:cNvSpPr/>
          <p:nvPr/>
        </p:nvSpPr>
        <p:spPr>
          <a:xfrm>
            <a:off x="546766" y="554895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16"/>
          <p:cNvSpPr/>
          <p:nvPr/>
        </p:nvSpPr>
        <p:spPr>
          <a:xfrm>
            <a:off x="2220263" y="349150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16"/>
          <p:cNvSpPr/>
          <p:nvPr/>
        </p:nvSpPr>
        <p:spPr>
          <a:xfrm>
            <a:off x="481381" y="1419931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16"/>
          <p:cNvSpPr/>
          <p:nvPr/>
        </p:nvSpPr>
        <p:spPr>
          <a:xfrm>
            <a:off x="11128068" y="3621732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16"/>
          <p:cNvSpPr/>
          <p:nvPr/>
        </p:nvSpPr>
        <p:spPr>
          <a:xfrm>
            <a:off x="11668348" y="2859898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16"/>
          <p:cNvSpPr/>
          <p:nvPr/>
        </p:nvSpPr>
        <p:spPr>
          <a:xfrm>
            <a:off x="11800955" y="47305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10956986" y="6151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00664" y="3943798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11598388" y="3930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10313233" y="-143805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/>
          <p:nvPr/>
        </p:nvSpPr>
        <p:spPr>
          <a:xfrm>
            <a:off x="926420" y="33588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22626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7"/>
          <p:cNvSpPr/>
          <p:nvPr/>
        </p:nvSpPr>
        <p:spPr>
          <a:xfrm>
            <a:off x="1330420" y="11748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17"/>
          <p:cNvSpPr/>
          <p:nvPr/>
        </p:nvSpPr>
        <p:spPr>
          <a:xfrm>
            <a:off x="2563630" y="1346998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17"/>
          <p:cNvSpPr/>
          <p:nvPr/>
        </p:nvSpPr>
        <p:spPr>
          <a:xfrm>
            <a:off x="9951320" y="1101756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7"/>
          <p:cNvSpPr/>
          <p:nvPr/>
        </p:nvSpPr>
        <p:spPr>
          <a:xfrm>
            <a:off x="-46733" y="5932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7"/>
          <p:cNvSpPr/>
          <p:nvPr/>
        </p:nvSpPr>
        <p:spPr>
          <a:xfrm>
            <a:off x="-46733" y="6054998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7"/>
          <p:cNvSpPr txBox="1">
            <a:spLocks noGrp="1"/>
          </p:cNvSpPr>
          <p:nvPr>
            <p:ph type="title"/>
          </p:nvPr>
        </p:nvSpPr>
        <p:spPr>
          <a:xfrm>
            <a:off x="961400" y="723333"/>
            <a:ext cx="1026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7"/>
          <p:cNvSpPr txBox="1">
            <a:spLocks noGrp="1"/>
          </p:cNvSpPr>
          <p:nvPr>
            <p:ph type="subTitle" idx="1"/>
          </p:nvPr>
        </p:nvSpPr>
        <p:spPr>
          <a:xfrm>
            <a:off x="1510623" y="2554299"/>
            <a:ext cx="26580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2"/>
          </p:nvPr>
        </p:nvSpPr>
        <p:spPr>
          <a:xfrm>
            <a:off x="1510823" y="1967033"/>
            <a:ext cx="26576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17"/>
          <p:cNvSpPr txBox="1">
            <a:spLocks noGrp="1"/>
          </p:cNvSpPr>
          <p:nvPr>
            <p:ph type="subTitle" idx="3"/>
          </p:nvPr>
        </p:nvSpPr>
        <p:spPr>
          <a:xfrm>
            <a:off x="4767839" y="2554299"/>
            <a:ext cx="26576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17"/>
          <p:cNvSpPr txBox="1">
            <a:spLocks noGrp="1"/>
          </p:cNvSpPr>
          <p:nvPr>
            <p:ph type="subTitle" idx="4"/>
          </p:nvPr>
        </p:nvSpPr>
        <p:spPr>
          <a:xfrm>
            <a:off x="4768039" y="1967033"/>
            <a:ext cx="26572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9" name="Google Shape;289;p17"/>
          <p:cNvSpPr txBox="1">
            <a:spLocks noGrp="1"/>
          </p:cNvSpPr>
          <p:nvPr>
            <p:ph type="subTitle" idx="5"/>
          </p:nvPr>
        </p:nvSpPr>
        <p:spPr>
          <a:xfrm>
            <a:off x="1510623" y="4568799"/>
            <a:ext cx="26580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subTitle" idx="6"/>
          </p:nvPr>
        </p:nvSpPr>
        <p:spPr>
          <a:xfrm>
            <a:off x="1510823" y="3981533"/>
            <a:ext cx="26576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7"/>
          </p:nvPr>
        </p:nvSpPr>
        <p:spPr>
          <a:xfrm>
            <a:off x="4767839" y="4568799"/>
            <a:ext cx="26576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subTitle" idx="8"/>
          </p:nvPr>
        </p:nvSpPr>
        <p:spPr>
          <a:xfrm>
            <a:off x="4767405" y="3981533"/>
            <a:ext cx="26572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9"/>
          </p:nvPr>
        </p:nvSpPr>
        <p:spPr>
          <a:xfrm>
            <a:off x="8024623" y="2554299"/>
            <a:ext cx="26572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subTitle" idx="13"/>
          </p:nvPr>
        </p:nvSpPr>
        <p:spPr>
          <a:xfrm>
            <a:off x="8024823" y="1967033"/>
            <a:ext cx="26568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14"/>
          </p:nvPr>
        </p:nvSpPr>
        <p:spPr>
          <a:xfrm>
            <a:off x="8024623" y="4568799"/>
            <a:ext cx="26572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6" name="Google Shape;296;p17"/>
          <p:cNvSpPr txBox="1">
            <a:spLocks noGrp="1"/>
          </p:cNvSpPr>
          <p:nvPr>
            <p:ph type="subTitle" idx="15"/>
          </p:nvPr>
        </p:nvSpPr>
        <p:spPr>
          <a:xfrm>
            <a:off x="8024823" y="3981533"/>
            <a:ext cx="26568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7" name="Google Shape;297;p17"/>
          <p:cNvSpPr/>
          <p:nvPr/>
        </p:nvSpPr>
        <p:spPr>
          <a:xfrm rot="10800000" flipH="1">
            <a:off x="-502932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7"/>
          <p:cNvSpPr/>
          <p:nvPr/>
        </p:nvSpPr>
        <p:spPr>
          <a:xfrm>
            <a:off x="9130625" y="-79646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7"/>
          <p:cNvSpPr/>
          <p:nvPr/>
        </p:nvSpPr>
        <p:spPr>
          <a:xfrm>
            <a:off x="2167533" y="44382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7"/>
          <p:cNvSpPr/>
          <p:nvPr/>
        </p:nvSpPr>
        <p:spPr>
          <a:xfrm>
            <a:off x="485853" y="7233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17"/>
          <p:cNvSpPr/>
          <p:nvPr/>
        </p:nvSpPr>
        <p:spPr>
          <a:xfrm>
            <a:off x="11524148" y="2438698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7"/>
          <p:cNvSpPr/>
          <p:nvPr/>
        </p:nvSpPr>
        <p:spPr>
          <a:xfrm>
            <a:off x="485868" y="1791230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7"/>
          <p:cNvSpPr/>
          <p:nvPr/>
        </p:nvSpPr>
        <p:spPr>
          <a:xfrm>
            <a:off x="11656755" y="15540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7"/>
          <p:cNvSpPr/>
          <p:nvPr/>
        </p:nvSpPr>
        <p:spPr>
          <a:xfrm>
            <a:off x="9252955" y="3736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17"/>
          <p:cNvSpPr/>
          <p:nvPr/>
        </p:nvSpPr>
        <p:spPr>
          <a:xfrm>
            <a:off x="10966466" y="46732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69933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"/>
          <p:cNvSpPr txBox="1">
            <a:spLocks noGrp="1"/>
          </p:cNvSpPr>
          <p:nvPr>
            <p:ph type="body" idx="1"/>
          </p:nvPr>
        </p:nvSpPr>
        <p:spPr>
          <a:xfrm>
            <a:off x="961400" y="2115867"/>
            <a:ext cx="8184000" cy="31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●"/>
              <a:defRPr sz="1600"/>
            </a:lvl1pPr>
            <a:lvl2pPr marL="1219140" lvl="1" indent="-42331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2pPr>
            <a:lvl3pPr marL="1828709" lvl="2" indent="-42331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3pPr>
            <a:lvl4pPr marL="2438278" lvl="3" indent="-42331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/>
            </a:lvl4pPr>
            <a:lvl5pPr marL="3047848" lvl="4" indent="-42331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5pPr>
            <a:lvl6pPr marL="3657418" lvl="5" indent="-42331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6pPr>
            <a:lvl7pPr marL="4266987" lvl="6" indent="-42331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/>
            </a:lvl7pPr>
            <a:lvl8pPr marL="4876557" lvl="7" indent="-42331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8pPr>
            <a:lvl9pPr marL="5486126" lvl="8" indent="-42331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/>
          </p:nvPr>
        </p:nvSpPr>
        <p:spPr>
          <a:xfrm>
            <a:off x="961400" y="723333"/>
            <a:ext cx="6912000" cy="1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8"/>
          <p:cNvSpPr/>
          <p:nvPr/>
        </p:nvSpPr>
        <p:spPr>
          <a:xfrm rot="-2700000">
            <a:off x="8647175" y="-1558904"/>
            <a:ext cx="5936820" cy="5568936"/>
          </a:xfrm>
          <a:custGeom>
            <a:avLst/>
            <a:gdLst/>
            <a:ahLst/>
            <a:cxnLst/>
            <a:rect l="l" t="t" r="r" b="b"/>
            <a:pathLst>
              <a:path w="11361" h="10657" extrusionOk="0">
                <a:moveTo>
                  <a:pt x="3937" y="1"/>
                </a:moveTo>
                <a:cubicBezTo>
                  <a:pt x="3597" y="1"/>
                  <a:pt x="3215" y="130"/>
                  <a:pt x="2768" y="446"/>
                </a:cubicBezTo>
                <a:cubicBezTo>
                  <a:pt x="2110" y="923"/>
                  <a:pt x="1675" y="1648"/>
                  <a:pt x="1560" y="2452"/>
                </a:cubicBezTo>
                <a:cubicBezTo>
                  <a:pt x="1530" y="2622"/>
                  <a:pt x="1676" y="4610"/>
                  <a:pt x="1943" y="4610"/>
                </a:cubicBezTo>
                <a:cubicBezTo>
                  <a:pt x="1952" y="4610"/>
                  <a:pt x="1961" y="4608"/>
                  <a:pt x="1971" y="4603"/>
                </a:cubicBezTo>
                <a:lnTo>
                  <a:pt x="1971" y="4603"/>
                </a:lnTo>
                <a:cubicBezTo>
                  <a:pt x="605" y="5304"/>
                  <a:pt x="1" y="7213"/>
                  <a:pt x="714" y="8585"/>
                </a:cubicBezTo>
                <a:cubicBezTo>
                  <a:pt x="1214" y="9551"/>
                  <a:pt x="2294" y="10125"/>
                  <a:pt x="3359" y="10125"/>
                </a:cubicBezTo>
                <a:cubicBezTo>
                  <a:pt x="3812" y="10125"/>
                  <a:pt x="4263" y="10021"/>
                  <a:pt x="4665" y="9799"/>
                </a:cubicBezTo>
                <a:cubicBezTo>
                  <a:pt x="4980" y="9623"/>
                  <a:pt x="5329" y="9379"/>
                  <a:pt x="5667" y="9379"/>
                </a:cubicBezTo>
                <a:cubicBezTo>
                  <a:pt x="5757" y="9379"/>
                  <a:pt x="5846" y="9396"/>
                  <a:pt x="5934" y="9437"/>
                </a:cubicBezTo>
                <a:cubicBezTo>
                  <a:pt x="6206" y="9564"/>
                  <a:pt x="6345" y="9872"/>
                  <a:pt x="6532" y="10108"/>
                </a:cubicBezTo>
                <a:cubicBezTo>
                  <a:pt x="6820" y="10456"/>
                  <a:pt x="7248" y="10657"/>
                  <a:pt x="7694" y="10657"/>
                </a:cubicBezTo>
                <a:cubicBezTo>
                  <a:pt x="7782" y="10657"/>
                  <a:pt x="7870" y="10649"/>
                  <a:pt x="7958" y="10633"/>
                </a:cubicBezTo>
                <a:cubicBezTo>
                  <a:pt x="8490" y="10524"/>
                  <a:pt x="8925" y="10138"/>
                  <a:pt x="9094" y="9624"/>
                </a:cubicBezTo>
                <a:cubicBezTo>
                  <a:pt x="9457" y="8482"/>
                  <a:pt x="8430" y="7177"/>
                  <a:pt x="8931" y="6089"/>
                </a:cubicBezTo>
                <a:cubicBezTo>
                  <a:pt x="9378" y="5117"/>
                  <a:pt x="11360" y="3715"/>
                  <a:pt x="9523" y="2748"/>
                </a:cubicBezTo>
                <a:cubicBezTo>
                  <a:pt x="8593" y="2259"/>
                  <a:pt x="7620" y="2821"/>
                  <a:pt x="6671" y="2090"/>
                </a:cubicBezTo>
                <a:cubicBezTo>
                  <a:pt x="5690" y="1330"/>
                  <a:pt x="5029" y="1"/>
                  <a:pt x="393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8"/>
          <p:cNvSpPr/>
          <p:nvPr/>
        </p:nvSpPr>
        <p:spPr>
          <a:xfrm>
            <a:off x="-23383" y="5932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18"/>
          <p:cNvSpPr/>
          <p:nvPr/>
        </p:nvSpPr>
        <p:spPr>
          <a:xfrm>
            <a:off x="-23383" y="6054998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18"/>
          <p:cNvSpPr/>
          <p:nvPr/>
        </p:nvSpPr>
        <p:spPr>
          <a:xfrm>
            <a:off x="1249101" y="269365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" name="Google Shape;313;p18"/>
          <p:cNvSpPr/>
          <p:nvPr/>
        </p:nvSpPr>
        <p:spPr>
          <a:xfrm>
            <a:off x="9671620" y="249056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18"/>
          <p:cNvSpPr/>
          <p:nvPr/>
        </p:nvSpPr>
        <p:spPr>
          <a:xfrm>
            <a:off x="7939255" y="2003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8"/>
          <p:cNvSpPr/>
          <p:nvPr/>
        </p:nvSpPr>
        <p:spPr>
          <a:xfrm>
            <a:off x="11466266" y="352662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8"/>
          <p:cNvSpPr/>
          <p:nvPr/>
        </p:nvSpPr>
        <p:spPr>
          <a:xfrm>
            <a:off x="10536488" y="6086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8"/>
          <p:cNvSpPr/>
          <p:nvPr/>
        </p:nvSpPr>
        <p:spPr>
          <a:xfrm>
            <a:off x="11230597" y="1688263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8"/>
          <p:cNvSpPr/>
          <p:nvPr/>
        </p:nvSpPr>
        <p:spPr>
          <a:xfrm>
            <a:off x="11837788" y="10889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8"/>
          <p:cNvSpPr/>
          <p:nvPr/>
        </p:nvSpPr>
        <p:spPr>
          <a:xfrm>
            <a:off x="9876730" y="1358963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8"/>
          <p:cNvSpPr/>
          <p:nvPr/>
        </p:nvSpPr>
        <p:spPr>
          <a:xfrm>
            <a:off x="554504" y="4455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18"/>
          <p:cNvSpPr/>
          <p:nvPr/>
        </p:nvSpPr>
        <p:spPr>
          <a:xfrm>
            <a:off x="216230" y="1155598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8"/>
          <p:cNvSpPr/>
          <p:nvPr/>
        </p:nvSpPr>
        <p:spPr>
          <a:xfrm>
            <a:off x="554504" y="1828190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6971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9"/>
          <p:cNvSpPr txBox="1">
            <a:spLocks noGrp="1"/>
          </p:cNvSpPr>
          <p:nvPr>
            <p:ph type="title"/>
          </p:nvPr>
        </p:nvSpPr>
        <p:spPr>
          <a:xfrm>
            <a:off x="2083467" y="723333"/>
            <a:ext cx="8025200" cy="11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9"/>
          <p:cNvSpPr txBox="1">
            <a:spLocks noGrp="1"/>
          </p:cNvSpPr>
          <p:nvPr>
            <p:ph type="subTitle" idx="1"/>
          </p:nvPr>
        </p:nvSpPr>
        <p:spPr>
          <a:xfrm>
            <a:off x="2083572" y="2103023"/>
            <a:ext cx="802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26" name="Google Shape;326;p19"/>
          <p:cNvSpPr txBox="1">
            <a:spLocks noGrp="1"/>
          </p:cNvSpPr>
          <p:nvPr>
            <p:ph type="subTitle" idx="2"/>
          </p:nvPr>
        </p:nvSpPr>
        <p:spPr>
          <a:xfrm>
            <a:off x="3911600" y="2945784"/>
            <a:ext cx="4368800" cy="680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27" name="Google Shape;327;p19"/>
          <p:cNvSpPr txBox="1">
            <a:spLocks noGrp="1"/>
          </p:cNvSpPr>
          <p:nvPr>
            <p:ph type="subTitle" idx="3"/>
          </p:nvPr>
        </p:nvSpPr>
        <p:spPr>
          <a:xfrm>
            <a:off x="2083467" y="3808197"/>
            <a:ext cx="802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28" name="Google Shape;328;p19"/>
          <p:cNvSpPr/>
          <p:nvPr/>
        </p:nvSpPr>
        <p:spPr>
          <a:xfrm rot="10800000" flipH="1">
            <a:off x="-502932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9"/>
          <p:cNvSpPr/>
          <p:nvPr/>
        </p:nvSpPr>
        <p:spPr>
          <a:xfrm>
            <a:off x="9130625" y="-79646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9"/>
          <p:cNvSpPr/>
          <p:nvPr/>
        </p:nvSpPr>
        <p:spPr>
          <a:xfrm>
            <a:off x="10163853" y="2771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9"/>
          <p:cNvSpPr/>
          <p:nvPr/>
        </p:nvSpPr>
        <p:spPr>
          <a:xfrm>
            <a:off x="11466266" y="352662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9"/>
          <p:cNvSpPr/>
          <p:nvPr/>
        </p:nvSpPr>
        <p:spPr>
          <a:xfrm>
            <a:off x="11230588" y="18421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9"/>
          <p:cNvSpPr/>
          <p:nvPr/>
        </p:nvSpPr>
        <p:spPr>
          <a:xfrm>
            <a:off x="10510864" y="1356731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9"/>
          <p:cNvSpPr/>
          <p:nvPr/>
        </p:nvSpPr>
        <p:spPr>
          <a:xfrm>
            <a:off x="11999820" y="11634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9"/>
          <p:cNvSpPr/>
          <p:nvPr/>
        </p:nvSpPr>
        <p:spPr>
          <a:xfrm rot="10800000" flipH="1">
            <a:off x="319217" y="1426799"/>
            <a:ext cx="205115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9"/>
          <p:cNvSpPr/>
          <p:nvPr/>
        </p:nvSpPr>
        <p:spPr>
          <a:xfrm rot="10800000" flipH="1">
            <a:off x="858072" y="2319265"/>
            <a:ext cx="206669" cy="17713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9"/>
          <p:cNvSpPr/>
          <p:nvPr/>
        </p:nvSpPr>
        <p:spPr>
          <a:xfrm rot="10800000" flipH="1">
            <a:off x="1431488" y="1499894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9"/>
          <p:cNvSpPr/>
          <p:nvPr/>
        </p:nvSpPr>
        <p:spPr>
          <a:xfrm rot="10800000" flipH="1">
            <a:off x="1978897" y="137191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9"/>
          <p:cNvSpPr/>
          <p:nvPr/>
        </p:nvSpPr>
        <p:spPr>
          <a:xfrm rot="10800000" flipH="1">
            <a:off x="3234920" y="60865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9"/>
          <p:cNvSpPr/>
          <p:nvPr/>
        </p:nvSpPr>
        <p:spPr>
          <a:xfrm rot="10800000" flipH="1">
            <a:off x="625030" y="466491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9"/>
          <p:cNvSpPr/>
          <p:nvPr/>
        </p:nvSpPr>
        <p:spPr>
          <a:xfrm rot="10800000" flipH="1">
            <a:off x="1431500" y="51575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9"/>
          <p:cNvSpPr/>
          <p:nvPr/>
        </p:nvSpPr>
        <p:spPr>
          <a:xfrm rot="10800000" flipH="1">
            <a:off x="11764888" y="295212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9"/>
          <p:cNvSpPr/>
          <p:nvPr/>
        </p:nvSpPr>
        <p:spPr>
          <a:xfrm>
            <a:off x="9130620" y="4455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4" name="Google Shape;344;p19"/>
          <p:cNvGrpSpPr/>
          <p:nvPr/>
        </p:nvGrpSpPr>
        <p:grpSpPr>
          <a:xfrm>
            <a:off x="-46733" y="5932320"/>
            <a:ext cx="12238773" cy="970845"/>
            <a:chOff x="-35050" y="4449240"/>
            <a:chExt cx="9179080" cy="728134"/>
          </a:xfrm>
        </p:grpSpPr>
        <p:sp>
          <p:nvSpPr>
            <p:cNvPr id="345" name="Google Shape;345;p19"/>
            <p:cNvSpPr/>
            <p:nvPr/>
          </p:nvSpPr>
          <p:spPr>
            <a:xfrm>
              <a:off x="-35050" y="4449240"/>
              <a:ext cx="9179080" cy="254796"/>
            </a:xfrm>
            <a:custGeom>
              <a:avLst/>
              <a:gdLst/>
              <a:ahLst/>
              <a:cxnLst/>
              <a:rect l="l" t="t" r="r" b="b"/>
              <a:pathLst>
                <a:path w="56647" h="1772" extrusionOk="0">
                  <a:moveTo>
                    <a:pt x="0" y="1"/>
                  </a:moveTo>
                  <a:lnTo>
                    <a:pt x="0" y="1771"/>
                  </a:lnTo>
                  <a:lnTo>
                    <a:pt x="56646" y="1771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-35050" y="4541247"/>
              <a:ext cx="9179080" cy="636127"/>
            </a:xfrm>
            <a:custGeom>
              <a:avLst/>
              <a:gdLst/>
              <a:ahLst/>
              <a:cxnLst/>
              <a:rect l="l" t="t" r="r" b="b"/>
              <a:pathLst>
                <a:path w="56647" h="4424" extrusionOk="0">
                  <a:moveTo>
                    <a:pt x="0" y="1"/>
                  </a:moveTo>
                  <a:lnTo>
                    <a:pt x="0" y="4423"/>
                  </a:lnTo>
                  <a:lnTo>
                    <a:pt x="56646" y="4423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/>
          <p:nvPr/>
        </p:nvSpPr>
        <p:spPr>
          <a:xfrm>
            <a:off x="137" y="4830686"/>
            <a:ext cx="12191943" cy="1441361"/>
          </a:xfrm>
          <a:custGeom>
            <a:avLst/>
            <a:gdLst/>
            <a:ahLst/>
            <a:cxnLst/>
            <a:rect l="l" t="t" r="r" b="b"/>
            <a:pathLst>
              <a:path w="49269" h="8410" extrusionOk="0">
                <a:moveTo>
                  <a:pt x="45689" y="1"/>
                </a:moveTo>
                <a:cubicBezTo>
                  <a:pt x="44557" y="1"/>
                  <a:pt x="43424" y="82"/>
                  <a:pt x="42314" y="228"/>
                </a:cubicBezTo>
                <a:cubicBezTo>
                  <a:pt x="37734" y="839"/>
                  <a:pt x="33360" y="2452"/>
                  <a:pt x="28894" y="3654"/>
                </a:cubicBezTo>
                <a:cubicBezTo>
                  <a:pt x="25918" y="4457"/>
                  <a:pt x="22821" y="5074"/>
                  <a:pt x="19756" y="5074"/>
                </a:cubicBezTo>
                <a:cubicBezTo>
                  <a:pt x="18228" y="5074"/>
                  <a:pt x="16708" y="4920"/>
                  <a:pt x="15215" y="4561"/>
                </a:cubicBezTo>
                <a:cubicBezTo>
                  <a:pt x="12212" y="3842"/>
                  <a:pt x="9468" y="2319"/>
                  <a:pt x="6574" y="1237"/>
                </a:cubicBezTo>
                <a:cubicBezTo>
                  <a:pt x="4737" y="549"/>
                  <a:pt x="2756" y="46"/>
                  <a:pt x="818" y="46"/>
                </a:cubicBezTo>
                <a:cubicBezTo>
                  <a:pt x="544" y="46"/>
                  <a:pt x="272" y="56"/>
                  <a:pt x="0" y="77"/>
                </a:cubicBezTo>
                <a:lnTo>
                  <a:pt x="0" y="8410"/>
                </a:lnTo>
                <a:lnTo>
                  <a:pt x="49269" y="8410"/>
                </a:lnTo>
                <a:lnTo>
                  <a:pt x="49269" y="295"/>
                </a:lnTo>
                <a:cubicBezTo>
                  <a:pt x="48095" y="93"/>
                  <a:pt x="46892" y="1"/>
                  <a:pt x="45689" y="1"/>
                </a:cubicBezTo>
                <a:close/>
              </a:path>
            </a:pathLst>
          </a:custGeom>
          <a:solidFill>
            <a:srgbClr val="4586F1">
              <a:alpha val="22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9"/>
          <p:cNvSpPr/>
          <p:nvPr/>
        </p:nvSpPr>
        <p:spPr>
          <a:xfrm rot="1184065">
            <a:off x="11344066" y="4229570"/>
            <a:ext cx="1897607" cy="1364935"/>
          </a:xfrm>
          <a:custGeom>
            <a:avLst/>
            <a:gdLst/>
            <a:ahLst/>
            <a:cxnLst/>
            <a:rect l="l" t="t" r="r" b="b"/>
            <a:pathLst>
              <a:path w="9501" h="6834" extrusionOk="0">
                <a:moveTo>
                  <a:pt x="8553" y="1358"/>
                </a:moveTo>
                <a:cubicBezTo>
                  <a:pt x="8564" y="1460"/>
                  <a:pt x="8561" y="1563"/>
                  <a:pt x="8545" y="1664"/>
                </a:cubicBezTo>
                <a:cubicBezTo>
                  <a:pt x="8502" y="1911"/>
                  <a:pt x="8375" y="2135"/>
                  <a:pt x="8188" y="2298"/>
                </a:cubicBezTo>
                <a:cubicBezTo>
                  <a:pt x="8116" y="2370"/>
                  <a:pt x="8019" y="2425"/>
                  <a:pt x="7922" y="2449"/>
                </a:cubicBezTo>
                <a:cubicBezTo>
                  <a:pt x="7908" y="2451"/>
                  <a:pt x="7893" y="2452"/>
                  <a:pt x="7878" y="2452"/>
                </a:cubicBezTo>
                <a:cubicBezTo>
                  <a:pt x="7809" y="2452"/>
                  <a:pt x="7742" y="2430"/>
                  <a:pt x="7687" y="2395"/>
                </a:cubicBezTo>
                <a:cubicBezTo>
                  <a:pt x="7542" y="2304"/>
                  <a:pt x="7475" y="2141"/>
                  <a:pt x="7505" y="1972"/>
                </a:cubicBezTo>
                <a:cubicBezTo>
                  <a:pt x="7536" y="1881"/>
                  <a:pt x="7596" y="1796"/>
                  <a:pt x="7681" y="1742"/>
                </a:cubicBezTo>
                <a:cubicBezTo>
                  <a:pt x="7777" y="1664"/>
                  <a:pt x="7886" y="1597"/>
                  <a:pt x="8001" y="1543"/>
                </a:cubicBezTo>
                <a:cubicBezTo>
                  <a:pt x="8173" y="1454"/>
                  <a:pt x="8360" y="1391"/>
                  <a:pt x="8553" y="1358"/>
                </a:cubicBezTo>
                <a:close/>
                <a:moveTo>
                  <a:pt x="4705" y="1970"/>
                </a:moveTo>
                <a:cubicBezTo>
                  <a:pt x="4865" y="1973"/>
                  <a:pt x="5024" y="1998"/>
                  <a:pt x="5179" y="2050"/>
                </a:cubicBezTo>
                <a:cubicBezTo>
                  <a:pt x="5596" y="2183"/>
                  <a:pt x="5977" y="2522"/>
                  <a:pt x="6049" y="2963"/>
                </a:cubicBezTo>
                <a:cubicBezTo>
                  <a:pt x="6122" y="3410"/>
                  <a:pt x="5832" y="3905"/>
                  <a:pt x="5348" y="3954"/>
                </a:cubicBezTo>
                <a:cubicBezTo>
                  <a:pt x="5324" y="3956"/>
                  <a:pt x="5301" y="3957"/>
                  <a:pt x="5278" y="3957"/>
                </a:cubicBezTo>
                <a:cubicBezTo>
                  <a:pt x="4838" y="3957"/>
                  <a:pt x="4536" y="3533"/>
                  <a:pt x="4484" y="3120"/>
                </a:cubicBezTo>
                <a:cubicBezTo>
                  <a:pt x="4460" y="2824"/>
                  <a:pt x="4502" y="2522"/>
                  <a:pt x="4605" y="2238"/>
                </a:cubicBezTo>
                <a:cubicBezTo>
                  <a:pt x="4636" y="2148"/>
                  <a:pt x="4669" y="2059"/>
                  <a:pt x="4705" y="1970"/>
                </a:cubicBezTo>
                <a:close/>
                <a:moveTo>
                  <a:pt x="2552" y="3268"/>
                </a:moveTo>
                <a:cubicBezTo>
                  <a:pt x="2696" y="3268"/>
                  <a:pt x="2840" y="3286"/>
                  <a:pt x="2980" y="3325"/>
                </a:cubicBezTo>
                <a:cubicBezTo>
                  <a:pt x="3445" y="3464"/>
                  <a:pt x="3826" y="3881"/>
                  <a:pt x="3777" y="4389"/>
                </a:cubicBezTo>
                <a:cubicBezTo>
                  <a:pt x="3759" y="4594"/>
                  <a:pt x="3662" y="4781"/>
                  <a:pt x="3511" y="4920"/>
                </a:cubicBezTo>
                <a:cubicBezTo>
                  <a:pt x="3378" y="5023"/>
                  <a:pt x="3215" y="5077"/>
                  <a:pt x="3052" y="5077"/>
                </a:cubicBezTo>
                <a:cubicBezTo>
                  <a:pt x="3041" y="5078"/>
                  <a:pt x="3031" y="5078"/>
                  <a:pt x="3020" y="5078"/>
                </a:cubicBezTo>
                <a:cubicBezTo>
                  <a:pt x="2670" y="5078"/>
                  <a:pt x="2352" y="4887"/>
                  <a:pt x="2182" y="4582"/>
                </a:cubicBezTo>
                <a:cubicBezTo>
                  <a:pt x="1970" y="4180"/>
                  <a:pt x="2037" y="3680"/>
                  <a:pt x="2250" y="3293"/>
                </a:cubicBezTo>
                <a:lnTo>
                  <a:pt x="2250" y="3293"/>
                </a:lnTo>
                <a:cubicBezTo>
                  <a:pt x="2350" y="3277"/>
                  <a:pt x="2451" y="3268"/>
                  <a:pt x="2552" y="3268"/>
                </a:cubicBezTo>
                <a:close/>
                <a:moveTo>
                  <a:pt x="7027" y="0"/>
                </a:moveTo>
                <a:cubicBezTo>
                  <a:pt x="6955" y="0"/>
                  <a:pt x="6883" y="5"/>
                  <a:pt x="6810" y="14"/>
                </a:cubicBezTo>
                <a:cubicBezTo>
                  <a:pt x="6267" y="86"/>
                  <a:pt x="5759" y="340"/>
                  <a:pt x="5385" y="745"/>
                </a:cubicBezTo>
                <a:cubicBezTo>
                  <a:pt x="5073" y="1082"/>
                  <a:pt x="4824" y="1473"/>
                  <a:pt x="4648" y="1897"/>
                </a:cubicBezTo>
                <a:lnTo>
                  <a:pt x="4648" y="1897"/>
                </a:lnTo>
                <a:cubicBezTo>
                  <a:pt x="4620" y="1897"/>
                  <a:pt x="4591" y="1898"/>
                  <a:pt x="4563" y="1899"/>
                </a:cubicBezTo>
                <a:cubicBezTo>
                  <a:pt x="4255" y="1923"/>
                  <a:pt x="3953" y="1996"/>
                  <a:pt x="3669" y="2111"/>
                </a:cubicBezTo>
                <a:cubicBezTo>
                  <a:pt x="3409" y="2219"/>
                  <a:pt x="3155" y="2346"/>
                  <a:pt x="2913" y="2503"/>
                </a:cubicBezTo>
                <a:cubicBezTo>
                  <a:pt x="2631" y="2693"/>
                  <a:pt x="2374" y="2936"/>
                  <a:pt x="2200" y="3229"/>
                </a:cubicBezTo>
                <a:lnTo>
                  <a:pt x="2200" y="3229"/>
                </a:lnTo>
                <a:cubicBezTo>
                  <a:pt x="1808" y="3301"/>
                  <a:pt x="1442" y="3474"/>
                  <a:pt x="1131" y="3730"/>
                </a:cubicBezTo>
                <a:cubicBezTo>
                  <a:pt x="406" y="4316"/>
                  <a:pt x="1" y="5216"/>
                  <a:pt x="43" y="6153"/>
                </a:cubicBezTo>
                <a:cubicBezTo>
                  <a:pt x="49" y="6370"/>
                  <a:pt x="92" y="6594"/>
                  <a:pt x="164" y="6805"/>
                </a:cubicBezTo>
                <a:cubicBezTo>
                  <a:pt x="169" y="6825"/>
                  <a:pt x="185" y="6834"/>
                  <a:pt x="201" y="6834"/>
                </a:cubicBezTo>
                <a:cubicBezTo>
                  <a:pt x="224" y="6834"/>
                  <a:pt x="247" y="6816"/>
                  <a:pt x="237" y="6787"/>
                </a:cubicBezTo>
                <a:lnTo>
                  <a:pt x="230" y="6787"/>
                </a:lnTo>
                <a:cubicBezTo>
                  <a:pt x="98" y="6376"/>
                  <a:pt x="73" y="5941"/>
                  <a:pt x="152" y="5518"/>
                </a:cubicBezTo>
                <a:cubicBezTo>
                  <a:pt x="230" y="5089"/>
                  <a:pt x="400" y="4685"/>
                  <a:pt x="653" y="4334"/>
                </a:cubicBezTo>
                <a:cubicBezTo>
                  <a:pt x="901" y="3978"/>
                  <a:pt x="1233" y="3694"/>
                  <a:pt x="1620" y="3500"/>
                </a:cubicBezTo>
                <a:cubicBezTo>
                  <a:pt x="1787" y="3417"/>
                  <a:pt x="1968" y="3351"/>
                  <a:pt x="2154" y="3312"/>
                </a:cubicBezTo>
                <a:lnTo>
                  <a:pt x="2154" y="3312"/>
                </a:lnTo>
                <a:cubicBezTo>
                  <a:pt x="2079" y="3454"/>
                  <a:pt x="2024" y="3608"/>
                  <a:pt x="1995" y="3772"/>
                </a:cubicBezTo>
                <a:cubicBezTo>
                  <a:pt x="1922" y="4225"/>
                  <a:pt x="2049" y="4739"/>
                  <a:pt x="2460" y="4993"/>
                </a:cubicBezTo>
                <a:cubicBezTo>
                  <a:pt x="2627" y="5097"/>
                  <a:pt x="2830" y="5158"/>
                  <a:pt x="3030" y="5158"/>
                </a:cubicBezTo>
                <a:cubicBezTo>
                  <a:pt x="3191" y="5158"/>
                  <a:pt x="3350" y="5118"/>
                  <a:pt x="3487" y="5029"/>
                </a:cubicBezTo>
                <a:cubicBezTo>
                  <a:pt x="3886" y="4763"/>
                  <a:pt x="3940" y="4201"/>
                  <a:pt x="3723" y="3808"/>
                </a:cubicBezTo>
                <a:cubicBezTo>
                  <a:pt x="3487" y="3387"/>
                  <a:pt x="3009" y="3195"/>
                  <a:pt x="2545" y="3195"/>
                </a:cubicBezTo>
                <a:cubicBezTo>
                  <a:pt x="2510" y="3195"/>
                  <a:pt x="2476" y="3196"/>
                  <a:pt x="2442" y="3198"/>
                </a:cubicBezTo>
                <a:cubicBezTo>
                  <a:pt x="2393" y="3202"/>
                  <a:pt x="2345" y="3207"/>
                  <a:pt x="2297" y="3214"/>
                </a:cubicBezTo>
                <a:lnTo>
                  <a:pt x="2297" y="3214"/>
                </a:lnTo>
                <a:cubicBezTo>
                  <a:pt x="2307" y="3198"/>
                  <a:pt x="2317" y="3183"/>
                  <a:pt x="2327" y="3168"/>
                </a:cubicBezTo>
                <a:cubicBezTo>
                  <a:pt x="2623" y="2739"/>
                  <a:pt x="3076" y="2455"/>
                  <a:pt x="3542" y="2250"/>
                </a:cubicBezTo>
                <a:cubicBezTo>
                  <a:pt x="3877" y="2098"/>
                  <a:pt x="4250" y="1980"/>
                  <a:pt x="4619" y="1971"/>
                </a:cubicBezTo>
                <a:lnTo>
                  <a:pt x="4619" y="1971"/>
                </a:lnTo>
                <a:cubicBezTo>
                  <a:pt x="4595" y="2033"/>
                  <a:pt x="4572" y="2096"/>
                  <a:pt x="4551" y="2159"/>
                </a:cubicBezTo>
                <a:cubicBezTo>
                  <a:pt x="4369" y="2679"/>
                  <a:pt x="4285" y="3301"/>
                  <a:pt x="4678" y="3748"/>
                </a:cubicBezTo>
                <a:cubicBezTo>
                  <a:pt x="4823" y="3923"/>
                  <a:pt x="5040" y="4026"/>
                  <a:pt x="5270" y="4032"/>
                </a:cubicBezTo>
                <a:cubicBezTo>
                  <a:pt x="5276" y="4032"/>
                  <a:pt x="5283" y="4032"/>
                  <a:pt x="5290" y="4032"/>
                </a:cubicBezTo>
                <a:cubicBezTo>
                  <a:pt x="5524" y="4032"/>
                  <a:pt x="5740" y="3930"/>
                  <a:pt x="5898" y="3754"/>
                </a:cubicBezTo>
                <a:cubicBezTo>
                  <a:pt x="6224" y="3392"/>
                  <a:pt x="6200" y="2842"/>
                  <a:pt x="5904" y="2467"/>
                </a:cubicBezTo>
                <a:cubicBezTo>
                  <a:pt x="5625" y="2102"/>
                  <a:pt x="5185" y="1919"/>
                  <a:pt x="4734" y="1899"/>
                </a:cubicBezTo>
                <a:lnTo>
                  <a:pt x="4734" y="1899"/>
                </a:lnTo>
                <a:cubicBezTo>
                  <a:pt x="4789" y="1768"/>
                  <a:pt x="4851" y="1639"/>
                  <a:pt x="4919" y="1512"/>
                </a:cubicBezTo>
                <a:cubicBezTo>
                  <a:pt x="5167" y="1059"/>
                  <a:pt x="5505" y="648"/>
                  <a:pt x="5946" y="389"/>
                </a:cubicBezTo>
                <a:cubicBezTo>
                  <a:pt x="6276" y="193"/>
                  <a:pt x="6654" y="76"/>
                  <a:pt x="7031" y="76"/>
                </a:cubicBezTo>
                <a:cubicBezTo>
                  <a:pt x="7166" y="76"/>
                  <a:pt x="7300" y="91"/>
                  <a:pt x="7433" y="123"/>
                </a:cubicBezTo>
                <a:cubicBezTo>
                  <a:pt x="7892" y="238"/>
                  <a:pt x="8267" y="564"/>
                  <a:pt x="8454" y="993"/>
                </a:cubicBezTo>
                <a:cubicBezTo>
                  <a:pt x="8496" y="1085"/>
                  <a:pt x="8526" y="1183"/>
                  <a:pt x="8543" y="1281"/>
                </a:cubicBezTo>
                <a:lnTo>
                  <a:pt x="8543" y="1281"/>
                </a:lnTo>
                <a:cubicBezTo>
                  <a:pt x="8325" y="1317"/>
                  <a:pt x="8113" y="1390"/>
                  <a:pt x="7916" y="1500"/>
                </a:cubicBezTo>
                <a:cubicBezTo>
                  <a:pt x="7795" y="1561"/>
                  <a:pt x="7687" y="1639"/>
                  <a:pt x="7584" y="1724"/>
                </a:cubicBezTo>
                <a:cubicBezTo>
                  <a:pt x="7505" y="1784"/>
                  <a:pt x="7451" y="1869"/>
                  <a:pt x="7433" y="1966"/>
                </a:cubicBezTo>
                <a:cubicBezTo>
                  <a:pt x="7397" y="2141"/>
                  <a:pt x="7463" y="2322"/>
                  <a:pt x="7608" y="2431"/>
                </a:cubicBezTo>
                <a:cubicBezTo>
                  <a:pt x="7693" y="2498"/>
                  <a:pt x="7780" y="2527"/>
                  <a:pt x="7866" y="2527"/>
                </a:cubicBezTo>
                <a:cubicBezTo>
                  <a:pt x="8188" y="2527"/>
                  <a:pt x="8490" y="2120"/>
                  <a:pt x="8581" y="1839"/>
                </a:cubicBezTo>
                <a:cubicBezTo>
                  <a:pt x="8633" y="1678"/>
                  <a:pt x="8645" y="1511"/>
                  <a:pt x="8626" y="1347"/>
                </a:cubicBezTo>
                <a:lnTo>
                  <a:pt x="8626" y="1347"/>
                </a:lnTo>
                <a:cubicBezTo>
                  <a:pt x="8659" y="1343"/>
                  <a:pt x="8693" y="1340"/>
                  <a:pt x="8726" y="1337"/>
                </a:cubicBezTo>
                <a:cubicBezTo>
                  <a:pt x="8776" y="1332"/>
                  <a:pt x="8826" y="1330"/>
                  <a:pt x="8875" y="1330"/>
                </a:cubicBezTo>
                <a:cubicBezTo>
                  <a:pt x="9067" y="1330"/>
                  <a:pt x="9257" y="1366"/>
                  <a:pt x="9439" y="1428"/>
                </a:cubicBezTo>
                <a:cubicBezTo>
                  <a:pt x="9444" y="1430"/>
                  <a:pt x="9449" y="1431"/>
                  <a:pt x="9454" y="1431"/>
                </a:cubicBezTo>
                <a:cubicBezTo>
                  <a:pt x="9490" y="1431"/>
                  <a:pt x="9501" y="1371"/>
                  <a:pt x="9463" y="1355"/>
                </a:cubicBezTo>
                <a:cubicBezTo>
                  <a:pt x="9263" y="1290"/>
                  <a:pt x="9056" y="1257"/>
                  <a:pt x="8850" y="1257"/>
                </a:cubicBezTo>
                <a:cubicBezTo>
                  <a:pt x="8772" y="1257"/>
                  <a:pt x="8693" y="1261"/>
                  <a:pt x="8615" y="1271"/>
                </a:cubicBezTo>
                <a:lnTo>
                  <a:pt x="8615" y="1271"/>
                </a:lnTo>
                <a:cubicBezTo>
                  <a:pt x="8565" y="984"/>
                  <a:pt x="8419" y="712"/>
                  <a:pt x="8218" y="503"/>
                </a:cubicBezTo>
                <a:cubicBezTo>
                  <a:pt x="7906" y="176"/>
                  <a:pt x="7473" y="0"/>
                  <a:pt x="702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40763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20"/>
          <p:cNvGrpSpPr/>
          <p:nvPr/>
        </p:nvGrpSpPr>
        <p:grpSpPr>
          <a:xfrm>
            <a:off x="-46733" y="5932320"/>
            <a:ext cx="12238773" cy="970845"/>
            <a:chOff x="-35050" y="4449240"/>
            <a:chExt cx="9179080" cy="728134"/>
          </a:xfrm>
        </p:grpSpPr>
        <p:sp>
          <p:nvSpPr>
            <p:cNvPr id="351" name="Google Shape;351;p20"/>
            <p:cNvSpPr/>
            <p:nvPr/>
          </p:nvSpPr>
          <p:spPr>
            <a:xfrm>
              <a:off x="-35050" y="4449240"/>
              <a:ext cx="9179080" cy="254796"/>
            </a:xfrm>
            <a:custGeom>
              <a:avLst/>
              <a:gdLst/>
              <a:ahLst/>
              <a:cxnLst/>
              <a:rect l="l" t="t" r="r" b="b"/>
              <a:pathLst>
                <a:path w="56647" h="1772" extrusionOk="0">
                  <a:moveTo>
                    <a:pt x="0" y="1"/>
                  </a:moveTo>
                  <a:lnTo>
                    <a:pt x="0" y="1771"/>
                  </a:lnTo>
                  <a:lnTo>
                    <a:pt x="56646" y="1771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20"/>
            <p:cNvSpPr/>
            <p:nvPr/>
          </p:nvSpPr>
          <p:spPr>
            <a:xfrm>
              <a:off x="-35050" y="4541247"/>
              <a:ext cx="9179080" cy="636127"/>
            </a:xfrm>
            <a:custGeom>
              <a:avLst/>
              <a:gdLst/>
              <a:ahLst/>
              <a:cxnLst/>
              <a:rect l="l" t="t" r="r" b="b"/>
              <a:pathLst>
                <a:path w="56647" h="4424" extrusionOk="0">
                  <a:moveTo>
                    <a:pt x="0" y="1"/>
                  </a:moveTo>
                  <a:lnTo>
                    <a:pt x="0" y="4423"/>
                  </a:lnTo>
                  <a:lnTo>
                    <a:pt x="56646" y="4423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3" name="Google Shape;353;p20"/>
          <p:cNvSpPr/>
          <p:nvPr/>
        </p:nvSpPr>
        <p:spPr>
          <a:xfrm rot="2700000" flipH="1">
            <a:off x="1345655" y="-2174068"/>
            <a:ext cx="6920220" cy="6491399"/>
          </a:xfrm>
          <a:custGeom>
            <a:avLst/>
            <a:gdLst/>
            <a:ahLst/>
            <a:cxnLst/>
            <a:rect l="l" t="t" r="r" b="b"/>
            <a:pathLst>
              <a:path w="11361" h="10657" extrusionOk="0">
                <a:moveTo>
                  <a:pt x="3937" y="1"/>
                </a:moveTo>
                <a:cubicBezTo>
                  <a:pt x="3597" y="1"/>
                  <a:pt x="3215" y="130"/>
                  <a:pt x="2768" y="446"/>
                </a:cubicBezTo>
                <a:cubicBezTo>
                  <a:pt x="2110" y="923"/>
                  <a:pt x="1675" y="1648"/>
                  <a:pt x="1560" y="2452"/>
                </a:cubicBezTo>
                <a:cubicBezTo>
                  <a:pt x="1530" y="2622"/>
                  <a:pt x="1676" y="4610"/>
                  <a:pt x="1943" y="4610"/>
                </a:cubicBezTo>
                <a:cubicBezTo>
                  <a:pt x="1952" y="4610"/>
                  <a:pt x="1961" y="4608"/>
                  <a:pt x="1971" y="4603"/>
                </a:cubicBezTo>
                <a:lnTo>
                  <a:pt x="1971" y="4603"/>
                </a:lnTo>
                <a:cubicBezTo>
                  <a:pt x="605" y="5304"/>
                  <a:pt x="1" y="7213"/>
                  <a:pt x="714" y="8585"/>
                </a:cubicBezTo>
                <a:cubicBezTo>
                  <a:pt x="1214" y="9551"/>
                  <a:pt x="2294" y="10125"/>
                  <a:pt x="3359" y="10125"/>
                </a:cubicBezTo>
                <a:cubicBezTo>
                  <a:pt x="3812" y="10125"/>
                  <a:pt x="4263" y="10021"/>
                  <a:pt x="4665" y="9799"/>
                </a:cubicBezTo>
                <a:cubicBezTo>
                  <a:pt x="4980" y="9623"/>
                  <a:pt x="5329" y="9379"/>
                  <a:pt x="5667" y="9379"/>
                </a:cubicBezTo>
                <a:cubicBezTo>
                  <a:pt x="5757" y="9379"/>
                  <a:pt x="5846" y="9396"/>
                  <a:pt x="5934" y="9437"/>
                </a:cubicBezTo>
                <a:cubicBezTo>
                  <a:pt x="6206" y="9564"/>
                  <a:pt x="6345" y="9872"/>
                  <a:pt x="6532" y="10108"/>
                </a:cubicBezTo>
                <a:cubicBezTo>
                  <a:pt x="6820" y="10456"/>
                  <a:pt x="7248" y="10657"/>
                  <a:pt x="7694" y="10657"/>
                </a:cubicBezTo>
                <a:cubicBezTo>
                  <a:pt x="7782" y="10657"/>
                  <a:pt x="7870" y="10649"/>
                  <a:pt x="7958" y="10633"/>
                </a:cubicBezTo>
                <a:cubicBezTo>
                  <a:pt x="8490" y="10524"/>
                  <a:pt x="8925" y="10138"/>
                  <a:pt x="9094" y="9624"/>
                </a:cubicBezTo>
                <a:cubicBezTo>
                  <a:pt x="9457" y="8482"/>
                  <a:pt x="8430" y="7177"/>
                  <a:pt x="8931" y="6089"/>
                </a:cubicBezTo>
                <a:cubicBezTo>
                  <a:pt x="9378" y="5117"/>
                  <a:pt x="11360" y="3715"/>
                  <a:pt x="9523" y="2748"/>
                </a:cubicBezTo>
                <a:cubicBezTo>
                  <a:pt x="8593" y="2259"/>
                  <a:pt x="7620" y="2821"/>
                  <a:pt x="6671" y="2090"/>
                </a:cubicBezTo>
                <a:cubicBezTo>
                  <a:pt x="5690" y="1330"/>
                  <a:pt x="5029" y="1"/>
                  <a:pt x="393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20"/>
          <p:cNvSpPr txBox="1">
            <a:spLocks noGrp="1"/>
          </p:cNvSpPr>
          <p:nvPr>
            <p:ph type="subTitle" idx="1"/>
          </p:nvPr>
        </p:nvSpPr>
        <p:spPr>
          <a:xfrm>
            <a:off x="5000633" y="2734692"/>
            <a:ext cx="409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55" name="Google Shape;355;p20"/>
          <p:cNvSpPr txBox="1">
            <a:spLocks noGrp="1"/>
          </p:cNvSpPr>
          <p:nvPr>
            <p:ph type="subTitle" idx="2"/>
          </p:nvPr>
        </p:nvSpPr>
        <p:spPr>
          <a:xfrm>
            <a:off x="5135900" y="3721947"/>
            <a:ext cx="3143600" cy="680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56" name="Google Shape;356;p20"/>
          <p:cNvSpPr txBox="1">
            <a:spLocks noGrp="1"/>
          </p:cNvSpPr>
          <p:nvPr>
            <p:ph type="subTitle" idx="3"/>
          </p:nvPr>
        </p:nvSpPr>
        <p:spPr>
          <a:xfrm>
            <a:off x="5000633" y="4509467"/>
            <a:ext cx="5850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57" name="Google Shape;357;p20"/>
          <p:cNvSpPr txBox="1">
            <a:spLocks noGrp="1"/>
          </p:cNvSpPr>
          <p:nvPr>
            <p:ph type="title"/>
          </p:nvPr>
        </p:nvSpPr>
        <p:spPr>
          <a:xfrm>
            <a:off x="5000633" y="880900"/>
            <a:ext cx="5850800" cy="15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20"/>
          <p:cNvSpPr txBox="1">
            <a:spLocks noGrp="1"/>
          </p:cNvSpPr>
          <p:nvPr>
            <p:ph type="subTitle" idx="4"/>
          </p:nvPr>
        </p:nvSpPr>
        <p:spPr>
          <a:xfrm>
            <a:off x="5000633" y="52565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59" name="Google Shape;359;p20"/>
          <p:cNvSpPr/>
          <p:nvPr/>
        </p:nvSpPr>
        <p:spPr>
          <a:xfrm>
            <a:off x="561355" y="48528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0"/>
          <p:cNvSpPr/>
          <p:nvPr/>
        </p:nvSpPr>
        <p:spPr>
          <a:xfrm>
            <a:off x="3570300" y="1375162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0"/>
          <p:cNvSpPr/>
          <p:nvPr/>
        </p:nvSpPr>
        <p:spPr>
          <a:xfrm>
            <a:off x="2726720" y="5568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0"/>
          <p:cNvSpPr/>
          <p:nvPr/>
        </p:nvSpPr>
        <p:spPr>
          <a:xfrm>
            <a:off x="169098" y="505015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20"/>
          <p:cNvSpPr/>
          <p:nvPr/>
        </p:nvSpPr>
        <p:spPr>
          <a:xfrm>
            <a:off x="11335104" y="7233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20"/>
          <p:cNvSpPr/>
          <p:nvPr/>
        </p:nvSpPr>
        <p:spPr>
          <a:xfrm>
            <a:off x="10200166" y="1947913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0"/>
          <p:cNvSpPr/>
          <p:nvPr/>
        </p:nvSpPr>
        <p:spPr>
          <a:xfrm>
            <a:off x="10417414" y="3243163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0"/>
          <p:cNvSpPr/>
          <p:nvPr/>
        </p:nvSpPr>
        <p:spPr>
          <a:xfrm>
            <a:off x="263701" y="3066482"/>
            <a:ext cx="132633" cy="113700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0"/>
          <p:cNvSpPr/>
          <p:nvPr/>
        </p:nvSpPr>
        <p:spPr>
          <a:xfrm>
            <a:off x="10200172" y="434790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0"/>
          <p:cNvSpPr/>
          <p:nvPr/>
        </p:nvSpPr>
        <p:spPr>
          <a:xfrm>
            <a:off x="11670439" y="25440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14331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 txBox="1">
            <a:spLocks noGrp="1"/>
          </p:cNvSpPr>
          <p:nvPr>
            <p:ph type="title" hasCustomPrompt="1"/>
          </p:nvPr>
        </p:nvSpPr>
        <p:spPr>
          <a:xfrm flipH="1">
            <a:off x="4674800" y="985084"/>
            <a:ext cx="2842400" cy="1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/>
          </p:nvPr>
        </p:nvSpPr>
        <p:spPr>
          <a:xfrm>
            <a:off x="3925000" y="2787767"/>
            <a:ext cx="4342000" cy="894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latin typeface="Allerta"/>
                <a:ea typeface="Allerta"/>
                <a:cs typeface="Allerta"/>
                <a:sym typeface="Aller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925000" y="3900633"/>
            <a:ext cx="43420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>
            <a:off x="-15940" y="-411610"/>
            <a:ext cx="12223856" cy="1831545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>
            <a:off x="430063" y="5835802"/>
            <a:ext cx="11331895" cy="166476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" name="Google Shape;34;p3"/>
          <p:cNvGrpSpPr/>
          <p:nvPr/>
        </p:nvGrpSpPr>
        <p:grpSpPr>
          <a:xfrm>
            <a:off x="8398828" y="3978531"/>
            <a:ext cx="3857504" cy="3196396"/>
            <a:chOff x="6299146" y="2859547"/>
            <a:chExt cx="2893128" cy="2397297"/>
          </a:xfrm>
        </p:grpSpPr>
        <p:sp>
          <p:nvSpPr>
            <p:cNvPr id="35" name="Google Shape;35;p3"/>
            <p:cNvSpPr/>
            <p:nvPr/>
          </p:nvSpPr>
          <p:spPr>
            <a:xfrm>
              <a:off x="6299146" y="3795327"/>
              <a:ext cx="2893084" cy="1459721"/>
            </a:xfrm>
            <a:custGeom>
              <a:avLst/>
              <a:gdLst/>
              <a:ahLst/>
              <a:cxnLst/>
              <a:rect l="l" t="t" r="r" b="b"/>
              <a:pathLst>
                <a:path w="19354" h="9765" extrusionOk="0">
                  <a:moveTo>
                    <a:pt x="19354" y="0"/>
                  </a:moveTo>
                  <a:cubicBezTo>
                    <a:pt x="16888" y="453"/>
                    <a:pt x="15469" y="2532"/>
                    <a:pt x="15209" y="2949"/>
                  </a:cubicBezTo>
                  <a:cubicBezTo>
                    <a:pt x="14502" y="1982"/>
                    <a:pt x="13559" y="1227"/>
                    <a:pt x="12466" y="737"/>
                  </a:cubicBezTo>
                  <a:lnTo>
                    <a:pt x="12466" y="737"/>
                  </a:lnTo>
                  <a:lnTo>
                    <a:pt x="13456" y="2206"/>
                  </a:lnTo>
                  <a:cubicBezTo>
                    <a:pt x="13456" y="2206"/>
                    <a:pt x="11988" y="955"/>
                    <a:pt x="10453" y="846"/>
                  </a:cubicBezTo>
                  <a:lnTo>
                    <a:pt x="10453" y="846"/>
                  </a:lnTo>
                  <a:lnTo>
                    <a:pt x="10949" y="2079"/>
                  </a:lnTo>
                  <a:lnTo>
                    <a:pt x="10780" y="2067"/>
                  </a:lnTo>
                  <a:cubicBezTo>
                    <a:pt x="10188" y="1559"/>
                    <a:pt x="8605" y="411"/>
                    <a:pt x="6055" y="73"/>
                  </a:cubicBezTo>
                  <a:lnTo>
                    <a:pt x="6055" y="73"/>
                  </a:lnTo>
                  <a:lnTo>
                    <a:pt x="8182" y="2163"/>
                  </a:lnTo>
                  <a:lnTo>
                    <a:pt x="8188" y="2169"/>
                  </a:lnTo>
                  <a:cubicBezTo>
                    <a:pt x="7571" y="2266"/>
                    <a:pt x="6967" y="2429"/>
                    <a:pt x="6387" y="2659"/>
                  </a:cubicBezTo>
                  <a:lnTo>
                    <a:pt x="6363" y="2671"/>
                  </a:lnTo>
                  <a:cubicBezTo>
                    <a:pt x="5692" y="2943"/>
                    <a:pt x="5058" y="3299"/>
                    <a:pt x="4472" y="3728"/>
                  </a:cubicBezTo>
                  <a:lnTo>
                    <a:pt x="4580" y="1861"/>
                  </a:lnTo>
                  <a:lnTo>
                    <a:pt x="4580" y="1861"/>
                  </a:lnTo>
                  <a:cubicBezTo>
                    <a:pt x="3487" y="2490"/>
                    <a:pt x="3118" y="4562"/>
                    <a:pt x="3118" y="4562"/>
                  </a:cubicBezTo>
                  <a:cubicBezTo>
                    <a:pt x="3007" y="4553"/>
                    <a:pt x="2896" y="4549"/>
                    <a:pt x="2787" y="4549"/>
                  </a:cubicBezTo>
                  <a:cubicBezTo>
                    <a:pt x="1435" y="4549"/>
                    <a:pt x="296" y="5190"/>
                    <a:pt x="296" y="5190"/>
                  </a:cubicBezTo>
                  <a:cubicBezTo>
                    <a:pt x="308" y="5186"/>
                    <a:pt x="324" y="5183"/>
                    <a:pt x="342" y="5183"/>
                  </a:cubicBezTo>
                  <a:cubicBezTo>
                    <a:pt x="697" y="5183"/>
                    <a:pt x="2188" y="6024"/>
                    <a:pt x="2188" y="6024"/>
                  </a:cubicBezTo>
                  <a:lnTo>
                    <a:pt x="2236" y="5994"/>
                  </a:lnTo>
                  <a:lnTo>
                    <a:pt x="2236" y="5994"/>
                  </a:lnTo>
                  <a:cubicBezTo>
                    <a:pt x="1722" y="6683"/>
                    <a:pt x="1287" y="7426"/>
                    <a:pt x="931" y="8205"/>
                  </a:cubicBezTo>
                  <a:cubicBezTo>
                    <a:pt x="858" y="8363"/>
                    <a:pt x="828" y="8453"/>
                    <a:pt x="828" y="8453"/>
                  </a:cubicBezTo>
                  <a:lnTo>
                    <a:pt x="0" y="9764"/>
                  </a:lnTo>
                  <a:lnTo>
                    <a:pt x="19354" y="9764"/>
                  </a:lnTo>
                  <a:lnTo>
                    <a:pt x="193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8785679" y="3798915"/>
              <a:ext cx="406592" cy="1457927"/>
            </a:xfrm>
            <a:custGeom>
              <a:avLst/>
              <a:gdLst/>
              <a:ahLst/>
              <a:cxnLst/>
              <a:rect l="l" t="t" r="r" b="b"/>
              <a:pathLst>
                <a:path w="2720" h="9753" extrusionOk="0">
                  <a:moveTo>
                    <a:pt x="2720" y="0"/>
                  </a:moveTo>
                  <a:cubicBezTo>
                    <a:pt x="2267" y="744"/>
                    <a:pt x="31" y="4665"/>
                    <a:pt x="1" y="9752"/>
                  </a:cubicBezTo>
                  <a:lnTo>
                    <a:pt x="55" y="9752"/>
                  </a:lnTo>
                  <a:cubicBezTo>
                    <a:pt x="85" y="4834"/>
                    <a:pt x="2182" y="1009"/>
                    <a:pt x="2720" y="103"/>
                  </a:cubicBezTo>
                  <a:lnTo>
                    <a:pt x="27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8864308" y="4124943"/>
              <a:ext cx="327965" cy="1131900"/>
            </a:xfrm>
            <a:custGeom>
              <a:avLst/>
              <a:gdLst/>
              <a:ahLst/>
              <a:cxnLst/>
              <a:rect l="l" t="t" r="r" b="b"/>
              <a:pathLst>
                <a:path w="2194" h="7572" extrusionOk="0">
                  <a:moveTo>
                    <a:pt x="2194" y="1"/>
                  </a:moveTo>
                  <a:cubicBezTo>
                    <a:pt x="2018" y="351"/>
                    <a:pt x="1837" y="726"/>
                    <a:pt x="1656" y="1130"/>
                  </a:cubicBezTo>
                  <a:cubicBezTo>
                    <a:pt x="937" y="2756"/>
                    <a:pt x="109" y="5112"/>
                    <a:pt x="0" y="7571"/>
                  </a:cubicBezTo>
                  <a:lnTo>
                    <a:pt x="61" y="7571"/>
                  </a:lnTo>
                  <a:cubicBezTo>
                    <a:pt x="170" y="5118"/>
                    <a:pt x="985" y="2774"/>
                    <a:pt x="1704" y="1155"/>
                  </a:cubicBezTo>
                  <a:cubicBezTo>
                    <a:pt x="1867" y="792"/>
                    <a:pt x="2031" y="442"/>
                    <a:pt x="2194" y="127"/>
                  </a:cubicBezTo>
                  <a:lnTo>
                    <a:pt x="21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8982551" y="4466368"/>
              <a:ext cx="209724" cy="790477"/>
            </a:xfrm>
            <a:custGeom>
              <a:avLst/>
              <a:gdLst/>
              <a:ahLst/>
              <a:cxnLst/>
              <a:rect l="l" t="t" r="r" b="b"/>
              <a:pathLst>
                <a:path w="1403" h="5288" extrusionOk="0">
                  <a:moveTo>
                    <a:pt x="1403" y="1"/>
                  </a:moveTo>
                  <a:cubicBezTo>
                    <a:pt x="672" y="1553"/>
                    <a:pt x="1" y="3505"/>
                    <a:pt x="61" y="5287"/>
                  </a:cubicBezTo>
                  <a:lnTo>
                    <a:pt x="116" y="5287"/>
                  </a:lnTo>
                  <a:cubicBezTo>
                    <a:pt x="55" y="3553"/>
                    <a:pt x="696" y="1662"/>
                    <a:pt x="1403" y="133"/>
                  </a:cubicBezTo>
                  <a:lnTo>
                    <a:pt x="14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8585220" y="2859547"/>
              <a:ext cx="533951" cy="1444324"/>
            </a:xfrm>
            <a:custGeom>
              <a:avLst/>
              <a:gdLst/>
              <a:ahLst/>
              <a:cxnLst/>
              <a:rect l="l" t="t" r="r" b="b"/>
              <a:pathLst>
                <a:path w="3572" h="9662" extrusionOk="0">
                  <a:moveTo>
                    <a:pt x="1728" y="0"/>
                  </a:moveTo>
                  <a:lnTo>
                    <a:pt x="1680" y="55"/>
                  </a:lnTo>
                  <a:cubicBezTo>
                    <a:pt x="1112" y="768"/>
                    <a:pt x="689" y="1590"/>
                    <a:pt x="441" y="2466"/>
                  </a:cubicBezTo>
                  <a:cubicBezTo>
                    <a:pt x="0" y="3988"/>
                    <a:pt x="55" y="5662"/>
                    <a:pt x="665" y="7130"/>
                  </a:cubicBezTo>
                  <a:cubicBezTo>
                    <a:pt x="985" y="7886"/>
                    <a:pt x="1438" y="8611"/>
                    <a:pt x="1553" y="9414"/>
                  </a:cubicBezTo>
                  <a:cubicBezTo>
                    <a:pt x="1565" y="9493"/>
                    <a:pt x="1571" y="9577"/>
                    <a:pt x="1577" y="9662"/>
                  </a:cubicBezTo>
                  <a:cubicBezTo>
                    <a:pt x="1595" y="9602"/>
                    <a:pt x="1620" y="9541"/>
                    <a:pt x="1638" y="9487"/>
                  </a:cubicBezTo>
                  <a:cubicBezTo>
                    <a:pt x="1656" y="9414"/>
                    <a:pt x="1680" y="9354"/>
                    <a:pt x="1698" y="9293"/>
                  </a:cubicBezTo>
                  <a:cubicBezTo>
                    <a:pt x="1885" y="8725"/>
                    <a:pt x="1958" y="8562"/>
                    <a:pt x="2321" y="7855"/>
                  </a:cubicBezTo>
                  <a:cubicBezTo>
                    <a:pt x="3571" y="5414"/>
                    <a:pt x="3348" y="2284"/>
                    <a:pt x="1759" y="49"/>
                  </a:cubicBez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788370" y="2859547"/>
              <a:ext cx="59793" cy="1444324"/>
            </a:xfrm>
            <a:custGeom>
              <a:avLst/>
              <a:gdLst/>
              <a:ahLst/>
              <a:cxnLst/>
              <a:rect l="l" t="t" r="r" b="b"/>
              <a:pathLst>
                <a:path w="400" h="9662" extrusionOk="0">
                  <a:moveTo>
                    <a:pt x="369" y="0"/>
                  </a:moveTo>
                  <a:lnTo>
                    <a:pt x="321" y="61"/>
                  </a:lnTo>
                  <a:cubicBezTo>
                    <a:pt x="152" y="1590"/>
                    <a:pt x="1" y="3360"/>
                    <a:pt x="1" y="5070"/>
                  </a:cubicBezTo>
                  <a:cubicBezTo>
                    <a:pt x="1" y="6514"/>
                    <a:pt x="67" y="7964"/>
                    <a:pt x="194" y="9414"/>
                  </a:cubicBezTo>
                  <a:cubicBezTo>
                    <a:pt x="206" y="9493"/>
                    <a:pt x="212" y="9577"/>
                    <a:pt x="218" y="9662"/>
                  </a:cubicBezTo>
                  <a:cubicBezTo>
                    <a:pt x="236" y="9602"/>
                    <a:pt x="255" y="9541"/>
                    <a:pt x="273" y="9487"/>
                  </a:cubicBezTo>
                  <a:cubicBezTo>
                    <a:pt x="146" y="8012"/>
                    <a:pt x="79" y="6538"/>
                    <a:pt x="79" y="5064"/>
                  </a:cubicBezTo>
                  <a:cubicBezTo>
                    <a:pt x="73" y="3354"/>
                    <a:pt x="230" y="1577"/>
                    <a:pt x="400" y="49"/>
                  </a:cubicBezTo>
                  <a:cubicBezTo>
                    <a:pt x="388" y="31"/>
                    <a:pt x="375" y="13"/>
                    <a:pt x="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8585220" y="3228029"/>
              <a:ext cx="327965" cy="1075844"/>
            </a:xfrm>
            <a:custGeom>
              <a:avLst/>
              <a:gdLst/>
              <a:ahLst/>
              <a:cxnLst/>
              <a:rect l="l" t="t" r="r" b="b"/>
              <a:pathLst>
                <a:path w="2194" h="7197" extrusionOk="0">
                  <a:moveTo>
                    <a:pt x="441" y="1"/>
                  </a:moveTo>
                  <a:lnTo>
                    <a:pt x="441" y="1"/>
                  </a:lnTo>
                  <a:cubicBezTo>
                    <a:pt x="0" y="1523"/>
                    <a:pt x="55" y="3197"/>
                    <a:pt x="665" y="4665"/>
                  </a:cubicBezTo>
                  <a:cubicBezTo>
                    <a:pt x="985" y="5421"/>
                    <a:pt x="1438" y="6146"/>
                    <a:pt x="1553" y="6949"/>
                  </a:cubicBezTo>
                  <a:cubicBezTo>
                    <a:pt x="1565" y="7028"/>
                    <a:pt x="1571" y="7112"/>
                    <a:pt x="1577" y="7197"/>
                  </a:cubicBezTo>
                  <a:cubicBezTo>
                    <a:pt x="1595" y="7137"/>
                    <a:pt x="1620" y="7076"/>
                    <a:pt x="1638" y="7022"/>
                  </a:cubicBezTo>
                  <a:cubicBezTo>
                    <a:pt x="1656" y="6949"/>
                    <a:pt x="1680" y="6889"/>
                    <a:pt x="1698" y="6828"/>
                  </a:cubicBezTo>
                  <a:cubicBezTo>
                    <a:pt x="1728" y="6478"/>
                    <a:pt x="1777" y="6127"/>
                    <a:pt x="1843" y="5783"/>
                  </a:cubicBezTo>
                  <a:cubicBezTo>
                    <a:pt x="2194" y="3771"/>
                    <a:pt x="1644" y="1638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193121" y="3149549"/>
              <a:ext cx="646063" cy="1385576"/>
            </a:xfrm>
            <a:custGeom>
              <a:avLst/>
              <a:gdLst/>
              <a:ahLst/>
              <a:cxnLst/>
              <a:rect l="l" t="t" r="r" b="b"/>
              <a:pathLst>
                <a:path w="4322" h="9269" extrusionOk="0">
                  <a:moveTo>
                    <a:pt x="938" y="0"/>
                  </a:moveTo>
                  <a:cubicBezTo>
                    <a:pt x="931" y="24"/>
                    <a:pt x="919" y="42"/>
                    <a:pt x="913" y="66"/>
                  </a:cubicBezTo>
                  <a:cubicBezTo>
                    <a:pt x="1" y="2393"/>
                    <a:pt x="454" y="5202"/>
                    <a:pt x="2061" y="7118"/>
                  </a:cubicBezTo>
                  <a:cubicBezTo>
                    <a:pt x="2587" y="7746"/>
                    <a:pt x="3240" y="8302"/>
                    <a:pt x="3590" y="9033"/>
                  </a:cubicBezTo>
                  <a:cubicBezTo>
                    <a:pt x="3626" y="9112"/>
                    <a:pt x="3657" y="9190"/>
                    <a:pt x="3687" y="9269"/>
                  </a:cubicBezTo>
                  <a:lnTo>
                    <a:pt x="3687" y="9075"/>
                  </a:lnTo>
                  <a:cubicBezTo>
                    <a:pt x="3693" y="8308"/>
                    <a:pt x="3705" y="8181"/>
                    <a:pt x="3856" y="7317"/>
                  </a:cubicBezTo>
                  <a:cubicBezTo>
                    <a:pt x="4321" y="4610"/>
                    <a:pt x="3167" y="1692"/>
                    <a:pt x="986" y="36"/>
                  </a:cubicBezTo>
                  <a:cubicBezTo>
                    <a:pt x="968" y="24"/>
                    <a:pt x="956" y="12"/>
                    <a:pt x="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329600" y="3150446"/>
              <a:ext cx="414664" cy="1384680"/>
            </a:xfrm>
            <a:custGeom>
              <a:avLst/>
              <a:gdLst/>
              <a:ahLst/>
              <a:cxnLst/>
              <a:rect l="l" t="t" r="r" b="b"/>
              <a:pathLst>
                <a:path w="2774" h="9263" extrusionOk="0">
                  <a:moveTo>
                    <a:pt x="25" y="0"/>
                  </a:moveTo>
                  <a:cubicBezTo>
                    <a:pt x="18" y="18"/>
                    <a:pt x="12" y="42"/>
                    <a:pt x="0" y="67"/>
                  </a:cubicBezTo>
                  <a:cubicBezTo>
                    <a:pt x="296" y="1577"/>
                    <a:pt x="683" y="3311"/>
                    <a:pt x="1191" y="4943"/>
                  </a:cubicBezTo>
                  <a:cubicBezTo>
                    <a:pt x="1626" y="6320"/>
                    <a:pt x="2121" y="7686"/>
                    <a:pt x="2671" y="9027"/>
                  </a:cubicBezTo>
                  <a:cubicBezTo>
                    <a:pt x="2707" y="9106"/>
                    <a:pt x="2744" y="9184"/>
                    <a:pt x="2774" y="9263"/>
                  </a:cubicBezTo>
                  <a:lnTo>
                    <a:pt x="2774" y="9069"/>
                  </a:lnTo>
                  <a:cubicBezTo>
                    <a:pt x="2206" y="7710"/>
                    <a:pt x="1704" y="6314"/>
                    <a:pt x="1263" y="4918"/>
                  </a:cubicBezTo>
                  <a:cubicBezTo>
                    <a:pt x="744" y="3287"/>
                    <a:pt x="363" y="1541"/>
                    <a:pt x="67" y="30"/>
                  </a:cubicBezTo>
                  <a:cubicBezTo>
                    <a:pt x="55" y="18"/>
                    <a:pt x="37" y="6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3"/>
          <p:cNvSpPr/>
          <p:nvPr/>
        </p:nvSpPr>
        <p:spPr>
          <a:xfrm>
            <a:off x="8398852" y="541885"/>
            <a:ext cx="1196777" cy="362899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>
            <a:off x="7045600" y="5953232"/>
            <a:ext cx="661165" cy="294933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722752" y="1800416"/>
            <a:ext cx="2302169" cy="698065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358953" y="7964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>
            <a:off x="1461655" y="1296790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2175555" y="7964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874266" y="210095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>
            <a:off x="10693853" y="249672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11387136" y="541902"/>
            <a:ext cx="298633" cy="25601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0829020" y="956290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9725939" y="44286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10301296" y="4100435"/>
            <a:ext cx="181456" cy="191484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2175566" y="3432228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47583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1"/>
          <p:cNvSpPr txBox="1">
            <a:spLocks noGrp="1"/>
          </p:cNvSpPr>
          <p:nvPr>
            <p:ph type="subTitle" idx="1"/>
          </p:nvPr>
        </p:nvSpPr>
        <p:spPr>
          <a:xfrm>
            <a:off x="1838800" y="2923167"/>
            <a:ext cx="409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subTitle" idx="2"/>
          </p:nvPr>
        </p:nvSpPr>
        <p:spPr>
          <a:xfrm>
            <a:off x="1616600" y="3916600"/>
            <a:ext cx="4538800" cy="680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3"/>
          </p:nvPr>
        </p:nvSpPr>
        <p:spPr>
          <a:xfrm>
            <a:off x="960600" y="4758233"/>
            <a:ext cx="585080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73" name="Google Shape;373;p21"/>
          <p:cNvSpPr txBox="1">
            <a:spLocks noGrp="1"/>
          </p:cNvSpPr>
          <p:nvPr>
            <p:ph type="title"/>
          </p:nvPr>
        </p:nvSpPr>
        <p:spPr>
          <a:xfrm>
            <a:off x="1427167" y="878100"/>
            <a:ext cx="4917600" cy="15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1"/>
          <p:cNvSpPr txBox="1">
            <a:spLocks noGrp="1"/>
          </p:cNvSpPr>
          <p:nvPr>
            <p:ph type="subTitle" idx="4"/>
          </p:nvPr>
        </p:nvSpPr>
        <p:spPr>
          <a:xfrm>
            <a:off x="1484305" y="5684033"/>
            <a:ext cx="19300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75" name="Google Shape;375;p21"/>
          <p:cNvSpPr/>
          <p:nvPr/>
        </p:nvSpPr>
        <p:spPr>
          <a:xfrm rot="5400000">
            <a:off x="-742673" y="-947169"/>
            <a:ext cx="5409592" cy="5338096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1"/>
          <p:cNvSpPr/>
          <p:nvPr/>
        </p:nvSpPr>
        <p:spPr>
          <a:xfrm>
            <a:off x="9357456" y="575849"/>
            <a:ext cx="288621" cy="294961"/>
          </a:xfrm>
          <a:custGeom>
            <a:avLst/>
            <a:gdLst/>
            <a:ahLst/>
            <a:cxnLst/>
            <a:rect l="l" t="t" r="r" b="b"/>
            <a:pathLst>
              <a:path w="865" h="884" extrusionOk="0">
                <a:moveTo>
                  <a:pt x="375" y="1"/>
                </a:moveTo>
                <a:lnTo>
                  <a:pt x="326" y="315"/>
                </a:lnTo>
                <a:lnTo>
                  <a:pt x="0" y="436"/>
                </a:lnTo>
                <a:lnTo>
                  <a:pt x="326" y="539"/>
                </a:lnTo>
                <a:lnTo>
                  <a:pt x="363" y="883"/>
                </a:lnTo>
                <a:lnTo>
                  <a:pt x="556" y="635"/>
                </a:lnTo>
                <a:lnTo>
                  <a:pt x="816" y="780"/>
                </a:lnTo>
                <a:lnTo>
                  <a:pt x="683" y="448"/>
                </a:lnTo>
                <a:lnTo>
                  <a:pt x="864" y="212"/>
                </a:lnTo>
                <a:lnTo>
                  <a:pt x="526" y="243"/>
                </a:lnTo>
                <a:lnTo>
                  <a:pt x="37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21"/>
          <p:cNvSpPr/>
          <p:nvPr/>
        </p:nvSpPr>
        <p:spPr>
          <a:xfrm>
            <a:off x="11394835" y="1176726"/>
            <a:ext cx="119119" cy="94761"/>
          </a:xfrm>
          <a:custGeom>
            <a:avLst/>
            <a:gdLst/>
            <a:ahLst/>
            <a:cxnLst/>
            <a:rect l="l" t="t" r="r" b="b"/>
            <a:pathLst>
              <a:path w="357" h="284" extrusionOk="0">
                <a:moveTo>
                  <a:pt x="175" y="0"/>
                </a:moveTo>
                <a:cubicBezTo>
                  <a:pt x="127" y="0"/>
                  <a:pt x="79" y="26"/>
                  <a:pt x="54" y="71"/>
                </a:cubicBezTo>
                <a:cubicBezTo>
                  <a:pt x="1" y="172"/>
                  <a:pt x="74" y="283"/>
                  <a:pt x="175" y="283"/>
                </a:cubicBezTo>
                <a:cubicBezTo>
                  <a:pt x="189" y="283"/>
                  <a:pt x="203" y="281"/>
                  <a:pt x="217" y="277"/>
                </a:cubicBezTo>
                <a:cubicBezTo>
                  <a:pt x="338" y="241"/>
                  <a:pt x="356" y="71"/>
                  <a:pt x="241" y="17"/>
                </a:cubicBezTo>
                <a:cubicBezTo>
                  <a:pt x="221" y="6"/>
                  <a:pt x="198" y="0"/>
                  <a:pt x="1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21"/>
          <p:cNvSpPr/>
          <p:nvPr/>
        </p:nvSpPr>
        <p:spPr>
          <a:xfrm>
            <a:off x="10601547" y="374288"/>
            <a:ext cx="93093" cy="93093"/>
          </a:xfrm>
          <a:custGeom>
            <a:avLst/>
            <a:gdLst/>
            <a:ahLst/>
            <a:cxnLst/>
            <a:rect l="l" t="t" r="r" b="b"/>
            <a:pathLst>
              <a:path w="279" h="279" extrusionOk="0">
                <a:moveTo>
                  <a:pt x="139" y="0"/>
                </a:moveTo>
                <a:cubicBezTo>
                  <a:pt x="61" y="0"/>
                  <a:pt x="0" y="61"/>
                  <a:pt x="0" y="139"/>
                </a:cubicBezTo>
                <a:cubicBezTo>
                  <a:pt x="0" y="218"/>
                  <a:pt x="61" y="278"/>
                  <a:pt x="139" y="278"/>
                </a:cubicBezTo>
                <a:cubicBezTo>
                  <a:pt x="218" y="278"/>
                  <a:pt x="278" y="218"/>
                  <a:pt x="278" y="139"/>
                </a:cubicBezTo>
                <a:cubicBezTo>
                  <a:pt x="278" y="61"/>
                  <a:pt x="218" y="0"/>
                  <a:pt x="1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21"/>
          <p:cNvSpPr/>
          <p:nvPr/>
        </p:nvSpPr>
        <p:spPr>
          <a:xfrm rot="10800000" flipH="1">
            <a:off x="7691633" y="46735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21"/>
          <p:cNvSpPr/>
          <p:nvPr/>
        </p:nvSpPr>
        <p:spPr>
          <a:xfrm rot="10800000" flipH="1">
            <a:off x="410666" y="818710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1"/>
          <p:cNvSpPr/>
          <p:nvPr/>
        </p:nvSpPr>
        <p:spPr>
          <a:xfrm>
            <a:off x="410664" y="2479172"/>
            <a:ext cx="93093" cy="93093"/>
          </a:xfrm>
          <a:custGeom>
            <a:avLst/>
            <a:gdLst/>
            <a:ahLst/>
            <a:cxnLst/>
            <a:rect l="l" t="t" r="r" b="b"/>
            <a:pathLst>
              <a:path w="279" h="279" extrusionOk="0">
                <a:moveTo>
                  <a:pt x="139" y="0"/>
                </a:moveTo>
                <a:cubicBezTo>
                  <a:pt x="61" y="0"/>
                  <a:pt x="0" y="61"/>
                  <a:pt x="0" y="139"/>
                </a:cubicBezTo>
                <a:cubicBezTo>
                  <a:pt x="0" y="218"/>
                  <a:pt x="61" y="278"/>
                  <a:pt x="139" y="278"/>
                </a:cubicBezTo>
                <a:cubicBezTo>
                  <a:pt x="218" y="278"/>
                  <a:pt x="278" y="218"/>
                  <a:pt x="278" y="139"/>
                </a:cubicBezTo>
                <a:cubicBezTo>
                  <a:pt x="278" y="61"/>
                  <a:pt x="218" y="0"/>
                  <a:pt x="1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1"/>
          <p:cNvSpPr/>
          <p:nvPr/>
        </p:nvSpPr>
        <p:spPr>
          <a:xfrm>
            <a:off x="1075396" y="1747672"/>
            <a:ext cx="93093" cy="93093"/>
          </a:xfrm>
          <a:custGeom>
            <a:avLst/>
            <a:gdLst/>
            <a:ahLst/>
            <a:cxnLst/>
            <a:rect l="l" t="t" r="r" b="b"/>
            <a:pathLst>
              <a:path w="279" h="279" extrusionOk="0">
                <a:moveTo>
                  <a:pt x="139" y="0"/>
                </a:moveTo>
                <a:cubicBezTo>
                  <a:pt x="61" y="0"/>
                  <a:pt x="0" y="61"/>
                  <a:pt x="0" y="139"/>
                </a:cubicBezTo>
                <a:cubicBezTo>
                  <a:pt x="0" y="218"/>
                  <a:pt x="61" y="278"/>
                  <a:pt x="139" y="278"/>
                </a:cubicBezTo>
                <a:cubicBezTo>
                  <a:pt x="218" y="278"/>
                  <a:pt x="278" y="218"/>
                  <a:pt x="278" y="139"/>
                </a:cubicBezTo>
                <a:cubicBezTo>
                  <a:pt x="278" y="61"/>
                  <a:pt x="218" y="0"/>
                  <a:pt x="1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1"/>
          <p:cNvSpPr/>
          <p:nvPr/>
        </p:nvSpPr>
        <p:spPr>
          <a:xfrm>
            <a:off x="9794747" y="1429356"/>
            <a:ext cx="93093" cy="93093"/>
          </a:xfrm>
          <a:custGeom>
            <a:avLst/>
            <a:gdLst/>
            <a:ahLst/>
            <a:cxnLst/>
            <a:rect l="l" t="t" r="r" b="b"/>
            <a:pathLst>
              <a:path w="279" h="279" extrusionOk="0">
                <a:moveTo>
                  <a:pt x="139" y="0"/>
                </a:moveTo>
                <a:cubicBezTo>
                  <a:pt x="61" y="0"/>
                  <a:pt x="0" y="61"/>
                  <a:pt x="0" y="139"/>
                </a:cubicBezTo>
                <a:cubicBezTo>
                  <a:pt x="0" y="218"/>
                  <a:pt x="61" y="278"/>
                  <a:pt x="139" y="278"/>
                </a:cubicBezTo>
                <a:cubicBezTo>
                  <a:pt x="218" y="278"/>
                  <a:pt x="278" y="218"/>
                  <a:pt x="278" y="139"/>
                </a:cubicBezTo>
                <a:cubicBezTo>
                  <a:pt x="278" y="61"/>
                  <a:pt x="218" y="0"/>
                  <a:pt x="1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1"/>
          <p:cNvSpPr/>
          <p:nvPr/>
        </p:nvSpPr>
        <p:spPr>
          <a:xfrm rot="10800000" flipH="1">
            <a:off x="1250248" y="350858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1"/>
          <p:cNvSpPr/>
          <p:nvPr/>
        </p:nvSpPr>
        <p:spPr>
          <a:xfrm rot="10800000" flipH="1">
            <a:off x="10581781" y="2067191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1"/>
          <p:cNvSpPr/>
          <p:nvPr/>
        </p:nvSpPr>
        <p:spPr>
          <a:xfrm rot="10800000" flipH="1">
            <a:off x="5669628" y="2479167"/>
            <a:ext cx="7224861" cy="4707893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1"/>
          <p:cNvSpPr txBox="1">
            <a:spLocks noGrp="1"/>
          </p:cNvSpPr>
          <p:nvPr>
            <p:ph type="subTitle" idx="5"/>
          </p:nvPr>
        </p:nvSpPr>
        <p:spPr>
          <a:xfrm>
            <a:off x="3593200" y="5684033"/>
            <a:ext cx="25620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7549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"/>
          <p:cNvSpPr txBox="1">
            <a:spLocks noGrp="1"/>
          </p:cNvSpPr>
          <p:nvPr>
            <p:ph type="title"/>
          </p:nvPr>
        </p:nvSpPr>
        <p:spPr>
          <a:xfrm>
            <a:off x="2281000" y="723333"/>
            <a:ext cx="7630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22"/>
          <p:cNvSpPr txBox="1">
            <a:spLocks noGrp="1"/>
          </p:cNvSpPr>
          <p:nvPr>
            <p:ph type="subTitle" idx="1"/>
          </p:nvPr>
        </p:nvSpPr>
        <p:spPr>
          <a:xfrm>
            <a:off x="2281100" y="1727533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1" name="Google Shape;391;p22"/>
          <p:cNvSpPr txBox="1">
            <a:spLocks noGrp="1"/>
          </p:cNvSpPr>
          <p:nvPr>
            <p:ph type="subTitle" idx="2"/>
          </p:nvPr>
        </p:nvSpPr>
        <p:spPr>
          <a:xfrm>
            <a:off x="4288633" y="4830133"/>
            <a:ext cx="3614800" cy="609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2" name="Google Shape;392;p22"/>
          <p:cNvSpPr txBox="1">
            <a:spLocks noGrp="1"/>
          </p:cNvSpPr>
          <p:nvPr>
            <p:ph type="subTitle" idx="3"/>
          </p:nvPr>
        </p:nvSpPr>
        <p:spPr>
          <a:xfrm>
            <a:off x="2281000" y="5525067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3" name="Google Shape;393;p22"/>
          <p:cNvSpPr/>
          <p:nvPr/>
        </p:nvSpPr>
        <p:spPr>
          <a:xfrm flipH="1">
            <a:off x="-15940" y="5477724"/>
            <a:ext cx="12223856" cy="1831545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2"/>
          <p:cNvSpPr/>
          <p:nvPr/>
        </p:nvSpPr>
        <p:spPr>
          <a:xfrm>
            <a:off x="358953" y="7964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2"/>
          <p:cNvSpPr/>
          <p:nvPr/>
        </p:nvSpPr>
        <p:spPr>
          <a:xfrm>
            <a:off x="1525388" y="13437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2"/>
          <p:cNvSpPr/>
          <p:nvPr/>
        </p:nvSpPr>
        <p:spPr>
          <a:xfrm>
            <a:off x="874266" y="210095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2"/>
          <p:cNvSpPr/>
          <p:nvPr/>
        </p:nvSpPr>
        <p:spPr>
          <a:xfrm>
            <a:off x="221450" y="2366132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2"/>
          <p:cNvSpPr/>
          <p:nvPr/>
        </p:nvSpPr>
        <p:spPr>
          <a:xfrm>
            <a:off x="1457804" y="23458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2"/>
          <p:cNvSpPr/>
          <p:nvPr/>
        </p:nvSpPr>
        <p:spPr>
          <a:xfrm>
            <a:off x="10378433" y="59532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2"/>
          <p:cNvSpPr/>
          <p:nvPr/>
        </p:nvSpPr>
        <p:spPr>
          <a:xfrm>
            <a:off x="11128037" y="6151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2"/>
          <p:cNvSpPr/>
          <p:nvPr/>
        </p:nvSpPr>
        <p:spPr>
          <a:xfrm>
            <a:off x="926420" y="16507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2"/>
          <p:cNvSpPr/>
          <p:nvPr/>
        </p:nvSpPr>
        <p:spPr>
          <a:xfrm>
            <a:off x="9354620" y="43007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2"/>
          <p:cNvSpPr/>
          <p:nvPr/>
        </p:nvSpPr>
        <p:spPr>
          <a:xfrm>
            <a:off x="11089988" y="16507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2"/>
          <p:cNvSpPr/>
          <p:nvPr/>
        </p:nvSpPr>
        <p:spPr>
          <a:xfrm>
            <a:off x="11407620" y="52792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2"/>
          <p:cNvSpPr/>
          <p:nvPr/>
        </p:nvSpPr>
        <p:spPr>
          <a:xfrm>
            <a:off x="1525388" y="56885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2"/>
          <p:cNvSpPr/>
          <p:nvPr/>
        </p:nvSpPr>
        <p:spPr>
          <a:xfrm>
            <a:off x="11756120" y="18449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2"/>
          <p:cNvSpPr/>
          <p:nvPr/>
        </p:nvSpPr>
        <p:spPr>
          <a:xfrm>
            <a:off x="9284687" y="3340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2"/>
          <p:cNvSpPr/>
          <p:nvPr/>
        </p:nvSpPr>
        <p:spPr>
          <a:xfrm>
            <a:off x="426539" y="50998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34052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"/>
          <p:cNvSpPr/>
          <p:nvPr/>
        </p:nvSpPr>
        <p:spPr>
          <a:xfrm>
            <a:off x="-46733" y="5932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23"/>
          <p:cNvSpPr/>
          <p:nvPr/>
        </p:nvSpPr>
        <p:spPr>
          <a:xfrm>
            <a:off x="-46733" y="6054998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3"/>
          <p:cNvSpPr/>
          <p:nvPr/>
        </p:nvSpPr>
        <p:spPr>
          <a:xfrm rot="10800000" flipH="1">
            <a:off x="-502932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3"/>
          <p:cNvSpPr txBox="1">
            <a:spLocks noGrp="1"/>
          </p:cNvSpPr>
          <p:nvPr>
            <p:ph type="title"/>
          </p:nvPr>
        </p:nvSpPr>
        <p:spPr>
          <a:xfrm>
            <a:off x="1350067" y="723333"/>
            <a:ext cx="66532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3"/>
          <p:cNvSpPr txBox="1">
            <a:spLocks noGrp="1"/>
          </p:cNvSpPr>
          <p:nvPr>
            <p:ph type="subTitle" idx="1"/>
          </p:nvPr>
        </p:nvSpPr>
        <p:spPr>
          <a:xfrm>
            <a:off x="1350153" y="1871925"/>
            <a:ext cx="6653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15" name="Google Shape;415;p23"/>
          <p:cNvSpPr txBox="1">
            <a:spLocks noGrp="1"/>
          </p:cNvSpPr>
          <p:nvPr>
            <p:ph type="subTitle" idx="2"/>
          </p:nvPr>
        </p:nvSpPr>
        <p:spPr>
          <a:xfrm>
            <a:off x="2492267" y="2675161"/>
            <a:ext cx="4368800" cy="680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16" name="Google Shape;416;p23"/>
          <p:cNvSpPr txBox="1">
            <a:spLocks noGrp="1"/>
          </p:cNvSpPr>
          <p:nvPr>
            <p:ph type="subTitle" idx="3"/>
          </p:nvPr>
        </p:nvSpPr>
        <p:spPr>
          <a:xfrm>
            <a:off x="1350067" y="3521967"/>
            <a:ext cx="6653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17" name="Google Shape;417;p23"/>
          <p:cNvSpPr txBox="1">
            <a:spLocks noGrp="1"/>
          </p:cNvSpPr>
          <p:nvPr>
            <p:ph type="subTitle" idx="4"/>
          </p:nvPr>
        </p:nvSpPr>
        <p:spPr>
          <a:xfrm>
            <a:off x="3089251" y="5013184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18" name="Google Shape;418;p23"/>
          <p:cNvSpPr/>
          <p:nvPr/>
        </p:nvSpPr>
        <p:spPr>
          <a:xfrm rot="10800000" flipH="1">
            <a:off x="1553739" y="391014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3"/>
          <p:cNvSpPr/>
          <p:nvPr/>
        </p:nvSpPr>
        <p:spPr>
          <a:xfrm rot="10800000" flipH="1">
            <a:off x="1255100" y="2526397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3"/>
          <p:cNvSpPr/>
          <p:nvPr/>
        </p:nvSpPr>
        <p:spPr>
          <a:xfrm rot="10800000" flipH="1">
            <a:off x="458717" y="1196229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3"/>
          <p:cNvSpPr/>
          <p:nvPr/>
        </p:nvSpPr>
        <p:spPr>
          <a:xfrm rot="10800000" flipH="1">
            <a:off x="1483772" y="1701030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3"/>
          <p:cNvSpPr/>
          <p:nvPr/>
        </p:nvSpPr>
        <p:spPr>
          <a:xfrm rot="10800000" flipH="1">
            <a:off x="526272" y="46124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23"/>
          <p:cNvSpPr/>
          <p:nvPr/>
        </p:nvSpPr>
        <p:spPr>
          <a:xfrm rot="10800000" flipH="1">
            <a:off x="458704" y="2156152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3"/>
          <p:cNvSpPr/>
          <p:nvPr/>
        </p:nvSpPr>
        <p:spPr>
          <a:xfrm rot="-4500011" flipH="1">
            <a:off x="11639377" y="5740176"/>
            <a:ext cx="205115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23"/>
          <p:cNvSpPr/>
          <p:nvPr/>
        </p:nvSpPr>
        <p:spPr>
          <a:xfrm rot="-4500011" flipH="1">
            <a:off x="10863944" y="3791654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3"/>
          <p:cNvSpPr/>
          <p:nvPr/>
        </p:nvSpPr>
        <p:spPr>
          <a:xfrm rot="-4500011">
            <a:off x="11195627" y="538546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3"/>
          <p:cNvSpPr/>
          <p:nvPr/>
        </p:nvSpPr>
        <p:spPr>
          <a:xfrm rot="10800000">
            <a:off x="11517399" y="4188351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3"/>
          <p:cNvSpPr/>
          <p:nvPr/>
        </p:nvSpPr>
        <p:spPr>
          <a:xfrm rot="-4500011">
            <a:off x="10155391" y="565593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3"/>
          <p:cNvSpPr/>
          <p:nvPr/>
        </p:nvSpPr>
        <p:spPr>
          <a:xfrm rot="-4500011">
            <a:off x="11795056" y="339389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3"/>
          <p:cNvSpPr/>
          <p:nvPr/>
        </p:nvSpPr>
        <p:spPr>
          <a:xfrm rot="-4500014" flipH="1">
            <a:off x="10905973" y="4769450"/>
            <a:ext cx="205099" cy="175820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3"/>
          <p:cNvSpPr/>
          <p:nvPr/>
        </p:nvSpPr>
        <p:spPr>
          <a:xfrm>
            <a:off x="7270197" y="4480314"/>
            <a:ext cx="525403" cy="497313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3"/>
          <p:cNvSpPr/>
          <p:nvPr/>
        </p:nvSpPr>
        <p:spPr>
          <a:xfrm>
            <a:off x="9851967" y="1905172"/>
            <a:ext cx="588748" cy="543101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3"/>
          <p:cNvSpPr/>
          <p:nvPr/>
        </p:nvSpPr>
        <p:spPr>
          <a:xfrm>
            <a:off x="9139792" y="-166397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3"/>
          <p:cNvSpPr/>
          <p:nvPr/>
        </p:nvSpPr>
        <p:spPr>
          <a:xfrm>
            <a:off x="435721" y="3779286"/>
            <a:ext cx="525671" cy="497313"/>
          </a:xfrm>
          <a:custGeom>
            <a:avLst/>
            <a:gdLst/>
            <a:ahLst/>
            <a:cxnLst/>
            <a:rect l="l" t="t" r="r" b="b"/>
            <a:pathLst>
              <a:path w="1965" h="1859" extrusionOk="0">
                <a:moveTo>
                  <a:pt x="1078" y="81"/>
                </a:moveTo>
                <a:cubicBezTo>
                  <a:pt x="1337" y="81"/>
                  <a:pt x="1524" y="360"/>
                  <a:pt x="1402" y="608"/>
                </a:cubicBezTo>
                <a:lnTo>
                  <a:pt x="1366" y="687"/>
                </a:lnTo>
                <a:lnTo>
                  <a:pt x="1451" y="656"/>
                </a:lnTo>
                <a:cubicBezTo>
                  <a:pt x="1510" y="638"/>
                  <a:pt x="1555" y="625"/>
                  <a:pt x="1598" y="625"/>
                </a:cubicBezTo>
                <a:cubicBezTo>
                  <a:pt x="1639" y="625"/>
                  <a:pt x="1679" y="636"/>
                  <a:pt x="1729" y="663"/>
                </a:cubicBezTo>
                <a:cubicBezTo>
                  <a:pt x="1825" y="723"/>
                  <a:pt x="1880" y="832"/>
                  <a:pt x="1861" y="940"/>
                </a:cubicBezTo>
                <a:cubicBezTo>
                  <a:pt x="1843" y="995"/>
                  <a:pt x="1807" y="1043"/>
                  <a:pt x="1753" y="1067"/>
                </a:cubicBezTo>
                <a:cubicBezTo>
                  <a:pt x="1727" y="1082"/>
                  <a:pt x="1699" y="1090"/>
                  <a:pt x="1672" y="1090"/>
                </a:cubicBezTo>
                <a:cubicBezTo>
                  <a:pt x="1654" y="1090"/>
                  <a:pt x="1636" y="1087"/>
                  <a:pt x="1620" y="1079"/>
                </a:cubicBezTo>
                <a:lnTo>
                  <a:pt x="1590" y="1152"/>
                </a:lnTo>
                <a:cubicBezTo>
                  <a:pt x="1704" y="1200"/>
                  <a:pt x="1735" y="1327"/>
                  <a:pt x="1680" y="1527"/>
                </a:cubicBezTo>
                <a:cubicBezTo>
                  <a:pt x="1638" y="1684"/>
                  <a:pt x="1493" y="1786"/>
                  <a:pt x="1330" y="1786"/>
                </a:cubicBezTo>
                <a:cubicBezTo>
                  <a:pt x="1136" y="1774"/>
                  <a:pt x="1028" y="1702"/>
                  <a:pt x="1010" y="1575"/>
                </a:cubicBezTo>
                <a:lnTo>
                  <a:pt x="997" y="1490"/>
                </a:lnTo>
                <a:lnTo>
                  <a:pt x="943" y="1557"/>
                </a:lnTo>
                <a:cubicBezTo>
                  <a:pt x="874" y="1637"/>
                  <a:pt x="776" y="1681"/>
                  <a:pt x="677" y="1681"/>
                </a:cubicBezTo>
                <a:cubicBezTo>
                  <a:pt x="619" y="1681"/>
                  <a:pt x="561" y="1666"/>
                  <a:pt x="508" y="1635"/>
                </a:cubicBezTo>
                <a:cubicBezTo>
                  <a:pt x="363" y="1545"/>
                  <a:pt x="387" y="1369"/>
                  <a:pt x="454" y="1237"/>
                </a:cubicBezTo>
                <a:lnTo>
                  <a:pt x="496" y="1158"/>
                </a:lnTo>
                <a:lnTo>
                  <a:pt x="411" y="1182"/>
                </a:lnTo>
                <a:cubicBezTo>
                  <a:pt x="391" y="1188"/>
                  <a:pt x="371" y="1190"/>
                  <a:pt x="352" y="1190"/>
                </a:cubicBezTo>
                <a:cubicBezTo>
                  <a:pt x="306" y="1190"/>
                  <a:pt x="260" y="1175"/>
                  <a:pt x="218" y="1146"/>
                </a:cubicBezTo>
                <a:cubicBezTo>
                  <a:pt x="152" y="1110"/>
                  <a:pt x="109" y="1043"/>
                  <a:pt x="91" y="965"/>
                </a:cubicBezTo>
                <a:cubicBezTo>
                  <a:pt x="73" y="814"/>
                  <a:pt x="164" y="669"/>
                  <a:pt x="303" y="614"/>
                </a:cubicBezTo>
                <a:cubicBezTo>
                  <a:pt x="322" y="607"/>
                  <a:pt x="343" y="604"/>
                  <a:pt x="367" y="604"/>
                </a:cubicBezTo>
                <a:cubicBezTo>
                  <a:pt x="492" y="604"/>
                  <a:pt x="668" y="691"/>
                  <a:pt x="780" y="777"/>
                </a:cubicBezTo>
                <a:cubicBezTo>
                  <a:pt x="792" y="789"/>
                  <a:pt x="804" y="801"/>
                  <a:pt x="816" y="808"/>
                </a:cubicBezTo>
                <a:lnTo>
                  <a:pt x="864" y="747"/>
                </a:lnTo>
                <a:lnTo>
                  <a:pt x="828" y="717"/>
                </a:lnTo>
                <a:cubicBezTo>
                  <a:pt x="605" y="518"/>
                  <a:pt x="707" y="149"/>
                  <a:pt x="1003" y="89"/>
                </a:cubicBezTo>
                <a:cubicBezTo>
                  <a:pt x="1029" y="83"/>
                  <a:pt x="1054" y="81"/>
                  <a:pt x="1078" y="81"/>
                </a:cubicBezTo>
                <a:close/>
                <a:moveTo>
                  <a:pt x="1075" y="1"/>
                </a:moveTo>
                <a:cubicBezTo>
                  <a:pt x="783" y="1"/>
                  <a:pt x="536" y="308"/>
                  <a:pt x="677" y="620"/>
                </a:cubicBezTo>
                <a:cubicBezTo>
                  <a:pt x="583" y="566"/>
                  <a:pt x="472" y="526"/>
                  <a:pt x="374" y="526"/>
                </a:cubicBezTo>
                <a:cubicBezTo>
                  <a:pt x="340" y="526"/>
                  <a:pt x="308" y="531"/>
                  <a:pt x="278" y="542"/>
                </a:cubicBezTo>
                <a:cubicBezTo>
                  <a:pt x="103" y="614"/>
                  <a:pt x="0" y="789"/>
                  <a:pt x="25" y="977"/>
                </a:cubicBezTo>
                <a:cubicBezTo>
                  <a:pt x="43" y="1073"/>
                  <a:pt x="97" y="1158"/>
                  <a:pt x="182" y="1212"/>
                </a:cubicBezTo>
                <a:cubicBezTo>
                  <a:pt x="236" y="1243"/>
                  <a:pt x="297" y="1261"/>
                  <a:pt x="363" y="1267"/>
                </a:cubicBezTo>
                <a:cubicBezTo>
                  <a:pt x="290" y="1442"/>
                  <a:pt x="333" y="1611"/>
                  <a:pt x="466" y="1696"/>
                </a:cubicBezTo>
                <a:cubicBezTo>
                  <a:pt x="534" y="1735"/>
                  <a:pt x="609" y="1755"/>
                  <a:pt x="684" y="1755"/>
                </a:cubicBezTo>
                <a:cubicBezTo>
                  <a:pt x="781" y="1755"/>
                  <a:pt x="877" y="1722"/>
                  <a:pt x="955" y="1653"/>
                </a:cubicBezTo>
                <a:cubicBezTo>
                  <a:pt x="991" y="1750"/>
                  <a:pt x="1088" y="1847"/>
                  <a:pt x="1330" y="1859"/>
                </a:cubicBezTo>
                <a:lnTo>
                  <a:pt x="1348" y="1859"/>
                </a:lnTo>
                <a:cubicBezTo>
                  <a:pt x="1541" y="1859"/>
                  <a:pt x="1704" y="1732"/>
                  <a:pt x="1759" y="1545"/>
                </a:cubicBezTo>
                <a:cubicBezTo>
                  <a:pt x="1801" y="1375"/>
                  <a:pt x="1789" y="1249"/>
                  <a:pt x="1729" y="1164"/>
                </a:cubicBezTo>
                <a:cubicBezTo>
                  <a:pt x="1747" y="1158"/>
                  <a:pt x="1771" y="1146"/>
                  <a:pt x="1795" y="1140"/>
                </a:cubicBezTo>
                <a:cubicBezTo>
                  <a:pt x="1861" y="1104"/>
                  <a:pt x="1916" y="1037"/>
                  <a:pt x="1934" y="959"/>
                </a:cubicBezTo>
                <a:cubicBezTo>
                  <a:pt x="1964" y="820"/>
                  <a:pt x="1898" y="669"/>
                  <a:pt x="1765" y="602"/>
                </a:cubicBezTo>
                <a:cubicBezTo>
                  <a:pt x="1714" y="567"/>
                  <a:pt x="1656" y="550"/>
                  <a:pt x="1599" y="550"/>
                </a:cubicBezTo>
                <a:cubicBezTo>
                  <a:pt x="1567" y="550"/>
                  <a:pt x="1535" y="555"/>
                  <a:pt x="1505" y="566"/>
                </a:cubicBezTo>
                <a:cubicBezTo>
                  <a:pt x="1547" y="366"/>
                  <a:pt x="1463" y="167"/>
                  <a:pt x="1287" y="58"/>
                </a:cubicBezTo>
                <a:cubicBezTo>
                  <a:pt x="1217" y="18"/>
                  <a:pt x="1145" y="1"/>
                  <a:pt x="10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633746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4"/>
          <p:cNvSpPr/>
          <p:nvPr/>
        </p:nvSpPr>
        <p:spPr>
          <a:xfrm flipH="1">
            <a:off x="-186433" y="-79646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4"/>
          <p:cNvSpPr/>
          <p:nvPr/>
        </p:nvSpPr>
        <p:spPr>
          <a:xfrm rot="10800000">
            <a:off x="8386873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4"/>
          <p:cNvSpPr txBox="1">
            <a:spLocks noGrp="1"/>
          </p:cNvSpPr>
          <p:nvPr>
            <p:ph type="title"/>
          </p:nvPr>
        </p:nvSpPr>
        <p:spPr>
          <a:xfrm>
            <a:off x="2280933" y="723333"/>
            <a:ext cx="7630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39" name="Google Shape;439;p24"/>
          <p:cNvSpPr txBox="1">
            <a:spLocks noGrp="1"/>
          </p:cNvSpPr>
          <p:nvPr>
            <p:ph type="subTitle" idx="1"/>
          </p:nvPr>
        </p:nvSpPr>
        <p:spPr>
          <a:xfrm>
            <a:off x="2281100" y="1959417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0" name="Google Shape;440;p24"/>
          <p:cNvSpPr txBox="1">
            <a:spLocks noGrp="1"/>
          </p:cNvSpPr>
          <p:nvPr>
            <p:ph type="subTitle" idx="2"/>
          </p:nvPr>
        </p:nvSpPr>
        <p:spPr>
          <a:xfrm>
            <a:off x="2281000" y="3664584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1" name="Google Shape;441;p24"/>
          <p:cNvSpPr txBox="1">
            <a:spLocks noGrp="1"/>
          </p:cNvSpPr>
          <p:nvPr>
            <p:ph type="subTitle" idx="3"/>
          </p:nvPr>
        </p:nvSpPr>
        <p:spPr>
          <a:xfrm>
            <a:off x="8055800" y="56794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2" name="Google Shape;442;p24"/>
          <p:cNvSpPr txBox="1">
            <a:spLocks noGrp="1"/>
          </p:cNvSpPr>
          <p:nvPr>
            <p:ph type="subTitle" idx="4"/>
          </p:nvPr>
        </p:nvSpPr>
        <p:spPr>
          <a:xfrm>
            <a:off x="961200" y="56794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3" name="Google Shape;443;p24"/>
          <p:cNvSpPr txBox="1">
            <a:spLocks noGrp="1"/>
          </p:cNvSpPr>
          <p:nvPr>
            <p:ph type="subTitle" idx="5"/>
          </p:nvPr>
        </p:nvSpPr>
        <p:spPr>
          <a:xfrm>
            <a:off x="3911600" y="2769017"/>
            <a:ext cx="4368800" cy="680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44" name="Google Shape;444;p24"/>
          <p:cNvGrpSpPr/>
          <p:nvPr/>
        </p:nvGrpSpPr>
        <p:grpSpPr>
          <a:xfrm>
            <a:off x="639547" y="3552484"/>
            <a:ext cx="1927732" cy="1526616"/>
            <a:chOff x="-1565143" y="2704993"/>
            <a:chExt cx="1242949" cy="984321"/>
          </a:xfrm>
        </p:grpSpPr>
        <p:sp>
          <p:nvSpPr>
            <p:cNvPr id="445" name="Google Shape;445;p24"/>
            <p:cNvSpPr/>
            <p:nvPr/>
          </p:nvSpPr>
          <p:spPr>
            <a:xfrm>
              <a:off x="-1565143" y="2778225"/>
              <a:ext cx="1242949" cy="895245"/>
            </a:xfrm>
            <a:custGeom>
              <a:avLst/>
              <a:gdLst/>
              <a:ahLst/>
              <a:cxnLst/>
              <a:rect l="l" t="t" r="r" b="b"/>
              <a:pathLst>
                <a:path w="6195" h="4462" extrusionOk="0">
                  <a:moveTo>
                    <a:pt x="5306" y="0"/>
                  </a:moveTo>
                  <a:cubicBezTo>
                    <a:pt x="5271" y="0"/>
                    <a:pt x="5235" y="1"/>
                    <a:pt x="5197" y="2"/>
                  </a:cubicBezTo>
                  <a:cubicBezTo>
                    <a:pt x="4617" y="15"/>
                    <a:pt x="4073" y="238"/>
                    <a:pt x="3481" y="709"/>
                  </a:cubicBezTo>
                  <a:cubicBezTo>
                    <a:pt x="3288" y="867"/>
                    <a:pt x="3161" y="1108"/>
                    <a:pt x="3040" y="1344"/>
                  </a:cubicBezTo>
                  <a:cubicBezTo>
                    <a:pt x="2998" y="1422"/>
                    <a:pt x="2956" y="1501"/>
                    <a:pt x="2913" y="1573"/>
                  </a:cubicBezTo>
                  <a:lnTo>
                    <a:pt x="2297" y="2613"/>
                  </a:lnTo>
                  <a:cubicBezTo>
                    <a:pt x="2086" y="2969"/>
                    <a:pt x="1850" y="3374"/>
                    <a:pt x="1493" y="3628"/>
                  </a:cubicBezTo>
                  <a:cubicBezTo>
                    <a:pt x="1219" y="3827"/>
                    <a:pt x="892" y="3929"/>
                    <a:pt x="561" y="3929"/>
                  </a:cubicBezTo>
                  <a:cubicBezTo>
                    <a:pt x="390" y="3929"/>
                    <a:pt x="217" y="3901"/>
                    <a:pt x="49" y="3845"/>
                  </a:cubicBezTo>
                  <a:cubicBezTo>
                    <a:pt x="46" y="3844"/>
                    <a:pt x="42" y="3843"/>
                    <a:pt x="39" y="3843"/>
                  </a:cubicBezTo>
                  <a:cubicBezTo>
                    <a:pt x="28" y="3843"/>
                    <a:pt x="16" y="3849"/>
                    <a:pt x="7" y="3857"/>
                  </a:cubicBezTo>
                  <a:cubicBezTo>
                    <a:pt x="1" y="3869"/>
                    <a:pt x="1" y="3888"/>
                    <a:pt x="7" y="3900"/>
                  </a:cubicBezTo>
                  <a:cubicBezTo>
                    <a:pt x="237" y="4238"/>
                    <a:pt x="611" y="4450"/>
                    <a:pt x="1022" y="4462"/>
                  </a:cubicBezTo>
                  <a:cubicBezTo>
                    <a:pt x="1040" y="4462"/>
                    <a:pt x="1058" y="4444"/>
                    <a:pt x="1058" y="4425"/>
                  </a:cubicBezTo>
                  <a:cubicBezTo>
                    <a:pt x="1058" y="4401"/>
                    <a:pt x="1046" y="4383"/>
                    <a:pt x="1022" y="4383"/>
                  </a:cubicBezTo>
                  <a:cubicBezTo>
                    <a:pt x="678" y="4377"/>
                    <a:pt x="357" y="4214"/>
                    <a:pt x="140" y="3948"/>
                  </a:cubicBezTo>
                  <a:lnTo>
                    <a:pt x="140" y="3948"/>
                  </a:lnTo>
                  <a:cubicBezTo>
                    <a:pt x="280" y="3985"/>
                    <a:pt x="423" y="4003"/>
                    <a:pt x="566" y="4003"/>
                  </a:cubicBezTo>
                  <a:cubicBezTo>
                    <a:pt x="913" y="4003"/>
                    <a:pt x="1255" y="3896"/>
                    <a:pt x="1542" y="3694"/>
                  </a:cubicBezTo>
                  <a:cubicBezTo>
                    <a:pt x="1910" y="3422"/>
                    <a:pt x="2152" y="3011"/>
                    <a:pt x="2370" y="2649"/>
                  </a:cubicBezTo>
                  <a:lnTo>
                    <a:pt x="2986" y="1604"/>
                  </a:lnTo>
                  <a:cubicBezTo>
                    <a:pt x="3028" y="1531"/>
                    <a:pt x="3070" y="1453"/>
                    <a:pt x="3113" y="1374"/>
                  </a:cubicBezTo>
                  <a:cubicBezTo>
                    <a:pt x="3234" y="1138"/>
                    <a:pt x="3354" y="909"/>
                    <a:pt x="3536" y="764"/>
                  </a:cubicBezTo>
                  <a:cubicBezTo>
                    <a:pt x="4116" y="299"/>
                    <a:pt x="4641" y="81"/>
                    <a:pt x="5203" y="69"/>
                  </a:cubicBezTo>
                  <a:cubicBezTo>
                    <a:pt x="5236" y="68"/>
                    <a:pt x="5267" y="68"/>
                    <a:pt x="5295" y="68"/>
                  </a:cubicBezTo>
                  <a:cubicBezTo>
                    <a:pt x="5478" y="68"/>
                    <a:pt x="5585" y="92"/>
                    <a:pt x="5705" y="238"/>
                  </a:cubicBezTo>
                  <a:cubicBezTo>
                    <a:pt x="5850" y="413"/>
                    <a:pt x="5934" y="637"/>
                    <a:pt x="5934" y="867"/>
                  </a:cubicBezTo>
                  <a:cubicBezTo>
                    <a:pt x="5934" y="915"/>
                    <a:pt x="5928" y="945"/>
                    <a:pt x="5910" y="957"/>
                  </a:cubicBezTo>
                  <a:cubicBezTo>
                    <a:pt x="5907" y="958"/>
                    <a:pt x="5904" y="959"/>
                    <a:pt x="5900" y="959"/>
                  </a:cubicBezTo>
                  <a:cubicBezTo>
                    <a:pt x="5882" y="959"/>
                    <a:pt x="5859" y="947"/>
                    <a:pt x="5844" y="927"/>
                  </a:cubicBezTo>
                  <a:cubicBezTo>
                    <a:pt x="5826" y="897"/>
                    <a:pt x="5814" y="860"/>
                    <a:pt x="5814" y="824"/>
                  </a:cubicBezTo>
                  <a:cubicBezTo>
                    <a:pt x="5808" y="806"/>
                    <a:pt x="5802" y="794"/>
                    <a:pt x="5783" y="794"/>
                  </a:cubicBezTo>
                  <a:cubicBezTo>
                    <a:pt x="5780" y="792"/>
                    <a:pt x="5776" y="792"/>
                    <a:pt x="5773" y="792"/>
                  </a:cubicBezTo>
                  <a:cubicBezTo>
                    <a:pt x="5762" y="792"/>
                    <a:pt x="5752" y="797"/>
                    <a:pt x="5747" y="806"/>
                  </a:cubicBezTo>
                  <a:lnTo>
                    <a:pt x="5584" y="1036"/>
                  </a:lnTo>
                  <a:lnTo>
                    <a:pt x="5439" y="782"/>
                  </a:lnTo>
                  <a:cubicBezTo>
                    <a:pt x="5433" y="770"/>
                    <a:pt x="5415" y="764"/>
                    <a:pt x="5397" y="764"/>
                  </a:cubicBezTo>
                  <a:cubicBezTo>
                    <a:pt x="5385" y="770"/>
                    <a:pt x="5373" y="782"/>
                    <a:pt x="5366" y="800"/>
                  </a:cubicBezTo>
                  <a:cubicBezTo>
                    <a:pt x="5366" y="836"/>
                    <a:pt x="5354" y="879"/>
                    <a:pt x="5342" y="915"/>
                  </a:cubicBezTo>
                  <a:cubicBezTo>
                    <a:pt x="5324" y="945"/>
                    <a:pt x="5300" y="963"/>
                    <a:pt x="5264" y="969"/>
                  </a:cubicBezTo>
                  <a:cubicBezTo>
                    <a:pt x="5234" y="963"/>
                    <a:pt x="5209" y="945"/>
                    <a:pt x="5197" y="921"/>
                  </a:cubicBezTo>
                  <a:cubicBezTo>
                    <a:pt x="5185" y="909"/>
                    <a:pt x="5179" y="897"/>
                    <a:pt x="5173" y="885"/>
                  </a:cubicBezTo>
                  <a:cubicBezTo>
                    <a:pt x="5161" y="873"/>
                    <a:pt x="5149" y="854"/>
                    <a:pt x="5149" y="836"/>
                  </a:cubicBezTo>
                  <a:cubicBezTo>
                    <a:pt x="5143" y="818"/>
                    <a:pt x="5131" y="806"/>
                    <a:pt x="5113" y="806"/>
                  </a:cubicBezTo>
                  <a:cubicBezTo>
                    <a:pt x="5095" y="806"/>
                    <a:pt x="5076" y="818"/>
                    <a:pt x="5076" y="836"/>
                  </a:cubicBezTo>
                  <a:lnTo>
                    <a:pt x="4998" y="1072"/>
                  </a:lnTo>
                  <a:cubicBezTo>
                    <a:pt x="4992" y="1066"/>
                    <a:pt x="4992" y="1054"/>
                    <a:pt x="4986" y="1042"/>
                  </a:cubicBezTo>
                  <a:lnTo>
                    <a:pt x="4980" y="1024"/>
                  </a:lnTo>
                  <a:cubicBezTo>
                    <a:pt x="4956" y="939"/>
                    <a:pt x="4877" y="885"/>
                    <a:pt x="4792" y="885"/>
                  </a:cubicBezTo>
                  <a:cubicBezTo>
                    <a:pt x="4714" y="897"/>
                    <a:pt x="4660" y="963"/>
                    <a:pt x="4660" y="1042"/>
                  </a:cubicBezTo>
                  <a:cubicBezTo>
                    <a:pt x="4635" y="1187"/>
                    <a:pt x="4702" y="1332"/>
                    <a:pt x="4823" y="1416"/>
                  </a:cubicBezTo>
                  <a:cubicBezTo>
                    <a:pt x="4862" y="1438"/>
                    <a:pt x="4899" y="1447"/>
                    <a:pt x="4934" y="1447"/>
                  </a:cubicBezTo>
                  <a:cubicBezTo>
                    <a:pt x="5037" y="1447"/>
                    <a:pt x="5119" y="1368"/>
                    <a:pt x="5191" y="1296"/>
                  </a:cubicBezTo>
                  <a:lnTo>
                    <a:pt x="5221" y="1265"/>
                  </a:lnTo>
                  <a:lnTo>
                    <a:pt x="5282" y="1483"/>
                  </a:lnTo>
                  <a:cubicBezTo>
                    <a:pt x="5282" y="1501"/>
                    <a:pt x="5294" y="1507"/>
                    <a:pt x="5306" y="1513"/>
                  </a:cubicBezTo>
                  <a:cubicBezTo>
                    <a:pt x="5324" y="1513"/>
                    <a:pt x="5336" y="1507"/>
                    <a:pt x="5348" y="1501"/>
                  </a:cubicBezTo>
                  <a:lnTo>
                    <a:pt x="5499" y="1326"/>
                  </a:lnTo>
                  <a:lnTo>
                    <a:pt x="5511" y="1428"/>
                  </a:lnTo>
                  <a:cubicBezTo>
                    <a:pt x="5511" y="1447"/>
                    <a:pt x="5524" y="1459"/>
                    <a:pt x="5536" y="1459"/>
                  </a:cubicBezTo>
                  <a:cubicBezTo>
                    <a:pt x="5539" y="1460"/>
                    <a:pt x="5543" y="1461"/>
                    <a:pt x="5546" y="1461"/>
                  </a:cubicBezTo>
                  <a:cubicBezTo>
                    <a:pt x="5557" y="1461"/>
                    <a:pt x="5569" y="1455"/>
                    <a:pt x="5578" y="1447"/>
                  </a:cubicBezTo>
                  <a:lnTo>
                    <a:pt x="5759" y="1241"/>
                  </a:lnTo>
                  <a:cubicBezTo>
                    <a:pt x="5783" y="1332"/>
                    <a:pt x="5783" y="1428"/>
                    <a:pt x="5759" y="1525"/>
                  </a:cubicBezTo>
                  <a:cubicBezTo>
                    <a:pt x="5741" y="1628"/>
                    <a:pt x="5675" y="1725"/>
                    <a:pt x="5584" y="1773"/>
                  </a:cubicBezTo>
                  <a:cubicBezTo>
                    <a:pt x="5433" y="1863"/>
                    <a:pt x="5270" y="1870"/>
                    <a:pt x="5101" y="1882"/>
                  </a:cubicBezTo>
                  <a:cubicBezTo>
                    <a:pt x="4968" y="1882"/>
                    <a:pt x="4835" y="1906"/>
                    <a:pt x="4708" y="1942"/>
                  </a:cubicBezTo>
                  <a:cubicBezTo>
                    <a:pt x="4563" y="1990"/>
                    <a:pt x="4460" y="2129"/>
                    <a:pt x="4466" y="2286"/>
                  </a:cubicBezTo>
                  <a:cubicBezTo>
                    <a:pt x="4472" y="2401"/>
                    <a:pt x="4557" y="2480"/>
                    <a:pt x="4696" y="2498"/>
                  </a:cubicBezTo>
                  <a:cubicBezTo>
                    <a:pt x="4721" y="2502"/>
                    <a:pt x="4747" y="2505"/>
                    <a:pt x="4773" y="2505"/>
                  </a:cubicBezTo>
                  <a:cubicBezTo>
                    <a:pt x="4849" y="2505"/>
                    <a:pt x="4924" y="2484"/>
                    <a:pt x="4992" y="2444"/>
                  </a:cubicBezTo>
                  <a:cubicBezTo>
                    <a:pt x="5046" y="2419"/>
                    <a:pt x="5101" y="2383"/>
                    <a:pt x="5155" y="2347"/>
                  </a:cubicBezTo>
                  <a:cubicBezTo>
                    <a:pt x="5179" y="2329"/>
                    <a:pt x="5203" y="2317"/>
                    <a:pt x="5234" y="2299"/>
                  </a:cubicBezTo>
                  <a:cubicBezTo>
                    <a:pt x="5427" y="2178"/>
                    <a:pt x="5650" y="2105"/>
                    <a:pt x="5880" y="2081"/>
                  </a:cubicBezTo>
                  <a:cubicBezTo>
                    <a:pt x="5983" y="2081"/>
                    <a:pt x="6073" y="2141"/>
                    <a:pt x="6110" y="2244"/>
                  </a:cubicBezTo>
                  <a:cubicBezTo>
                    <a:pt x="6073" y="2244"/>
                    <a:pt x="6031" y="2244"/>
                    <a:pt x="5995" y="2250"/>
                  </a:cubicBezTo>
                  <a:cubicBezTo>
                    <a:pt x="5953" y="2256"/>
                    <a:pt x="5910" y="2256"/>
                    <a:pt x="5868" y="2256"/>
                  </a:cubicBezTo>
                  <a:lnTo>
                    <a:pt x="5838" y="2256"/>
                  </a:lnTo>
                  <a:cubicBezTo>
                    <a:pt x="5836" y="2256"/>
                    <a:pt x="5834" y="2256"/>
                    <a:pt x="5832" y="2256"/>
                  </a:cubicBezTo>
                  <a:cubicBezTo>
                    <a:pt x="5789" y="2256"/>
                    <a:pt x="5785" y="2323"/>
                    <a:pt x="5832" y="2329"/>
                  </a:cubicBezTo>
                  <a:lnTo>
                    <a:pt x="5862" y="2329"/>
                  </a:lnTo>
                  <a:cubicBezTo>
                    <a:pt x="5922" y="2347"/>
                    <a:pt x="5977" y="2377"/>
                    <a:pt x="6019" y="2419"/>
                  </a:cubicBezTo>
                  <a:cubicBezTo>
                    <a:pt x="5995" y="2413"/>
                    <a:pt x="5971" y="2410"/>
                    <a:pt x="5946" y="2410"/>
                  </a:cubicBezTo>
                  <a:cubicBezTo>
                    <a:pt x="5876" y="2410"/>
                    <a:pt x="5807" y="2434"/>
                    <a:pt x="5753" y="2474"/>
                  </a:cubicBezTo>
                  <a:cubicBezTo>
                    <a:pt x="5669" y="2534"/>
                    <a:pt x="5578" y="2583"/>
                    <a:pt x="5481" y="2619"/>
                  </a:cubicBezTo>
                  <a:cubicBezTo>
                    <a:pt x="5433" y="2637"/>
                    <a:pt x="5385" y="2661"/>
                    <a:pt x="5336" y="2685"/>
                  </a:cubicBezTo>
                  <a:cubicBezTo>
                    <a:pt x="5173" y="2758"/>
                    <a:pt x="5040" y="2885"/>
                    <a:pt x="4950" y="3036"/>
                  </a:cubicBezTo>
                  <a:cubicBezTo>
                    <a:pt x="4913" y="3114"/>
                    <a:pt x="4889" y="3193"/>
                    <a:pt x="4871" y="3277"/>
                  </a:cubicBezTo>
                  <a:cubicBezTo>
                    <a:pt x="4859" y="3314"/>
                    <a:pt x="4847" y="3356"/>
                    <a:pt x="4835" y="3392"/>
                  </a:cubicBezTo>
                  <a:cubicBezTo>
                    <a:pt x="4732" y="3712"/>
                    <a:pt x="4502" y="3978"/>
                    <a:pt x="4194" y="4123"/>
                  </a:cubicBezTo>
                  <a:cubicBezTo>
                    <a:pt x="4176" y="4129"/>
                    <a:pt x="4164" y="4153"/>
                    <a:pt x="4176" y="4172"/>
                  </a:cubicBezTo>
                  <a:cubicBezTo>
                    <a:pt x="4181" y="4185"/>
                    <a:pt x="4194" y="4195"/>
                    <a:pt x="4208" y="4195"/>
                  </a:cubicBezTo>
                  <a:cubicBezTo>
                    <a:pt x="4214" y="4195"/>
                    <a:pt x="4219" y="4193"/>
                    <a:pt x="4224" y="4190"/>
                  </a:cubicBezTo>
                  <a:cubicBezTo>
                    <a:pt x="4551" y="4033"/>
                    <a:pt x="4799" y="3755"/>
                    <a:pt x="4907" y="3410"/>
                  </a:cubicBezTo>
                  <a:cubicBezTo>
                    <a:pt x="4919" y="3374"/>
                    <a:pt x="4931" y="3338"/>
                    <a:pt x="4937" y="3295"/>
                  </a:cubicBezTo>
                  <a:cubicBezTo>
                    <a:pt x="4956" y="3217"/>
                    <a:pt x="4980" y="3144"/>
                    <a:pt x="5016" y="3072"/>
                  </a:cubicBezTo>
                  <a:cubicBezTo>
                    <a:pt x="5095" y="2933"/>
                    <a:pt x="5215" y="2818"/>
                    <a:pt x="5360" y="2752"/>
                  </a:cubicBezTo>
                  <a:cubicBezTo>
                    <a:pt x="5415" y="2728"/>
                    <a:pt x="5457" y="2709"/>
                    <a:pt x="5505" y="2685"/>
                  </a:cubicBezTo>
                  <a:cubicBezTo>
                    <a:pt x="5608" y="2649"/>
                    <a:pt x="5705" y="2601"/>
                    <a:pt x="5789" y="2534"/>
                  </a:cubicBezTo>
                  <a:cubicBezTo>
                    <a:pt x="5838" y="2501"/>
                    <a:pt x="5894" y="2484"/>
                    <a:pt x="5950" y="2484"/>
                  </a:cubicBezTo>
                  <a:cubicBezTo>
                    <a:pt x="6005" y="2484"/>
                    <a:pt x="6061" y="2501"/>
                    <a:pt x="6110" y="2534"/>
                  </a:cubicBezTo>
                  <a:cubicBezTo>
                    <a:pt x="6116" y="2540"/>
                    <a:pt x="6123" y="2543"/>
                    <a:pt x="6131" y="2543"/>
                  </a:cubicBezTo>
                  <a:cubicBezTo>
                    <a:pt x="6138" y="2543"/>
                    <a:pt x="6146" y="2540"/>
                    <a:pt x="6152" y="2534"/>
                  </a:cubicBezTo>
                  <a:cubicBezTo>
                    <a:pt x="6164" y="2528"/>
                    <a:pt x="6170" y="2510"/>
                    <a:pt x="6164" y="2492"/>
                  </a:cubicBezTo>
                  <a:cubicBezTo>
                    <a:pt x="6134" y="2425"/>
                    <a:pt x="6086" y="2365"/>
                    <a:pt x="6019" y="2323"/>
                  </a:cubicBezTo>
                  <a:cubicBezTo>
                    <a:pt x="6040" y="2320"/>
                    <a:pt x="6063" y="2318"/>
                    <a:pt x="6086" y="2318"/>
                  </a:cubicBezTo>
                  <a:cubicBezTo>
                    <a:pt x="6108" y="2318"/>
                    <a:pt x="6131" y="2320"/>
                    <a:pt x="6152" y="2323"/>
                  </a:cubicBezTo>
                  <a:cubicBezTo>
                    <a:pt x="6155" y="2324"/>
                    <a:pt x="6158" y="2325"/>
                    <a:pt x="6162" y="2325"/>
                  </a:cubicBezTo>
                  <a:cubicBezTo>
                    <a:pt x="6170" y="2325"/>
                    <a:pt x="6178" y="2319"/>
                    <a:pt x="6182" y="2311"/>
                  </a:cubicBezTo>
                  <a:cubicBezTo>
                    <a:pt x="6194" y="2305"/>
                    <a:pt x="6194" y="2292"/>
                    <a:pt x="6194" y="2280"/>
                  </a:cubicBezTo>
                  <a:cubicBezTo>
                    <a:pt x="6171" y="2127"/>
                    <a:pt x="6038" y="2008"/>
                    <a:pt x="5880" y="2008"/>
                  </a:cubicBezTo>
                  <a:cubicBezTo>
                    <a:pt x="5876" y="2008"/>
                    <a:pt x="5872" y="2008"/>
                    <a:pt x="5868" y="2008"/>
                  </a:cubicBezTo>
                  <a:cubicBezTo>
                    <a:pt x="5626" y="2033"/>
                    <a:pt x="5397" y="2111"/>
                    <a:pt x="5185" y="2238"/>
                  </a:cubicBezTo>
                  <a:lnTo>
                    <a:pt x="5107" y="2286"/>
                  </a:lnTo>
                  <a:cubicBezTo>
                    <a:pt x="5058" y="2323"/>
                    <a:pt x="5004" y="2353"/>
                    <a:pt x="4950" y="2383"/>
                  </a:cubicBezTo>
                  <a:cubicBezTo>
                    <a:pt x="4892" y="2417"/>
                    <a:pt x="4823" y="2435"/>
                    <a:pt x="4754" y="2435"/>
                  </a:cubicBezTo>
                  <a:cubicBezTo>
                    <a:pt x="4737" y="2435"/>
                    <a:pt x="4719" y="2434"/>
                    <a:pt x="4702" y="2431"/>
                  </a:cubicBezTo>
                  <a:cubicBezTo>
                    <a:pt x="4599" y="2407"/>
                    <a:pt x="4539" y="2353"/>
                    <a:pt x="4533" y="2280"/>
                  </a:cubicBezTo>
                  <a:cubicBezTo>
                    <a:pt x="4533" y="2160"/>
                    <a:pt x="4611" y="2051"/>
                    <a:pt x="4726" y="2015"/>
                  </a:cubicBezTo>
                  <a:cubicBezTo>
                    <a:pt x="4847" y="1978"/>
                    <a:pt x="4974" y="1960"/>
                    <a:pt x="5095" y="1960"/>
                  </a:cubicBezTo>
                  <a:cubicBezTo>
                    <a:pt x="5270" y="1948"/>
                    <a:pt x="5451" y="1936"/>
                    <a:pt x="5614" y="1839"/>
                  </a:cubicBezTo>
                  <a:cubicBezTo>
                    <a:pt x="5723" y="1779"/>
                    <a:pt x="5802" y="1670"/>
                    <a:pt x="5826" y="1543"/>
                  </a:cubicBezTo>
                  <a:cubicBezTo>
                    <a:pt x="5856" y="1416"/>
                    <a:pt x="5850" y="1277"/>
                    <a:pt x="5802" y="1151"/>
                  </a:cubicBezTo>
                  <a:cubicBezTo>
                    <a:pt x="5795" y="1138"/>
                    <a:pt x="5783" y="1126"/>
                    <a:pt x="5771" y="1126"/>
                  </a:cubicBezTo>
                  <a:cubicBezTo>
                    <a:pt x="5759" y="1126"/>
                    <a:pt x="5747" y="1126"/>
                    <a:pt x="5735" y="1138"/>
                  </a:cubicBezTo>
                  <a:lnTo>
                    <a:pt x="5566" y="1338"/>
                  </a:lnTo>
                  <a:lnTo>
                    <a:pt x="5554" y="1229"/>
                  </a:lnTo>
                  <a:cubicBezTo>
                    <a:pt x="5550" y="1210"/>
                    <a:pt x="5534" y="1198"/>
                    <a:pt x="5517" y="1198"/>
                  </a:cubicBezTo>
                  <a:cubicBezTo>
                    <a:pt x="5507" y="1198"/>
                    <a:pt x="5496" y="1202"/>
                    <a:pt x="5487" y="1211"/>
                  </a:cubicBezTo>
                  <a:lnTo>
                    <a:pt x="5330" y="1398"/>
                  </a:lnTo>
                  <a:lnTo>
                    <a:pt x="5276" y="1187"/>
                  </a:lnTo>
                  <a:cubicBezTo>
                    <a:pt x="5270" y="1175"/>
                    <a:pt x="5258" y="1163"/>
                    <a:pt x="5252" y="1163"/>
                  </a:cubicBezTo>
                  <a:cubicBezTo>
                    <a:pt x="5246" y="1161"/>
                    <a:pt x="5242" y="1160"/>
                    <a:pt x="5237" y="1160"/>
                  </a:cubicBezTo>
                  <a:cubicBezTo>
                    <a:pt x="5227" y="1160"/>
                    <a:pt x="5220" y="1164"/>
                    <a:pt x="5215" y="1169"/>
                  </a:cubicBezTo>
                  <a:cubicBezTo>
                    <a:pt x="5185" y="1193"/>
                    <a:pt x="5161" y="1217"/>
                    <a:pt x="5137" y="1241"/>
                  </a:cubicBezTo>
                  <a:cubicBezTo>
                    <a:pt x="5056" y="1317"/>
                    <a:pt x="4999" y="1370"/>
                    <a:pt x="4932" y="1370"/>
                  </a:cubicBezTo>
                  <a:cubicBezTo>
                    <a:pt x="4909" y="1370"/>
                    <a:pt x="4885" y="1364"/>
                    <a:pt x="4859" y="1350"/>
                  </a:cubicBezTo>
                  <a:cubicBezTo>
                    <a:pt x="4762" y="1283"/>
                    <a:pt x="4714" y="1169"/>
                    <a:pt x="4732" y="1054"/>
                  </a:cubicBezTo>
                  <a:cubicBezTo>
                    <a:pt x="4738" y="993"/>
                    <a:pt x="4762" y="963"/>
                    <a:pt x="4792" y="957"/>
                  </a:cubicBezTo>
                  <a:cubicBezTo>
                    <a:pt x="4795" y="957"/>
                    <a:pt x="4799" y="956"/>
                    <a:pt x="4802" y="956"/>
                  </a:cubicBezTo>
                  <a:cubicBezTo>
                    <a:pt x="4837" y="956"/>
                    <a:pt x="4880" y="987"/>
                    <a:pt x="4907" y="1054"/>
                  </a:cubicBezTo>
                  <a:lnTo>
                    <a:pt x="4913" y="1072"/>
                  </a:lnTo>
                  <a:cubicBezTo>
                    <a:pt x="4925" y="1114"/>
                    <a:pt x="4950" y="1157"/>
                    <a:pt x="4980" y="1193"/>
                  </a:cubicBezTo>
                  <a:cubicBezTo>
                    <a:pt x="4986" y="1199"/>
                    <a:pt x="4998" y="1205"/>
                    <a:pt x="5016" y="1205"/>
                  </a:cubicBezTo>
                  <a:cubicBezTo>
                    <a:pt x="5028" y="1199"/>
                    <a:pt x="5040" y="1187"/>
                    <a:pt x="5040" y="1175"/>
                  </a:cubicBezTo>
                  <a:lnTo>
                    <a:pt x="5119" y="939"/>
                  </a:lnTo>
                  <a:cubicBezTo>
                    <a:pt x="5119" y="945"/>
                    <a:pt x="5125" y="951"/>
                    <a:pt x="5131" y="957"/>
                  </a:cubicBezTo>
                  <a:cubicBezTo>
                    <a:pt x="5155" y="1005"/>
                    <a:pt x="5203" y="1042"/>
                    <a:pt x="5264" y="1042"/>
                  </a:cubicBezTo>
                  <a:cubicBezTo>
                    <a:pt x="5324" y="1042"/>
                    <a:pt x="5379" y="1005"/>
                    <a:pt x="5403" y="951"/>
                  </a:cubicBezTo>
                  <a:cubicBezTo>
                    <a:pt x="5409" y="939"/>
                    <a:pt x="5415" y="921"/>
                    <a:pt x="5421" y="909"/>
                  </a:cubicBezTo>
                  <a:lnTo>
                    <a:pt x="5542" y="1126"/>
                  </a:lnTo>
                  <a:cubicBezTo>
                    <a:pt x="5548" y="1132"/>
                    <a:pt x="5560" y="1138"/>
                    <a:pt x="5572" y="1144"/>
                  </a:cubicBezTo>
                  <a:cubicBezTo>
                    <a:pt x="5584" y="1144"/>
                    <a:pt x="5602" y="1138"/>
                    <a:pt x="5608" y="1126"/>
                  </a:cubicBezTo>
                  <a:lnTo>
                    <a:pt x="5753" y="927"/>
                  </a:lnTo>
                  <a:cubicBezTo>
                    <a:pt x="5759" y="945"/>
                    <a:pt x="5765" y="963"/>
                    <a:pt x="5777" y="975"/>
                  </a:cubicBezTo>
                  <a:cubicBezTo>
                    <a:pt x="5803" y="1013"/>
                    <a:pt x="5843" y="1037"/>
                    <a:pt x="5886" y="1037"/>
                  </a:cubicBezTo>
                  <a:cubicBezTo>
                    <a:pt x="5904" y="1037"/>
                    <a:pt x="5923" y="1033"/>
                    <a:pt x="5940" y="1024"/>
                  </a:cubicBezTo>
                  <a:cubicBezTo>
                    <a:pt x="5989" y="987"/>
                    <a:pt x="6013" y="933"/>
                    <a:pt x="6007" y="873"/>
                  </a:cubicBezTo>
                  <a:cubicBezTo>
                    <a:pt x="6007" y="625"/>
                    <a:pt x="5916" y="383"/>
                    <a:pt x="5759" y="196"/>
                  </a:cubicBezTo>
                  <a:cubicBezTo>
                    <a:pt x="5619" y="25"/>
                    <a:pt x="5478" y="0"/>
                    <a:pt x="5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-586642" y="2845438"/>
              <a:ext cx="61997" cy="56580"/>
            </a:xfrm>
            <a:custGeom>
              <a:avLst/>
              <a:gdLst/>
              <a:ahLst/>
              <a:cxnLst/>
              <a:rect l="l" t="t" r="r" b="b"/>
              <a:pathLst>
                <a:path w="309" h="282" extrusionOk="0">
                  <a:moveTo>
                    <a:pt x="140" y="0"/>
                  </a:moveTo>
                  <a:cubicBezTo>
                    <a:pt x="70" y="0"/>
                    <a:pt x="4" y="54"/>
                    <a:pt x="0" y="133"/>
                  </a:cubicBezTo>
                  <a:cubicBezTo>
                    <a:pt x="4" y="222"/>
                    <a:pt x="80" y="281"/>
                    <a:pt x="161" y="281"/>
                  </a:cubicBezTo>
                  <a:cubicBezTo>
                    <a:pt x="195" y="281"/>
                    <a:pt x="229" y="271"/>
                    <a:pt x="260" y="248"/>
                  </a:cubicBezTo>
                  <a:cubicBezTo>
                    <a:pt x="308" y="175"/>
                    <a:pt x="290" y="72"/>
                    <a:pt x="218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-968653" y="2704993"/>
              <a:ext cx="544731" cy="351517"/>
            </a:xfrm>
            <a:custGeom>
              <a:avLst/>
              <a:gdLst/>
              <a:ahLst/>
              <a:cxnLst/>
              <a:rect l="l" t="t" r="r" b="b"/>
              <a:pathLst>
                <a:path w="2715" h="1752" extrusionOk="0">
                  <a:moveTo>
                    <a:pt x="2557" y="0"/>
                  </a:moveTo>
                  <a:cubicBezTo>
                    <a:pt x="2551" y="0"/>
                    <a:pt x="2545" y="2"/>
                    <a:pt x="2538" y="5"/>
                  </a:cubicBezTo>
                  <a:cubicBezTo>
                    <a:pt x="2466" y="53"/>
                    <a:pt x="2406" y="120"/>
                    <a:pt x="2357" y="192"/>
                  </a:cubicBezTo>
                  <a:cubicBezTo>
                    <a:pt x="2321" y="241"/>
                    <a:pt x="2279" y="289"/>
                    <a:pt x="2242" y="325"/>
                  </a:cubicBezTo>
                  <a:cubicBezTo>
                    <a:pt x="2230" y="259"/>
                    <a:pt x="2200" y="198"/>
                    <a:pt x="2158" y="156"/>
                  </a:cubicBezTo>
                  <a:cubicBezTo>
                    <a:pt x="2097" y="90"/>
                    <a:pt x="2007" y="47"/>
                    <a:pt x="1916" y="47"/>
                  </a:cubicBezTo>
                  <a:cubicBezTo>
                    <a:pt x="1826" y="47"/>
                    <a:pt x="1741" y="90"/>
                    <a:pt x="1680" y="156"/>
                  </a:cubicBezTo>
                  <a:cubicBezTo>
                    <a:pt x="1638" y="198"/>
                    <a:pt x="1614" y="253"/>
                    <a:pt x="1596" y="307"/>
                  </a:cubicBezTo>
                  <a:cubicBezTo>
                    <a:pt x="1524" y="239"/>
                    <a:pt x="1438" y="208"/>
                    <a:pt x="1353" y="208"/>
                  </a:cubicBezTo>
                  <a:cubicBezTo>
                    <a:pt x="1154" y="208"/>
                    <a:pt x="964" y="376"/>
                    <a:pt x="986" y="609"/>
                  </a:cubicBezTo>
                  <a:cubicBezTo>
                    <a:pt x="949" y="579"/>
                    <a:pt x="913" y="549"/>
                    <a:pt x="883" y="519"/>
                  </a:cubicBezTo>
                  <a:cubicBezTo>
                    <a:pt x="822" y="458"/>
                    <a:pt x="756" y="404"/>
                    <a:pt x="690" y="349"/>
                  </a:cubicBezTo>
                  <a:cubicBezTo>
                    <a:pt x="677" y="343"/>
                    <a:pt x="671" y="343"/>
                    <a:pt x="659" y="343"/>
                  </a:cubicBezTo>
                  <a:cubicBezTo>
                    <a:pt x="647" y="343"/>
                    <a:pt x="641" y="349"/>
                    <a:pt x="635" y="361"/>
                  </a:cubicBezTo>
                  <a:cubicBezTo>
                    <a:pt x="496" y="573"/>
                    <a:pt x="448" y="833"/>
                    <a:pt x="490" y="1087"/>
                  </a:cubicBezTo>
                  <a:cubicBezTo>
                    <a:pt x="436" y="1068"/>
                    <a:pt x="363" y="1050"/>
                    <a:pt x="303" y="1026"/>
                  </a:cubicBezTo>
                  <a:cubicBezTo>
                    <a:pt x="212" y="1002"/>
                    <a:pt x="122" y="972"/>
                    <a:pt x="49" y="954"/>
                  </a:cubicBezTo>
                  <a:cubicBezTo>
                    <a:pt x="46" y="952"/>
                    <a:pt x="42" y="951"/>
                    <a:pt x="39" y="951"/>
                  </a:cubicBezTo>
                  <a:cubicBezTo>
                    <a:pt x="30" y="951"/>
                    <a:pt x="23" y="955"/>
                    <a:pt x="19" y="960"/>
                  </a:cubicBezTo>
                  <a:cubicBezTo>
                    <a:pt x="7" y="972"/>
                    <a:pt x="1" y="984"/>
                    <a:pt x="7" y="996"/>
                  </a:cubicBezTo>
                  <a:cubicBezTo>
                    <a:pt x="19" y="1111"/>
                    <a:pt x="25" y="1232"/>
                    <a:pt x="31" y="1352"/>
                  </a:cubicBezTo>
                  <a:cubicBezTo>
                    <a:pt x="31" y="1473"/>
                    <a:pt x="37" y="1594"/>
                    <a:pt x="55" y="1721"/>
                  </a:cubicBezTo>
                  <a:cubicBezTo>
                    <a:pt x="55" y="1739"/>
                    <a:pt x="73" y="1751"/>
                    <a:pt x="91" y="1751"/>
                  </a:cubicBezTo>
                  <a:lnTo>
                    <a:pt x="97" y="1751"/>
                  </a:lnTo>
                  <a:cubicBezTo>
                    <a:pt x="116" y="1745"/>
                    <a:pt x="134" y="1727"/>
                    <a:pt x="128" y="1709"/>
                  </a:cubicBezTo>
                  <a:cubicBezTo>
                    <a:pt x="116" y="1588"/>
                    <a:pt x="103" y="1467"/>
                    <a:pt x="103" y="1346"/>
                  </a:cubicBezTo>
                  <a:cubicBezTo>
                    <a:pt x="103" y="1244"/>
                    <a:pt x="97" y="1141"/>
                    <a:pt x="85" y="1038"/>
                  </a:cubicBezTo>
                  <a:lnTo>
                    <a:pt x="85" y="1038"/>
                  </a:lnTo>
                  <a:cubicBezTo>
                    <a:pt x="146" y="1056"/>
                    <a:pt x="212" y="1074"/>
                    <a:pt x="279" y="1099"/>
                  </a:cubicBezTo>
                  <a:cubicBezTo>
                    <a:pt x="363" y="1129"/>
                    <a:pt x="460" y="1159"/>
                    <a:pt x="526" y="1171"/>
                  </a:cubicBezTo>
                  <a:cubicBezTo>
                    <a:pt x="530" y="1173"/>
                    <a:pt x="533" y="1174"/>
                    <a:pt x="537" y="1174"/>
                  </a:cubicBezTo>
                  <a:cubicBezTo>
                    <a:pt x="546" y="1174"/>
                    <a:pt x="554" y="1169"/>
                    <a:pt x="563" y="1165"/>
                  </a:cubicBezTo>
                  <a:cubicBezTo>
                    <a:pt x="569" y="1159"/>
                    <a:pt x="575" y="1141"/>
                    <a:pt x="575" y="1129"/>
                  </a:cubicBezTo>
                  <a:cubicBezTo>
                    <a:pt x="539" y="887"/>
                    <a:pt x="539" y="670"/>
                    <a:pt x="677" y="434"/>
                  </a:cubicBezTo>
                  <a:cubicBezTo>
                    <a:pt x="726" y="470"/>
                    <a:pt x="774" y="525"/>
                    <a:pt x="829" y="573"/>
                  </a:cubicBezTo>
                  <a:cubicBezTo>
                    <a:pt x="889" y="627"/>
                    <a:pt x="949" y="688"/>
                    <a:pt x="1022" y="736"/>
                  </a:cubicBezTo>
                  <a:cubicBezTo>
                    <a:pt x="1028" y="742"/>
                    <a:pt x="1035" y="745"/>
                    <a:pt x="1043" y="745"/>
                  </a:cubicBezTo>
                  <a:cubicBezTo>
                    <a:pt x="1051" y="745"/>
                    <a:pt x="1058" y="742"/>
                    <a:pt x="1064" y="736"/>
                  </a:cubicBezTo>
                  <a:cubicBezTo>
                    <a:pt x="1076" y="724"/>
                    <a:pt x="1082" y="706"/>
                    <a:pt x="1076" y="694"/>
                  </a:cubicBezTo>
                  <a:cubicBezTo>
                    <a:pt x="986" y="471"/>
                    <a:pt x="1168" y="288"/>
                    <a:pt x="1356" y="288"/>
                  </a:cubicBezTo>
                  <a:cubicBezTo>
                    <a:pt x="1444" y="288"/>
                    <a:pt x="1533" y="328"/>
                    <a:pt x="1596" y="422"/>
                  </a:cubicBezTo>
                  <a:cubicBezTo>
                    <a:pt x="1600" y="435"/>
                    <a:pt x="1612" y="442"/>
                    <a:pt x="1625" y="442"/>
                  </a:cubicBezTo>
                  <a:cubicBezTo>
                    <a:pt x="1629" y="442"/>
                    <a:pt x="1634" y="442"/>
                    <a:pt x="1638" y="440"/>
                  </a:cubicBezTo>
                  <a:cubicBezTo>
                    <a:pt x="1656" y="434"/>
                    <a:pt x="1662" y="416"/>
                    <a:pt x="1662" y="398"/>
                  </a:cubicBezTo>
                  <a:cubicBezTo>
                    <a:pt x="1656" y="331"/>
                    <a:pt x="1687" y="259"/>
                    <a:pt x="1735" y="210"/>
                  </a:cubicBezTo>
                  <a:cubicBezTo>
                    <a:pt x="1777" y="156"/>
                    <a:pt x="1844" y="126"/>
                    <a:pt x="1916" y="120"/>
                  </a:cubicBezTo>
                  <a:cubicBezTo>
                    <a:pt x="1989" y="126"/>
                    <a:pt x="2055" y="156"/>
                    <a:pt x="2097" y="210"/>
                  </a:cubicBezTo>
                  <a:cubicBezTo>
                    <a:pt x="2146" y="259"/>
                    <a:pt x="2176" y="325"/>
                    <a:pt x="2170" y="398"/>
                  </a:cubicBezTo>
                  <a:cubicBezTo>
                    <a:pt x="2170" y="421"/>
                    <a:pt x="2189" y="438"/>
                    <a:pt x="2208" y="438"/>
                  </a:cubicBezTo>
                  <a:cubicBezTo>
                    <a:pt x="2214" y="438"/>
                    <a:pt x="2219" y="437"/>
                    <a:pt x="2224" y="434"/>
                  </a:cubicBezTo>
                  <a:cubicBezTo>
                    <a:pt x="2297" y="380"/>
                    <a:pt x="2357" y="313"/>
                    <a:pt x="2412" y="241"/>
                  </a:cubicBezTo>
                  <a:cubicBezTo>
                    <a:pt x="2448" y="192"/>
                    <a:pt x="2490" y="144"/>
                    <a:pt x="2532" y="102"/>
                  </a:cubicBezTo>
                  <a:cubicBezTo>
                    <a:pt x="2545" y="138"/>
                    <a:pt x="2563" y="186"/>
                    <a:pt x="2575" y="241"/>
                  </a:cubicBezTo>
                  <a:cubicBezTo>
                    <a:pt x="2599" y="313"/>
                    <a:pt x="2623" y="392"/>
                    <a:pt x="2635" y="422"/>
                  </a:cubicBezTo>
                  <a:cubicBezTo>
                    <a:pt x="2638" y="445"/>
                    <a:pt x="2654" y="455"/>
                    <a:pt x="2670" y="455"/>
                  </a:cubicBezTo>
                  <a:cubicBezTo>
                    <a:pt x="2692" y="455"/>
                    <a:pt x="2715" y="437"/>
                    <a:pt x="2708" y="410"/>
                  </a:cubicBezTo>
                  <a:cubicBezTo>
                    <a:pt x="2702" y="367"/>
                    <a:pt x="2677" y="289"/>
                    <a:pt x="2653" y="216"/>
                  </a:cubicBezTo>
                  <a:cubicBezTo>
                    <a:pt x="2629" y="138"/>
                    <a:pt x="2599" y="65"/>
                    <a:pt x="2593" y="29"/>
                  </a:cubicBezTo>
                  <a:cubicBezTo>
                    <a:pt x="2593" y="17"/>
                    <a:pt x="2581" y="5"/>
                    <a:pt x="2575" y="5"/>
                  </a:cubicBezTo>
                  <a:cubicBezTo>
                    <a:pt x="2569" y="2"/>
                    <a:pt x="2563" y="0"/>
                    <a:pt x="2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-1363905" y="3490281"/>
              <a:ext cx="963461" cy="199032"/>
            </a:xfrm>
            <a:custGeom>
              <a:avLst/>
              <a:gdLst/>
              <a:ahLst/>
              <a:cxnLst/>
              <a:rect l="l" t="t" r="r" b="b"/>
              <a:pathLst>
                <a:path w="4802" h="992" extrusionOk="0">
                  <a:moveTo>
                    <a:pt x="1348" y="0"/>
                  </a:moveTo>
                  <a:cubicBezTo>
                    <a:pt x="750" y="6"/>
                    <a:pt x="218" y="381"/>
                    <a:pt x="13" y="943"/>
                  </a:cubicBezTo>
                  <a:cubicBezTo>
                    <a:pt x="1" y="961"/>
                    <a:pt x="13" y="979"/>
                    <a:pt x="31" y="991"/>
                  </a:cubicBezTo>
                  <a:lnTo>
                    <a:pt x="43" y="991"/>
                  </a:lnTo>
                  <a:cubicBezTo>
                    <a:pt x="61" y="985"/>
                    <a:pt x="73" y="979"/>
                    <a:pt x="80" y="961"/>
                  </a:cubicBezTo>
                  <a:cubicBezTo>
                    <a:pt x="249" y="502"/>
                    <a:pt x="654" y="169"/>
                    <a:pt x="1137" y="97"/>
                  </a:cubicBezTo>
                  <a:lnTo>
                    <a:pt x="1137" y="97"/>
                  </a:lnTo>
                  <a:cubicBezTo>
                    <a:pt x="1089" y="121"/>
                    <a:pt x="1040" y="157"/>
                    <a:pt x="1004" y="200"/>
                  </a:cubicBezTo>
                  <a:cubicBezTo>
                    <a:pt x="913" y="302"/>
                    <a:pt x="877" y="472"/>
                    <a:pt x="974" y="586"/>
                  </a:cubicBezTo>
                  <a:cubicBezTo>
                    <a:pt x="1023" y="642"/>
                    <a:pt x="1090" y="669"/>
                    <a:pt x="1176" y="669"/>
                  </a:cubicBezTo>
                  <a:cubicBezTo>
                    <a:pt x="1259" y="669"/>
                    <a:pt x="1359" y="643"/>
                    <a:pt x="1475" y="592"/>
                  </a:cubicBezTo>
                  <a:lnTo>
                    <a:pt x="2073" y="320"/>
                  </a:lnTo>
                  <a:lnTo>
                    <a:pt x="2073" y="320"/>
                  </a:lnTo>
                  <a:cubicBezTo>
                    <a:pt x="2043" y="351"/>
                    <a:pt x="2019" y="381"/>
                    <a:pt x="2001" y="417"/>
                  </a:cubicBezTo>
                  <a:cubicBezTo>
                    <a:pt x="1953" y="508"/>
                    <a:pt x="1947" y="617"/>
                    <a:pt x="1977" y="719"/>
                  </a:cubicBezTo>
                  <a:cubicBezTo>
                    <a:pt x="2001" y="786"/>
                    <a:pt x="2049" y="846"/>
                    <a:pt x="2122" y="876"/>
                  </a:cubicBezTo>
                  <a:cubicBezTo>
                    <a:pt x="2156" y="891"/>
                    <a:pt x="2189" y="897"/>
                    <a:pt x="2222" y="897"/>
                  </a:cubicBezTo>
                  <a:cubicBezTo>
                    <a:pt x="2367" y="897"/>
                    <a:pt x="2504" y="774"/>
                    <a:pt x="2617" y="671"/>
                  </a:cubicBezTo>
                  <a:lnTo>
                    <a:pt x="2666" y="635"/>
                  </a:lnTo>
                  <a:cubicBezTo>
                    <a:pt x="2841" y="478"/>
                    <a:pt x="3064" y="387"/>
                    <a:pt x="3300" y="363"/>
                  </a:cubicBezTo>
                  <a:lnTo>
                    <a:pt x="3300" y="363"/>
                  </a:lnTo>
                  <a:lnTo>
                    <a:pt x="3282" y="375"/>
                  </a:lnTo>
                  <a:cubicBezTo>
                    <a:pt x="2986" y="472"/>
                    <a:pt x="3046" y="901"/>
                    <a:pt x="3354" y="919"/>
                  </a:cubicBezTo>
                  <a:cubicBezTo>
                    <a:pt x="3389" y="922"/>
                    <a:pt x="3424" y="924"/>
                    <a:pt x="3460" y="924"/>
                  </a:cubicBezTo>
                  <a:cubicBezTo>
                    <a:pt x="3541" y="924"/>
                    <a:pt x="3623" y="914"/>
                    <a:pt x="3699" y="888"/>
                  </a:cubicBezTo>
                  <a:lnTo>
                    <a:pt x="4756" y="647"/>
                  </a:lnTo>
                  <a:cubicBezTo>
                    <a:pt x="4801" y="636"/>
                    <a:pt x="4794" y="567"/>
                    <a:pt x="4749" y="567"/>
                  </a:cubicBezTo>
                  <a:cubicBezTo>
                    <a:pt x="4746" y="567"/>
                    <a:pt x="4742" y="567"/>
                    <a:pt x="4738" y="568"/>
                  </a:cubicBezTo>
                  <a:lnTo>
                    <a:pt x="3681" y="816"/>
                  </a:lnTo>
                  <a:cubicBezTo>
                    <a:pt x="3605" y="838"/>
                    <a:pt x="3525" y="851"/>
                    <a:pt x="3447" y="851"/>
                  </a:cubicBezTo>
                  <a:cubicBezTo>
                    <a:pt x="3420" y="851"/>
                    <a:pt x="3393" y="849"/>
                    <a:pt x="3367" y="846"/>
                  </a:cubicBezTo>
                  <a:cubicBezTo>
                    <a:pt x="3131" y="840"/>
                    <a:pt x="3089" y="508"/>
                    <a:pt x="3312" y="441"/>
                  </a:cubicBezTo>
                  <a:cubicBezTo>
                    <a:pt x="3409" y="399"/>
                    <a:pt x="3518" y="381"/>
                    <a:pt x="3620" y="381"/>
                  </a:cubicBezTo>
                  <a:cubicBezTo>
                    <a:pt x="3638" y="381"/>
                    <a:pt x="3657" y="369"/>
                    <a:pt x="3657" y="351"/>
                  </a:cubicBezTo>
                  <a:cubicBezTo>
                    <a:pt x="3663" y="327"/>
                    <a:pt x="3644" y="314"/>
                    <a:pt x="3626" y="308"/>
                  </a:cubicBezTo>
                  <a:cubicBezTo>
                    <a:pt x="3547" y="293"/>
                    <a:pt x="3468" y="285"/>
                    <a:pt x="3389" y="285"/>
                  </a:cubicBezTo>
                  <a:cubicBezTo>
                    <a:pt x="3105" y="285"/>
                    <a:pt x="2829" y="385"/>
                    <a:pt x="2611" y="574"/>
                  </a:cubicBezTo>
                  <a:lnTo>
                    <a:pt x="2563" y="617"/>
                  </a:lnTo>
                  <a:cubicBezTo>
                    <a:pt x="2458" y="712"/>
                    <a:pt x="2336" y="819"/>
                    <a:pt x="2219" y="819"/>
                  </a:cubicBezTo>
                  <a:cubicBezTo>
                    <a:pt x="2194" y="819"/>
                    <a:pt x="2170" y="814"/>
                    <a:pt x="2146" y="804"/>
                  </a:cubicBezTo>
                  <a:cubicBezTo>
                    <a:pt x="2098" y="786"/>
                    <a:pt x="2061" y="743"/>
                    <a:pt x="2043" y="689"/>
                  </a:cubicBezTo>
                  <a:cubicBezTo>
                    <a:pt x="2019" y="611"/>
                    <a:pt x="2025" y="526"/>
                    <a:pt x="2067" y="447"/>
                  </a:cubicBezTo>
                  <a:cubicBezTo>
                    <a:pt x="2140" y="314"/>
                    <a:pt x="2291" y="230"/>
                    <a:pt x="2412" y="163"/>
                  </a:cubicBezTo>
                  <a:cubicBezTo>
                    <a:pt x="2424" y="151"/>
                    <a:pt x="2430" y="133"/>
                    <a:pt x="2424" y="115"/>
                  </a:cubicBezTo>
                  <a:cubicBezTo>
                    <a:pt x="2415" y="101"/>
                    <a:pt x="2402" y="95"/>
                    <a:pt x="2389" y="95"/>
                  </a:cubicBezTo>
                  <a:cubicBezTo>
                    <a:pt x="2385" y="95"/>
                    <a:pt x="2380" y="95"/>
                    <a:pt x="2376" y="97"/>
                  </a:cubicBezTo>
                  <a:lnTo>
                    <a:pt x="1439" y="520"/>
                  </a:lnTo>
                  <a:cubicBezTo>
                    <a:pt x="1336" y="567"/>
                    <a:pt x="1249" y="589"/>
                    <a:pt x="1179" y="589"/>
                  </a:cubicBezTo>
                  <a:cubicBezTo>
                    <a:pt x="1114" y="589"/>
                    <a:pt x="1063" y="570"/>
                    <a:pt x="1028" y="532"/>
                  </a:cubicBezTo>
                  <a:cubicBezTo>
                    <a:pt x="962" y="453"/>
                    <a:pt x="992" y="320"/>
                    <a:pt x="1058" y="248"/>
                  </a:cubicBezTo>
                  <a:cubicBezTo>
                    <a:pt x="1143" y="163"/>
                    <a:pt x="1246" y="109"/>
                    <a:pt x="1360" y="79"/>
                  </a:cubicBezTo>
                  <a:cubicBezTo>
                    <a:pt x="1379" y="67"/>
                    <a:pt x="1391" y="55"/>
                    <a:pt x="1385" y="37"/>
                  </a:cubicBezTo>
                  <a:cubicBezTo>
                    <a:pt x="1385" y="18"/>
                    <a:pt x="1367" y="0"/>
                    <a:pt x="1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9" name="Google Shape;449;p24"/>
          <p:cNvSpPr/>
          <p:nvPr/>
        </p:nvSpPr>
        <p:spPr>
          <a:xfrm>
            <a:off x="961387" y="2454820"/>
            <a:ext cx="525671" cy="497313"/>
          </a:xfrm>
          <a:custGeom>
            <a:avLst/>
            <a:gdLst/>
            <a:ahLst/>
            <a:cxnLst/>
            <a:rect l="l" t="t" r="r" b="b"/>
            <a:pathLst>
              <a:path w="1965" h="1859" extrusionOk="0">
                <a:moveTo>
                  <a:pt x="1078" y="81"/>
                </a:moveTo>
                <a:cubicBezTo>
                  <a:pt x="1337" y="81"/>
                  <a:pt x="1524" y="360"/>
                  <a:pt x="1402" y="608"/>
                </a:cubicBezTo>
                <a:lnTo>
                  <a:pt x="1366" y="687"/>
                </a:lnTo>
                <a:lnTo>
                  <a:pt x="1451" y="656"/>
                </a:lnTo>
                <a:cubicBezTo>
                  <a:pt x="1510" y="638"/>
                  <a:pt x="1555" y="625"/>
                  <a:pt x="1598" y="625"/>
                </a:cubicBezTo>
                <a:cubicBezTo>
                  <a:pt x="1639" y="625"/>
                  <a:pt x="1679" y="636"/>
                  <a:pt x="1729" y="663"/>
                </a:cubicBezTo>
                <a:cubicBezTo>
                  <a:pt x="1825" y="723"/>
                  <a:pt x="1880" y="832"/>
                  <a:pt x="1861" y="940"/>
                </a:cubicBezTo>
                <a:cubicBezTo>
                  <a:pt x="1843" y="995"/>
                  <a:pt x="1807" y="1043"/>
                  <a:pt x="1753" y="1067"/>
                </a:cubicBezTo>
                <a:cubicBezTo>
                  <a:pt x="1727" y="1082"/>
                  <a:pt x="1699" y="1090"/>
                  <a:pt x="1672" y="1090"/>
                </a:cubicBezTo>
                <a:cubicBezTo>
                  <a:pt x="1654" y="1090"/>
                  <a:pt x="1636" y="1087"/>
                  <a:pt x="1620" y="1079"/>
                </a:cubicBezTo>
                <a:lnTo>
                  <a:pt x="1590" y="1152"/>
                </a:lnTo>
                <a:cubicBezTo>
                  <a:pt x="1704" y="1200"/>
                  <a:pt x="1735" y="1327"/>
                  <a:pt x="1680" y="1527"/>
                </a:cubicBezTo>
                <a:cubicBezTo>
                  <a:pt x="1638" y="1684"/>
                  <a:pt x="1493" y="1786"/>
                  <a:pt x="1330" y="1786"/>
                </a:cubicBezTo>
                <a:cubicBezTo>
                  <a:pt x="1136" y="1774"/>
                  <a:pt x="1028" y="1702"/>
                  <a:pt x="1010" y="1575"/>
                </a:cubicBezTo>
                <a:lnTo>
                  <a:pt x="997" y="1490"/>
                </a:lnTo>
                <a:lnTo>
                  <a:pt x="943" y="1557"/>
                </a:lnTo>
                <a:cubicBezTo>
                  <a:pt x="874" y="1637"/>
                  <a:pt x="776" y="1681"/>
                  <a:pt x="677" y="1681"/>
                </a:cubicBezTo>
                <a:cubicBezTo>
                  <a:pt x="619" y="1681"/>
                  <a:pt x="561" y="1666"/>
                  <a:pt x="508" y="1635"/>
                </a:cubicBezTo>
                <a:cubicBezTo>
                  <a:pt x="363" y="1545"/>
                  <a:pt x="387" y="1369"/>
                  <a:pt x="454" y="1237"/>
                </a:cubicBezTo>
                <a:lnTo>
                  <a:pt x="496" y="1158"/>
                </a:lnTo>
                <a:lnTo>
                  <a:pt x="411" y="1182"/>
                </a:lnTo>
                <a:cubicBezTo>
                  <a:pt x="391" y="1188"/>
                  <a:pt x="371" y="1190"/>
                  <a:pt x="352" y="1190"/>
                </a:cubicBezTo>
                <a:cubicBezTo>
                  <a:pt x="306" y="1190"/>
                  <a:pt x="260" y="1175"/>
                  <a:pt x="218" y="1146"/>
                </a:cubicBezTo>
                <a:cubicBezTo>
                  <a:pt x="152" y="1110"/>
                  <a:pt x="109" y="1043"/>
                  <a:pt x="91" y="965"/>
                </a:cubicBezTo>
                <a:cubicBezTo>
                  <a:pt x="73" y="814"/>
                  <a:pt x="164" y="669"/>
                  <a:pt x="303" y="614"/>
                </a:cubicBezTo>
                <a:cubicBezTo>
                  <a:pt x="322" y="607"/>
                  <a:pt x="343" y="604"/>
                  <a:pt x="367" y="604"/>
                </a:cubicBezTo>
                <a:cubicBezTo>
                  <a:pt x="492" y="604"/>
                  <a:pt x="668" y="691"/>
                  <a:pt x="780" y="777"/>
                </a:cubicBezTo>
                <a:cubicBezTo>
                  <a:pt x="792" y="789"/>
                  <a:pt x="804" y="801"/>
                  <a:pt x="816" y="808"/>
                </a:cubicBezTo>
                <a:lnTo>
                  <a:pt x="864" y="747"/>
                </a:lnTo>
                <a:lnTo>
                  <a:pt x="828" y="717"/>
                </a:lnTo>
                <a:cubicBezTo>
                  <a:pt x="605" y="518"/>
                  <a:pt x="707" y="149"/>
                  <a:pt x="1003" y="89"/>
                </a:cubicBezTo>
                <a:cubicBezTo>
                  <a:pt x="1029" y="83"/>
                  <a:pt x="1054" y="81"/>
                  <a:pt x="1078" y="81"/>
                </a:cubicBezTo>
                <a:close/>
                <a:moveTo>
                  <a:pt x="1075" y="1"/>
                </a:moveTo>
                <a:cubicBezTo>
                  <a:pt x="783" y="1"/>
                  <a:pt x="536" y="308"/>
                  <a:pt x="677" y="620"/>
                </a:cubicBezTo>
                <a:cubicBezTo>
                  <a:pt x="583" y="566"/>
                  <a:pt x="472" y="526"/>
                  <a:pt x="374" y="526"/>
                </a:cubicBezTo>
                <a:cubicBezTo>
                  <a:pt x="340" y="526"/>
                  <a:pt x="308" y="531"/>
                  <a:pt x="278" y="542"/>
                </a:cubicBezTo>
                <a:cubicBezTo>
                  <a:pt x="103" y="614"/>
                  <a:pt x="0" y="789"/>
                  <a:pt x="25" y="977"/>
                </a:cubicBezTo>
                <a:cubicBezTo>
                  <a:pt x="43" y="1073"/>
                  <a:pt x="97" y="1158"/>
                  <a:pt x="182" y="1212"/>
                </a:cubicBezTo>
                <a:cubicBezTo>
                  <a:pt x="236" y="1243"/>
                  <a:pt x="297" y="1261"/>
                  <a:pt x="363" y="1267"/>
                </a:cubicBezTo>
                <a:cubicBezTo>
                  <a:pt x="290" y="1442"/>
                  <a:pt x="333" y="1611"/>
                  <a:pt x="466" y="1696"/>
                </a:cubicBezTo>
                <a:cubicBezTo>
                  <a:pt x="534" y="1735"/>
                  <a:pt x="609" y="1755"/>
                  <a:pt x="684" y="1755"/>
                </a:cubicBezTo>
                <a:cubicBezTo>
                  <a:pt x="781" y="1755"/>
                  <a:pt x="877" y="1722"/>
                  <a:pt x="955" y="1653"/>
                </a:cubicBezTo>
                <a:cubicBezTo>
                  <a:pt x="991" y="1750"/>
                  <a:pt x="1088" y="1847"/>
                  <a:pt x="1330" y="1859"/>
                </a:cubicBezTo>
                <a:lnTo>
                  <a:pt x="1348" y="1859"/>
                </a:lnTo>
                <a:cubicBezTo>
                  <a:pt x="1541" y="1859"/>
                  <a:pt x="1704" y="1732"/>
                  <a:pt x="1759" y="1545"/>
                </a:cubicBezTo>
                <a:cubicBezTo>
                  <a:pt x="1801" y="1375"/>
                  <a:pt x="1789" y="1249"/>
                  <a:pt x="1729" y="1164"/>
                </a:cubicBezTo>
                <a:cubicBezTo>
                  <a:pt x="1747" y="1158"/>
                  <a:pt x="1771" y="1146"/>
                  <a:pt x="1795" y="1140"/>
                </a:cubicBezTo>
                <a:cubicBezTo>
                  <a:pt x="1861" y="1104"/>
                  <a:pt x="1916" y="1037"/>
                  <a:pt x="1934" y="959"/>
                </a:cubicBezTo>
                <a:cubicBezTo>
                  <a:pt x="1964" y="820"/>
                  <a:pt x="1898" y="669"/>
                  <a:pt x="1765" y="602"/>
                </a:cubicBezTo>
                <a:cubicBezTo>
                  <a:pt x="1714" y="567"/>
                  <a:pt x="1656" y="550"/>
                  <a:pt x="1599" y="550"/>
                </a:cubicBezTo>
                <a:cubicBezTo>
                  <a:pt x="1567" y="550"/>
                  <a:pt x="1535" y="555"/>
                  <a:pt x="1505" y="566"/>
                </a:cubicBezTo>
                <a:cubicBezTo>
                  <a:pt x="1547" y="366"/>
                  <a:pt x="1463" y="167"/>
                  <a:pt x="1287" y="58"/>
                </a:cubicBezTo>
                <a:cubicBezTo>
                  <a:pt x="1217" y="18"/>
                  <a:pt x="1145" y="1"/>
                  <a:pt x="10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24"/>
          <p:cNvSpPr/>
          <p:nvPr/>
        </p:nvSpPr>
        <p:spPr>
          <a:xfrm>
            <a:off x="9910997" y="3055197"/>
            <a:ext cx="525403" cy="497313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24"/>
          <p:cNvSpPr/>
          <p:nvPr/>
        </p:nvSpPr>
        <p:spPr>
          <a:xfrm>
            <a:off x="11018767" y="4190220"/>
            <a:ext cx="588748" cy="543101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2" name="Google Shape;452;p24"/>
          <p:cNvGrpSpPr/>
          <p:nvPr/>
        </p:nvGrpSpPr>
        <p:grpSpPr>
          <a:xfrm>
            <a:off x="11018751" y="2028948"/>
            <a:ext cx="423684" cy="396083"/>
            <a:chOff x="2043976" y="3775410"/>
            <a:chExt cx="317763" cy="297062"/>
          </a:xfrm>
        </p:grpSpPr>
        <p:sp>
          <p:nvSpPr>
            <p:cNvPr id="453" name="Google Shape;453;p24"/>
            <p:cNvSpPr/>
            <p:nvPr/>
          </p:nvSpPr>
          <p:spPr>
            <a:xfrm>
              <a:off x="2118531" y="3898297"/>
              <a:ext cx="24166" cy="26480"/>
            </a:xfrm>
            <a:custGeom>
              <a:avLst/>
              <a:gdLst/>
              <a:ahLst/>
              <a:cxnLst/>
              <a:rect l="l" t="t" r="r" b="b"/>
              <a:pathLst>
                <a:path w="188" h="206" extrusionOk="0">
                  <a:moveTo>
                    <a:pt x="97" y="1"/>
                  </a:moveTo>
                  <a:lnTo>
                    <a:pt x="67" y="7"/>
                  </a:lnTo>
                  <a:cubicBezTo>
                    <a:pt x="55" y="7"/>
                    <a:pt x="37" y="19"/>
                    <a:pt x="31" y="31"/>
                  </a:cubicBezTo>
                  <a:lnTo>
                    <a:pt x="13" y="49"/>
                  </a:lnTo>
                  <a:cubicBezTo>
                    <a:pt x="7" y="61"/>
                    <a:pt x="1" y="79"/>
                    <a:pt x="1" y="97"/>
                  </a:cubicBezTo>
                  <a:lnTo>
                    <a:pt x="1" y="109"/>
                  </a:lnTo>
                  <a:cubicBezTo>
                    <a:pt x="1" y="140"/>
                    <a:pt x="13" y="158"/>
                    <a:pt x="31" y="182"/>
                  </a:cubicBezTo>
                  <a:cubicBezTo>
                    <a:pt x="37" y="188"/>
                    <a:pt x="49" y="194"/>
                    <a:pt x="61" y="200"/>
                  </a:cubicBezTo>
                  <a:cubicBezTo>
                    <a:pt x="67" y="206"/>
                    <a:pt x="79" y="206"/>
                    <a:pt x="97" y="206"/>
                  </a:cubicBezTo>
                  <a:lnTo>
                    <a:pt x="121" y="206"/>
                  </a:lnTo>
                  <a:cubicBezTo>
                    <a:pt x="133" y="200"/>
                    <a:pt x="152" y="194"/>
                    <a:pt x="164" y="182"/>
                  </a:cubicBezTo>
                  <a:lnTo>
                    <a:pt x="176" y="164"/>
                  </a:lnTo>
                  <a:cubicBezTo>
                    <a:pt x="182" y="146"/>
                    <a:pt x="188" y="133"/>
                    <a:pt x="188" y="115"/>
                  </a:cubicBezTo>
                  <a:lnTo>
                    <a:pt x="188" y="97"/>
                  </a:lnTo>
                  <a:cubicBezTo>
                    <a:pt x="188" y="85"/>
                    <a:pt x="188" y="67"/>
                    <a:pt x="182" y="61"/>
                  </a:cubicBezTo>
                  <a:cubicBezTo>
                    <a:pt x="176" y="49"/>
                    <a:pt x="170" y="37"/>
                    <a:pt x="164" y="31"/>
                  </a:cubicBezTo>
                  <a:cubicBezTo>
                    <a:pt x="146" y="13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230364" y="3867961"/>
              <a:ext cx="27380" cy="24295"/>
            </a:xfrm>
            <a:custGeom>
              <a:avLst/>
              <a:gdLst/>
              <a:ahLst/>
              <a:cxnLst/>
              <a:rect l="l" t="t" r="r" b="b"/>
              <a:pathLst>
                <a:path w="213" h="189" extrusionOk="0">
                  <a:moveTo>
                    <a:pt x="97" y="1"/>
                  </a:moveTo>
                  <a:cubicBezTo>
                    <a:pt x="85" y="1"/>
                    <a:pt x="73" y="1"/>
                    <a:pt x="61" y="7"/>
                  </a:cubicBezTo>
                  <a:cubicBezTo>
                    <a:pt x="37" y="19"/>
                    <a:pt x="19" y="37"/>
                    <a:pt x="13" y="61"/>
                  </a:cubicBezTo>
                  <a:cubicBezTo>
                    <a:pt x="7" y="67"/>
                    <a:pt x="1" y="85"/>
                    <a:pt x="7" y="98"/>
                  </a:cubicBezTo>
                  <a:lnTo>
                    <a:pt x="7" y="122"/>
                  </a:lnTo>
                  <a:cubicBezTo>
                    <a:pt x="7" y="134"/>
                    <a:pt x="19" y="152"/>
                    <a:pt x="31" y="164"/>
                  </a:cubicBezTo>
                  <a:lnTo>
                    <a:pt x="49" y="176"/>
                  </a:lnTo>
                  <a:cubicBezTo>
                    <a:pt x="61" y="188"/>
                    <a:pt x="79" y="188"/>
                    <a:pt x="97" y="188"/>
                  </a:cubicBezTo>
                  <a:lnTo>
                    <a:pt x="115" y="188"/>
                  </a:lnTo>
                  <a:cubicBezTo>
                    <a:pt x="128" y="188"/>
                    <a:pt x="140" y="188"/>
                    <a:pt x="152" y="182"/>
                  </a:cubicBezTo>
                  <a:cubicBezTo>
                    <a:pt x="176" y="170"/>
                    <a:pt x="194" y="152"/>
                    <a:pt x="200" y="134"/>
                  </a:cubicBezTo>
                  <a:cubicBezTo>
                    <a:pt x="206" y="122"/>
                    <a:pt x="212" y="110"/>
                    <a:pt x="212" y="98"/>
                  </a:cubicBezTo>
                  <a:lnTo>
                    <a:pt x="212" y="67"/>
                  </a:lnTo>
                  <a:cubicBezTo>
                    <a:pt x="206" y="55"/>
                    <a:pt x="200" y="37"/>
                    <a:pt x="188" y="31"/>
                  </a:cubicBezTo>
                  <a:lnTo>
                    <a:pt x="170" y="13"/>
                  </a:lnTo>
                  <a:cubicBezTo>
                    <a:pt x="152" y="7"/>
                    <a:pt x="134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142700" y="3928250"/>
              <a:ext cx="111824" cy="53350"/>
            </a:xfrm>
            <a:custGeom>
              <a:avLst/>
              <a:gdLst/>
              <a:ahLst/>
              <a:cxnLst/>
              <a:rect l="l" t="t" r="r" b="b"/>
              <a:pathLst>
                <a:path w="907" h="415" extrusionOk="0">
                  <a:moveTo>
                    <a:pt x="804" y="0"/>
                  </a:moveTo>
                  <a:cubicBezTo>
                    <a:pt x="780" y="0"/>
                    <a:pt x="756" y="9"/>
                    <a:pt x="738" y="27"/>
                  </a:cubicBezTo>
                  <a:cubicBezTo>
                    <a:pt x="665" y="118"/>
                    <a:pt x="569" y="184"/>
                    <a:pt x="460" y="209"/>
                  </a:cubicBezTo>
                  <a:cubicBezTo>
                    <a:pt x="442" y="215"/>
                    <a:pt x="430" y="215"/>
                    <a:pt x="411" y="221"/>
                  </a:cubicBezTo>
                  <a:lnTo>
                    <a:pt x="381" y="221"/>
                  </a:lnTo>
                  <a:cubicBezTo>
                    <a:pt x="366" y="224"/>
                    <a:pt x="353" y="225"/>
                    <a:pt x="339" y="225"/>
                  </a:cubicBezTo>
                  <a:cubicBezTo>
                    <a:pt x="325" y="225"/>
                    <a:pt x="312" y="224"/>
                    <a:pt x="297" y="221"/>
                  </a:cubicBezTo>
                  <a:cubicBezTo>
                    <a:pt x="236" y="221"/>
                    <a:pt x="182" y="209"/>
                    <a:pt x="128" y="184"/>
                  </a:cubicBezTo>
                  <a:cubicBezTo>
                    <a:pt x="120" y="183"/>
                    <a:pt x="113" y="182"/>
                    <a:pt x="106" y="182"/>
                  </a:cubicBezTo>
                  <a:cubicBezTo>
                    <a:pt x="64" y="182"/>
                    <a:pt x="23" y="210"/>
                    <a:pt x="13" y="251"/>
                  </a:cubicBezTo>
                  <a:cubicBezTo>
                    <a:pt x="1" y="299"/>
                    <a:pt x="25" y="354"/>
                    <a:pt x="73" y="366"/>
                  </a:cubicBezTo>
                  <a:lnTo>
                    <a:pt x="79" y="372"/>
                  </a:lnTo>
                  <a:cubicBezTo>
                    <a:pt x="158" y="401"/>
                    <a:pt x="240" y="415"/>
                    <a:pt x="322" y="415"/>
                  </a:cubicBezTo>
                  <a:cubicBezTo>
                    <a:pt x="528" y="415"/>
                    <a:pt x="732" y="325"/>
                    <a:pt x="871" y="160"/>
                  </a:cubicBezTo>
                  <a:cubicBezTo>
                    <a:pt x="907" y="124"/>
                    <a:pt x="907" y="64"/>
                    <a:pt x="871" y="27"/>
                  </a:cubicBezTo>
                  <a:cubicBezTo>
                    <a:pt x="853" y="9"/>
                    <a:pt x="828" y="0"/>
                    <a:pt x="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043976" y="3775410"/>
              <a:ext cx="317763" cy="297062"/>
            </a:xfrm>
            <a:custGeom>
              <a:avLst/>
              <a:gdLst/>
              <a:ahLst/>
              <a:cxnLst/>
              <a:rect l="l" t="t" r="r" b="b"/>
              <a:pathLst>
                <a:path w="2472" h="2311" extrusionOk="0">
                  <a:moveTo>
                    <a:pt x="886" y="1"/>
                  </a:moveTo>
                  <a:cubicBezTo>
                    <a:pt x="871" y="1"/>
                    <a:pt x="856" y="5"/>
                    <a:pt x="840" y="14"/>
                  </a:cubicBezTo>
                  <a:lnTo>
                    <a:pt x="840" y="20"/>
                  </a:lnTo>
                  <a:cubicBezTo>
                    <a:pt x="442" y="280"/>
                    <a:pt x="97" y="673"/>
                    <a:pt x="49" y="1156"/>
                  </a:cubicBezTo>
                  <a:cubicBezTo>
                    <a:pt x="1" y="1603"/>
                    <a:pt x="224" y="2056"/>
                    <a:pt x="653" y="2225"/>
                  </a:cubicBezTo>
                  <a:cubicBezTo>
                    <a:pt x="794" y="2283"/>
                    <a:pt x="944" y="2310"/>
                    <a:pt x="1095" y="2310"/>
                  </a:cubicBezTo>
                  <a:cubicBezTo>
                    <a:pt x="1416" y="2310"/>
                    <a:pt x="1740" y="2187"/>
                    <a:pt x="1982" y="1978"/>
                  </a:cubicBezTo>
                  <a:cubicBezTo>
                    <a:pt x="2339" y="1670"/>
                    <a:pt x="2472" y="1168"/>
                    <a:pt x="2309" y="721"/>
                  </a:cubicBezTo>
                  <a:cubicBezTo>
                    <a:pt x="2162" y="351"/>
                    <a:pt x="1787" y="100"/>
                    <a:pt x="1402" y="100"/>
                  </a:cubicBezTo>
                  <a:cubicBezTo>
                    <a:pt x="1297" y="100"/>
                    <a:pt x="1191" y="119"/>
                    <a:pt x="1088" y="159"/>
                  </a:cubicBezTo>
                  <a:cubicBezTo>
                    <a:pt x="986" y="196"/>
                    <a:pt x="1013" y="348"/>
                    <a:pt x="1100" y="348"/>
                  </a:cubicBezTo>
                  <a:cubicBezTo>
                    <a:pt x="1111" y="348"/>
                    <a:pt x="1123" y="346"/>
                    <a:pt x="1136" y="340"/>
                  </a:cubicBezTo>
                  <a:cubicBezTo>
                    <a:pt x="1225" y="309"/>
                    <a:pt x="1315" y="294"/>
                    <a:pt x="1404" y="294"/>
                  </a:cubicBezTo>
                  <a:cubicBezTo>
                    <a:pt x="1675" y="294"/>
                    <a:pt x="1934" y="433"/>
                    <a:pt x="2079" y="679"/>
                  </a:cubicBezTo>
                  <a:cubicBezTo>
                    <a:pt x="2266" y="1035"/>
                    <a:pt x="2206" y="1476"/>
                    <a:pt x="1928" y="1766"/>
                  </a:cubicBezTo>
                  <a:cubicBezTo>
                    <a:pt x="1710" y="1994"/>
                    <a:pt x="1409" y="2121"/>
                    <a:pt x="1100" y="2121"/>
                  </a:cubicBezTo>
                  <a:cubicBezTo>
                    <a:pt x="1015" y="2121"/>
                    <a:pt x="930" y="2112"/>
                    <a:pt x="846" y="2092"/>
                  </a:cubicBezTo>
                  <a:cubicBezTo>
                    <a:pt x="454" y="1996"/>
                    <a:pt x="230" y="1657"/>
                    <a:pt x="230" y="1265"/>
                  </a:cubicBezTo>
                  <a:cubicBezTo>
                    <a:pt x="236" y="799"/>
                    <a:pt x="562" y="419"/>
                    <a:pt x="937" y="183"/>
                  </a:cubicBezTo>
                  <a:cubicBezTo>
                    <a:pt x="1024" y="127"/>
                    <a:pt x="968" y="1"/>
                    <a:pt x="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244332" y="160011"/>
            <a:ext cx="11778384" cy="1724672"/>
            <a:chOff x="126822" y="120008"/>
            <a:chExt cx="8833788" cy="1293504"/>
          </a:xfrm>
        </p:grpSpPr>
        <p:sp>
          <p:nvSpPr>
            <p:cNvPr id="458" name="Google Shape;458;p24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736635" y="120008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199453" y="2593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852303" y="136085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4"/>
            <p:cNvSpPr/>
            <p:nvPr/>
          </p:nvSpPr>
          <p:spPr>
            <a:xfrm flipH="1">
              <a:off x="8551936" y="707523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4"/>
            <p:cNvSpPr/>
            <p:nvPr/>
          </p:nvSpPr>
          <p:spPr>
            <a:xfrm flipH="1">
              <a:off x="8199457" y="11885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17399" y="1148898"/>
              <a:ext cx="153823" cy="131864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6" name="Google Shape;466;p24"/>
          <p:cNvSpPr/>
          <p:nvPr/>
        </p:nvSpPr>
        <p:spPr>
          <a:xfrm>
            <a:off x="11105955" y="7233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23192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5"/>
          <p:cNvSpPr txBox="1">
            <a:spLocks noGrp="1"/>
          </p:cNvSpPr>
          <p:nvPr>
            <p:ph type="title"/>
          </p:nvPr>
        </p:nvSpPr>
        <p:spPr>
          <a:xfrm>
            <a:off x="961400" y="723333"/>
            <a:ext cx="1026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5"/>
          <p:cNvSpPr txBox="1">
            <a:spLocks noGrp="1"/>
          </p:cNvSpPr>
          <p:nvPr>
            <p:ph type="subTitle" idx="1"/>
          </p:nvPr>
        </p:nvSpPr>
        <p:spPr>
          <a:xfrm>
            <a:off x="2281100" y="2130533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0" name="Google Shape;470;p25"/>
          <p:cNvSpPr txBox="1">
            <a:spLocks noGrp="1"/>
          </p:cNvSpPr>
          <p:nvPr>
            <p:ph type="subTitle" idx="2"/>
          </p:nvPr>
        </p:nvSpPr>
        <p:spPr>
          <a:xfrm>
            <a:off x="4363167" y="2976333"/>
            <a:ext cx="3465600" cy="680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1" name="Google Shape;471;p25"/>
          <p:cNvSpPr txBox="1">
            <a:spLocks noGrp="1"/>
          </p:cNvSpPr>
          <p:nvPr>
            <p:ph type="subTitle" idx="3"/>
          </p:nvPr>
        </p:nvSpPr>
        <p:spPr>
          <a:xfrm>
            <a:off x="2281000" y="3846733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2" name="Google Shape;472;p25"/>
          <p:cNvSpPr/>
          <p:nvPr/>
        </p:nvSpPr>
        <p:spPr>
          <a:xfrm>
            <a:off x="137" y="5439253"/>
            <a:ext cx="12191943" cy="1441361"/>
          </a:xfrm>
          <a:custGeom>
            <a:avLst/>
            <a:gdLst/>
            <a:ahLst/>
            <a:cxnLst/>
            <a:rect l="l" t="t" r="r" b="b"/>
            <a:pathLst>
              <a:path w="49269" h="8410" extrusionOk="0">
                <a:moveTo>
                  <a:pt x="45689" y="1"/>
                </a:moveTo>
                <a:cubicBezTo>
                  <a:pt x="44557" y="1"/>
                  <a:pt x="43424" y="82"/>
                  <a:pt x="42314" y="228"/>
                </a:cubicBezTo>
                <a:cubicBezTo>
                  <a:pt x="37734" y="839"/>
                  <a:pt x="33360" y="2452"/>
                  <a:pt x="28894" y="3654"/>
                </a:cubicBezTo>
                <a:cubicBezTo>
                  <a:pt x="25918" y="4457"/>
                  <a:pt x="22821" y="5074"/>
                  <a:pt x="19756" y="5074"/>
                </a:cubicBezTo>
                <a:cubicBezTo>
                  <a:pt x="18228" y="5074"/>
                  <a:pt x="16708" y="4920"/>
                  <a:pt x="15215" y="4561"/>
                </a:cubicBezTo>
                <a:cubicBezTo>
                  <a:pt x="12212" y="3842"/>
                  <a:pt x="9468" y="2319"/>
                  <a:pt x="6574" y="1237"/>
                </a:cubicBezTo>
                <a:cubicBezTo>
                  <a:pt x="4737" y="549"/>
                  <a:pt x="2756" y="46"/>
                  <a:pt x="818" y="46"/>
                </a:cubicBezTo>
                <a:cubicBezTo>
                  <a:pt x="544" y="46"/>
                  <a:pt x="272" y="56"/>
                  <a:pt x="0" y="77"/>
                </a:cubicBezTo>
                <a:lnTo>
                  <a:pt x="0" y="8410"/>
                </a:lnTo>
                <a:lnTo>
                  <a:pt x="49269" y="8410"/>
                </a:lnTo>
                <a:lnTo>
                  <a:pt x="49269" y="295"/>
                </a:lnTo>
                <a:cubicBezTo>
                  <a:pt x="48095" y="93"/>
                  <a:pt x="46892" y="1"/>
                  <a:pt x="45689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25"/>
          <p:cNvGrpSpPr/>
          <p:nvPr/>
        </p:nvGrpSpPr>
        <p:grpSpPr>
          <a:xfrm>
            <a:off x="169097" y="-68205"/>
            <a:ext cx="11853619" cy="3144689"/>
            <a:chOff x="126822" y="-51155"/>
            <a:chExt cx="8890214" cy="2358517"/>
          </a:xfrm>
        </p:grpSpPr>
        <p:sp>
          <p:nvSpPr>
            <p:cNvPr id="474" name="Google Shape;474;p25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5"/>
            <p:cNvSpPr/>
            <p:nvPr/>
          </p:nvSpPr>
          <p:spPr>
            <a:xfrm>
              <a:off x="8472673" y="1032758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5"/>
            <p:cNvSpPr/>
            <p:nvPr/>
          </p:nvSpPr>
          <p:spPr>
            <a:xfrm>
              <a:off x="7822534" y="1445510"/>
              <a:ext cx="99475" cy="104955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5"/>
            <p:cNvSpPr/>
            <p:nvPr/>
          </p:nvSpPr>
          <p:spPr>
            <a:xfrm>
              <a:off x="8202528" y="881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5"/>
            <p:cNvSpPr/>
            <p:nvPr/>
          </p:nvSpPr>
          <p:spPr>
            <a:xfrm>
              <a:off x="8558428" y="21223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5"/>
            <p:cNvSpPr/>
            <p:nvPr/>
          </p:nvSpPr>
          <p:spPr>
            <a:xfrm>
              <a:off x="1185740" y="11884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5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5"/>
            <p:cNvSpPr/>
            <p:nvPr/>
          </p:nvSpPr>
          <p:spPr>
            <a:xfrm>
              <a:off x="609073" y="-5115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5"/>
            <p:cNvSpPr/>
            <p:nvPr/>
          </p:nvSpPr>
          <p:spPr>
            <a:xfrm>
              <a:off x="2964978" y="195678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5"/>
            <p:cNvSpPr/>
            <p:nvPr/>
          </p:nvSpPr>
          <p:spPr>
            <a:xfrm>
              <a:off x="1863301" y="14084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5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5"/>
            <p:cNvSpPr/>
            <p:nvPr/>
          </p:nvSpPr>
          <p:spPr>
            <a:xfrm flipH="1">
              <a:off x="7981573" y="54251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5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5"/>
            <p:cNvSpPr/>
            <p:nvPr/>
          </p:nvSpPr>
          <p:spPr>
            <a:xfrm flipH="1">
              <a:off x="6511669" y="2505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5"/>
            <p:cNvSpPr/>
            <p:nvPr/>
          </p:nvSpPr>
          <p:spPr>
            <a:xfrm>
              <a:off x="348103" y="12247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5"/>
            <p:cNvSpPr/>
            <p:nvPr/>
          </p:nvSpPr>
          <p:spPr>
            <a:xfrm flipH="1">
              <a:off x="318211" y="19363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5"/>
            <p:cNvSpPr/>
            <p:nvPr/>
          </p:nvSpPr>
          <p:spPr>
            <a:xfrm flipH="1">
              <a:off x="550986" y="7499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5"/>
            <p:cNvSpPr/>
            <p:nvPr/>
          </p:nvSpPr>
          <p:spPr>
            <a:xfrm flipH="1">
              <a:off x="1273344" y="22547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5"/>
            <p:cNvSpPr/>
            <p:nvPr/>
          </p:nvSpPr>
          <p:spPr>
            <a:xfrm>
              <a:off x="7117213" y="8819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698614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 and text 8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6"/>
          <p:cNvSpPr/>
          <p:nvPr/>
        </p:nvSpPr>
        <p:spPr>
          <a:xfrm rot="10800000">
            <a:off x="-15923" y="-560697"/>
            <a:ext cx="12223856" cy="2302601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26"/>
          <p:cNvSpPr txBox="1">
            <a:spLocks noGrp="1"/>
          </p:cNvSpPr>
          <p:nvPr>
            <p:ph type="title"/>
          </p:nvPr>
        </p:nvSpPr>
        <p:spPr>
          <a:xfrm>
            <a:off x="961400" y="723333"/>
            <a:ext cx="1026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6"/>
          <p:cNvSpPr txBox="1">
            <a:spLocks noGrp="1"/>
          </p:cNvSpPr>
          <p:nvPr>
            <p:ph type="subTitle" idx="1"/>
          </p:nvPr>
        </p:nvSpPr>
        <p:spPr>
          <a:xfrm>
            <a:off x="3171767" y="2301633"/>
            <a:ext cx="5848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7" name="Google Shape;497;p26"/>
          <p:cNvSpPr txBox="1">
            <a:spLocks noGrp="1"/>
          </p:cNvSpPr>
          <p:nvPr>
            <p:ph type="subTitle" idx="2"/>
          </p:nvPr>
        </p:nvSpPr>
        <p:spPr>
          <a:xfrm>
            <a:off x="3780633" y="3364367"/>
            <a:ext cx="4630800" cy="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3"/>
          </p:nvPr>
        </p:nvSpPr>
        <p:spPr>
          <a:xfrm>
            <a:off x="2160683" y="5679467"/>
            <a:ext cx="20172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9" name="Google Shape;499;p26"/>
          <p:cNvSpPr txBox="1">
            <a:spLocks noGrp="1"/>
          </p:cNvSpPr>
          <p:nvPr>
            <p:ph type="subTitle" idx="4"/>
          </p:nvPr>
        </p:nvSpPr>
        <p:spPr>
          <a:xfrm>
            <a:off x="6856167" y="56794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00" name="Google Shape;500;p26"/>
          <p:cNvGrpSpPr/>
          <p:nvPr/>
        </p:nvGrpSpPr>
        <p:grpSpPr>
          <a:xfrm rot="10800000" flipH="1">
            <a:off x="169029" y="2851736"/>
            <a:ext cx="11853619" cy="3886289"/>
            <a:chOff x="126822" y="35516"/>
            <a:chExt cx="8890214" cy="2914717"/>
          </a:xfrm>
        </p:grpSpPr>
        <p:sp>
          <p:nvSpPr>
            <p:cNvPr id="501" name="Google Shape;501;p26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8448423" y="1239533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7965678" y="3551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6"/>
            <p:cNvSpPr/>
            <p:nvPr/>
          </p:nvSpPr>
          <p:spPr>
            <a:xfrm>
              <a:off x="7965678" y="18836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6"/>
            <p:cNvSpPr/>
            <p:nvPr/>
          </p:nvSpPr>
          <p:spPr>
            <a:xfrm>
              <a:off x="1408640" y="13928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6"/>
            <p:cNvSpPr/>
            <p:nvPr/>
          </p:nvSpPr>
          <p:spPr>
            <a:xfrm>
              <a:off x="1535065" y="1248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6"/>
            <p:cNvSpPr/>
            <p:nvPr/>
          </p:nvSpPr>
          <p:spPr>
            <a:xfrm>
              <a:off x="609073" y="17744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6"/>
            <p:cNvSpPr/>
            <p:nvPr/>
          </p:nvSpPr>
          <p:spPr>
            <a:xfrm>
              <a:off x="239101" y="2787917"/>
              <a:ext cx="153836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6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6"/>
            <p:cNvSpPr/>
            <p:nvPr/>
          </p:nvSpPr>
          <p:spPr>
            <a:xfrm flipH="1">
              <a:off x="7536598" y="2419385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6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6"/>
            <p:cNvSpPr/>
            <p:nvPr/>
          </p:nvSpPr>
          <p:spPr>
            <a:xfrm>
              <a:off x="498503" y="18309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 flipH="1">
              <a:off x="990236" y="222763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 flipH="1">
              <a:off x="876536" y="10690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8166526" y="58761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645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7"/>
          <p:cNvSpPr/>
          <p:nvPr/>
        </p:nvSpPr>
        <p:spPr>
          <a:xfrm>
            <a:off x="-46733" y="5932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27"/>
          <p:cNvSpPr/>
          <p:nvPr/>
        </p:nvSpPr>
        <p:spPr>
          <a:xfrm>
            <a:off x="-46733" y="6054998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7"/>
          <p:cNvSpPr txBox="1">
            <a:spLocks noGrp="1"/>
          </p:cNvSpPr>
          <p:nvPr>
            <p:ph type="subTitle" idx="1"/>
          </p:nvPr>
        </p:nvSpPr>
        <p:spPr>
          <a:xfrm>
            <a:off x="2424633" y="3007700"/>
            <a:ext cx="346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20" name="Google Shape;520;p27"/>
          <p:cNvSpPr txBox="1">
            <a:spLocks noGrp="1"/>
          </p:cNvSpPr>
          <p:nvPr>
            <p:ph type="subTitle" idx="2"/>
          </p:nvPr>
        </p:nvSpPr>
        <p:spPr>
          <a:xfrm>
            <a:off x="2750800" y="3972039"/>
            <a:ext cx="3143600" cy="680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21" name="Google Shape;521;p27"/>
          <p:cNvSpPr txBox="1">
            <a:spLocks noGrp="1"/>
          </p:cNvSpPr>
          <p:nvPr>
            <p:ph type="title"/>
          </p:nvPr>
        </p:nvSpPr>
        <p:spPr>
          <a:xfrm>
            <a:off x="1300800" y="876167"/>
            <a:ext cx="4594000" cy="15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7"/>
          <p:cNvSpPr txBox="1">
            <a:spLocks noGrp="1"/>
          </p:cNvSpPr>
          <p:nvPr>
            <p:ph type="subTitle" idx="3"/>
          </p:nvPr>
        </p:nvSpPr>
        <p:spPr>
          <a:xfrm>
            <a:off x="2719600" y="5169633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23" name="Google Shape;523;p27"/>
          <p:cNvSpPr/>
          <p:nvPr/>
        </p:nvSpPr>
        <p:spPr>
          <a:xfrm rot="10800000">
            <a:off x="7089705" y="-133462"/>
            <a:ext cx="5345563" cy="4010395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27"/>
          <p:cNvSpPr/>
          <p:nvPr/>
        </p:nvSpPr>
        <p:spPr>
          <a:xfrm rot="-10277315">
            <a:off x="10718796" y="2286261"/>
            <a:ext cx="1302283" cy="936723"/>
          </a:xfrm>
          <a:custGeom>
            <a:avLst/>
            <a:gdLst/>
            <a:ahLst/>
            <a:cxnLst/>
            <a:rect l="l" t="t" r="r" b="b"/>
            <a:pathLst>
              <a:path w="9501" h="6834" extrusionOk="0">
                <a:moveTo>
                  <a:pt x="8553" y="1358"/>
                </a:moveTo>
                <a:cubicBezTo>
                  <a:pt x="8564" y="1460"/>
                  <a:pt x="8561" y="1563"/>
                  <a:pt x="8545" y="1664"/>
                </a:cubicBezTo>
                <a:cubicBezTo>
                  <a:pt x="8502" y="1911"/>
                  <a:pt x="8375" y="2135"/>
                  <a:pt x="8188" y="2298"/>
                </a:cubicBezTo>
                <a:cubicBezTo>
                  <a:pt x="8116" y="2370"/>
                  <a:pt x="8019" y="2425"/>
                  <a:pt x="7922" y="2449"/>
                </a:cubicBezTo>
                <a:cubicBezTo>
                  <a:pt x="7908" y="2451"/>
                  <a:pt x="7893" y="2452"/>
                  <a:pt x="7878" y="2452"/>
                </a:cubicBezTo>
                <a:cubicBezTo>
                  <a:pt x="7809" y="2452"/>
                  <a:pt x="7742" y="2430"/>
                  <a:pt x="7687" y="2395"/>
                </a:cubicBezTo>
                <a:cubicBezTo>
                  <a:pt x="7542" y="2304"/>
                  <a:pt x="7475" y="2141"/>
                  <a:pt x="7505" y="1972"/>
                </a:cubicBezTo>
                <a:cubicBezTo>
                  <a:pt x="7536" y="1881"/>
                  <a:pt x="7596" y="1796"/>
                  <a:pt x="7681" y="1742"/>
                </a:cubicBezTo>
                <a:cubicBezTo>
                  <a:pt x="7777" y="1664"/>
                  <a:pt x="7886" y="1597"/>
                  <a:pt x="8001" y="1543"/>
                </a:cubicBezTo>
                <a:cubicBezTo>
                  <a:pt x="8173" y="1454"/>
                  <a:pt x="8360" y="1391"/>
                  <a:pt x="8553" y="1358"/>
                </a:cubicBezTo>
                <a:close/>
                <a:moveTo>
                  <a:pt x="4705" y="1970"/>
                </a:moveTo>
                <a:cubicBezTo>
                  <a:pt x="4865" y="1973"/>
                  <a:pt x="5024" y="1998"/>
                  <a:pt x="5179" y="2050"/>
                </a:cubicBezTo>
                <a:cubicBezTo>
                  <a:pt x="5596" y="2183"/>
                  <a:pt x="5977" y="2522"/>
                  <a:pt x="6049" y="2963"/>
                </a:cubicBezTo>
                <a:cubicBezTo>
                  <a:pt x="6122" y="3410"/>
                  <a:pt x="5832" y="3905"/>
                  <a:pt x="5348" y="3954"/>
                </a:cubicBezTo>
                <a:cubicBezTo>
                  <a:pt x="5324" y="3956"/>
                  <a:pt x="5301" y="3957"/>
                  <a:pt x="5278" y="3957"/>
                </a:cubicBezTo>
                <a:cubicBezTo>
                  <a:pt x="4838" y="3957"/>
                  <a:pt x="4536" y="3533"/>
                  <a:pt x="4484" y="3120"/>
                </a:cubicBezTo>
                <a:cubicBezTo>
                  <a:pt x="4460" y="2824"/>
                  <a:pt x="4502" y="2522"/>
                  <a:pt x="4605" y="2238"/>
                </a:cubicBezTo>
                <a:cubicBezTo>
                  <a:pt x="4636" y="2148"/>
                  <a:pt x="4669" y="2059"/>
                  <a:pt x="4705" y="1970"/>
                </a:cubicBezTo>
                <a:close/>
                <a:moveTo>
                  <a:pt x="2552" y="3268"/>
                </a:moveTo>
                <a:cubicBezTo>
                  <a:pt x="2696" y="3268"/>
                  <a:pt x="2840" y="3286"/>
                  <a:pt x="2980" y="3325"/>
                </a:cubicBezTo>
                <a:cubicBezTo>
                  <a:pt x="3445" y="3464"/>
                  <a:pt x="3826" y="3881"/>
                  <a:pt x="3777" y="4389"/>
                </a:cubicBezTo>
                <a:cubicBezTo>
                  <a:pt x="3759" y="4594"/>
                  <a:pt x="3662" y="4781"/>
                  <a:pt x="3511" y="4920"/>
                </a:cubicBezTo>
                <a:cubicBezTo>
                  <a:pt x="3378" y="5023"/>
                  <a:pt x="3215" y="5077"/>
                  <a:pt x="3052" y="5077"/>
                </a:cubicBezTo>
                <a:cubicBezTo>
                  <a:pt x="3041" y="5078"/>
                  <a:pt x="3031" y="5078"/>
                  <a:pt x="3020" y="5078"/>
                </a:cubicBezTo>
                <a:cubicBezTo>
                  <a:pt x="2670" y="5078"/>
                  <a:pt x="2352" y="4887"/>
                  <a:pt x="2182" y="4582"/>
                </a:cubicBezTo>
                <a:cubicBezTo>
                  <a:pt x="1970" y="4180"/>
                  <a:pt x="2037" y="3680"/>
                  <a:pt x="2250" y="3293"/>
                </a:cubicBezTo>
                <a:lnTo>
                  <a:pt x="2250" y="3293"/>
                </a:lnTo>
                <a:cubicBezTo>
                  <a:pt x="2350" y="3277"/>
                  <a:pt x="2451" y="3268"/>
                  <a:pt x="2552" y="3268"/>
                </a:cubicBezTo>
                <a:close/>
                <a:moveTo>
                  <a:pt x="7027" y="0"/>
                </a:moveTo>
                <a:cubicBezTo>
                  <a:pt x="6955" y="0"/>
                  <a:pt x="6883" y="5"/>
                  <a:pt x="6810" y="14"/>
                </a:cubicBezTo>
                <a:cubicBezTo>
                  <a:pt x="6267" y="86"/>
                  <a:pt x="5759" y="340"/>
                  <a:pt x="5385" y="745"/>
                </a:cubicBezTo>
                <a:cubicBezTo>
                  <a:pt x="5073" y="1082"/>
                  <a:pt x="4824" y="1473"/>
                  <a:pt x="4648" y="1897"/>
                </a:cubicBezTo>
                <a:lnTo>
                  <a:pt x="4648" y="1897"/>
                </a:lnTo>
                <a:cubicBezTo>
                  <a:pt x="4620" y="1897"/>
                  <a:pt x="4591" y="1898"/>
                  <a:pt x="4563" y="1899"/>
                </a:cubicBezTo>
                <a:cubicBezTo>
                  <a:pt x="4255" y="1923"/>
                  <a:pt x="3953" y="1996"/>
                  <a:pt x="3669" y="2111"/>
                </a:cubicBezTo>
                <a:cubicBezTo>
                  <a:pt x="3409" y="2219"/>
                  <a:pt x="3155" y="2346"/>
                  <a:pt x="2913" y="2503"/>
                </a:cubicBezTo>
                <a:cubicBezTo>
                  <a:pt x="2631" y="2693"/>
                  <a:pt x="2374" y="2936"/>
                  <a:pt x="2200" y="3229"/>
                </a:cubicBezTo>
                <a:lnTo>
                  <a:pt x="2200" y="3229"/>
                </a:lnTo>
                <a:cubicBezTo>
                  <a:pt x="1808" y="3301"/>
                  <a:pt x="1442" y="3474"/>
                  <a:pt x="1131" y="3730"/>
                </a:cubicBezTo>
                <a:cubicBezTo>
                  <a:pt x="406" y="4316"/>
                  <a:pt x="1" y="5216"/>
                  <a:pt x="43" y="6153"/>
                </a:cubicBezTo>
                <a:cubicBezTo>
                  <a:pt x="49" y="6370"/>
                  <a:pt x="92" y="6594"/>
                  <a:pt x="164" y="6805"/>
                </a:cubicBezTo>
                <a:cubicBezTo>
                  <a:pt x="169" y="6825"/>
                  <a:pt x="185" y="6834"/>
                  <a:pt x="201" y="6834"/>
                </a:cubicBezTo>
                <a:cubicBezTo>
                  <a:pt x="224" y="6834"/>
                  <a:pt x="247" y="6816"/>
                  <a:pt x="237" y="6787"/>
                </a:cubicBezTo>
                <a:lnTo>
                  <a:pt x="230" y="6787"/>
                </a:lnTo>
                <a:cubicBezTo>
                  <a:pt x="98" y="6376"/>
                  <a:pt x="73" y="5941"/>
                  <a:pt x="152" y="5518"/>
                </a:cubicBezTo>
                <a:cubicBezTo>
                  <a:pt x="230" y="5089"/>
                  <a:pt x="400" y="4685"/>
                  <a:pt x="653" y="4334"/>
                </a:cubicBezTo>
                <a:cubicBezTo>
                  <a:pt x="901" y="3978"/>
                  <a:pt x="1233" y="3694"/>
                  <a:pt x="1620" y="3500"/>
                </a:cubicBezTo>
                <a:cubicBezTo>
                  <a:pt x="1787" y="3417"/>
                  <a:pt x="1968" y="3351"/>
                  <a:pt x="2154" y="3312"/>
                </a:cubicBezTo>
                <a:lnTo>
                  <a:pt x="2154" y="3312"/>
                </a:lnTo>
                <a:cubicBezTo>
                  <a:pt x="2079" y="3454"/>
                  <a:pt x="2024" y="3608"/>
                  <a:pt x="1995" y="3772"/>
                </a:cubicBezTo>
                <a:cubicBezTo>
                  <a:pt x="1922" y="4225"/>
                  <a:pt x="2049" y="4739"/>
                  <a:pt x="2460" y="4993"/>
                </a:cubicBezTo>
                <a:cubicBezTo>
                  <a:pt x="2627" y="5097"/>
                  <a:pt x="2830" y="5158"/>
                  <a:pt x="3030" y="5158"/>
                </a:cubicBezTo>
                <a:cubicBezTo>
                  <a:pt x="3191" y="5158"/>
                  <a:pt x="3350" y="5118"/>
                  <a:pt x="3487" y="5029"/>
                </a:cubicBezTo>
                <a:cubicBezTo>
                  <a:pt x="3886" y="4763"/>
                  <a:pt x="3940" y="4201"/>
                  <a:pt x="3723" y="3808"/>
                </a:cubicBezTo>
                <a:cubicBezTo>
                  <a:pt x="3487" y="3387"/>
                  <a:pt x="3009" y="3195"/>
                  <a:pt x="2545" y="3195"/>
                </a:cubicBezTo>
                <a:cubicBezTo>
                  <a:pt x="2510" y="3195"/>
                  <a:pt x="2476" y="3196"/>
                  <a:pt x="2442" y="3198"/>
                </a:cubicBezTo>
                <a:cubicBezTo>
                  <a:pt x="2393" y="3202"/>
                  <a:pt x="2345" y="3207"/>
                  <a:pt x="2297" y="3214"/>
                </a:cubicBezTo>
                <a:lnTo>
                  <a:pt x="2297" y="3214"/>
                </a:lnTo>
                <a:cubicBezTo>
                  <a:pt x="2307" y="3198"/>
                  <a:pt x="2317" y="3183"/>
                  <a:pt x="2327" y="3168"/>
                </a:cubicBezTo>
                <a:cubicBezTo>
                  <a:pt x="2623" y="2739"/>
                  <a:pt x="3076" y="2455"/>
                  <a:pt x="3542" y="2250"/>
                </a:cubicBezTo>
                <a:cubicBezTo>
                  <a:pt x="3877" y="2098"/>
                  <a:pt x="4250" y="1980"/>
                  <a:pt x="4619" y="1971"/>
                </a:cubicBezTo>
                <a:lnTo>
                  <a:pt x="4619" y="1971"/>
                </a:lnTo>
                <a:cubicBezTo>
                  <a:pt x="4595" y="2033"/>
                  <a:pt x="4572" y="2096"/>
                  <a:pt x="4551" y="2159"/>
                </a:cubicBezTo>
                <a:cubicBezTo>
                  <a:pt x="4369" y="2679"/>
                  <a:pt x="4285" y="3301"/>
                  <a:pt x="4678" y="3748"/>
                </a:cubicBezTo>
                <a:cubicBezTo>
                  <a:pt x="4823" y="3923"/>
                  <a:pt x="5040" y="4026"/>
                  <a:pt x="5270" y="4032"/>
                </a:cubicBezTo>
                <a:cubicBezTo>
                  <a:pt x="5276" y="4032"/>
                  <a:pt x="5283" y="4032"/>
                  <a:pt x="5290" y="4032"/>
                </a:cubicBezTo>
                <a:cubicBezTo>
                  <a:pt x="5524" y="4032"/>
                  <a:pt x="5740" y="3930"/>
                  <a:pt x="5898" y="3754"/>
                </a:cubicBezTo>
                <a:cubicBezTo>
                  <a:pt x="6224" y="3392"/>
                  <a:pt x="6200" y="2842"/>
                  <a:pt x="5904" y="2467"/>
                </a:cubicBezTo>
                <a:cubicBezTo>
                  <a:pt x="5625" y="2102"/>
                  <a:pt x="5185" y="1919"/>
                  <a:pt x="4734" y="1899"/>
                </a:cubicBezTo>
                <a:lnTo>
                  <a:pt x="4734" y="1899"/>
                </a:lnTo>
                <a:cubicBezTo>
                  <a:pt x="4789" y="1768"/>
                  <a:pt x="4851" y="1639"/>
                  <a:pt x="4919" y="1512"/>
                </a:cubicBezTo>
                <a:cubicBezTo>
                  <a:pt x="5167" y="1059"/>
                  <a:pt x="5505" y="648"/>
                  <a:pt x="5946" y="389"/>
                </a:cubicBezTo>
                <a:cubicBezTo>
                  <a:pt x="6276" y="193"/>
                  <a:pt x="6654" y="76"/>
                  <a:pt x="7031" y="76"/>
                </a:cubicBezTo>
                <a:cubicBezTo>
                  <a:pt x="7166" y="76"/>
                  <a:pt x="7300" y="91"/>
                  <a:pt x="7433" y="123"/>
                </a:cubicBezTo>
                <a:cubicBezTo>
                  <a:pt x="7892" y="238"/>
                  <a:pt x="8267" y="564"/>
                  <a:pt x="8454" y="993"/>
                </a:cubicBezTo>
                <a:cubicBezTo>
                  <a:pt x="8496" y="1085"/>
                  <a:pt x="8526" y="1183"/>
                  <a:pt x="8543" y="1281"/>
                </a:cubicBezTo>
                <a:lnTo>
                  <a:pt x="8543" y="1281"/>
                </a:lnTo>
                <a:cubicBezTo>
                  <a:pt x="8325" y="1317"/>
                  <a:pt x="8113" y="1390"/>
                  <a:pt x="7916" y="1500"/>
                </a:cubicBezTo>
                <a:cubicBezTo>
                  <a:pt x="7795" y="1561"/>
                  <a:pt x="7687" y="1639"/>
                  <a:pt x="7584" y="1724"/>
                </a:cubicBezTo>
                <a:cubicBezTo>
                  <a:pt x="7505" y="1784"/>
                  <a:pt x="7451" y="1869"/>
                  <a:pt x="7433" y="1966"/>
                </a:cubicBezTo>
                <a:cubicBezTo>
                  <a:pt x="7397" y="2141"/>
                  <a:pt x="7463" y="2322"/>
                  <a:pt x="7608" y="2431"/>
                </a:cubicBezTo>
                <a:cubicBezTo>
                  <a:pt x="7693" y="2498"/>
                  <a:pt x="7780" y="2527"/>
                  <a:pt x="7866" y="2527"/>
                </a:cubicBezTo>
                <a:cubicBezTo>
                  <a:pt x="8188" y="2527"/>
                  <a:pt x="8490" y="2120"/>
                  <a:pt x="8581" y="1839"/>
                </a:cubicBezTo>
                <a:cubicBezTo>
                  <a:pt x="8633" y="1678"/>
                  <a:pt x="8645" y="1511"/>
                  <a:pt x="8626" y="1347"/>
                </a:cubicBezTo>
                <a:lnTo>
                  <a:pt x="8626" y="1347"/>
                </a:lnTo>
                <a:cubicBezTo>
                  <a:pt x="8659" y="1343"/>
                  <a:pt x="8693" y="1340"/>
                  <a:pt x="8726" y="1337"/>
                </a:cubicBezTo>
                <a:cubicBezTo>
                  <a:pt x="8776" y="1332"/>
                  <a:pt x="8826" y="1330"/>
                  <a:pt x="8875" y="1330"/>
                </a:cubicBezTo>
                <a:cubicBezTo>
                  <a:pt x="9067" y="1330"/>
                  <a:pt x="9257" y="1366"/>
                  <a:pt x="9439" y="1428"/>
                </a:cubicBezTo>
                <a:cubicBezTo>
                  <a:pt x="9444" y="1430"/>
                  <a:pt x="9449" y="1431"/>
                  <a:pt x="9454" y="1431"/>
                </a:cubicBezTo>
                <a:cubicBezTo>
                  <a:pt x="9490" y="1431"/>
                  <a:pt x="9501" y="1371"/>
                  <a:pt x="9463" y="1355"/>
                </a:cubicBezTo>
                <a:cubicBezTo>
                  <a:pt x="9263" y="1290"/>
                  <a:pt x="9056" y="1257"/>
                  <a:pt x="8850" y="1257"/>
                </a:cubicBezTo>
                <a:cubicBezTo>
                  <a:pt x="8772" y="1257"/>
                  <a:pt x="8693" y="1261"/>
                  <a:pt x="8615" y="1271"/>
                </a:cubicBezTo>
                <a:lnTo>
                  <a:pt x="8615" y="1271"/>
                </a:lnTo>
                <a:cubicBezTo>
                  <a:pt x="8565" y="984"/>
                  <a:pt x="8419" y="712"/>
                  <a:pt x="8218" y="503"/>
                </a:cubicBezTo>
                <a:cubicBezTo>
                  <a:pt x="7906" y="176"/>
                  <a:pt x="7473" y="0"/>
                  <a:pt x="702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27"/>
          <p:cNvSpPr/>
          <p:nvPr/>
        </p:nvSpPr>
        <p:spPr>
          <a:xfrm rot="10800000" flipH="1">
            <a:off x="9991439" y="1225130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27"/>
          <p:cNvSpPr/>
          <p:nvPr/>
        </p:nvSpPr>
        <p:spPr>
          <a:xfrm rot="10800000" flipH="1">
            <a:off x="10960498" y="5318283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27"/>
          <p:cNvSpPr/>
          <p:nvPr/>
        </p:nvSpPr>
        <p:spPr>
          <a:xfrm rot="10800000" flipH="1">
            <a:off x="6797617" y="323199"/>
            <a:ext cx="132633" cy="113700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27"/>
          <p:cNvSpPr/>
          <p:nvPr/>
        </p:nvSpPr>
        <p:spPr>
          <a:xfrm rot="10800000" flipH="1">
            <a:off x="8618372" y="53434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27"/>
          <p:cNvSpPr/>
          <p:nvPr/>
        </p:nvSpPr>
        <p:spPr>
          <a:xfrm rot="10800000" flipH="1">
            <a:off x="10518033" y="4496263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27"/>
          <p:cNvSpPr/>
          <p:nvPr/>
        </p:nvSpPr>
        <p:spPr>
          <a:xfrm rot="10800000" flipH="1">
            <a:off x="7871634" y="1172329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27"/>
          <p:cNvSpPr/>
          <p:nvPr/>
        </p:nvSpPr>
        <p:spPr>
          <a:xfrm rot="10800000" flipH="1">
            <a:off x="11500820" y="465049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27"/>
          <p:cNvSpPr/>
          <p:nvPr/>
        </p:nvSpPr>
        <p:spPr>
          <a:xfrm rot="10800000" flipH="1">
            <a:off x="11230588" y="3791714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27"/>
          <p:cNvSpPr/>
          <p:nvPr/>
        </p:nvSpPr>
        <p:spPr>
          <a:xfrm rot="10800000" flipH="1">
            <a:off x="11025504" y="811503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27"/>
          <p:cNvSpPr/>
          <p:nvPr/>
        </p:nvSpPr>
        <p:spPr>
          <a:xfrm rot="10800000" flipH="1">
            <a:off x="310169" y="2865803"/>
            <a:ext cx="205115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27"/>
          <p:cNvSpPr/>
          <p:nvPr/>
        </p:nvSpPr>
        <p:spPr>
          <a:xfrm rot="10800000" flipH="1">
            <a:off x="926420" y="252359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7"/>
          <p:cNvSpPr/>
          <p:nvPr/>
        </p:nvSpPr>
        <p:spPr>
          <a:xfrm rot="10800000" flipH="1">
            <a:off x="1133772" y="372147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27"/>
          <p:cNvSpPr/>
          <p:nvPr/>
        </p:nvSpPr>
        <p:spPr>
          <a:xfrm rot="10800000" flipH="1">
            <a:off x="413934" y="1513364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27"/>
          <p:cNvSpPr/>
          <p:nvPr/>
        </p:nvSpPr>
        <p:spPr>
          <a:xfrm rot="10800000" flipH="1">
            <a:off x="450181" y="4128299"/>
            <a:ext cx="132632" cy="113700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739867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 userDrawn="1">
  <p:cSld name="Title and text 10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8"/>
          <p:cNvSpPr/>
          <p:nvPr/>
        </p:nvSpPr>
        <p:spPr>
          <a:xfrm rot="4448121" flipH="1">
            <a:off x="747959" y="-3643496"/>
            <a:ext cx="11908632" cy="11164735"/>
          </a:xfrm>
          <a:custGeom>
            <a:avLst/>
            <a:gdLst/>
            <a:ahLst/>
            <a:cxnLst/>
            <a:rect l="l" t="t" r="r" b="b"/>
            <a:pathLst>
              <a:path w="11366" h="10656" extrusionOk="0">
                <a:moveTo>
                  <a:pt x="7425" y="0"/>
                </a:moveTo>
                <a:cubicBezTo>
                  <a:pt x="6333" y="0"/>
                  <a:pt x="5674" y="1324"/>
                  <a:pt x="4689" y="2084"/>
                </a:cubicBezTo>
                <a:cubicBezTo>
                  <a:pt x="3741" y="2815"/>
                  <a:pt x="2768" y="2259"/>
                  <a:pt x="1837" y="2743"/>
                </a:cubicBezTo>
                <a:cubicBezTo>
                  <a:pt x="0" y="3709"/>
                  <a:pt x="1982" y="5111"/>
                  <a:pt x="2429" y="6090"/>
                </a:cubicBezTo>
                <a:cubicBezTo>
                  <a:pt x="2931" y="7178"/>
                  <a:pt x="1904" y="8477"/>
                  <a:pt x="2272" y="9619"/>
                </a:cubicBezTo>
                <a:cubicBezTo>
                  <a:pt x="2441" y="10132"/>
                  <a:pt x="2876" y="10519"/>
                  <a:pt x="3408" y="10634"/>
                </a:cubicBezTo>
                <a:cubicBezTo>
                  <a:pt x="3494" y="10648"/>
                  <a:pt x="3580" y="10655"/>
                  <a:pt x="3665" y="10655"/>
                </a:cubicBezTo>
                <a:cubicBezTo>
                  <a:pt x="4114" y="10655"/>
                  <a:pt x="4544" y="10458"/>
                  <a:pt x="4828" y="10102"/>
                </a:cubicBezTo>
                <a:cubicBezTo>
                  <a:pt x="5021" y="9866"/>
                  <a:pt x="5154" y="9558"/>
                  <a:pt x="5426" y="9431"/>
                </a:cubicBezTo>
                <a:cubicBezTo>
                  <a:pt x="5513" y="9392"/>
                  <a:pt x="5602" y="9376"/>
                  <a:pt x="5691" y="9376"/>
                </a:cubicBezTo>
                <a:cubicBezTo>
                  <a:pt x="6030" y="9376"/>
                  <a:pt x="6381" y="9617"/>
                  <a:pt x="6701" y="9794"/>
                </a:cubicBezTo>
                <a:cubicBezTo>
                  <a:pt x="7103" y="10018"/>
                  <a:pt x="7555" y="10124"/>
                  <a:pt x="8011" y="10124"/>
                </a:cubicBezTo>
                <a:cubicBezTo>
                  <a:pt x="9074" y="10124"/>
                  <a:pt x="10154" y="9550"/>
                  <a:pt x="10653" y="8585"/>
                </a:cubicBezTo>
                <a:cubicBezTo>
                  <a:pt x="11366" y="7214"/>
                  <a:pt x="10762" y="5304"/>
                  <a:pt x="9396" y="4604"/>
                </a:cubicBezTo>
                <a:lnTo>
                  <a:pt x="9396" y="4604"/>
                </a:lnTo>
                <a:cubicBezTo>
                  <a:pt x="9405" y="4608"/>
                  <a:pt x="9415" y="4611"/>
                  <a:pt x="9424" y="4611"/>
                </a:cubicBezTo>
                <a:cubicBezTo>
                  <a:pt x="9690" y="4611"/>
                  <a:pt x="9836" y="2622"/>
                  <a:pt x="9807" y="2447"/>
                </a:cubicBezTo>
                <a:cubicBezTo>
                  <a:pt x="9692" y="1643"/>
                  <a:pt x="9257" y="918"/>
                  <a:pt x="8599" y="447"/>
                </a:cubicBezTo>
                <a:cubicBezTo>
                  <a:pt x="8149" y="130"/>
                  <a:pt x="7766" y="0"/>
                  <a:pt x="7425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28"/>
          <p:cNvSpPr txBox="1">
            <a:spLocks noGrp="1"/>
          </p:cNvSpPr>
          <p:nvPr>
            <p:ph type="title"/>
          </p:nvPr>
        </p:nvSpPr>
        <p:spPr>
          <a:xfrm>
            <a:off x="961400" y="723333"/>
            <a:ext cx="1026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28"/>
          <p:cNvSpPr txBox="1">
            <a:spLocks noGrp="1"/>
          </p:cNvSpPr>
          <p:nvPr>
            <p:ph type="subTitle" idx="1"/>
          </p:nvPr>
        </p:nvSpPr>
        <p:spPr>
          <a:xfrm>
            <a:off x="2281000" y="1962647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9785A-5BA9-C574-4DF2-5A0B717CFA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891" y="1"/>
            <a:ext cx="703109" cy="70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364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Title and text 1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9"/>
          <p:cNvSpPr/>
          <p:nvPr/>
        </p:nvSpPr>
        <p:spPr>
          <a:xfrm>
            <a:off x="-52200" y="3575061"/>
            <a:ext cx="12370427" cy="3949215"/>
          </a:xfrm>
          <a:custGeom>
            <a:avLst/>
            <a:gdLst/>
            <a:ahLst/>
            <a:cxnLst/>
            <a:rect l="l" t="t" r="r" b="b"/>
            <a:pathLst>
              <a:path w="12013" h="10430" extrusionOk="0">
                <a:moveTo>
                  <a:pt x="1" y="1"/>
                </a:moveTo>
                <a:lnTo>
                  <a:pt x="1" y="9668"/>
                </a:lnTo>
                <a:lnTo>
                  <a:pt x="1" y="9734"/>
                </a:lnTo>
                <a:cubicBezTo>
                  <a:pt x="37" y="10127"/>
                  <a:pt x="363" y="10423"/>
                  <a:pt x="756" y="10429"/>
                </a:cubicBezTo>
                <a:lnTo>
                  <a:pt x="11258" y="10429"/>
                </a:lnTo>
                <a:cubicBezTo>
                  <a:pt x="11674" y="10423"/>
                  <a:pt x="12013" y="10085"/>
                  <a:pt x="12013" y="9668"/>
                </a:cubicBezTo>
                <a:lnTo>
                  <a:pt x="12013" y="2321"/>
                </a:lnTo>
                <a:cubicBezTo>
                  <a:pt x="11596" y="2726"/>
                  <a:pt x="11239" y="3185"/>
                  <a:pt x="10961" y="3692"/>
                </a:cubicBezTo>
                <a:cubicBezTo>
                  <a:pt x="10895" y="3807"/>
                  <a:pt x="10835" y="3928"/>
                  <a:pt x="10774" y="4055"/>
                </a:cubicBezTo>
                <a:cubicBezTo>
                  <a:pt x="10744" y="4115"/>
                  <a:pt x="10714" y="4176"/>
                  <a:pt x="10690" y="4236"/>
                </a:cubicBezTo>
                <a:cubicBezTo>
                  <a:pt x="10635" y="4363"/>
                  <a:pt x="10587" y="4490"/>
                  <a:pt x="10539" y="4623"/>
                </a:cubicBezTo>
                <a:lnTo>
                  <a:pt x="10526" y="4665"/>
                </a:lnTo>
                <a:cubicBezTo>
                  <a:pt x="10520" y="4653"/>
                  <a:pt x="10514" y="4641"/>
                  <a:pt x="10508" y="4629"/>
                </a:cubicBezTo>
                <a:cubicBezTo>
                  <a:pt x="10472" y="4526"/>
                  <a:pt x="10424" y="4423"/>
                  <a:pt x="10375" y="4327"/>
                </a:cubicBezTo>
                <a:cubicBezTo>
                  <a:pt x="10351" y="4284"/>
                  <a:pt x="10321" y="4236"/>
                  <a:pt x="10297" y="4188"/>
                </a:cubicBezTo>
                <a:cubicBezTo>
                  <a:pt x="10236" y="4097"/>
                  <a:pt x="10176" y="4006"/>
                  <a:pt x="10110" y="3922"/>
                </a:cubicBezTo>
                <a:cubicBezTo>
                  <a:pt x="9801" y="3547"/>
                  <a:pt x="9421" y="3239"/>
                  <a:pt x="8992" y="3028"/>
                </a:cubicBezTo>
                <a:cubicBezTo>
                  <a:pt x="8303" y="2689"/>
                  <a:pt x="7523" y="2568"/>
                  <a:pt x="6756" y="2568"/>
                </a:cubicBezTo>
                <a:cubicBezTo>
                  <a:pt x="6623" y="2568"/>
                  <a:pt x="6484" y="2574"/>
                  <a:pt x="6345" y="2593"/>
                </a:cubicBezTo>
                <a:cubicBezTo>
                  <a:pt x="6146" y="2617"/>
                  <a:pt x="5946" y="2653"/>
                  <a:pt x="5747" y="2701"/>
                </a:cubicBezTo>
                <a:cubicBezTo>
                  <a:pt x="5602" y="2732"/>
                  <a:pt x="5457" y="2774"/>
                  <a:pt x="5312" y="2816"/>
                </a:cubicBezTo>
                <a:cubicBezTo>
                  <a:pt x="5082" y="2877"/>
                  <a:pt x="4853" y="2955"/>
                  <a:pt x="4635" y="3028"/>
                </a:cubicBezTo>
                <a:cubicBezTo>
                  <a:pt x="4466" y="3088"/>
                  <a:pt x="4309" y="3142"/>
                  <a:pt x="4158" y="3197"/>
                </a:cubicBezTo>
                <a:lnTo>
                  <a:pt x="4140" y="3203"/>
                </a:lnTo>
                <a:cubicBezTo>
                  <a:pt x="4073" y="3028"/>
                  <a:pt x="3995" y="2865"/>
                  <a:pt x="3910" y="2701"/>
                </a:cubicBezTo>
                <a:cubicBezTo>
                  <a:pt x="3203" y="1378"/>
                  <a:pt x="1959" y="423"/>
                  <a:pt x="496" y="85"/>
                </a:cubicBezTo>
                <a:cubicBezTo>
                  <a:pt x="333" y="49"/>
                  <a:pt x="170" y="19"/>
                  <a:pt x="1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9"/>
          <p:cNvSpPr txBox="1">
            <a:spLocks noGrp="1"/>
          </p:cNvSpPr>
          <p:nvPr>
            <p:ph type="title"/>
          </p:nvPr>
        </p:nvSpPr>
        <p:spPr>
          <a:xfrm>
            <a:off x="3283400" y="704500"/>
            <a:ext cx="5625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74" name="Google Shape;574;p29"/>
          <p:cNvSpPr txBox="1">
            <a:spLocks noGrp="1"/>
          </p:cNvSpPr>
          <p:nvPr>
            <p:ph type="subTitle" idx="1"/>
          </p:nvPr>
        </p:nvSpPr>
        <p:spPr>
          <a:xfrm>
            <a:off x="2281067" y="2391451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5" name="Google Shape;575;p29"/>
          <p:cNvSpPr txBox="1">
            <a:spLocks noGrp="1"/>
          </p:cNvSpPr>
          <p:nvPr>
            <p:ph type="subTitle" idx="2"/>
          </p:nvPr>
        </p:nvSpPr>
        <p:spPr>
          <a:xfrm>
            <a:off x="3911667" y="3187033"/>
            <a:ext cx="4368800" cy="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subTitle" idx="3"/>
          </p:nvPr>
        </p:nvSpPr>
        <p:spPr>
          <a:xfrm>
            <a:off x="2281067" y="4143533"/>
            <a:ext cx="7630000" cy="8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4"/>
          </p:nvPr>
        </p:nvSpPr>
        <p:spPr>
          <a:xfrm>
            <a:off x="961400" y="5681472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subTitle" idx="5"/>
          </p:nvPr>
        </p:nvSpPr>
        <p:spPr>
          <a:xfrm>
            <a:off x="4508700" y="5681472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6"/>
          </p:nvPr>
        </p:nvSpPr>
        <p:spPr>
          <a:xfrm>
            <a:off x="8055800" y="5681472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80" name="Google Shape;580;p29"/>
          <p:cNvGrpSpPr/>
          <p:nvPr/>
        </p:nvGrpSpPr>
        <p:grpSpPr>
          <a:xfrm>
            <a:off x="169097" y="-68207"/>
            <a:ext cx="11853619" cy="2720205"/>
            <a:chOff x="126822" y="-51155"/>
            <a:chExt cx="8890214" cy="2040154"/>
          </a:xfrm>
        </p:grpSpPr>
        <p:sp>
          <p:nvSpPr>
            <p:cNvPr id="581" name="Google Shape;581;p29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9"/>
            <p:cNvSpPr/>
            <p:nvPr/>
          </p:nvSpPr>
          <p:spPr>
            <a:xfrm>
              <a:off x="8472673" y="1032758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9"/>
            <p:cNvSpPr/>
            <p:nvPr/>
          </p:nvSpPr>
          <p:spPr>
            <a:xfrm>
              <a:off x="8202528" y="881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1185740" y="11884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9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9"/>
            <p:cNvSpPr/>
            <p:nvPr/>
          </p:nvSpPr>
          <p:spPr>
            <a:xfrm>
              <a:off x="609073" y="-5115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1863301" y="14084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9"/>
            <p:cNvSpPr/>
            <p:nvPr/>
          </p:nvSpPr>
          <p:spPr>
            <a:xfrm flipH="1">
              <a:off x="7981573" y="54251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9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9"/>
            <p:cNvSpPr/>
            <p:nvPr/>
          </p:nvSpPr>
          <p:spPr>
            <a:xfrm>
              <a:off x="348103" y="12247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9"/>
            <p:cNvSpPr/>
            <p:nvPr/>
          </p:nvSpPr>
          <p:spPr>
            <a:xfrm flipH="1">
              <a:off x="550986" y="7499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9"/>
            <p:cNvSpPr/>
            <p:nvPr/>
          </p:nvSpPr>
          <p:spPr>
            <a:xfrm>
              <a:off x="7117213" y="8819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29"/>
          <p:cNvSpPr/>
          <p:nvPr/>
        </p:nvSpPr>
        <p:spPr>
          <a:xfrm>
            <a:off x="9590600" y="1737169"/>
            <a:ext cx="194800" cy="425367"/>
          </a:xfrm>
          <a:custGeom>
            <a:avLst/>
            <a:gdLst/>
            <a:ahLst/>
            <a:cxnLst/>
            <a:rect l="l" t="t" r="r" b="b"/>
            <a:pathLst>
              <a:path w="5844" h="12761" extrusionOk="0">
                <a:moveTo>
                  <a:pt x="3376" y="855"/>
                </a:moveTo>
                <a:cubicBezTo>
                  <a:pt x="3614" y="1114"/>
                  <a:pt x="3852" y="1352"/>
                  <a:pt x="4090" y="1612"/>
                </a:cubicBezTo>
                <a:cubicBezTo>
                  <a:pt x="4588" y="2196"/>
                  <a:pt x="4740" y="2542"/>
                  <a:pt x="4220" y="3148"/>
                </a:cubicBezTo>
                <a:cubicBezTo>
                  <a:pt x="3636" y="3776"/>
                  <a:pt x="2879" y="4187"/>
                  <a:pt x="2056" y="4360"/>
                </a:cubicBezTo>
                <a:cubicBezTo>
                  <a:pt x="1580" y="3841"/>
                  <a:pt x="1104" y="3343"/>
                  <a:pt x="628" y="2867"/>
                </a:cubicBezTo>
                <a:cubicBezTo>
                  <a:pt x="1689" y="2629"/>
                  <a:pt x="2944" y="1850"/>
                  <a:pt x="3376" y="855"/>
                </a:cubicBezTo>
                <a:close/>
                <a:moveTo>
                  <a:pt x="3835" y="9800"/>
                </a:moveTo>
                <a:cubicBezTo>
                  <a:pt x="4261" y="9800"/>
                  <a:pt x="4690" y="9959"/>
                  <a:pt x="5129" y="10073"/>
                </a:cubicBezTo>
                <a:cubicBezTo>
                  <a:pt x="5043" y="10484"/>
                  <a:pt x="4848" y="10852"/>
                  <a:pt x="4545" y="11155"/>
                </a:cubicBezTo>
                <a:cubicBezTo>
                  <a:pt x="4232" y="11499"/>
                  <a:pt x="3727" y="11945"/>
                  <a:pt x="3242" y="11945"/>
                </a:cubicBezTo>
                <a:cubicBezTo>
                  <a:pt x="3056" y="11945"/>
                  <a:pt x="2873" y="11879"/>
                  <a:pt x="2706" y="11717"/>
                </a:cubicBezTo>
                <a:cubicBezTo>
                  <a:pt x="2100" y="11111"/>
                  <a:pt x="2532" y="10311"/>
                  <a:pt x="3160" y="9964"/>
                </a:cubicBezTo>
                <a:cubicBezTo>
                  <a:pt x="3385" y="9845"/>
                  <a:pt x="3609" y="9800"/>
                  <a:pt x="3835" y="9800"/>
                </a:cubicBezTo>
                <a:close/>
                <a:moveTo>
                  <a:pt x="3425" y="0"/>
                </a:moveTo>
                <a:cubicBezTo>
                  <a:pt x="3362" y="0"/>
                  <a:pt x="3301" y="18"/>
                  <a:pt x="3247" y="54"/>
                </a:cubicBezTo>
                <a:cubicBezTo>
                  <a:pt x="3221" y="49"/>
                  <a:pt x="3194" y="46"/>
                  <a:pt x="3167" y="46"/>
                </a:cubicBezTo>
                <a:cubicBezTo>
                  <a:pt x="3079" y="46"/>
                  <a:pt x="2988" y="74"/>
                  <a:pt x="2922" y="140"/>
                </a:cubicBezTo>
                <a:cubicBezTo>
                  <a:pt x="2511" y="573"/>
                  <a:pt x="2273" y="1114"/>
                  <a:pt x="1840" y="1504"/>
                </a:cubicBezTo>
                <a:cubicBezTo>
                  <a:pt x="1364" y="1915"/>
                  <a:pt x="801" y="2218"/>
                  <a:pt x="217" y="2434"/>
                </a:cubicBezTo>
                <a:cubicBezTo>
                  <a:pt x="66" y="2521"/>
                  <a:pt x="1" y="2715"/>
                  <a:pt x="109" y="2845"/>
                </a:cubicBezTo>
                <a:cubicBezTo>
                  <a:pt x="109" y="2910"/>
                  <a:pt x="109" y="2975"/>
                  <a:pt x="152" y="3018"/>
                </a:cubicBezTo>
                <a:cubicBezTo>
                  <a:pt x="1039" y="4230"/>
                  <a:pt x="1948" y="5399"/>
                  <a:pt x="2835" y="6589"/>
                </a:cubicBezTo>
                <a:cubicBezTo>
                  <a:pt x="3420" y="7411"/>
                  <a:pt x="3982" y="8298"/>
                  <a:pt x="4610" y="9121"/>
                </a:cubicBezTo>
                <a:cubicBezTo>
                  <a:pt x="4403" y="9067"/>
                  <a:pt x="4192" y="9042"/>
                  <a:pt x="3983" y="9042"/>
                </a:cubicBezTo>
                <a:cubicBezTo>
                  <a:pt x="3427" y="9042"/>
                  <a:pt x="2880" y="9223"/>
                  <a:pt x="2424" y="9553"/>
                </a:cubicBezTo>
                <a:cubicBezTo>
                  <a:pt x="1580" y="10224"/>
                  <a:pt x="1364" y="11414"/>
                  <a:pt x="2100" y="12237"/>
                </a:cubicBezTo>
                <a:cubicBezTo>
                  <a:pt x="2442" y="12605"/>
                  <a:pt x="2840" y="12761"/>
                  <a:pt x="3244" y="12761"/>
                </a:cubicBezTo>
                <a:cubicBezTo>
                  <a:pt x="4500" y="12761"/>
                  <a:pt x="5807" y="11253"/>
                  <a:pt x="5627" y="9943"/>
                </a:cubicBezTo>
                <a:cubicBezTo>
                  <a:pt x="5778" y="9835"/>
                  <a:pt x="5843" y="9640"/>
                  <a:pt x="5757" y="9445"/>
                </a:cubicBezTo>
                <a:cubicBezTo>
                  <a:pt x="4956" y="7844"/>
                  <a:pt x="3766" y="6307"/>
                  <a:pt x="2489" y="4879"/>
                </a:cubicBezTo>
                <a:cubicBezTo>
                  <a:pt x="3549" y="4728"/>
                  <a:pt x="4502" y="4144"/>
                  <a:pt x="5129" y="3278"/>
                </a:cubicBezTo>
                <a:cubicBezTo>
                  <a:pt x="5389" y="2867"/>
                  <a:pt x="5627" y="2413"/>
                  <a:pt x="5389" y="1936"/>
                </a:cubicBezTo>
                <a:cubicBezTo>
                  <a:pt x="5043" y="1244"/>
                  <a:pt x="4220" y="595"/>
                  <a:pt x="3679" y="97"/>
                </a:cubicBezTo>
                <a:cubicBezTo>
                  <a:pt x="3604" y="34"/>
                  <a:pt x="3513" y="0"/>
                  <a:pt x="34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29"/>
          <p:cNvSpPr/>
          <p:nvPr/>
        </p:nvSpPr>
        <p:spPr>
          <a:xfrm rot="3938655">
            <a:off x="1811440" y="3314755"/>
            <a:ext cx="194800" cy="425365"/>
          </a:xfrm>
          <a:custGeom>
            <a:avLst/>
            <a:gdLst/>
            <a:ahLst/>
            <a:cxnLst/>
            <a:rect l="l" t="t" r="r" b="b"/>
            <a:pathLst>
              <a:path w="5844" h="12761" extrusionOk="0">
                <a:moveTo>
                  <a:pt x="3376" y="855"/>
                </a:moveTo>
                <a:cubicBezTo>
                  <a:pt x="3614" y="1114"/>
                  <a:pt x="3852" y="1352"/>
                  <a:pt x="4090" y="1612"/>
                </a:cubicBezTo>
                <a:cubicBezTo>
                  <a:pt x="4588" y="2196"/>
                  <a:pt x="4740" y="2542"/>
                  <a:pt x="4220" y="3148"/>
                </a:cubicBezTo>
                <a:cubicBezTo>
                  <a:pt x="3636" y="3776"/>
                  <a:pt x="2879" y="4187"/>
                  <a:pt x="2056" y="4360"/>
                </a:cubicBezTo>
                <a:cubicBezTo>
                  <a:pt x="1580" y="3841"/>
                  <a:pt x="1104" y="3343"/>
                  <a:pt x="628" y="2867"/>
                </a:cubicBezTo>
                <a:cubicBezTo>
                  <a:pt x="1689" y="2629"/>
                  <a:pt x="2944" y="1850"/>
                  <a:pt x="3376" y="855"/>
                </a:cubicBezTo>
                <a:close/>
                <a:moveTo>
                  <a:pt x="3835" y="9800"/>
                </a:moveTo>
                <a:cubicBezTo>
                  <a:pt x="4261" y="9800"/>
                  <a:pt x="4690" y="9959"/>
                  <a:pt x="5129" y="10073"/>
                </a:cubicBezTo>
                <a:cubicBezTo>
                  <a:pt x="5043" y="10484"/>
                  <a:pt x="4848" y="10852"/>
                  <a:pt x="4545" y="11155"/>
                </a:cubicBezTo>
                <a:cubicBezTo>
                  <a:pt x="4232" y="11499"/>
                  <a:pt x="3727" y="11945"/>
                  <a:pt x="3242" y="11945"/>
                </a:cubicBezTo>
                <a:cubicBezTo>
                  <a:pt x="3056" y="11945"/>
                  <a:pt x="2873" y="11879"/>
                  <a:pt x="2706" y="11717"/>
                </a:cubicBezTo>
                <a:cubicBezTo>
                  <a:pt x="2100" y="11111"/>
                  <a:pt x="2532" y="10311"/>
                  <a:pt x="3160" y="9964"/>
                </a:cubicBezTo>
                <a:cubicBezTo>
                  <a:pt x="3385" y="9845"/>
                  <a:pt x="3609" y="9800"/>
                  <a:pt x="3835" y="9800"/>
                </a:cubicBezTo>
                <a:close/>
                <a:moveTo>
                  <a:pt x="3425" y="0"/>
                </a:moveTo>
                <a:cubicBezTo>
                  <a:pt x="3362" y="0"/>
                  <a:pt x="3301" y="18"/>
                  <a:pt x="3247" y="54"/>
                </a:cubicBezTo>
                <a:cubicBezTo>
                  <a:pt x="3221" y="49"/>
                  <a:pt x="3194" y="46"/>
                  <a:pt x="3167" y="46"/>
                </a:cubicBezTo>
                <a:cubicBezTo>
                  <a:pt x="3079" y="46"/>
                  <a:pt x="2988" y="74"/>
                  <a:pt x="2922" y="140"/>
                </a:cubicBezTo>
                <a:cubicBezTo>
                  <a:pt x="2511" y="573"/>
                  <a:pt x="2273" y="1114"/>
                  <a:pt x="1840" y="1504"/>
                </a:cubicBezTo>
                <a:cubicBezTo>
                  <a:pt x="1364" y="1915"/>
                  <a:pt x="801" y="2218"/>
                  <a:pt x="217" y="2434"/>
                </a:cubicBezTo>
                <a:cubicBezTo>
                  <a:pt x="66" y="2521"/>
                  <a:pt x="1" y="2715"/>
                  <a:pt x="109" y="2845"/>
                </a:cubicBezTo>
                <a:cubicBezTo>
                  <a:pt x="109" y="2910"/>
                  <a:pt x="109" y="2975"/>
                  <a:pt x="152" y="3018"/>
                </a:cubicBezTo>
                <a:cubicBezTo>
                  <a:pt x="1039" y="4230"/>
                  <a:pt x="1948" y="5399"/>
                  <a:pt x="2835" y="6589"/>
                </a:cubicBezTo>
                <a:cubicBezTo>
                  <a:pt x="3420" y="7411"/>
                  <a:pt x="3982" y="8298"/>
                  <a:pt x="4610" y="9121"/>
                </a:cubicBezTo>
                <a:cubicBezTo>
                  <a:pt x="4403" y="9067"/>
                  <a:pt x="4192" y="9042"/>
                  <a:pt x="3983" y="9042"/>
                </a:cubicBezTo>
                <a:cubicBezTo>
                  <a:pt x="3427" y="9042"/>
                  <a:pt x="2880" y="9223"/>
                  <a:pt x="2424" y="9553"/>
                </a:cubicBezTo>
                <a:cubicBezTo>
                  <a:pt x="1580" y="10224"/>
                  <a:pt x="1364" y="11414"/>
                  <a:pt x="2100" y="12237"/>
                </a:cubicBezTo>
                <a:cubicBezTo>
                  <a:pt x="2442" y="12605"/>
                  <a:pt x="2840" y="12761"/>
                  <a:pt x="3244" y="12761"/>
                </a:cubicBezTo>
                <a:cubicBezTo>
                  <a:pt x="4500" y="12761"/>
                  <a:pt x="5807" y="11253"/>
                  <a:pt x="5627" y="9943"/>
                </a:cubicBezTo>
                <a:cubicBezTo>
                  <a:pt x="5778" y="9835"/>
                  <a:pt x="5843" y="9640"/>
                  <a:pt x="5757" y="9445"/>
                </a:cubicBezTo>
                <a:cubicBezTo>
                  <a:pt x="4956" y="7844"/>
                  <a:pt x="3766" y="6307"/>
                  <a:pt x="2489" y="4879"/>
                </a:cubicBezTo>
                <a:cubicBezTo>
                  <a:pt x="3549" y="4728"/>
                  <a:pt x="4502" y="4144"/>
                  <a:pt x="5129" y="3278"/>
                </a:cubicBezTo>
                <a:cubicBezTo>
                  <a:pt x="5389" y="2867"/>
                  <a:pt x="5627" y="2413"/>
                  <a:pt x="5389" y="1936"/>
                </a:cubicBezTo>
                <a:cubicBezTo>
                  <a:pt x="5043" y="1244"/>
                  <a:pt x="4220" y="595"/>
                  <a:pt x="3679" y="97"/>
                </a:cubicBezTo>
                <a:cubicBezTo>
                  <a:pt x="3604" y="34"/>
                  <a:pt x="3513" y="0"/>
                  <a:pt x="34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29"/>
          <p:cNvSpPr/>
          <p:nvPr/>
        </p:nvSpPr>
        <p:spPr>
          <a:xfrm>
            <a:off x="10156768" y="4518333"/>
            <a:ext cx="193933" cy="450400"/>
          </a:xfrm>
          <a:custGeom>
            <a:avLst/>
            <a:gdLst/>
            <a:ahLst/>
            <a:cxnLst/>
            <a:rect l="l" t="t" r="r" b="b"/>
            <a:pathLst>
              <a:path w="5818" h="13512" extrusionOk="0">
                <a:moveTo>
                  <a:pt x="628" y="1677"/>
                </a:moveTo>
                <a:cubicBezTo>
                  <a:pt x="758" y="1720"/>
                  <a:pt x="888" y="1742"/>
                  <a:pt x="1039" y="1785"/>
                </a:cubicBezTo>
                <a:cubicBezTo>
                  <a:pt x="931" y="1872"/>
                  <a:pt x="845" y="1980"/>
                  <a:pt x="801" y="2110"/>
                </a:cubicBezTo>
                <a:cubicBezTo>
                  <a:pt x="736" y="1958"/>
                  <a:pt x="671" y="1807"/>
                  <a:pt x="628" y="1677"/>
                </a:cubicBezTo>
                <a:close/>
                <a:moveTo>
                  <a:pt x="1775" y="1828"/>
                </a:moveTo>
                <a:lnTo>
                  <a:pt x="1277" y="2369"/>
                </a:lnTo>
                <a:cubicBezTo>
                  <a:pt x="1342" y="2175"/>
                  <a:pt x="1429" y="2002"/>
                  <a:pt x="1450" y="1828"/>
                </a:cubicBezTo>
                <a:close/>
                <a:moveTo>
                  <a:pt x="4134" y="1417"/>
                </a:moveTo>
                <a:cubicBezTo>
                  <a:pt x="4155" y="1482"/>
                  <a:pt x="4199" y="1569"/>
                  <a:pt x="4242" y="1655"/>
                </a:cubicBezTo>
                <a:lnTo>
                  <a:pt x="4242" y="1677"/>
                </a:lnTo>
                <a:cubicBezTo>
                  <a:pt x="4069" y="1915"/>
                  <a:pt x="3896" y="2153"/>
                  <a:pt x="3744" y="2413"/>
                </a:cubicBezTo>
                <a:cubicBezTo>
                  <a:pt x="3874" y="2066"/>
                  <a:pt x="4004" y="1742"/>
                  <a:pt x="4134" y="1417"/>
                </a:cubicBezTo>
                <a:close/>
                <a:moveTo>
                  <a:pt x="1169" y="2045"/>
                </a:moveTo>
                <a:cubicBezTo>
                  <a:pt x="1104" y="2218"/>
                  <a:pt x="1061" y="2391"/>
                  <a:pt x="996" y="2564"/>
                </a:cubicBezTo>
                <a:lnTo>
                  <a:pt x="888" y="2326"/>
                </a:lnTo>
                <a:lnTo>
                  <a:pt x="1169" y="2045"/>
                </a:lnTo>
                <a:close/>
                <a:moveTo>
                  <a:pt x="4437" y="2196"/>
                </a:moveTo>
                <a:cubicBezTo>
                  <a:pt x="4480" y="2283"/>
                  <a:pt x="4501" y="2369"/>
                  <a:pt x="4545" y="2456"/>
                </a:cubicBezTo>
                <a:lnTo>
                  <a:pt x="4328" y="2672"/>
                </a:lnTo>
                <a:cubicBezTo>
                  <a:pt x="4372" y="2521"/>
                  <a:pt x="4393" y="2348"/>
                  <a:pt x="4437" y="2196"/>
                </a:cubicBezTo>
                <a:close/>
                <a:moveTo>
                  <a:pt x="2749" y="1634"/>
                </a:moveTo>
                <a:lnTo>
                  <a:pt x="2749" y="1634"/>
                </a:lnTo>
                <a:cubicBezTo>
                  <a:pt x="2338" y="2066"/>
                  <a:pt x="1970" y="2564"/>
                  <a:pt x="1667" y="3105"/>
                </a:cubicBezTo>
                <a:cubicBezTo>
                  <a:pt x="1797" y="2651"/>
                  <a:pt x="1948" y="2196"/>
                  <a:pt x="2143" y="1785"/>
                </a:cubicBezTo>
                <a:lnTo>
                  <a:pt x="2165" y="1785"/>
                </a:lnTo>
                <a:cubicBezTo>
                  <a:pt x="2359" y="1742"/>
                  <a:pt x="2554" y="1699"/>
                  <a:pt x="2749" y="1634"/>
                </a:cubicBezTo>
                <a:close/>
                <a:moveTo>
                  <a:pt x="4177" y="2196"/>
                </a:moveTo>
                <a:lnTo>
                  <a:pt x="4177" y="2196"/>
                </a:lnTo>
                <a:cubicBezTo>
                  <a:pt x="4134" y="2456"/>
                  <a:pt x="4069" y="2716"/>
                  <a:pt x="4004" y="2975"/>
                </a:cubicBezTo>
                <a:cubicBezTo>
                  <a:pt x="3831" y="3105"/>
                  <a:pt x="3658" y="3235"/>
                  <a:pt x="3463" y="3365"/>
                </a:cubicBezTo>
                <a:cubicBezTo>
                  <a:pt x="3701" y="2954"/>
                  <a:pt x="3939" y="2586"/>
                  <a:pt x="4177" y="2196"/>
                </a:cubicBezTo>
                <a:close/>
                <a:moveTo>
                  <a:pt x="1797" y="2110"/>
                </a:moveTo>
                <a:lnTo>
                  <a:pt x="1797" y="2110"/>
                </a:lnTo>
                <a:cubicBezTo>
                  <a:pt x="1624" y="2542"/>
                  <a:pt x="1494" y="2975"/>
                  <a:pt x="1386" y="3430"/>
                </a:cubicBezTo>
                <a:cubicBezTo>
                  <a:pt x="1299" y="3235"/>
                  <a:pt x="1212" y="3040"/>
                  <a:pt x="1126" y="2845"/>
                </a:cubicBezTo>
                <a:cubicBezTo>
                  <a:pt x="1342" y="2607"/>
                  <a:pt x="1580" y="2348"/>
                  <a:pt x="1797" y="2110"/>
                </a:cubicBezTo>
                <a:close/>
                <a:moveTo>
                  <a:pt x="3896" y="833"/>
                </a:moveTo>
                <a:cubicBezTo>
                  <a:pt x="3917" y="898"/>
                  <a:pt x="3939" y="941"/>
                  <a:pt x="3961" y="985"/>
                </a:cubicBezTo>
                <a:cubicBezTo>
                  <a:pt x="3398" y="1850"/>
                  <a:pt x="2814" y="2716"/>
                  <a:pt x="2251" y="3581"/>
                </a:cubicBezTo>
                <a:lnTo>
                  <a:pt x="2944" y="1742"/>
                </a:lnTo>
                <a:cubicBezTo>
                  <a:pt x="2965" y="1677"/>
                  <a:pt x="2922" y="1590"/>
                  <a:pt x="2835" y="1590"/>
                </a:cubicBezTo>
                <a:cubicBezTo>
                  <a:pt x="3246" y="1439"/>
                  <a:pt x="3614" y="1179"/>
                  <a:pt x="3896" y="833"/>
                </a:cubicBezTo>
                <a:close/>
                <a:moveTo>
                  <a:pt x="3722" y="1785"/>
                </a:moveTo>
                <a:cubicBezTo>
                  <a:pt x="3484" y="2369"/>
                  <a:pt x="3246" y="2975"/>
                  <a:pt x="3030" y="3560"/>
                </a:cubicBezTo>
                <a:cubicBezTo>
                  <a:pt x="2835" y="3624"/>
                  <a:pt x="2619" y="3689"/>
                  <a:pt x="2424" y="3733"/>
                </a:cubicBezTo>
                <a:cubicBezTo>
                  <a:pt x="2857" y="3083"/>
                  <a:pt x="3290" y="2434"/>
                  <a:pt x="3722" y="1785"/>
                </a:cubicBezTo>
                <a:close/>
                <a:moveTo>
                  <a:pt x="2511" y="2240"/>
                </a:moveTo>
                <a:lnTo>
                  <a:pt x="1905" y="3841"/>
                </a:lnTo>
                <a:lnTo>
                  <a:pt x="1580" y="3884"/>
                </a:lnTo>
                <a:cubicBezTo>
                  <a:pt x="1580" y="3862"/>
                  <a:pt x="1559" y="3819"/>
                  <a:pt x="1559" y="3798"/>
                </a:cubicBezTo>
                <a:cubicBezTo>
                  <a:pt x="1797" y="3235"/>
                  <a:pt x="2121" y="2716"/>
                  <a:pt x="2511" y="2240"/>
                </a:cubicBezTo>
                <a:close/>
                <a:moveTo>
                  <a:pt x="3982" y="10311"/>
                </a:moveTo>
                <a:lnTo>
                  <a:pt x="4004" y="10332"/>
                </a:lnTo>
                <a:cubicBezTo>
                  <a:pt x="3744" y="10809"/>
                  <a:pt x="3506" y="11328"/>
                  <a:pt x="3311" y="11826"/>
                </a:cubicBezTo>
                <a:cubicBezTo>
                  <a:pt x="3398" y="11349"/>
                  <a:pt x="3484" y="10873"/>
                  <a:pt x="3571" y="10397"/>
                </a:cubicBezTo>
                <a:cubicBezTo>
                  <a:pt x="3701" y="10354"/>
                  <a:pt x="3852" y="10332"/>
                  <a:pt x="3982" y="10311"/>
                </a:cubicBezTo>
                <a:close/>
                <a:moveTo>
                  <a:pt x="4372" y="10332"/>
                </a:moveTo>
                <a:cubicBezTo>
                  <a:pt x="4415" y="10419"/>
                  <a:pt x="4480" y="10506"/>
                  <a:pt x="4545" y="10592"/>
                </a:cubicBezTo>
                <a:lnTo>
                  <a:pt x="4566" y="10614"/>
                </a:lnTo>
                <a:cubicBezTo>
                  <a:pt x="4566" y="10635"/>
                  <a:pt x="4588" y="10657"/>
                  <a:pt x="4610" y="10657"/>
                </a:cubicBezTo>
                <a:lnTo>
                  <a:pt x="3917" y="11999"/>
                </a:lnTo>
                <a:cubicBezTo>
                  <a:pt x="4047" y="11458"/>
                  <a:pt x="4155" y="10895"/>
                  <a:pt x="4285" y="10332"/>
                </a:cubicBezTo>
                <a:close/>
                <a:moveTo>
                  <a:pt x="2554" y="10917"/>
                </a:moveTo>
                <a:cubicBezTo>
                  <a:pt x="2403" y="11328"/>
                  <a:pt x="2294" y="11761"/>
                  <a:pt x="2251" y="12193"/>
                </a:cubicBezTo>
                <a:cubicBezTo>
                  <a:pt x="1948" y="11717"/>
                  <a:pt x="2143" y="11263"/>
                  <a:pt x="2532" y="10917"/>
                </a:cubicBezTo>
                <a:close/>
                <a:moveTo>
                  <a:pt x="2467" y="11609"/>
                </a:moveTo>
                <a:lnTo>
                  <a:pt x="2467" y="11609"/>
                </a:lnTo>
                <a:cubicBezTo>
                  <a:pt x="2424" y="11869"/>
                  <a:pt x="2403" y="12128"/>
                  <a:pt x="2403" y="12367"/>
                </a:cubicBezTo>
                <a:cubicBezTo>
                  <a:pt x="2338" y="12323"/>
                  <a:pt x="2316" y="12302"/>
                  <a:pt x="2294" y="12280"/>
                </a:cubicBezTo>
                <a:lnTo>
                  <a:pt x="2316" y="12280"/>
                </a:lnTo>
                <a:cubicBezTo>
                  <a:pt x="2338" y="12042"/>
                  <a:pt x="2403" y="11826"/>
                  <a:pt x="2467" y="11609"/>
                </a:cubicBezTo>
                <a:close/>
                <a:moveTo>
                  <a:pt x="3246" y="10506"/>
                </a:moveTo>
                <a:cubicBezTo>
                  <a:pt x="3008" y="11133"/>
                  <a:pt x="2792" y="11739"/>
                  <a:pt x="2576" y="12367"/>
                </a:cubicBezTo>
                <a:cubicBezTo>
                  <a:pt x="2576" y="11847"/>
                  <a:pt x="2662" y="11306"/>
                  <a:pt x="2792" y="10809"/>
                </a:cubicBezTo>
                <a:cubicBezTo>
                  <a:pt x="2792" y="10787"/>
                  <a:pt x="2792" y="10765"/>
                  <a:pt x="2792" y="10765"/>
                </a:cubicBezTo>
                <a:cubicBezTo>
                  <a:pt x="2922" y="10657"/>
                  <a:pt x="3073" y="10570"/>
                  <a:pt x="3225" y="10506"/>
                </a:cubicBezTo>
                <a:close/>
                <a:moveTo>
                  <a:pt x="4588" y="11220"/>
                </a:moveTo>
                <a:lnTo>
                  <a:pt x="4588" y="11306"/>
                </a:lnTo>
                <a:cubicBezTo>
                  <a:pt x="4588" y="11349"/>
                  <a:pt x="4610" y="11371"/>
                  <a:pt x="4631" y="11393"/>
                </a:cubicBezTo>
                <a:cubicBezTo>
                  <a:pt x="4566" y="11782"/>
                  <a:pt x="4350" y="12128"/>
                  <a:pt x="4025" y="12388"/>
                </a:cubicBezTo>
                <a:lnTo>
                  <a:pt x="4047" y="12388"/>
                </a:lnTo>
                <a:cubicBezTo>
                  <a:pt x="4004" y="12431"/>
                  <a:pt x="3961" y="12453"/>
                  <a:pt x="3917" y="12475"/>
                </a:cubicBezTo>
                <a:lnTo>
                  <a:pt x="4588" y="11220"/>
                </a:lnTo>
                <a:close/>
                <a:moveTo>
                  <a:pt x="3246" y="11133"/>
                </a:moveTo>
                <a:cubicBezTo>
                  <a:pt x="3138" y="11652"/>
                  <a:pt x="3052" y="12150"/>
                  <a:pt x="2922" y="12669"/>
                </a:cubicBezTo>
                <a:cubicBezTo>
                  <a:pt x="2846" y="12650"/>
                  <a:pt x="2769" y="12631"/>
                  <a:pt x="2708" y="12597"/>
                </a:cubicBezTo>
                <a:lnTo>
                  <a:pt x="2708" y="12597"/>
                </a:lnTo>
                <a:cubicBezTo>
                  <a:pt x="2880" y="12102"/>
                  <a:pt x="3074" y="11607"/>
                  <a:pt x="3246" y="11133"/>
                </a:cubicBezTo>
                <a:close/>
                <a:moveTo>
                  <a:pt x="3852" y="11198"/>
                </a:moveTo>
                <a:cubicBezTo>
                  <a:pt x="3744" y="11696"/>
                  <a:pt x="3636" y="12172"/>
                  <a:pt x="3528" y="12648"/>
                </a:cubicBezTo>
                <a:cubicBezTo>
                  <a:pt x="3420" y="12691"/>
                  <a:pt x="3333" y="12691"/>
                  <a:pt x="3225" y="12713"/>
                </a:cubicBezTo>
                <a:cubicBezTo>
                  <a:pt x="3398" y="12193"/>
                  <a:pt x="3614" y="11696"/>
                  <a:pt x="3831" y="11198"/>
                </a:cubicBezTo>
                <a:close/>
                <a:moveTo>
                  <a:pt x="3792" y="1"/>
                </a:moveTo>
                <a:cubicBezTo>
                  <a:pt x="3728" y="1"/>
                  <a:pt x="3661" y="29"/>
                  <a:pt x="3593" y="97"/>
                </a:cubicBezTo>
                <a:cubicBezTo>
                  <a:pt x="3246" y="508"/>
                  <a:pt x="2814" y="855"/>
                  <a:pt x="2316" y="1093"/>
                </a:cubicBezTo>
                <a:cubicBezTo>
                  <a:pt x="2003" y="1213"/>
                  <a:pt x="1671" y="1273"/>
                  <a:pt x="1333" y="1273"/>
                </a:cubicBezTo>
                <a:cubicBezTo>
                  <a:pt x="1063" y="1273"/>
                  <a:pt x="789" y="1235"/>
                  <a:pt x="520" y="1158"/>
                </a:cubicBezTo>
                <a:cubicBezTo>
                  <a:pt x="502" y="1153"/>
                  <a:pt x="484" y="1150"/>
                  <a:pt x="467" y="1150"/>
                </a:cubicBezTo>
                <a:cubicBezTo>
                  <a:pt x="335" y="1150"/>
                  <a:pt x="222" y="1284"/>
                  <a:pt x="260" y="1417"/>
                </a:cubicBezTo>
                <a:cubicBezTo>
                  <a:pt x="87" y="1482"/>
                  <a:pt x="1" y="1655"/>
                  <a:pt x="66" y="1828"/>
                </a:cubicBezTo>
                <a:cubicBezTo>
                  <a:pt x="974" y="4641"/>
                  <a:pt x="2294" y="7325"/>
                  <a:pt x="3961" y="9791"/>
                </a:cubicBezTo>
                <a:cubicBezTo>
                  <a:pt x="3923" y="9790"/>
                  <a:pt x="3885" y="9789"/>
                  <a:pt x="3847" y="9789"/>
                </a:cubicBezTo>
                <a:cubicBezTo>
                  <a:pt x="3279" y="9789"/>
                  <a:pt x="2716" y="9942"/>
                  <a:pt x="2229" y="10246"/>
                </a:cubicBezTo>
                <a:cubicBezTo>
                  <a:pt x="1342" y="10700"/>
                  <a:pt x="1039" y="11847"/>
                  <a:pt x="1602" y="12669"/>
                </a:cubicBezTo>
                <a:cubicBezTo>
                  <a:pt x="1993" y="13265"/>
                  <a:pt x="2522" y="13512"/>
                  <a:pt x="3062" y="13512"/>
                </a:cubicBezTo>
                <a:cubicBezTo>
                  <a:pt x="4407" y="13512"/>
                  <a:pt x="5818" y="11981"/>
                  <a:pt x="5324" y="10484"/>
                </a:cubicBezTo>
                <a:cubicBezTo>
                  <a:pt x="5302" y="10441"/>
                  <a:pt x="5280" y="10397"/>
                  <a:pt x="5237" y="10354"/>
                </a:cubicBezTo>
                <a:cubicBezTo>
                  <a:pt x="5259" y="10268"/>
                  <a:pt x="5216" y="10159"/>
                  <a:pt x="5172" y="10094"/>
                </a:cubicBezTo>
                <a:cubicBezTo>
                  <a:pt x="3939" y="8298"/>
                  <a:pt x="2857" y="6437"/>
                  <a:pt x="1905" y="4512"/>
                </a:cubicBezTo>
                <a:cubicBezTo>
                  <a:pt x="1948" y="4447"/>
                  <a:pt x="1970" y="4403"/>
                  <a:pt x="2013" y="4339"/>
                </a:cubicBezTo>
                <a:cubicBezTo>
                  <a:pt x="2053" y="4340"/>
                  <a:pt x="2093" y="4341"/>
                  <a:pt x="2133" y="4341"/>
                </a:cubicBezTo>
                <a:cubicBezTo>
                  <a:pt x="3254" y="4341"/>
                  <a:pt x="4546" y="3764"/>
                  <a:pt x="5172" y="2845"/>
                </a:cubicBezTo>
                <a:cubicBezTo>
                  <a:pt x="5259" y="2802"/>
                  <a:pt x="5324" y="2716"/>
                  <a:pt x="5324" y="2629"/>
                </a:cubicBezTo>
                <a:cubicBezTo>
                  <a:pt x="5324" y="2607"/>
                  <a:pt x="5345" y="2586"/>
                  <a:pt x="5345" y="2586"/>
                </a:cubicBezTo>
                <a:cubicBezTo>
                  <a:pt x="5410" y="2413"/>
                  <a:pt x="5345" y="2218"/>
                  <a:pt x="5172" y="2175"/>
                </a:cubicBezTo>
                <a:cubicBezTo>
                  <a:pt x="5064" y="1915"/>
                  <a:pt x="4913" y="1699"/>
                  <a:pt x="4804" y="1461"/>
                </a:cubicBezTo>
                <a:cubicBezTo>
                  <a:pt x="4610" y="1093"/>
                  <a:pt x="4437" y="725"/>
                  <a:pt x="4242" y="357"/>
                </a:cubicBezTo>
                <a:cubicBezTo>
                  <a:pt x="4199" y="292"/>
                  <a:pt x="4134" y="227"/>
                  <a:pt x="4069" y="227"/>
                </a:cubicBezTo>
                <a:cubicBezTo>
                  <a:pt x="4012" y="100"/>
                  <a:pt x="3910" y="1"/>
                  <a:pt x="37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29"/>
          <p:cNvSpPr/>
          <p:nvPr/>
        </p:nvSpPr>
        <p:spPr>
          <a:xfrm>
            <a:off x="10517267" y="2652000"/>
            <a:ext cx="664212" cy="587469"/>
          </a:xfrm>
          <a:custGeom>
            <a:avLst/>
            <a:gdLst/>
            <a:ahLst/>
            <a:cxnLst/>
            <a:rect l="l" t="t" r="r" b="b"/>
            <a:pathLst>
              <a:path w="17215" h="15226" extrusionOk="0">
                <a:moveTo>
                  <a:pt x="8862" y="497"/>
                </a:moveTo>
                <a:cubicBezTo>
                  <a:pt x="9208" y="1644"/>
                  <a:pt x="11004" y="2683"/>
                  <a:pt x="11934" y="3224"/>
                </a:cubicBezTo>
                <a:cubicBezTo>
                  <a:pt x="13276" y="4003"/>
                  <a:pt x="14791" y="4501"/>
                  <a:pt x="16349" y="4695"/>
                </a:cubicBezTo>
                <a:cubicBezTo>
                  <a:pt x="15938" y="5453"/>
                  <a:pt x="15570" y="6232"/>
                  <a:pt x="15223" y="7032"/>
                </a:cubicBezTo>
                <a:cubicBezTo>
                  <a:pt x="15027" y="7046"/>
                  <a:pt x="14830" y="7053"/>
                  <a:pt x="14633" y="7053"/>
                </a:cubicBezTo>
                <a:cubicBezTo>
                  <a:pt x="13253" y="7053"/>
                  <a:pt x="11892" y="6719"/>
                  <a:pt x="10679" y="6037"/>
                </a:cubicBezTo>
                <a:cubicBezTo>
                  <a:pt x="10009" y="5647"/>
                  <a:pt x="9381" y="5171"/>
                  <a:pt x="8818" y="4609"/>
                </a:cubicBezTo>
                <a:cubicBezTo>
                  <a:pt x="8386" y="4176"/>
                  <a:pt x="8083" y="3635"/>
                  <a:pt x="7650" y="3202"/>
                </a:cubicBezTo>
                <a:cubicBezTo>
                  <a:pt x="7650" y="3202"/>
                  <a:pt x="7650" y="3181"/>
                  <a:pt x="7650" y="3159"/>
                </a:cubicBezTo>
                <a:cubicBezTo>
                  <a:pt x="8061" y="2272"/>
                  <a:pt x="8472" y="1385"/>
                  <a:pt x="8862" y="497"/>
                </a:cubicBezTo>
                <a:close/>
                <a:moveTo>
                  <a:pt x="2027" y="7378"/>
                </a:moveTo>
                <a:cubicBezTo>
                  <a:pt x="3030" y="7378"/>
                  <a:pt x="3649" y="8663"/>
                  <a:pt x="3906" y="9564"/>
                </a:cubicBezTo>
                <a:lnTo>
                  <a:pt x="3820" y="9780"/>
                </a:lnTo>
                <a:cubicBezTo>
                  <a:pt x="3746" y="9707"/>
                  <a:pt x="3643" y="9663"/>
                  <a:pt x="3537" y="9663"/>
                </a:cubicBezTo>
                <a:cubicBezTo>
                  <a:pt x="3486" y="9663"/>
                  <a:pt x="3436" y="9673"/>
                  <a:pt x="3387" y="9694"/>
                </a:cubicBezTo>
                <a:cubicBezTo>
                  <a:pt x="3199" y="9791"/>
                  <a:pt x="3017" y="9834"/>
                  <a:pt x="2844" y="9834"/>
                </a:cubicBezTo>
                <a:cubicBezTo>
                  <a:pt x="2325" y="9834"/>
                  <a:pt x="1894" y="9440"/>
                  <a:pt x="1634" y="8937"/>
                </a:cubicBezTo>
                <a:cubicBezTo>
                  <a:pt x="1353" y="8439"/>
                  <a:pt x="1093" y="7400"/>
                  <a:pt x="2002" y="7379"/>
                </a:cubicBezTo>
                <a:cubicBezTo>
                  <a:pt x="2011" y="7378"/>
                  <a:pt x="2019" y="7378"/>
                  <a:pt x="2027" y="7378"/>
                </a:cubicBezTo>
                <a:close/>
                <a:moveTo>
                  <a:pt x="9746" y="12491"/>
                </a:moveTo>
                <a:cubicBezTo>
                  <a:pt x="10098" y="12491"/>
                  <a:pt x="10485" y="12599"/>
                  <a:pt x="10744" y="12723"/>
                </a:cubicBezTo>
                <a:cubicBezTo>
                  <a:pt x="11026" y="12875"/>
                  <a:pt x="11285" y="13091"/>
                  <a:pt x="11480" y="13329"/>
                </a:cubicBezTo>
                <a:cubicBezTo>
                  <a:pt x="11588" y="13437"/>
                  <a:pt x="11675" y="13567"/>
                  <a:pt x="11761" y="13697"/>
                </a:cubicBezTo>
                <a:cubicBezTo>
                  <a:pt x="11761" y="13697"/>
                  <a:pt x="11826" y="13827"/>
                  <a:pt x="11869" y="13957"/>
                </a:cubicBezTo>
                <a:cubicBezTo>
                  <a:pt x="11848" y="14065"/>
                  <a:pt x="11805" y="14151"/>
                  <a:pt x="11761" y="14260"/>
                </a:cubicBezTo>
                <a:cubicBezTo>
                  <a:pt x="11740" y="14281"/>
                  <a:pt x="11740" y="14325"/>
                  <a:pt x="11740" y="14368"/>
                </a:cubicBezTo>
                <a:cubicBezTo>
                  <a:pt x="11426" y="14407"/>
                  <a:pt x="11039" y="14450"/>
                  <a:pt x="10653" y="14450"/>
                </a:cubicBezTo>
                <a:cubicBezTo>
                  <a:pt x="9762" y="14450"/>
                  <a:pt x="8875" y="14220"/>
                  <a:pt x="8905" y="13178"/>
                </a:cubicBezTo>
                <a:cubicBezTo>
                  <a:pt x="8917" y="12660"/>
                  <a:pt x="9304" y="12491"/>
                  <a:pt x="9746" y="12491"/>
                </a:cubicBezTo>
                <a:close/>
                <a:moveTo>
                  <a:pt x="8749" y="0"/>
                </a:moveTo>
                <a:cubicBezTo>
                  <a:pt x="8680" y="0"/>
                  <a:pt x="8610" y="34"/>
                  <a:pt x="8580" y="108"/>
                </a:cubicBezTo>
                <a:cubicBezTo>
                  <a:pt x="7563" y="1731"/>
                  <a:pt x="6676" y="3440"/>
                  <a:pt x="5876" y="5171"/>
                </a:cubicBezTo>
                <a:cubicBezTo>
                  <a:pt x="5335" y="6340"/>
                  <a:pt x="4729" y="7508"/>
                  <a:pt x="4231" y="8699"/>
                </a:cubicBezTo>
                <a:cubicBezTo>
                  <a:pt x="4036" y="8006"/>
                  <a:pt x="3603" y="7422"/>
                  <a:pt x="3019" y="6989"/>
                </a:cubicBezTo>
                <a:cubicBezTo>
                  <a:pt x="2696" y="6770"/>
                  <a:pt x="2297" y="6631"/>
                  <a:pt x="1915" y="6631"/>
                </a:cubicBezTo>
                <a:cubicBezTo>
                  <a:pt x="1505" y="6631"/>
                  <a:pt x="1113" y="6791"/>
                  <a:pt x="855" y="7184"/>
                </a:cubicBezTo>
                <a:cubicBezTo>
                  <a:pt x="0" y="8448"/>
                  <a:pt x="1418" y="10607"/>
                  <a:pt x="2839" y="10607"/>
                </a:cubicBezTo>
                <a:cubicBezTo>
                  <a:pt x="3145" y="10607"/>
                  <a:pt x="3450" y="10508"/>
                  <a:pt x="3733" y="10278"/>
                </a:cubicBezTo>
                <a:cubicBezTo>
                  <a:pt x="3798" y="10386"/>
                  <a:pt x="3912" y="10440"/>
                  <a:pt x="4025" y="10440"/>
                </a:cubicBezTo>
                <a:cubicBezTo>
                  <a:pt x="4139" y="10440"/>
                  <a:pt x="4253" y="10386"/>
                  <a:pt x="4318" y="10278"/>
                </a:cubicBezTo>
                <a:cubicBezTo>
                  <a:pt x="5183" y="8677"/>
                  <a:pt x="5832" y="6924"/>
                  <a:pt x="6611" y="5280"/>
                </a:cubicBezTo>
                <a:cubicBezTo>
                  <a:pt x="6871" y="4760"/>
                  <a:pt x="7109" y="4219"/>
                  <a:pt x="7369" y="3700"/>
                </a:cubicBezTo>
                <a:cubicBezTo>
                  <a:pt x="7823" y="4933"/>
                  <a:pt x="9186" y="5994"/>
                  <a:pt x="10203" y="6600"/>
                </a:cubicBezTo>
                <a:cubicBezTo>
                  <a:pt x="11482" y="7367"/>
                  <a:pt x="12939" y="7758"/>
                  <a:pt x="14429" y="7758"/>
                </a:cubicBezTo>
                <a:cubicBezTo>
                  <a:pt x="14578" y="7758"/>
                  <a:pt x="14727" y="7754"/>
                  <a:pt x="14877" y="7746"/>
                </a:cubicBezTo>
                <a:lnTo>
                  <a:pt x="14877" y="7746"/>
                </a:lnTo>
                <a:cubicBezTo>
                  <a:pt x="14661" y="8222"/>
                  <a:pt x="14444" y="8720"/>
                  <a:pt x="14206" y="9196"/>
                </a:cubicBezTo>
                <a:cubicBezTo>
                  <a:pt x="13579" y="10516"/>
                  <a:pt x="12822" y="11836"/>
                  <a:pt x="12216" y="13178"/>
                </a:cubicBezTo>
                <a:cubicBezTo>
                  <a:pt x="12194" y="13156"/>
                  <a:pt x="12172" y="13113"/>
                  <a:pt x="12151" y="13091"/>
                </a:cubicBezTo>
                <a:cubicBezTo>
                  <a:pt x="11679" y="12333"/>
                  <a:pt x="10709" y="11719"/>
                  <a:pt x="9772" y="11719"/>
                </a:cubicBezTo>
                <a:cubicBezTo>
                  <a:pt x="9505" y="11719"/>
                  <a:pt x="9241" y="11769"/>
                  <a:pt x="8992" y="11879"/>
                </a:cubicBezTo>
                <a:cubicBezTo>
                  <a:pt x="7953" y="12334"/>
                  <a:pt x="7975" y="13654"/>
                  <a:pt x="8602" y="14433"/>
                </a:cubicBezTo>
                <a:cubicBezTo>
                  <a:pt x="9087" y="15033"/>
                  <a:pt x="9813" y="15226"/>
                  <a:pt x="10558" y="15226"/>
                </a:cubicBezTo>
                <a:cubicBezTo>
                  <a:pt x="11076" y="15226"/>
                  <a:pt x="11603" y="15132"/>
                  <a:pt x="12064" y="15017"/>
                </a:cubicBezTo>
                <a:cubicBezTo>
                  <a:pt x="12237" y="14952"/>
                  <a:pt x="12346" y="14736"/>
                  <a:pt x="12259" y="14563"/>
                </a:cubicBezTo>
                <a:cubicBezTo>
                  <a:pt x="13341" y="13070"/>
                  <a:pt x="14098" y="11209"/>
                  <a:pt x="14877" y="9542"/>
                </a:cubicBezTo>
                <a:cubicBezTo>
                  <a:pt x="15635" y="7984"/>
                  <a:pt x="16305" y="6383"/>
                  <a:pt x="16846" y="4739"/>
                </a:cubicBezTo>
                <a:cubicBezTo>
                  <a:pt x="17193" y="4652"/>
                  <a:pt x="17214" y="4176"/>
                  <a:pt x="16911" y="4046"/>
                </a:cubicBezTo>
                <a:cubicBezTo>
                  <a:pt x="16868" y="4025"/>
                  <a:pt x="16846" y="4025"/>
                  <a:pt x="16803" y="4025"/>
                </a:cubicBezTo>
                <a:cubicBezTo>
                  <a:pt x="15202" y="3808"/>
                  <a:pt x="13665" y="3310"/>
                  <a:pt x="12259" y="2531"/>
                </a:cubicBezTo>
                <a:cubicBezTo>
                  <a:pt x="11545" y="2120"/>
                  <a:pt x="10874" y="1623"/>
                  <a:pt x="10268" y="1082"/>
                </a:cubicBezTo>
                <a:cubicBezTo>
                  <a:pt x="9814" y="671"/>
                  <a:pt x="9511" y="173"/>
                  <a:pt x="8927" y="21"/>
                </a:cubicBezTo>
                <a:lnTo>
                  <a:pt x="8840" y="21"/>
                </a:lnTo>
                <a:cubicBezTo>
                  <a:pt x="8813" y="8"/>
                  <a:pt x="8781" y="0"/>
                  <a:pt x="87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29"/>
          <p:cNvSpPr/>
          <p:nvPr/>
        </p:nvSpPr>
        <p:spPr>
          <a:xfrm>
            <a:off x="632201" y="4215750"/>
            <a:ext cx="293131" cy="680780"/>
          </a:xfrm>
          <a:custGeom>
            <a:avLst/>
            <a:gdLst/>
            <a:ahLst/>
            <a:cxnLst/>
            <a:rect l="l" t="t" r="r" b="b"/>
            <a:pathLst>
              <a:path w="5818" h="13512" extrusionOk="0">
                <a:moveTo>
                  <a:pt x="628" y="1677"/>
                </a:moveTo>
                <a:cubicBezTo>
                  <a:pt x="758" y="1720"/>
                  <a:pt x="888" y="1742"/>
                  <a:pt x="1039" y="1785"/>
                </a:cubicBezTo>
                <a:cubicBezTo>
                  <a:pt x="931" y="1872"/>
                  <a:pt x="845" y="1980"/>
                  <a:pt x="801" y="2110"/>
                </a:cubicBezTo>
                <a:cubicBezTo>
                  <a:pt x="736" y="1958"/>
                  <a:pt x="671" y="1807"/>
                  <a:pt x="628" y="1677"/>
                </a:cubicBezTo>
                <a:close/>
                <a:moveTo>
                  <a:pt x="1775" y="1828"/>
                </a:moveTo>
                <a:lnTo>
                  <a:pt x="1277" y="2369"/>
                </a:lnTo>
                <a:cubicBezTo>
                  <a:pt x="1342" y="2175"/>
                  <a:pt x="1429" y="2002"/>
                  <a:pt x="1450" y="1828"/>
                </a:cubicBezTo>
                <a:close/>
                <a:moveTo>
                  <a:pt x="4134" y="1417"/>
                </a:moveTo>
                <a:cubicBezTo>
                  <a:pt x="4155" y="1482"/>
                  <a:pt x="4199" y="1569"/>
                  <a:pt x="4242" y="1655"/>
                </a:cubicBezTo>
                <a:lnTo>
                  <a:pt x="4242" y="1677"/>
                </a:lnTo>
                <a:cubicBezTo>
                  <a:pt x="4069" y="1915"/>
                  <a:pt x="3896" y="2153"/>
                  <a:pt x="3744" y="2413"/>
                </a:cubicBezTo>
                <a:cubicBezTo>
                  <a:pt x="3874" y="2066"/>
                  <a:pt x="4004" y="1742"/>
                  <a:pt x="4134" y="1417"/>
                </a:cubicBezTo>
                <a:close/>
                <a:moveTo>
                  <a:pt x="1169" y="2045"/>
                </a:moveTo>
                <a:cubicBezTo>
                  <a:pt x="1104" y="2218"/>
                  <a:pt x="1061" y="2391"/>
                  <a:pt x="996" y="2564"/>
                </a:cubicBezTo>
                <a:lnTo>
                  <a:pt x="888" y="2326"/>
                </a:lnTo>
                <a:lnTo>
                  <a:pt x="1169" y="2045"/>
                </a:lnTo>
                <a:close/>
                <a:moveTo>
                  <a:pt x="4437" y="2196"/>
                </a:moveTo>
                <a:cubicBezTo>
                  <a:pt x="4480" y="2283"/>
                  <a:pt x="4501" y="2369"/>
                  <a:pt x="4545" y="2456"/>
                </a:cubicBezTo>
                <a:lnTo>
                  <a:pt x="4328" y="2672"/>
                </a:lnTo>
                <a:cubicBezTo>
                  <a:pt x="4372" y="2521"/>
                  <a:pt x="4393" y="2348"/>
                  <a:pt x="4437" y="2196"/>
                </a:cubicBezTo>
                <a:close/>
                <a:moveTo>
                  <a:pt x="2749" y="1634"/>
                </a:moveTo>
                <a:lnTo>
                  <a:pt x="2749" y="1634"/>
                </a:lnTo>
                <a:cubicBezTo>
                  <a:pt x="2338" y="2066"/>
                  <a:pt x="1970" y="2564"/>
                  <a:pt x="1667" y="3105"/>
                </a:cubicBezTo>
                <a:cubicBezTo>
                  <a:pt x="1797" y="2651"/>
                  <a:pt x="1948" y="2196"/>
                  <a:pt x="2143" y="1785"/>
                </a:cubicBezTo>
                <a:lnTo>
                  <a:pt x="2165" y="1785"/>
                </a:lnTo>
                <a:cubicBezTo>
                  <a:pt x="2359" y="1742"/>
                  <a:pt x="2554" y="1699"/>
                  <a:pt x="2749" y="1634"/>
                </a:cubicBezTo>
                <a:close/>
                <a:moveTo>
                  <a:pt x="4177" y="2196"/>
                </a:moveTo>
                <a:lnTo>
                  <a:pt x="4177" y="2196"/>
                </a:lnTo>
                <a:cubicBezTo>
                  <a:pt x="4134" y="2456"/>
                  <a:pt x="4069" y="2716"/>
                  <a:pt x="4004" y="2975"/>
                </a:cubicBezTo>
                <a:cubicBezTo>
                  <a:pt x="3831" y="3105"/>
                  <a:pt x="3658" y="3235"/>
                  <a:pt x="3463" y="3365"/>
                </a:cubicBezTo>
                <a:cubicBezTo>
                  <a:pt x="3701" y="2954"/>
                  <a:pt x="3939" y="2586"/>
                  <a:pt x="4177" y="2196"/>
                </a:cubicBezTo>
                <a:close/>
                <a:moveTo>
                  <a:pt x="1797" y="2110"/>
                </a:moveTo>
                <a:lnTo>
                  <a:pt x="1797" y="2110"/>
                </a:lnTo>
                <a:cubicBezTo>
                  <a:pt x="1624" y="2542"/>
                  <a:pt x="1494" y="2975"/>
                  <a:pt x="1386" y="3430"/>
                </a:cubicBezTo>
                <a:cubicBezTo>
                  <a:pt x="1299" y="3235"/>
                  <a:pt x="1212" y="3040"/>
                  <a:pt x="1126" y="2845"/>
                </a:cubicBezTo>
                <a:cubicBezTo>
                  <a:pt x="1342" y="2607"/>
                  <a:pt x="1580" y="2348"/>
                  <a:pt x="1797" y="2110"/>
                </a:cubicBezTo>
                <a:close/>
                <a:moveTo>
                  <a:pt x="3896" y="833"/>
                </a:moveTo>
                <a:cubicBezTo>
                  <a:pt x="3917" y="898"/>
                  <a:pt x="3939" y="941"/>
                  <a:pt x="3961" y="985"/>
                </a:cubicBezTo>
                <a:cubicBezTo>
                  <a:pt x="3398" y="1850"/>
                  <a:pt x="2814" y="2716"/>
                  <a:pt x="2251" y="3581"/>
                </a:cubicBezTo>
                <a:lnTo>
                  <a:pt x="2944" y="1742"/>
                </a:lnTo>
                <a:cubicBezTo>
                  <a:pt x="2965" y="1677"/>
                  <a:pt x="2922" y="1590"/>
                  <a:pt x="2835" y="1590"/>
                </a:cubicBezTo>
                <a:cubicBezTo>
                  <a:pt x="3246" y="1439"/>
                  <a:pt x="3614" y="1179"/>
                  <a:pt x="3896" y="833"/>
                </a:cubicBezTo>
                <a:close/>
                <a:moveTo>
                  <a:pt x="3722" y="1785"/>
                </a:moveTo>
                <a:cubicBezTo>
                  <a:pt x="3484" y="2369"/>
                  <a:pt x="3246" y="2975"/>
                  <a:pt x="3030" y="3560"/>
                </a:cubicBezTo>
                <a:cubicBezTo>
                  <a:pt x="2835" y="3624"/>
                  <a:pt x="2619" y="3689"/>
                  <a:pt x="2424" y="3733"/>
                </a:cubicBezTo>
                <a:cubicBezTo>
                  <a:pt x="2857" y="3083"/>
                  <a:pt x="3290" y="2434"/>
                  <a:pt x="3722" y="1785"/>
                </a:cubicBezTo>
                <a:close/>
                <a:moveTo>
                  <a:pt x="2511" y="2240"/>
                </a:moveTo>
                <a:lnTo>
                  <a:pt x="1905" y="3841"/>
                </a:lnTo>
                <a:lnTo>
                  <a:pt x="1580" y="3884"/>
                </a:lnTo>
                <a:cubicBezTo>
                  <a:pt x="1580" y="3862"/>
                  <a:pt x="1559" y="3819"/>
                  <a:pt x="1559" y="3798"/>
                </a:cubicBezTo>
                <a:cubicBezTo>
                  <a:pt x="1797" y="3235"/>
                  <a:pt x="2121" y="2716"/>
                  <a:pt x="2511" y="2240"/>
                </a:cubicBezTo>
                <a:close/>
                <a:moveTo>
                  <a:pt x="3982" y="10311"/>
                </a:moveTo>
                <a:lnTo>
                  <a:pt x="4004" y="10332"/>
                </a:lnTo>
                <a:cubicBezTo>
                  <a:pt x="3744" y="10809"/>
                  <a:pt x="3506" y="11328"/>
                  <a:pt x="3311" y="11826"/>
                </a:cubicBezTo>
                <a:cubicBezTo>
                  <a:pt x="3398" y="11349"/>
                  <a:pt x="3484" y="10873"/>
                  <a:pt x="3571" y="10397"/>
                </a:cubicBezTo>
                <a:cubicBezTo>
                  <a:pt x="3701" y="10354"/>
                  <a:pt x="3852" y="10332"/>
                  <a:pt x="3982" y="10311"/>
                </a:cubicBezTo>
                <a:close/>
                <a:moveTo>
                  <a:pt x="4372" y="10332"/>
                </a:moveTo>
                <a:cubicBezTo>
                  <a:pt x="4415" y="10419"/>
                  <a:pt x="4480" y="10506"/>
                  <a:pt x="4545" y="10592"/>
                </a:cubicBezTo>
                <a:lnTo>
                  <a:pt x="4566" y="10614"/>
                </a:lnTo>
                <a:cubicBezTo>
                  <a:pt x="4566" y="10635"/>
                  <a:pt x="4588" y="10657"/>
                  <a:pt x="4610" y="10657"/>
                </a:cubicBezTo>
                <a:lnTo>
                  <a:pt x="3917" y="11999"/>
                </a:lnTo>
                <a:cubicBezTo>
                  <a:pt x="4047" y="11458"/>
                  <a:pt x="4155" y="10895"/>
                  <a:pt x="4285" y="10332"/>
                </a:cubicBezTo>
                <a:close/>
                <a:moveTo>
                  <a:pt x="2554" y="10917"/>
                </a:moveTo>
                <a:cubicBezTo>
                  <a:pt x="2403" y="11328"/>
                  <a:pt x="2294" y="11761"/>
                  <a:pt x="2251" y="12193"/>
                </a:cubicBezTo>
                <a:cubicBezTo>
                  <a:pt x="1948" y="11717"/>
                  <a:pt x="2143" y="11263"/>
                  <a:pt x="2532" y="10917"/>
                </a:cubicBezTo>
                <a:close/>
                <a:moveTo>
                  <a:pt x="2467" y="11609"/>
                </a:moveTo>
                <a:lnTo>
                  <a:pt x="2467" y="11609"/>
                </a:lnTo>
                <a:cubicBezTo>
                  <a:pt x="2424" y="11869"/>
                  <a:pt x="2403" y="12128"/>
                  <a:pt x="2403" y="12367"/>
                </a:cubicBezTo>
                <a:cubicBezTo>
                  <a:pt x="2338" y="12323"/>
                  <a:pt x="2316" y="12302"/>
                  <a:pt x="2294" y="12280"/>
                </a:cubicBezTo>
                <a:lnTo>
                  <a:pt x="2316" y="12280"/>
                </a:lnTo>
                <a:cubicBezTo>
                  <a:pt x="2338" y="12042"/>
                  <a:pt x="2403" y="11826"/>
                  <a:pt x="2467" y="11609"/>
                </a:cubicBezTo>
                <a:close/>
                <a:moveTo>
                  <a:pt x="3246" y="10506"/>
                </a:moveTo>
                <a:cubicBezTo>
                  <a:pt x="3008" y="11133"/>
                  <a:pt x="2792" y="11739"/>
                  <a:pt x="2576" y="12367"/>
                </a:cubicBezTo>
                <a:cubicBezTo>
                  <a:pt x="2576" y="11847"/>
                  <a:pt x="2662" y="11306"/>
                  <a:pt x="2792" y="10809"/>
                </a:cubicBezTo>
                <a:cubicBezTo>
                  <a:pt x="2792" y="10787"/>
                  <a:pt x="2792" y="10765"/>
                  <a:pt x="2792" y="10765"/>
                </a:cubicBezTo>
                <a:cubicBezTo>
                  <a:pt x="2922" y="10657"/>
                  <a:pt x="3073" y="10570"/>
                  <a:pt x="3225" y="10506"/>
                </a:cubicBezTo>
                <a:close/>
                <a:moveTo>
                  <a:pt x="4588" y="11220"/>
                </a:moveTo>
                <a:lnTo>
                  <a:pt x="4588" y="11306"/>
                </a:lnTo>
                <a:cubicBezTo>
                  <a:pt x="4588" y="11349"/>
                  <a:pt x="4610" y="11371"/>
                  <a:pt x="4631" y="11393"/>
                </a:cubicBezTo>
                <a:cubicBezTo>
                  <a:pt x="4566" y="11782"/>
                  <a:pt x="4350" y="12128"/>
                  <a:pt x="4025" y="12388"/>
                </a:cubicBezTo>
                <a:lnTo>
                  <a:pt x="4047" y="12388"/>
                </a:lnTo>
                <a:cubicBezTo>
                  <a:pt x="4004" y="12431"/>
                  <a:pt x="3961" y="12453"/>
                  <a:pt x="3917" y="12475"/>
                </a:cubicBezTo>
                <a:lnTo>
                  <a:pt x="4588" y="11220"/>
                </a:lnTo>
                <a:close/>
                <a:moveTo>
                  <a:pt x="3246" y="11133"/>
                </a:moveTo>
                <a:cubicBezTo>
                  <a:pt x="3138" y="11652"/>
                  <a:pt x="3052" y="12150"/>
                  <a:pt x="2922" y="12669"/>
                </a:cubicBezTo>
                <a:cubicBezTo>
                  <a:pt x="2846" y="12650"/>
                  <a:pt x="2769" y="12631"/>
                  <a:pt x="2708" y="12597"/>
                </a:cubicBezTo>
                <a:lnTo>
                  <a:pt x="2708" y="12597"/>
                </a:lnTo>
                <a:cubicBezTo>
                  <a:pt x="2880" y="12102"/>
                  <a:pt x="3074" y="11607"/>
                  <a:pt x="3246" y="11133"/>
                </a:cubicBezTo>
                <a:close/>
                <a:moveTo>
                  <a:pt x="3852" y="11198"/>
                </a:moveTo>
                <a:cubicBezTo>
                  <a:pt x="3744" y="11696"/>
                  <a:pt x="3636" y="12172"/>
                  <a:pt x="3528" y="12648"/>
                </a:cubicBezTo>
                <a:cubicBezTo>
                  <a:pt x="3420" y="12691"/>
                  <a:pt x="3333" y="12691"/>
                  <a:pt x="3225" y="12713"/>
                </a:cubicBezTo>
                <a:cubicBezTo>
                  <a:pt x="3398" y="12193"/>
                  <a:pt x="3614" y="11696"/>
                  <a:pt x="3831" y="11198"/>
                </a:cubicBezTo>
                <a:close/>
                <a:moveTo>
                  <a:pt x="3792" y="1"/>
                </a:moveTo>
                <a:cubicBezTo>
                  <a:pt x="3728" y="1"/>
                  <a:pt x="3661" y="29"/>
                  <a:pt x="3593" y="97"/>
                </a:cubicBezTo>
                <a:cubicBezTo>
                  <a:pt x="3246" y="508"/>
                  <a:pt x="2814" y="855"/>
                  <a:pt x="2316" y="1093"/>
                </a:cubicBezTo>
                <a:cubicBezTo>
                  <a:pt x="2003" y="1213"/>
                  <a:pt x="1671" y="1273"/>
                  <a:pt x="1333" y="1273"/>
                </a:cubicBezTo>
                <a:cubicBezTo>
                  <a:pt x="1063" y="1273"/>
                  <a:pt x="789" y="1235"/>
                  <a:pt x="520" y="1158"/>
                </a:cubicBezTo>
                <a:cubicBezTo>
                  <a:pt x="502" y="1153"/>
                  <a:pt x="484" y="1150"/>
                  <a:pt x="467" y="1150"/>
                </a:cubicBezTo>
                <a:cubicBezTo>
                  <a:pt x="335" y="1150"/>
                  <a:pt x="222" y="1284"/>
                  <a:pt x="260" y="1417"/>
                </a:cubicBezTo>
                <a:cubicBezTo>
                  <a:pt x="87" y="1482"/>
                  <a:pt x="1" y="1655"/>
                  <a:pt x="66" y="1828"/>
                </a:cubicBezTo>
                <a:cubicBezTo>
                  <a:pt x="974" y="4641"/>
                  <a:pt x="2294" y="7325"/>
                  <a:pt x="3961" y="9791"/>
                </a:cubicBezTo>
                <a:cubicBezTo>
                  <a:pt x="3923" y="9790"/>
                  <a:pt x="3885" y="9789"/>
                  <a:pt x="3847" y="9789"/>
                </a:cubicBezTo>
                <a:cubicBezTo>
                  <a:pt x="3279" y="9789"/>
                  <a:pt x="2716" y="9942"/>
                  <a:pt x="2229" y="10246"/>
                </a:cubicBezTo>
                <a:cubicBezTo>
                  <a:pt x="1342" y="10700"/>
                  <a:pt x="1039" y="11847"/>
                  <a:pt x="1602" y="12669"/>
                </a:cubicBezTo>
                <a:cubicBezTo>
                  <a:pt x="1993" y="13265"/>
                  <a:pt x="2522" y="13512"/>
                  <a:pt x="3062" y="13512"/>
                </a:cubicBezTo>
                <a:cubicBezTo>
                  <a:pt x="4407" y="13512"/>
                  <a:pt x="5818" y="11981"/>
                  <a:pt x="5324" y="10484"/>
                </a:cubicBezTo>
                <a:cubicBezTo>
                  <a:pt x="5302" y="10441"/>
                  <a:pt x="5280" y="10397"/>
                  <a:pt x="5237" y="10354"/>
                </a:cubicBezTo>
                <a:cubicBezTo>
                  <a:pt x="5259" y="10268"/>
                  <a:pt x="5216" y="10159"/>
                  <a:pt x="5172" y="10094"/>
                </a:cubicBezTo>
                <a:cubicBezTo>
                  <a:pt x="3939" y="8298"/>
                  <a:pt x="2857" y="6437"/>
                  <a:pt x="1905" y="4512"/>
                </a:cubicBezTo>
                <a:cubicBezTo>
                  <a:pt x="1948" y="4447"/>
                  <a:pt x="1970" y="4403"/>
                  <a:pt x="2013" y="4339"/>
                </a:cubicBezTo>
                <a:cubicBezTo>
                  <a:pt x="2053" y="4340"/>
                  <a:pt x="2093" y="4341"/>
                  <a:pt x="2133" y="4341"/>
                </a:cubicBezTo>
                <a:cubicBezTo>
                  <a:pt x="3254" y="4341"/>
                  <a:pt x="4546" y="3764"/>
                  <a:pt x="5172" y="2845"/>
                </a:cubicBezTo>
                <a:cubicBezTo>
                  <a:pt x="5259" y="2802"/>
                  <a:pt x="5324" y="2716"/>
                  <a:pt x="5324" y="2629"/>
                </a:cubicBezTo>
                <a:cubicBezTo>
                  <a:pt x="5324" y="2607"/>
                  <a:pt x="5345" y="2586"/>
                  <a:pt x="5345" y="2586"/>
                </a:cubicBezTo>
                <a:cubicBezTo>
                  <a:pt x="5410" y="2413"/>
                  <a:pt x="5345" y="2218"/>
                  <a:pt x="5172" y="2175"/>
                </a:cubicBezTo>
                <a:cubicBezTo>
                  <a:pt x="5064" y="1915"/>
                  <a:pt x="4913" y="1699"/>
                  <a:pt x="4804" y="1461"/>
                </a:cubicBezTo>
                <a:cubicBezTo>
                  <a:pt x="4610" y="1093"/>
                  <a:pt x="4437" y="725"/>
                  <a:pt x="4242" y="357"/>
                </a:cubicBezTo>
                <a:cubicBezTo>
                  <a:pt x="4199" y="292"/>
                  <a:pt x="4134" y="227"/>
                  <a:pt x="4069" y="227"/>
                </a:cubicBezTo>
                <a:cubicBezTo>
                  <a:pt x="4012" y="100"/>
                  <a:pt x="3910" y="1"/>
                  <a:pt x="37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29"/>
          <p:cNvSpPr/>
          <p:nvPr/>
        </p:nvSpPr>
        <p:spPr>
          <a:xfrm>
            <a:off x="812535" y="2014555"/>
            <a:ext cx="588748" cy="543101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0095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0"/>
          <p:cNvSpPr/>
          <p:nvPr/>
        </p:nvSpPr>
        <p:spPr>
          <a:xfrm rot="5400000">
            <a:off x="8698133" y="3299852"/>
            <a:ext cx="3230136" cy="4225105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0"/>
          <p:cNvSpPr/>
          <p:nvPr/>
        </p:nvSpPr>
        <p:spPr>
          <a:xfrm>
            <a:off x="-46733" y="5932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0"/>
          <p:cNvSpPr/>
          <p:nvPr/>
        </p:nvSpPr>
        <p:spPr>
          <a:xfrm rot="10800000" flipH="1">
            <a:off x="-461767" y="-203100"/>
            <a:ext cx="5369845" cy="3197335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0"/>
          <p:cNvSpPr txBox="1">
            <a:spLocks noGrp="1"/>
          </p:cNvSpPr>
          <p:nvPr>
            <p:ph type="title"/>
          </p:nvPr>
        </p:nvSpPr>
        <p:spPr>
          <a:xfrm>
            <a:off x="3142400" y="709324"/>
            <a:ext cx="5907200" cy="763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605" name="Google Shape;605;p30"/>
          <p:cNvSpPr txBox="1">
            <a:spLocks noGrp="1"/>
          </p:cNvSpPr>
          <p:nvPr>
            <p:ph type="subTitle" idx="1"/>
          </p:nvPr>
        </p:nvSpPr>
        <p:spPr>
          <a:xfrm>
            <a:off x="3142433" y="4205617"/>
            <a:ext cx="5907200" cy="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6" name="Google Shape;606;p30"/>
          <p:cNvSpPr txBox="1">
            <a:spLocks noGrp="1"/>
          </p:cNvSpPr>
          <p:nvPr>
            <p:ph type="subTitle" idx="2"/>
          </p:nvPr>
        </p:nvSpPr>
        <p:spPr>
          <a:xfrm>
            <a:off x="3142367" y="4825704"/>
            <a:ext cx="5907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7" name="Google Shape;607;p30"/>
          <p:cNvSpPr/>
          <p:nvPr/>
        </p:nvSpPr>
        <p:spPr>
          <a:xfrm>
            <a:off x="-46733" y="6054998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08" name="Google Shape;608;p30"/>
          <p:cNvGrpSpPr/>
          <p:nvPr/>
        </p:nvGrpSpPr>
        <p:grpSpPr>
          <a:xfrm>
            <a:off x="169029" y="269802"/>
            <a:ext cx="11853619" cy="3480089"/>
            <a:chOff x="126822" y="35516"/>
            <a:chExt cx="8890214" cy="2610067"/>
          </a:xfrm>
        </p:grpSpPr>
        <p:sp>
          <p:nvSpPr>
            <p:cNvPr id="609" name="Google Shape;609;p30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0"/>
            <p:cNvSpPr/>
            <p:nvPr/>
          </p:nvSpPr>
          <p:spPr>
            <a:xfrm>
              <a:off x="8448423" y="1239533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0"/>
            <p:cNvSpPr/>
            <p:nvPr/>
          </p:nvSpPr>
          <p:spPr>
            <a:xfrm>
              <a:off x="7965678" y="3551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0"/>
            <p:cNvSpPr/>
            <p:nvPr/>
          </p:nvSpPr>
          <p:spPr>
            <a:xfrm>
              <a:off x="7965678" y="13502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0"/>
            <p:cNvSpPr/>
            <p:nvPr/>
          </p:nvSpPr>
          <p:spPr>
            <a:xfrm>
              <a:off x="1408640" y="13928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0"/>
            <p:cNvSpPr/>
            <p:nvPr/>
          </p:nvSpPr>
          <p:spPr>
            <a:xfrm>
              <a:off x="1535065" y="1248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0"/>
            <p:cNvSpPr/>
            <p:nvPr/>
          </p:nvSpPr>
          <p:spPr>
            <a:xfrm>
              <a:off x="609073" y="17744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0"/>
            <p:cNvSpPr/>
            <p:nvPr/>
          </p:nvSpPr>
          <p:spPr>
            <a:xfrm>
              <a:off x="239101" y="2483267"/>
              <a:ext cx="153836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0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0"/>
            <p:cNvSpPr/>
            <p:nvPr/>
          </p:nvSpPr>
          <p:spPr>
            <a:xfrm flipH="1">
              <a:off x="8672398" y="236227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0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0"/>
            <p:cNvSpPr/>
            <p:nvPr/>
          </p:nvSpPr>
          <p:spPr>
            <a:xfrm>
              <a:off x="289778" y="15474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0"/>
            <p:cNvSpPr/>
            <p:nvPr/>
          </p:nvSpPr>
          <p:spPr>
            <a:xfrm flipH="1">
              <a:off x="990236" y="192283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0"/>
            <p:cNvSpPr/>
            <p:nvPr/>
          </p:nvSpPr>
          <p:spPr>
            <a:xfrm flipH="1">
              <a:off x="876536" y="10690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0"/>
            <p:cNvSpPr/>
            <p:nvPr/>
          </p:nvSpPr>
          <p:spPr>
            <a:xfrm>
              <a:off x="8166526" y="58761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4" name="Google Shape;624;p30"/>
          <p:cNvSpPr/>
          <p:nvPr/>
        </p:nvSpPr>
        <p:spPr>
          <a:xfrm>
            <a:off x="1582921" y="3393020"/>
            <a:ext cx="525671" cy="497313"/>
          </a:xfrm>
          <a:custGeom>
            <a:avLst/>
            <a:gdLst/>
            <a:ahLst/>
            <a:cxnLst/>
            <a:rect l="l" t="t" r="r" b="b"/>
            <a:pathLst>
              <a:path w="1965" h="1859" extrusionOk="0">
                <a:moveTo>
                  <a:pt x="1078" y="81"/>
                </a:moveTo>
                <a:cubicBezTo>
                  <a:pt x="1337" y="81"/>
                  <a:pt x="1524" y="360"/>
                  <a:pt x="1402" y="608"/>
                </a:cubicBezTo>
                <a:lnTo>
                  <a:pt x="1366" y="687"/>
                </a:lnTo>
                <a:lnTo>
                  <a:pt x="1451" y="656"/>
                </a:lnTo>
                <a:cubicBezTo>
                  <a:pt x="1510" y="638"/>
                  <a:pt x="1555" y="625"/>
                  <a:pt x="1598" y="625"/>
                </a:cubicBezTo>
                <a:cubicBezTo>
                  <a:pt x="1639" y="625"/>
                  <a:pt x="1679" y="636"/>
                  <a:pt x="1729" y="663"/>
                </a:cubicBezTo>
                <a:cubicBezTo>
                  <a:pt x="1825" y="723"/>
                  <a:pt x="1880" y="832"/>
                  <a:pt x="1861" y="940"/>
                </a:cubicBezTo>
                <a:cubicBezTo>
                  <a:pt x="1843" y="995"/>
                  <a:pt x="1807" y="1043"/>
                  <a:pt x="1753" y="1067"/>
                </a:cubicBezTo>
                <a:cubicBezTo>
                  <a:pt x="1727" y="1082"/>
                  <a:pt x="1699" y="1090"/>
                  <a:pt x="1672" y="1090"/>
                </a:cubicBezTo>
                <a:cubicBezTo>
                  <a:pt x="1654" y="1090"/>
                  <a:pt x="1636" y="1087"/>
                  <a:pt x="1620" y="1079"/>
                </a:cubicBezTo>
                <a:lnTo>
                  <a:pt x="1590" y="1152"/>
                </a:lnTo>
                <a:cubicBezTo>
                  <a:pt x="1704" y="1200"/>
                  <a:pt x="1735" y="1327"/>
                  <a:pt x="1680" y="1527"/>
                </a:cubicBezTo>
                <a:cubicBezTo>
                  <a:pt x="1638" y="1684"/>
                  <a:pt x="1493" y="1786"/>
                  <a:pt x="1330" y="1786"/>
                </a:cubicBezTo>
                <a:cubicBezTo>
                  <a:pt x="1136" y="1774"/>
                  <a:pt x="1028" y="1702"/>
                  <a:pt x="1010" y="1575"/>
                </a:cubicBezTo>
                <a:lnTo>
                  <a:pt x="997" y="1490"/>
                </a:lnTo>
                <a:lnTo>
                  <a:pt x="943" y="1557"/>
                </a:lnTo>
                <a:cubicBezTo>
                  <a:pt x="874" y="1637"/>
                  <a:pt x="776" y="1681"/>
                  <a:pt x="677" y="1681"/>
                </a:cubicBezTo>
                <a:cubicBezTo>
                  <a:pt x="619" y="1681"/>
                  <a:pt x="561" y="1666"/>
                  <a:pt x="508" y="1635"/>
                </a:cubicBezTo>
                <a:cubicBezTo>
                  <a:pt x="363" y="1545"/>
                  <a:pt x="387" y="1369"/>
                  <a:pt x="454" y="1237"/>
                </a:cubicBezTo>
                <a:lnTo>
                  <a:pt x="496" y="1158"/>
                </a:lnTo>
                <a:lnTo>
                  <a:pt x="411" y="1182"/>
                </a:lnTo>
                <a:cubicBezTo>
                  <a:pt x="391" y="1188"/>
                  <a:pt x="371" y="1190"/>
                  <a:pt x="352" y="1190"/>
                </a:cubicBezTo>
                <a:cubicBezTo>
                  <a:pt x="306" y="1190"/>
                  <a:pt x="260" y="1175"/>
                  <a:pt x="218" y="1146"/>
                </a:cubicBezTo>
                <a:cubicBezTo>
                  <a:pt x="152" y="1110"/>
                  <a:pt x="109" y="1043"/>
                  <a:pt x="91" y="965"/>
                </a:cubicBezTo>
                <a:cubicBezTo>
                  <a:pt x="73" y="814"/>
                  <a:pt x="164" y="669"/>
                  <a:pt x="303" y="614"/>
                </a:cubicBezTo>
                <a:cubicBezTo>
                  <a:pt x="322" y="607"/>
                  <a:pt x="343" y="604"/>
                  <a:pt x="367" y="604"/>
                </a:cubicBezTo>
                <a:cubicBezTo>
                  <a:pt x="492" y="604"/>
                  <a:pt x="668" y="691"/>
                  <a:pt x="780" y="777"/>
                </a:cubicBezTo>
                <a:cubicBezTo>
                  <a:pt x="792" y="789"/>
                  <a:pt x="804" y="801"/>
                  <a:pt x="816" y="808"/>
                </a:cubicBezTo>
                <a:lnTo>
                  <a:pt x="864" y="747"/>
                </a:lnTo>
                <a:lnTo>
                  <a:pt x="828" y="717"/>
                </a:lnTo>
                <a:cubicBezTo>
                  <a:pt x="605" y="518"/>
                  <a:pt x="707" y="149"/>
                  <a:pt x="1003" y="89"/>
                </a:cubicBezTo>
                <a:cubicBezTo>
                  <a:pt x="1029" y="83"/>
                  <a:pt x="1054" y="81"/>
                  <a:pt x="1078" y="81"/>
                </a:cubicBezTo>
                <a:close/>
                <a:moveTo>
                  <a:pt x="1075" y="1"/>
                </a:moveTo>
                <a:cubicBezTo>
                  <a:pt x="783" y="1"/>
                  <a:pt x="536" y="308"/>
                  <a:pt x="677" y="620"/>
                </a:cubicBezTo>
                <a:cubicBezTo>
                  <a:pt x="583" y="566"/>
                  <a:pt x="472" y="526"/>
                  <a:pt x="374" y="526"/>
                </a:cubicBezTo>
                <a:cubicBezTo>
                  <a:pt x="340" y="526"/>
                  <a:pt x="308" y="531"/>
                  <a:pt x="278" y="542"/>
                </a:cubicBezTo>
                <a:cubicBezTo>
                  <a:pt x="103" y="614"/>
                  <a:pt x="0" y="789"/>
                  <a:pt x="25" y="977"/>
                </a:cubicBezTo>
                <a:cubicBezTo>
                  <a:pt x="43" y="1073"/>
                  <a:pt x="97" y="1158"/>
                  <a:pt x="182" y="1212"/>
                </a:cubicBezTo>
                <a:cubicBezTo>
                  <a:pt x="236" y="1243"/>
                  <a:pt x="297" y="1261"/>
                  <a:pt x="363" y="1267"/>
                </a:cubicBezTo>
                <a:cubicBezTo>
                  <a:pt x="290" y="1442"/>
                  <a:pt x="333" y="1611"/>
                  <a:pt x="466" y="1696"/>
                </a:cubicBezTo>
                <a:cubicBezTo>
                  <a:pt x="534" y="1735"/>
                  <a:pt x="609" y="1755"/>
                  <a:pt x="684" y="1755"/>
                </a:cubicBezTo>
                <a:cubicBezTo>
                  <a:pt x="781" y="1755"/>
                  <a:pt x="877" y="1722"/>
                  <a:pt x="955" y="1653"/>
                </a:cubicBezTo>
                <a:cubicBezTo>
                  <a:pt x="991" y="1750"/>
                  <a:pt x="1088" y="1847"/>
                  <a:pt x="1330" y="1859"/>
                </a:cubicBezTo>
                <a:lnTo>
                  <a:pt x="1348" y="1859"/>
                </a:lnTo>
                <a:cubicBezTo>
                  <a:pt x="1541" y="1859"/>
                  <a:pt x="1704" y="1732"/>
                  <a:pt x="1759" y="1545"/>
                </a:cubicBezTo>
                <a:cubicBezTo>
                  <a:pt x="1801" y="1375"/>
                  <a:pt x="1789" y="1249"/>
                  <a:pt x="1729" y="1164"/>
                </a:cubicBezTo>
                <a:cubicBezTo>
                  <a:pt x="1747" y="1158"/>
                  <a:pt x="1771" y="1146"/>
                  <a:pt x="1795" y="1140"/>
                </a:cubicBezTo>
                <a:cubicBezTo>
                  <a:pt x="1861" y="1104"/>
                  <a:pt x="1916" y="1037"/>
                  <a:pt x="1934" y="959"/>
                </a:cubicBezTo>
                <a:cubicBezTo>
                  <a:pt x="1964" y="820"/>
                  <a:pt x="1898" y="669"/>
                  <a:pt x="1765" y="602"/>
                </a:cubicBezTo>
                <a:cubicBezTo>
                  <a:pt x="1714" y="567"/>
                  <a:pt x="1656" y="550"/>
                  <a:pt x="1599" y="550"/>
                </a:cubicBezTo>
                <a:cubicBezTo>
                  <a:pt x="1567" y="550"/>
                  <a:pt x="1535" y="555"/>
                  <a:pt x="1505" y="566"/>
                </a:cubicBezTo>
                <a:cubicBezTo>
                  <a:pt x="1547" y="366"/>
                  <a:pt x="1463" y="167"/>
                  <a:pt x="1287" y="58"/>
                </a:cubicBezTo>
                <a:cubicBezTo>
                  <a:pt x="1217" y="18"/>
                  <a:pt x="1145" y="1"/>
                  <a:pt x="10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8002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961400" y="1536633"/>
            <a:ext cx="10269200" cy="41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42331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AutoNum type="arabicPeriod"/>
              <a:defRPr sz="1467"/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title"/>
          </p:nvPr>
        </p:nvSpPr>
        <p:spPr>
          <a:xfrm>
            <a:off x="961400" y="723333"/>
            <a:ext cx="1026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"/>
          <p:cNvSpPr/>
          <p:nvPr/>
        </p:nvSpPr>
        <p:spPr>
          <a:xfrm rot="-1697183">
            <a:off x="378831" y="4757687"/>
            <a:ext cx="531783" cy="503375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4"/>
          <p:cNvSpPr/>
          <p:nvPr/>
        </p:nvSpPr>
        <p:spPr>
          <a:xfrm rot="-1697182">
            <a:off x="944324" y="4254774"/>
            <a:ext cx="360731" cy="341905"/>
          </a:xfrm>
          <a:custGeom>
            <a:avLst/>
            <a:gdLst/>
            <a:ahLst/>
            <a:cxnLst/>
            <a:rect l="l" t="t" r="r" b="b"/>
            <a:pathLst>
              <a:path w="1475" h="1398" extrusionOk="0">
                <a:moveTo>
                  <a:pt x="807" y="77"/>
                </a:moveTo>
                <a:cubicBezTo>
                  <a:pt x="991" y="77"/>
                  <a:pt x="1130" y="276"/>
                  <a:pt x="1046" y="455"/>
                </a:cubicBezTo>
                <a:lnTo>
                  <a:pt x="1004" y="534"/>
                </a:lnTo>
                <a:lnTo>
                  <a:pt x="1088" y="504"/>
                </a:lnTo>
                <a:cubicBezTo>
                  <a:pt x="1120" y="489"/>
                  <a:pt x="1153" y="482"/>
                  <a:pt x="1186" y="482"/>
                </a:cubicBezTo>
                <a:cubicBezTo>
                  <a:pt x="1221" y="482"/>
                  <a:pt x="1256" y="491"/>
                  <a:pt x="1288" y="510"/>
                </a:cubicBezTo>
                <a:cubicBezTo>
                  <a:pt x="1354" y="546"/>
                  <a:pt x="1396" y="625"/>
                  <a:pt x="1378" y="703"/>
                </a:cubicBezTo>
                <a:cubicBezTo>
                  <a:pt x="1372" y="739"/>
                  <a:pt x="1342" y="776"/>
                  <a:pt x="1312" y="794"/>
                </a:cubicBezTo>
                <a:cubicBezTo>
                  <a:pt x="1293" y="801"/>
                  <a:pt x="1272" y="806"/>
                  <a:pt x="1252" y="806"/>
                </a:cubicBezTo>
                <a:cubicBezTo>
                  <a:pt x="1239" y="806"/>
                  <a:pt x="1227" y="804"/>
                  <a:pt x="1215" y="800"/>
                </a:cubicBezTo>
                <a:lnTo>
                  <a:pt x="1185" y="866"/>
                </a:lnTo>
                <a:cubicBezTo>
                  <a:pt x="1215" y="884"/>
                  <a:pt x="1306" y="927"/>
                  <a:pt x="1251" y="1138"/>
                </a:cubicBezTo>
                <a:cubicBezTo>
                  <a:pt x="1216" y="1243"/>
                  <a:pt x="1120" y="1320"/>
                  <a:pt x="1010" y="1320"/>
                </a:cubicBezTo>
                <a:cubicBezTo>
                  <a:pt x="1006" y="1320"/>
                  <a:pt x="1002" y="1320"/>
                  <a:pt x="998" y="1319"/>
                </a:cubicBezTo>
                <a:cubicBezTo>
                  <a:pt x="865" y="1313"/>
                  <a:pt x="786" y="1265"/>
                  <a:pt x="774" y="1174"/>
                </a:cubicBezTo>
                <a:lnTo>
                  <a:pt x="762" y="1090"/>
                </a:lnTo>
                <a:lnTo>
                  <a:pt x="708" y="1156"/>
                </a:lnTo>
                <a:cubicBezTo>
                  <a:pt x="658" y="1213"/>
                  <a:pt x="587" y="1244"/>
                  <a:pt x="516" y="1244"/>
                </a:cubicBezTo>
                <a:cubicBezTo>
                  <a:pt x="474" y="1244"/>
                  <a:pt x="432" y="1233"/>
                  <a:pt x="393" y="1211"/>
                </a:cubicBezTo>
                <a:cubicBezTo>
                  <a:pt x="297" y="1144"/>
                  <a:pt x="309" y="1023"/>
                  <a:pt x="357" y="927"/>
                </a:cubicBezTo>
                <a:lnTo>
                  <a:pt x="399" y="854"/>
                </a:lnTo>
                <a:lnTo>
                  <a:pt x="315" y="872"/>
                </a:lnTo>
                <a:cubicBezTo>
                  <a:pt x="300" y="876"/>
                  <a:pt x="284" y="878"/>
                  <a:pt x="269" y="878"/>
                </a:cubicBezTo>
                <a:cubicBezTo>
                  <a:pt x="237" y="878"/>
                  <a:pt x="207" y="869"/>
                  <a:pt x="182" y="848"/>
                </a:cubicBezTo>
                <a:cubicBezTo>
                  <a:pt x="134" y="824"/>
                  <a:pt x="103" y="776"/>
                  <a:pt x="91" y="721"/>
                </a:cubicBezTo>
                <a:cubicBezTo>
                  <a:pt x="79" y="612"/>
                  <a:pt x="140" y="510"/>
                  <a:pt x="242" y="473"/>
                </a:cubicBezTo>
                <a:cubicBezTo>
                  <a:pt x="257" y="467"/>
                  <a:pt x="274" y="464"/>
                  <a:pt x="293" y="464"/>
                </a:cubicBezTo>
                <a:cubicBezTo>
                  <a:pt x="382" y="464"/>
                  <a:pt x="507" y="528"/>
                  <a:pt x="587" y="588"/>
                </a:cubicBezTo>
                <a:cubicBezTo>
                  <a:pt x="593" y="600"/>
                  <a:pt x="605" y="606"/>
                  <a:pt x="617" y="612"/>
                </a:cubicBezTo>
                <a:lnTo>
                  <a:pt x="659" y="558"/>
                </a:lnTo>
                <a:cubicBezTo>
                  <a:pt x="653" y="546"/>
                  <a:pt x="641" y="540"/>
                  <a:pt x="635" y="534"/>
                </a:cubicBezTo>
                <a:cubicBezTo>
                  <a:pt x="472" y="389"/>
                  <a:pt x="550" y="123"/>
                  <a:pt x="762" y="81"/>
                </a:cubicBezTo>
                <a:cubicBezTo>
                  <a:pt x="777" y="78"/>
                  <a:pt x="792" y="77"/>
                  <a:pt x="807" y="77"/>
                </a:cubicBezTo>
                <a:close/>
                <a:moveTo>
                  <a:pt x="803" y="1"/>
                </a:moveTo>
                <a:cubicBezTo>
                  <a:pt x="700" y="1"/>
                  <a:pt x="595" y="49"/>
                  <a:pt x="526" y="159"/>
                </a:cubicBezTo>
                <a:cubicBezTo>
                  <a:pt x="472" y="250"/>
                  <a:pt x="460" y="353"/>
                  <a:pt x="496" y="449"/>
                </a:cubicBezTo>
                <a:cubicBezTo>
                  <a:pt x="436" y="410"/>
                  <a:pt x="369" y="393"/>
                  <a:pt x="300" y="393"/>
                </a:cubicBezTo>
                <a:cubicBezTo>
                  <a:pt x="273" y="393"/>
                  <a:pt x="246" y="396"/>
                  <a:pt x="218" y="401"/>
                </a:cubicBezTo>
                <a:cubicBezTo>
                  <a:pt x="79" y="455"/>
                  <a:pt x="1" y="594"/>
                  <a:pt x="19" y="739"/>
                </a:cubicBezTo>
                <a:cubicBezTo>
                  <a:pt x="31" y="812"/>
                  <a:pt x="79" y="872"/>
                  <a:pt x="140" y="915"/>
                </a:cubicBezTo>
                <a:cubicBezTo>
                  <a:pt x="182" y="939"/>
                  <a:pt x="224" y="951"/>
                  <a:pt x="266" y="957"/>
                </a:cubicBezTo>
                <a:cubicBezTo>
                  <a:pt x="224" y="1090"/>
                  <a:pt x="254" y="1211"/>
                  <a:pt x="357" y="1277"/>
                </a:cubicBezTo>
                <a:cubicBezTo>
                  <a:pt x="405" y="1306"/>
                  <a:pt x="459" y="1320"/>
                  <a:pt x="515" y="1320"/>
                </a:cubicBezTo>
                <a:cubicBezTo>
                  <a:pt x="586" y="1320"/>
                  <a:pt x="659" y="1297"/>
                  <a:pt x="720" y="1253"/>
                </a:cubicBezTo>
                <a:cubicBezTo>
                  <a:pt x="750" y="1319"/>
                  <a:pt x="828" y="1386"/>
                  <a:pt x="998" y="1398"/>
                </a:cubicBezTo>
                <a:lnTo>
                  <a:pt x="1016" y="1398"/>
                </a:lnTo>
                <a:cubicBezTo>
                  <a:pt x="1161" y="1392"/>
                  <a:pt x="1282" y="1295"/>
                  <a:pt x="1324" y="1156"/>
                </a:cubicBezTo>
                <a:cubicBezTo>
                  <a:pt x="1360" y="1066"/>
                  <a:pt x="1354" y="963"/>
                  <a:pt x="1306" y="878"/>
                </a:cubicBezTo>
                <a:cubicBezTo>
                  <a:pt x="1318" y="872"/>
                  <a:pt x="1330" y="866"/>
                  <a:pt x="1348" y="860"/>
                </a:cubicBezTo>
                <a:cubicBezTo>
                  <a:pt x="1402" y="830"/>
                  <a:pt x="1439" y="782"/>
                  <a:pt x="1457" y="721"/>
                </a:cubicBezTo>
                <a:cubicBezTo>
                  <a:pt x="1475" y="612"/>
                  <a:pt x="1427" y="498"/>
                  <a:pt x="1324" y="443"/>
                </a:cubicBezTo>
                <a:cubicBezTo>
                  <a:pt x="1286" y="418"/>
                  <a:pt x="1242" y="407"/>
                  <a:pt x="1197" y="407"/>
                </a:cubicBezTo>
                <a:cubicBezTo>
                  <a:pt x="1177" y="407"/>
                  <a:pt x="1157" y="409"/>
                  <a:pt x="1137" y="413"/>
                </a:cubicBezTo>
                <a:cubicBezTo>
                  <a:pt x="1192" y="172"/>
                  <a:pt x="999" y="1"/>
                  <a:pt x="8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-6158353" flipH="1">
            <a:off x="9416328" y="251243"/>
            <a:ext cx="3789789" cy="2399968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4"/>
          <p:cNvSpPr/>
          <p:nvPr/>
        </p:nvSpPr>
        <p:spPr>
          <a:xfrm>
            <a:off x="10071488" y="2430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4"/>
          <p:cNvSpPr/>
          <p:nvPr/>
        </p:nvSpPr>
        <p:spPr>
          <a:xfrm>
            <a:off x="11081282" y="88852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4"/>
          <p:cNvSpPr/>
          <p:nvPr/>
        </p:nvSpPr>
        <p:spPr>
          <a:xfrm>
            <a:off x="9789020" y="9083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4"/>
          <p:cNvSpPr/>
          <p:nvPr/>
        </p:nvSpPr>
        <p:spPr>
          <a:xfrm>
            <a:off x="11676488" y="2002890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4"/>
          <p:cNvSpPr/>
          <p:nvPr/>
        </p:nvSpPr>
        <p:spPr>
          <a:xfrm>
            <a:off x="9092336" y="313268"/>
            <a:ext cx="205097" cy="17583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4"/>
          <p:cNvSpPr/>
          <p:nvPr/>
        </p:nvSpPr>
        <p:spPr>
          <a:xfrm>
            <a:off x="2027453" y="2048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4"/>
          <p:cNvSpPr/>
          <p:nvPr/>
        </p:nvSpPr>
        <p:spPr>
          <a:xfrm>
            <a:off x="2484320" y="-5914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4"/>
          <p:cNvSpPr/>
          <p:nvPr/>
        </p:nvSpPr>
        <p:spPr>
          <a:xfrm>
            <a:off x="1364536" y="275001"/>
            <a:ext cx="205097" cy="17583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4"/>
          <p:cNvSpPr/>
          <p:nvPr/>
        </p:nvSpPr>
        <p:spPr>
          <a:xfrm>
            <a:off x="-23383" y="5932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4"/>
          <p:cNvSpPr/>
          <p:nvPr/>
        </p:nvSpPr>
        <p:spPr>
          <a:xfrm>
            <a:off x="-23383" y="6054998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331245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3">
  <p:cSld name="Title and text 13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1"/>
          <p:cNvSpPr txBox="1">
            <a:spLocks noGrp="1"/>
          </p:cNvSpPr>
          <p:nvPr>
            <p:ph type="title"/>
          </p:nvPr>
        </p:nvSpPr>
        <p:spPr>
          <a:xfrm>
            <a:off x="3498333" y="707136"/>
            <a:ext cx="51952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subTitle" idx="1"/>
          </p:nvPr>
        </p:nvSpPr>
        <p:spPr>
          <a:xfrm>
            <a:off x="2391600" y="2885633"/>
            <a:ext cx="7408800" cy="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2"/>
          </p:nvPr>
        </p:nvSpPr>
        <p:spPr>
          <a:xfrm>
            <a:off x="961400" y="56763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subTitle" idx="3"/>
          </p:nvPr>
        </p:nvSpPr>
        <p:spPr>
          <a:xfrm>
            <a:off x="4508700" y="56763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4"/>
          </p:nvPr>
        </p:nvSpPr>
        <p:spPr>
          <a:xfrm>
            <a:off x="8055800" y="56763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subTitle" idx="5"/>
          </p:nvPr>
        </p:nvSpPr>
        <p:spPr>
          <a:xfrm>
            <a:off x="2391683" y="2155355"/>
            <a:ext cx="7408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32" name="Google Shape;632;p31"/>
          <p:cNvSpPr txBox="1">
            <a:spLocks noGrp="1"/>
          </p:cNvSpPr>
          <p:nvPr>
            <p:ph type="subTitle" idx="6"/>
          </p:nvPr>
        </p:nvSpPr>
        <p:spPr>
          <a:xfrm>
            <a:off x="2391633" y="3678165"/>
            <a:ext cx="7408800" cy="5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33" name="Google Shape;633;p31"/>
          <p:cNvSpPr/>
          <p:nvPr/>
        </p:nvSpPr>
        <p:spPr>
          <a:xfrm rot="10800000">
            <a:off x="-15923" y="-560697"/>
            <a:ext cx="12223856" cy="2302601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4" name="Google Shape;634;p31"/>
          <p:cNvGrpSpPr/>
          <p:nvPr/>
        </p:nvGrpSpPr>
        <p:grpSpPr>
          <a:xfrm rot="10800000" flipH="1">
            <a:off x="318729" y="310385"/>
            <a:ext cx="11733995" cy="2794129"/>
            <a:chOff x="239097" y="854636"/>
            <a:chExt cx="8800496" cy="2095597"/>
          </a:xfrm>
        </p:grpSpPr>
        <p:sp>
          <p:nvSpPr>
            <p:cNvPr id="635" name="Google Shape;635;p31"/>
            <p:cNvSpPr/>
            <p:nvPr/>
          </p:nvSpPr>
          <p:spPr>
            <a:xfrm>
              <a:off x="239097" y="85463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31"/>
            <p:cNvSpPr/>
            <p:nvPr/>
          </p:nvSpPr>
          <p:spPr>
            <a:xfrm>
              <a:off x="8934653" y="9204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7965678" y="18836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1408640" y="15658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1461090" y="27137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239101" y="2787917"/>
              <a:ext cx="153836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31"/>
            <p:cNvSpPr/>
            <p:nvPr/>
          </p:nvSpPr>
          <p:spPr>
            <a:xfrm flipH="1">
              <a:off x="8580761" y="150008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31"/>
            <p:cNvSpPr/>
            <p:nvPr/>
          </p:nvSpPr>
          <p:spPr>
            <a:xfrm flipH="1">
              <a:off x="8987132" y="21749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498503" y="18309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1"/>
            <p:cNvSpPr/>
            <p:nvPr/>
          </p:nvSpPr>
          <p:spPr>
            <a:xfrm flipH="1">
              <a:off x="990236" y="222763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8490501" y="260406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31"/>
            <p:cNvSpPr/>
            <p:nvPr/>
          </p:nvSpPr>
          <p:spPr>
            <a:xfrm>
              <a:off x="721098" y="123954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045815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2"/>
          <p:cNvSpPr/>
          <p:nvPr/>
        </p:nvSpPr>
        <p:spPr>
          <a:xfrm rot="10800000" flipH="1">
            <a:off x="-335848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2"/>
          <p:cNvSpPr/>
          <p:nvPr/>
        </p:nvSpPr>
        <p:spPr>
          <a:xfrm>
            <a:off x="9297709" y="-79646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32"/>
          <p:cNvSpPr txBox="1">
            <a:spLocks noGrp="1"/>
          </p:cNvSpPr>
          <p:nvPr>
            <p:ph type="subTitle" idx="1"/>
          </p:nvPr>
        </p:nvSpPr>
        <p:spPr>
          <a:xfrm>
            <a:off x="4986133" y="3554467"/>
            <a:ext cx="4909200" cy="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51" name="Google Shape;651;p32"/>
          <p:cNvSpPr txBox="1">
            <a:spLocks noGrp="1"/>
          </p:cNvSpPr>
          <p:nvPr>
            <p:ph type="subTitle" idx="2"/>
          </p:nvPr>
        </p:nvSpPr>
        <p:spPr>
          <a:xfrm>
            <a:off x="4986133" y="4665681"/>
            <a:ext cx="4909200" cy="6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52" name="Google Shape;652;p32"/>
          <p:cNvSpPr txBox="1">
            <a:spLocks noGrp="1"/>
          </p:cNvSpPr>
          <p:nvPr>
            <p:ph type="title"/>
          </p:nvPr>
        </p:nvSpPr>
        <p:spPr>
          <a:xfrm>
            <a:off x="3147233" y="707136"/>
            <a:ext cx="5897600" cy="768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653" name="Google Shape;653;p32"/>
          <p:cNvSpPr txBox="1">
            <a:spLocks noGrp="1"/>
          </p:cNvSpPr>
          <p:nvPr>
            <p:ph type="subTitle" idx="3"/>
          </p:nvPr>
        </p:nvSpPr>
        <p:spPr>
          <a:xfrm>
            <a:off x="4986133" y="2683075"/>
            <a:ext cx="4909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654" name="Google Shape;654;p32"/>
          <p:cNvGrpSpPr/>
          <p:nvPr/>
        </p:nvGrpSpPr>
        <p:grpSpPr>
          <a:xfrm rot="10800000" flipH="1">
            <a:off x="169097" y="3329246"/>
            <a:ext cx="11853619" cy="3413639"/>
            <a:chOff x="126822" y="-51155"/>
            <a:chExt cx="8890214" cy="2560229"/>
          </a:xfrm>
        </p:grpSpPr>
        <p:sp>
          <p:nvSpPr>
            <p:cNvPr id="655" name="Google Shape;655;p32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32"/>
            <p:cNvSpPr/>
            <p:nvPr/>
          </p:nvSpPr>
          <p:spPr>
            <a:xfrm>
              <a:off x="8472673" y="1032758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2"/>
            <p:cNvSpPr/>
            <p:nvPr/>
          </p:nvSpPr>
          <p:spPr>
            <a:xfrm>
              <a:off x="8179034" y="1665110"/>
              <a:ext cx="99475" cy="104955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2"/>
            <p:cNvSpPr/>
            <p:nvPr/>
          </p:nvSpPr>
          <p:spPr>
            <a:xfrm>
              <a:off x="8202528" y="881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2"/>
            <p:cNvSpPr/>
            <p:nvPr/>
          </p:nvSpPr>
          <p:spPr>
            <a:xfrm>
              <a:off x="8558428" y="245641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2"/>
            <p:cNvSpPr/>
            <p:nvPr/>
          </p:nvSpPr>
          <p:spPr>
            <a:xfrm>
              <a:off x="948340" y="14978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2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2"/>
            <p:cNvSpPr/>
            <p:nvPr/>
          </p:nvSpPr>
          <p:spPr>
            <a:xfrm>
              <a:off x="609073" y="-5115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2"/>
            <p:cNvSpPr/>
            <p:nvPr/>
          </p:nvSpPr>
          <p:spPr>
            <a:xfrm>
              <a:off x="2964978" y="195678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32"/>
            <p:cNvSpPr/>
            <p:nvPr/>
          </p:nvSpPr>
          <p:spPr>
            <a:xfrm>
              <a:off x="1863301" y="14084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32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32"/>
            <p:cNvSpPr/>
            <p:nvPr/>
          </p:nvSpPr>
          <p:spPr>
            <a:xfrm flipH="1">
              <a:off x="7981573" y="54251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32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2"/>
            <p:cNvSpPr/>
            <p:nvPr/>
          </p:nvSpPr>
          <p:spPr>
            <a:xfrm flipH="1">
              <a:off x="6511669" y="2505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2"/>
            <p:cNvSpPr/>
            <p:nvPr/>
          </p:nvSpPr>
          <p:spPr>
            <a:xfrm>
              <a:off x="348103" y="12247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2"/>
            <p:cNvSpPr/>
            <p:nvPr/>
          </p:nvSpPr>
          <p:spPr>
            <a:xfrm flipH="1">
              <a:off x="126836" y="171601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32"/>
            <p:cNvSpPr/>
            <p:nvPr/>
          </p:nvSpPr>
          <p:spPr>
            <a:xfrm flipH="1">
              <a:off x="550986" y="7499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32"/>
            <p:cNvSpPr/>
            <p:nvPr/>
          </p:nvSpPr>
          <p:spPr>
            <a:xfrm flipH="1">
              <a:off x="574482" y="2207228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7117213" y="8819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4" name="Google Shape;674;p32"/>
          <p:cNvSpPr/>
          <p:nvPr/>
        </p:nvSpPr>
        <p:spPr>
          <a:xfrm rot="-2211924" flipH="1">
            <a:off x="500137" y="1931101"/>
            <a:ext cx="1750359" cy="926959"/>
          </a:xfrm>
          <a:custGeom>
            <a:avLst/>
            <a:gdLst/>
            <a:ahLst/>
            <a:cxnLst/>
            <a:rect l="l" t="t" r="r" b="b"/>
            <a:pathLst>
              <a:path w="8975" h="4753" extrusionOk="0">
                <a:moveTo>
                  <a:pt x="4334" y="1496"/>
                </a:moveTo>
                <a:cubicBezTo>
                  <a:pt x="4612" y="2100"/>
                  <a:pt x="4660" y="2807"/>
                  <a:pt x="4394" y="3418"/>
                </a:cubicBezTo>
                <a:cubicBezTo>
                  <a:pt x="4261" y="3732"/>
                  <a:pt x="4008" y="3992"/>
                  <a:pt x="3742" y="4094"/>
                </a:cubicBezTo>
                <a:cubicBezTo>
                  <a:pt x="3672" y="4124"/>
                  <a:pt x="3599" y="4138"/>
                  <a:pt x="3529" y="4138"/>
                </a:cubicBezTo>
                <a:cubicBezTo>
                  <a:pt x="3294" y="4138"/>
                  <a:pt x="3074" y="3985"/>
                  <a:pt x="3005" y="3744"/>
                </a:cubicBezTo>
                <a:cubicBezTo>
                  <a:pt x="2908" y="3460"/>
                  <a:pt x="2968" y="3049"/>
                  <a:pt x="3143" y="2717"/>
                </a:cubicBezTo>
                <a:cubicBezTo>
                  <a:pt x="3421" y="2203"/>
                  <a:pt x="3832" y="1780"/>
                  <a:pt x="4334" y="1496"/>
                </a:cubicBezTo>
                <a:close/>
                <a:moveTo>
                  <a:pt x="7772" y="2239"/>
                </a:moveTo>
                <a:cubicBezTo>
                  <a:pt x="8014" y="2602"/>
                  <a:pt x="8146" y="3031"/>
                  <a:pt x="8140" y="3466"/>
                </a:cubicBezTo>
                <a:cubicBezTo>
                  <a:pt x="8134" y="3828"/>
                  <a:pt x="7965" y="4209"/>
                  <a:pt x="7724" y="4421"/>
                </a:cubicBezTo>
                <a:cubicBezTo>
                  <a:pt x="7600" y="4542"/>
                  <a:pt x="7442" y="4600"/>
                  <a:pt x="7285" y="4600"/>
                </a:cubicBezTo>
                <a:cubicBezTo>
                  <a:pt x="7065" y="4600"/>
                  <a:pt x="6849" y="4487"/>
                  <a:pt x="6733" y="4276"/>
                </a:cubicBezTo>
                <a:cubicBezTo>
                  <a:pt x="6575" y="4022"/>
                  <a:pt x="6533" y="3714"/>
                  <a:pt x="6618" y="3430"/>
                </a:cubicBezTo>
                <a:cubicBezTo>
                  <a:pt x="6787" y="2928"/>
                  <a:pt x="7246" y="2578"/>
                  <a:pt x="7675" y="2300"/>
                </a:cubicBezTo>
                <a:lnTo>
                  <a:pt x="7772" y="2239"/>
                </a:lnTo>
                <a:close/>
                <a:moveTo>
                  <a:pt x="2295" y="0"/>
                </a:moveTo>
                <a:cubicBezTo>
                  <a:pt x="1390" y="0"/>
                  <a:pt x="476" y="481"/>
                  <a:pt x="38" y="1279"/>
                </a:cubicBezTo>
                <a:cubicBezTo>
                  <a:pt x="0" y="1341"/>
                  <a:pt x="52" y="1395"/>
                  <a:pt x="105" y="1395"/>
                </a:cubicBezTo>
                <a:cubicBezTo>
                  <a:pt x="129" y="1395"/>
                  <a:pt x="154" y="1384"/>
                  <a:pt x="171" y="1357"/>
                </a:cubicBezTo>
                <a:cubicBezTo>
                  <a:pt x="583" y="601"/>
                  <a:pt x="1446" y="152"/>
                  <a:pt x="2298" y="152"/>
                </a:cubicBezTo>
                <a:cubicBezTo>
                  <a:pt x="2631" y="152"/>
                  <a:pt x="2962" y="220"/>
                  <a:pt x="3264" y="366"/>
                </a:cubicBezTo>
                <a:cubicBezTo>
                  <a:pt x="3693" y="584"/>
                  <a:pt x="4044" y="928"/>
                  <a:pt x="4267" y="1357"/>
                </a:cubicBezTo>
                <a:cubicBezTo>
                  <a:pt x="3736" y="1659"/>
                  <a:pt x="3301" y="2106"/>
                  <a:pt x="3011" y="2644"/>
                </a:cubicBezTo>
                <a:cubicBezTo>
                  <a:pt x="2811" y="3019"/>
                  <a:pt x="2751" y="3466"/>
                  <a:pt x="2860" y="3786"/>
                </a:cubicBezTo>
                <a:cubicBezTo>
                  <a:pt x="2948" y="4094"/>
                  <a:pt x="3231" y="4286"/>
                  <a:pt x="3530" y="4286"/>
                </a:cubicBezTo>
                <a:cubicBezTo>
                  <a:pt x="3619" y="4286"/>
                  <a:pt x="3709" y="4269"/>
                  <a:pt x="3796" y="4233"/>
                </a:cubicBezTo>
                <a:cubicBezTo>
                  <a:pt x="4098" y="4118"/>
                  <a:pt x="4382" y="3822"/>
                  <a:pt x="4533" y="3478"/>
                </a:cubicBezTo>
                <a:cubicBezTo>
                  <a:pt x="4817" y="2825"/>
                  <a:pt x="4769" y="2064"/>
                  <a:pt x="4467" y="1424"/>
                </a:cubicBezTo>
                <a:cubicBezTo>
                  <a:pt x="4855" y="1222"/>
                  <a:pt x="5283" y="1117"/>
                  <a:pt x="5715" y="1117"/>
                </a:cubicBezTo>
                <a:cubicBezTo>
                  <a:pt x="5814" y="1117"/>
                  <a:pt x="5914" y="1122"/>
                  <a:pt x="6014" y="1134"/>
                </a:cubicBezTo>
                <a:cubicBezTo>
                  <a:pt x="6684" y="1224"/>
                  <a:pt x="7282" y="1575"/>
                  <a:pt x="7687" y="2119"/>
                </a:cubicBezTo>
                <a:cubicBezTo>
                  <a:pt x="7657" y="2137"/>
                  <a:pt x="7627" y="2155"/>
                  <a:pt x="7597" y="2173"/>
                </a:cubicBezTo>
                <a:cubicBezTo>
                  <a:pt x="7143" y="2469"/>
                  <a:pt x="6660" y="2838"/>
                  <a:pt x="6479" y="3381"/>
                </a:cubicBezTo>
                <a:cubicBezTo>
                  <a:pt x="6382" y="3714"/>
                  <a:pt x="6424" y="4070"/>
                  <a:pt x="6606" y="4360"/>
                </a:cubicBezTo>
                <a:cubicBezTo>
                  <a:pt x="6733" y="4572"/>
                  <a:pt x="6944" y="4711"/>
                  <a:pt x="7192" y="4747"/>
                </a:cubicBezTo>
                <a:cubicBezTo>
                  <a:pt x="7222" y="4753"/>
                  <a:pt x="7252" y="4753"/>
                  <a:pt x="7282" y="4753"/>
                </a:cubicBezTo>
                <a:cubicBezTo>
                  <a:pt x="7482" y="4747"/>
                  <a:pt x="7675" y="4668"/>
                  <a:pt x="7826" y="4529"/>
                </a:cubicBezTo>
                <a:cubicBezTo>
                  <a:pt x="8116" y="4251"/>
                  <a:pt x="8285" y="3865"/>
                  <a:pt x="8298" y="3460"/>
                </a:cubicBezTo>
                <a:cubicBezTo>
                  <a:pt x="8298" y="2995"/>
                  <a:pt x="8159" y="2541"/>
                  <a:pt x="7899" y="2155"/>
                </a:cubicBezTo>
                <a:cubicBezTo>
                  <a:pt x="8291" y="1907"/>
                  <a:pt x="8684" y="1647"/>
                  <a:pt x="8950" y="1254"/>
                </a:cubicBezTo>
                <a:cubicBezTo>
                  <a:pt x="8974" y="1224"/>
                  <a:pt x="8962" y="1176"/>
                  <a:pt x="8932" y="1152"/>
                </a:cubicBezTo>
                <a:cubicBezTo>
                  <a:pt x="8919" y="1143"/>
                  <a:pt x="8904" y="1139"/>
                  <a:pt x="8889" y="1139"/>
                </a:cubicBezTo>
                <a:cubicBezTo>
                  <a:pt x="8863" y="1139"/>
                  <a:pt x="8839" y="1151"/>
                  <a:pt x="8823" y="1170"/>
                </a:cubicBezTo>
                <a:cubicBezTo>
                  <a:pt x="8575" y="1538"/>
                  <a:pt x="8189" y="1792"/>
                  <a:pt x="7814" y="2034"/>
                </a:cubicBezTo>
                <a:cubicBezTo>
                  <a:pt x="7385" y="1454"/>
                  <a:pt x="6745" y="1073"/>
                  <a:pt x="6032" y="977"/>
                </a:cubicBezTo>
                <a:cubicBezTo>
                  <a:pt x="5928" y="965"/>
                  <a:pt x="5823" y="960"/>
                  <a:pt x="5719" y="960"/>
                </a:cubicBezTo>
                <a:cubicBezTo>
                  <a:pt x="5262" y="960"/>
                  <a:pt x="4809" y="1068"/>
                  <a:pt x="4400" y="1285"/>
                </a:cubicBezTo>
                <a:cubicBezTo>
                  <a:pt x="4159" y="832"/>
                  <a:pt x="3784" y="463"/>
                  <a:pt x="3331" y="233"/>
                </a:cubicBezTo>
                <a:cubicBezTo>
                  <a:pt x="3007" y="75"/>
                  <a:pt x="2652" y="0"/>
                  <a:pt x="22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646828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5">
  <p:cSld name="Title and text 15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33"/>
          <p:cNvSpPr/>
          <p:nvPr/>
        </p:nvSpPr>
        <p:spPr>
          <a:xfrm flipH="1">
            <a:off x="-15923" y="4989736"/>
            <a:ext cx="12223856" cy="245016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3"/>
          <p:cNvSpPr txBox="1">
            <a:spLocks noGrp="1"/>
          </p:cNvSpPr>
          <p:nvPr>
            <p:ph type="subTitle" idx="1"/>
          </p:nvPr>
        </p:nvSpPr>
        <p:spPr>
          <a:xfrm>
            <a:off x="3231433" y="2882733"/>
            <a:ext cx="5729200" cy="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78" name="Google Shape;678;p33"/>
          <p:cNvSpPr txBox="1">
            <a:spLocks noGrp="1"/>
          </p:cNvSpPr>
          <p:nvPr>
            <p:ph type="subTitle" idx="2"/>
          </p:nvPr>
        </p:nvSpPr>
        <p:spPr>
          <a:xfrm>
            <a:off x="3231467" y="3507933"/>
            <a:ext cx="5729200" cy="8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79" name="Google Shape;679;p33"/>
          <p:cNvSpPr txBox="1">
            <a:spLocks noGrp="1"/>
          </p:cNvSpPr>
          <p:nvPr>
            <p:ph type="subTitle" idx="3"/>
          </p:nvPr>
        </p:nvSpPr>
        <p:spPr>
          <a:xfrm>
            <a:off x="961467" y="56794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80" name="Google Shape;680;p33"/>
          <p:cNvSpPr txBox="1">
            <a:spLocks noGrp="1"/>
          </p:cNvSpPr>
          <p:nvPr>
            <p:ph type="subTitle" idx="4"/>
          </p:nvPr>
        </p:nvSpPr>
        <p:spPr>
          <a:xfrm>
            <a:off x="8055800" y="56794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81" name="Google Shape;681;p33"/>
          <p:cNvSpPr txBox="1">
            <a:spLocks noGrp="1"/>
          </p:cNvSpPr>
          <p:nvPr>
            <p:ph type="title"/>
          </p:nvPr>
        </p:nvSpPr>
        <p:spPr>
          <a:xfrm>
            <a:off x="3325333" y="707133"/>
            <a:ext cx="5541600" cy="768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682" name="Google Shape;682;p33"/>
          <p:cNvSpPr txBox="1">
            <a:spLocks noGrp="1"/>
          </p:cNvSpPr>
          <p:nvPr>
            <p:ph type="subTitle" idx="5"/>
          </p:nvPr>
        </p:nvSpPr>
        <p:spPr>
          <a:xfrm>
            <a:off x="3231400" y="2190767"/>
            <a:ext cx="5729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358953" y="7964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3"/>
          <p:cNvSpPr/>
          <p:nvPr/>
        </p:nvSpPr>
        <p:spPr>
          <a:xfrm>
            <a:off x="988604" y="14139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3"/>
          <p:cNvSpPr/>
          <p:nvPr/>
        </p:nvSpPr>
        <p:spPr>
          <a:xfrm>
            <a:off x="2175555" y="7964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3"/>
          <p:cNvSpPr/>
          <p:nvPr/>
        </p:nvSpPr>
        <p:spPr>
          <a:xfrm>
            <a:off x="874266" y="210095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3"/>
          <p:cNvSpPr/>
          <p:nvPr/>
        </p:nvSpPr>
        <p:spPr>
          <a:xfrm>
            <a:off x="358968" y="2800365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3"/>
          <p:cNvSpPr/>
          <p:nvPr/>
        </p:nvSpPr>
        <p:spPr>
          <a:xfrm>
            <a:off x="10119633" y="77662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3"/>
          <p:cNvSpPr/>
          <p:nvPr/>
        </p:nvSpPr>
        <p:spPr>
          <a:xfrm>
            <a:off x="10909470" y="333991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3"/>
          <p:cNvSpPr/>
          <p:nvPr/>
        </p:nvSpPr>
        <p:spPr>
          <a:xfrm>
            <a:off x="10090198" y="2044278"/>
            <a:ext cx="350743" cy="37006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3"/>
          <p:cNvSpPr/>
          <p:nvPr/>
        </p:nvSpPr>
        <p:spPr>
          <a:xfrm>
            <a:off x="11861388" y="23441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3"/>
          <p:cNvSpPr/>
          <p:nvPr/>
        </p:nvSpPr>
        <p:spPr>
          <a:xfrm>
            <a:off x="2194153" y="1541756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3"/>
          <p:cNvSpPr/>
          <p:nvPr/>
        </p:nvSpPr>
        <p:spPr>
          <a:xfrm>
            <a:off x="11195620" y="16148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3"/>
          <p:cNvSpPr/>
          <p:nvPr/>
        </p:nvSpPr>
        <p:spPr>
          <a:xfrm>
            <a:off x="9284687" y="3340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3"/>
          <p:cNvSpPr/>
          <p:nvPr/>
        </p:nvSpPr>
        <p:spPr>
          <a:xfrm>
            <a:off x="3363870" y="260891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3"/>
          <p:cNvSpPr/>
          <p:nvPr/>
        </p:nvSpPr>
        <p:spPr>
          <a:xfrm>
            <a:off x="11861388" y="2101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3"/>
          <p:cNvSpPr/>
          <p:nvPr/>
        </p:nvSpPr>
        <p:spPr>
          <a:xfrm>
            <a:off x="9910997" y="3055197"/>
            <a:ext cx="525403" cy="497313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3"/>
          <p:cNvSpPr/>
          <p:nvPr/>
        </p:nvSpPr>
        <p:spPr>
          <a:xfrm>
            <a:off x="2002335" y="3965420"/>
            <a:ext cx="588748" cy="543101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9" name="Google Shape;699;p33"/>
          <p:cNvGrpSpPr/>
          <p:nvPr/>
        </p:nvGrpSpPr>
        <p:grpSpPr>
          <a:xfrm>
            <a:off x="10909451" y="3915281"/>
            <a:ext cx="423684" cy="396083"/>
            <a:chOff x="2043976" y="3775410"/>
            <a:chExt cx="317763" cy="297062"/>
          </a:xfrm>
        </p:grpSpPr>
        <p:sp>
          <p:nvSpPr>
            <p:cNvPr id="700" name="Google Shape;700;p33"/>
            <p:cNvSpPr/>
            <p:nvPr/>
          </p:nvSpPr>
          <p:spPr>
            <a:xfrm>
              <a:off x="2118531" y="3898297"/>
              <a:ext cx="24166" cy="26480"/>
            </a:xfrm>
            <a:custGeom>
              <a:avLst/>
              <a:gdLst/>
              <a:ahLst/>
              <a:cxnLst/>
              <a:rect l="l" t="t" r="r" b="b"/>
              <a:pathLst>
                <a:path w="188" h="206" extrusionOk="0">
                  <a:moveTo>
                    <a:pt x="97" y="1"/>
                  </a:moveTo>
                  <a:lnTo>
                    <a:pt x="67" y="7"/>
                  </a:lnTo>
                  <a:cubicBezTo>
                    <a:pt x="55" y="7"/>
                    <a:pt x="37" y="19"/>
                    <a:pt x="31" y="31"/>
                  </a:cubicBezTo>
                  <a:lnTo>
                    <a:pt x="13" y="49"/>
                  </a:lnTo>
                  <a:cubicBezTo>
                    <a:pt x="7" y="61"/>
                    <a:pt x="1" y="79"/>
                    <a:pt x="1" y="97"/>
                  </a:cubicBezTo>
                  <a:lnTo>
                    <a:pt x="1" y="109"/>
                  </a:lnTo>
                  <a:cubicBezTo>
                    <a:pt x="1" y="140"/>
                    <a:pt x="13" y="158"/>
                    <a:pt x="31" y="182"/>
                  </a:cubicBezTo>
                  <a:cubicBezTo>
                    <a:pt x="37" y="188"/>
                    <a:pt x="49" y="194"/>
                    <a:pt x="61" y="200"/>
                  </a:cubicBezTo>
                  <a:cubicBezTo>
                    <a:pt x="67" y="206"/>
                    <a:pt x="79" y="206"/>
                    <a:pt x="97" y="206"/>
                  </a:cubicBezTo>
                  <a:lnTo>
                    <a:pt x="121" y="206"/>
                  </a:lnTo>
                  <a:cubicBezTo>
                    <a:pt x="133" y="200"/>
                    <a:pt x="152" y="194"/>
                    <a:pt x="164" y="182"/>
                  </a:cubicBezTo>
                  <a:lnTo>
                    <a:pt x="176" y="164"/>
                  </a:lnTo>
                  <a:cubicBezTo>
                    <a:pt x="182" y="146"/>
                    <a:pt x="188" y="133"/>
                    <a:pt x="188" y="115"/>
                  </a:cubicBezTo>
                  <a:lnTo>
                    <a:pt x="188" y="97"/>
                  </a:lnTo>
                  <a:cubicBezTo>
                    <a:pt x="188" y="85"/>
                    <a:pt x="188" y="67"/>
                    <a:pt x="182" y="61"/>
                  </a:cubicBezTo>
                  <a:cubicBezTo>
                    <a:pt x="176" y="49"/>
                    <a:pt x="170" y="37"/>
                    <a:pt x="164" y="31"/>
                  </a:cubicBezTo>
                  <a:cubicBezTo>
                    <a:pt x="146" y="13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33"/>
            <p:cNvSpPr/>
            <p:nvPr/>
          </p:nvSpPr>
          <p:spPr>
            <a:xfrm>
              <a:off x="2230364" y="3867961"/>
              <a:ext cx="27380" cy="24295"/>
            </a:xfrm>
            <a:custGeom>
              <a:avLst/>
              <a:gdLst/>
              <a:ahLst/>
              <a:cxnLst/>
              <a:rect l="l" t="t" r="r" b="b"/>
              <a:pathLst>
                <a:path w="213" h="189" extrusionOk="0">
                  <a:moveTo>
                    <a:pt x="97" y="1"/>
                  </a:moveTo>
                  <a:cubicBezTo>
                    <a:pt x="85" y="1"/>
                    <a:pt x="73" y="1"/>
                    <a:pt x="61" y="7"/>
                  </a:cubicBezTo>
                  <a:cubicBezTo>
                    <a:pt x="37" y="19"/>
                    <a:pt x="19" y="37"/>
                    <a:pt x="13" y="61"/>
                  </a:cubicBezTo>
                  <a:cubicBezTo>
                    <a:pt x="7" y="67"/>
                    <a:pt x="1" y="85"/>
                    <a:pt x="7" y="98"/>
                  </a:cubicBezTo>
                  <a:lnTo>
                    <a:pt x="7" y="122"/>
                  </a:lnTo>
                  <a:cubicBezTo>
                    <a:pt x="7" y="134"/>
                    <a:pt x="19" y="152"/>
                    <a:pt x="31" y="164"/>
                  </a:cubicBezTo>
                  <a:lnTo>
                    <a:pt x="49" y="176"/>
                  </a:lnTo>
                  <a:cubicBezTo>
                    <a:pt x="61" y="188"/>
                    <a:pt x="79" y="188"/>
                    <a:pt x="97" y="188"/>
                  </a:cubicBezTo>
                  <a:lnTo>
                    <a:pt x="115" y="188"/>
                  </a:lnTo>
                  <a:cubicBezTo>
                    <a:pt x="128" y="188"/>
                    <a:pt x="140" y="188"/>
                    <a:pt x="152" y="182"/>
                  </a:cubicBezTo>
                  <a:cubicBezTo>
                    <a:pt x="176" y="170"/>
                    <a:pt x="194" y="152"/>
                    <a:pt x="200" y="134"/>
                  </a:cubicBezTo>
                  <a:cubicBezTo>
                    <a:pt x="206" y="122"/>
                    <a:pt x="212" y="110"/>
                    <a:pt x="212" y="98"/>
                  </a:cubicBezTo>
                  <a:lnTo>
                    <a:pt x="212" y="67"/>
                  </a:lnTo>
                  <a:cubicBezTo>
                    <a:pt x="206" y="55"/>
                    <a:pt x="200" y="37"/>
                    <a:pt x="188" y="31"/>
                  </a:cubicBezTo>
                  <a:lnTo>
                    <a:pt x="170" y="13"/>
                  </a:lnTo>
                  <a:cubicBezTo>
                    <a:pt x="152" y="7"/>
                    <a:pt x="134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33"/>
            <p:cNvSpPr/>
            <p:nvPr/>
          </p:nvSpPr>
          <p:spPr>
            <a:xfrm>
              <a:off x="2142700" y="3928250"/>
              <a:ext cx="111824" cy="53350"/>
            </a:xfrm>
            <a:custGeom>
              <a:avLst/>
              <a:gdLst/>
              <a:ahLst/>
              <a:cxnLst/>
              <a:rect l="l" t="t" r="r" b="b"/>
              <a:pathLst>
                <a:path w="907" h="415" extrusionOk="0">
                  <a:moveTo>
                    <a:pt x="804" y="0"/>
                  </a:moveTo>
                  <a:cubicBezTo>
                    <a:pt x="780" y="0"/>
                    <a:pt x="756" y="9"/>
                    <a:pt x="738" y="27"/>
                  </a:cubicBezTo>
                  <a:cubicBezTo>
                    <a:pt x="665" y="118"/>
                    <a:pt x="569" y="184"/>
                    <a:pt x="460" y="209"/>
                  </a:cubicBezTo>
                  <a:cubicBezTo>
                    <a:pt x="442" y="215"/>
                    <a:pt x="430" y="215"/>
                    <a:pt x="411" y="221"/>
                  </a:cubicBezTo>
                  <a:lnTo>
                    <a:pt x="381" y="221"/>
                  </a:lnTo>
                  <a:cubicBezTo>
                    <a:pt x="366" y="224"/>
                    <a:pt x="353" y="225"/>
                    <a:pt x="339" y="225"/>
                  </a:cubicBezTo>
                  <a:cubicBezTo>
                    <a:pt x="325" y="225"/>
                    <a:pt x="312" y="224"/>
                    <a:pt x="297" y="221"/>
                  </a:cubicBezTo>
                  <a:cubicBezTo>
                    <a:pt x="236" y="221"/>
                    <a:pt x="182" y="209"/>
                    <a:pt x="128" y="184"/>
                  </a:cubicBezTo>
                  <a:cubicBezTo>
                    <a:pt x="120" y="183"/>
                    <a:pt x="113" y="182"/>
                    <a:pt x="106" y="182"/>
                  </a:cubicBezTo>
                  <a:cubicBezTo>
                    <a:pt x="64" y="182"/>
                    <a:pt x="23" y="210"/>
                    <a:pt x="13" y="251"/>
                  </a:cubicBezTo>
                  <a:cubicBezTo>
                    <a:pt x="1" y="299"/>
                    <a:pt x="25" y="354"/>
                    <a:pt x="73" y="366"/>
                  </a:cubicBezTo>
                  <a:lnTo>
                    <a:pt x="79" y="372"/>
                  </a:lnTo>
                  <a:cubicBezTo>
                    <a:pt x="158" y="401"/>
                    <a:pt x="240" y="415"/>
                    <a:pt x="322" y="415"/>
                  </a:cubicBezTo>
                  <a:cubicBezTo>
                    <a:pt x="528" y="415"/>
                    <a:pt x="732" y="325"/>
                    <a:pt x="871" y="160"/>
                  </a:cubicBezTo>
                  <a:cubicBezTo>
                    <a:pt x="907" y="124"/>
                    <a:pt x="907" y="64"/>
                    <a:pt x="871" y="27"/>
                  </a:cubicBezTo>
                  <a:cubicBezTo>
                    <a:pt x="853" y="9"/>
                    <a:pt x="828" y="0"/>
                    <a:pt x="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33"/>
            <p:cNvSpPr/>
            <p:nvPr/>
          </p:nvSpPr>
          <p:spPr>
            <a:xfrm>
              <a:off x="2043976" y="3775410"/>
              <a:ext cx="317763" cy="297062"/>
            </a:xfrm>
            <a:custGeom>
              <a:avLst/>
              <a:gdLst/>
              <a:ahLst/>
              <a:cxnLst/>
              <a:rect l="l" t="t" r="r" b="b"/>
              <a:pathLst>
                <a:path w="2472" h="2311" extrusionOk="0">
                  <a:moveTo>
                    <a:pt x="886" y="1"/>
                  </a:moveTo>
                  <a:cubicBezTo>
                    <a:pt x="871" y="1"/>
                    <a:pt x="856" y="5"/>
                    <a:pt x="840" y="14"/>
                  </a:cubicBezTo>
                  <a:lnTo>
                    <a:pt x="840" y="20"/>
                  </a:lnTo>
                  <a:cubicBezTo>
                    <a:pt x="442" y="280"/>
                    <a:pt x="97" y="673"/>
                    <a:pt x="49" y="1156"/>
                  </a:cubicBezTo>
                  <a:cubicBezTo>
                    <a:pt x="1" y="1603"/>
                    <a:pt x="224" y="2056"/>
                    <a:pt x="653" y="2225"/>
                  </a:cubicBezTo>
                  <a:cubicBezTo>
                    <a:pt x="794" y="2283"/>
                    <a:pt x="944" y="2310"/>
                    <a:pt x="1095" y="2310"/>
                  </a:cubicBezTo>
                  <a:cubicBezTo>
                    <a:pt x="1416" y="2310"/>
                    <a:pt x="1740" y="2187"/>
                    <a:pt x="1982" y="1978"/>
                  </a:cubicBezTo>
                  <a:cubicBezTo>
                    <a:pt x="2339" y="1670"/>
                    <a:pt x="2472" y="1168"/>
                    <a:pt x="2309" y="721"/>
                  </a:cubicBezTo>
                  <a:cubicBezTo>
                    <a:pt x="2162" y="351"/>
                    <a:pt x="1787" y="100"/>
                    <a:pt x="1402" y="100"/>
                  </a:cubicBezTo>
                  <a:cubicBezTo>
                    <a:pt x="1297" y="100"/>
                    <a:pt x="1191" y="119"/>
                    <a:pt x="1088" y="159"/>
                  </a:cubicBezTo>
                  <a:cubicBezTo>
                    <a:pt x="986" y="196"/>
                    <a:pt x="1013" y="348"/>
                    <a:pt x="1100" y="348"/>
                  </a:cubicBezTo>
                  <a:cubicBezTo>
                    <a:pt x="1111" y="348"/>
                    <a:pt x="1123" y="346"/>
                    <a:pt x="1136" y="340"/>
                  </a:cubicBezTo>
                  <a:cubicBezTo>
                    <a:pt x="1225" y="309"/>
                    <a:pt x="1315" y="294"/>
                    <a:pt x="1404" y="294"/>
                  </a:cubicBezTo>
                  <a:cubicBezTo>
                    <a:pt x="1675" y="294"/>
                    <a:pt x="1934" y="433"/>
                    <a:pt x="2079" y="679"/>
                  </a:cubicBezTo>
                  <a:cubicBezTo>
                    <a:pt x="2266" y="1035"/>
                    <a:pt x="2206" y="1476"/>
                    <a:pt x="1928" y="1766"/>
                  </a:cubicBezTo>
                  <a:cubicBezTo>
                    <a:pt x="1710" y="1994"/>
                    <a:pt x="1409" y="2121"/>
                    <a:pt x="1100" y="2121"/>
                  </a:cubicBezTo>
                  <a:cubicBezTo>
                    <a:pt x="1015" y="2121"/>
                    <a:pt x="930" y="2112"/>
                    <a:pt x="846" y="2092"/>
                  </a:cubicBezTo>
                  <a:cubicBezTo>
                    <a:pt x="454" y="1996"/>
                    <a:pt x="230" y="1657"/>
                    <a:pt x="230" y="1265"/>
                  </a:cubicBezTo>
                  <a:cubicBezTo>
                    <a:pt x="236" y="799"/>
                    <a:pt x="562" y="419"/>
                    <a:pt x="937" y="183"/>
                  </a:cubicBezTo>
                  <a:cubicBezTo>
                    <a:pt x="1024" y="127"/>
                    <a:pt x="968" y="1"/>
                    <a:pt x="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4" name="Google Shape;704;p33"/>
          <p:cNvSpPr/>
          <p:nvPr/>
        </p:nvSpPr>
        <p:spPr>
          <a:xfrm rot="6078089">
            <a:off x="998664" y="2123934"/>
            <a:ext cx="917088" cy="1131532"/>
          </a:xfrm>
          <a:custGeom>
            <a:avLst/>
            <a:gdLst/>
            <a:ahLst/>
            <a:cxnLst/>
            <a:rect l="l" t="t" r="r" b="b"/>
            <a:pathLst>
              <a:path w="6082" h="7504" extrusionOk="0">
                <a:moveTo>
                  <a:pt x="3780" y="1172"/>
                </a:moveTo>
                <a:cubicBezTo>
                  <a:pt x="3822" y="1172"/>
                  <a:pt x="3864" y="1172"/>
                  <a:pt x="3907" y="1178"/>
                </a:cubicBezTo>
                <a:cubicBezTo>
                  <a:pt x="4191" y="1238"/>
                  <a:pt x="4499" y="1480"/>
                  <a:pt x="4686" y="1782"/>
                </a:cubicBezTo>
                <a:cubicBezTo>
                  <a:pt x="4819" y="2005"/>
                  <a:pt x="4916" y="2247"/>
                  <a:pt x="4976" y="2501"/>
                </a:cubicBezTo>
                <a:cubicBezTo>
                  <a:pt x="4785" y="2595"/>
                  <a:pt x="4576" y="2642"/>
                  <a:pt x="4365" y="2642"/>
                </a:cubicBezTo>
                <a:cubicBezTo>
                  <a:pt x="4184" y="2642"/>
                  <a:pt x="4002" y="2607"/>
                  <a:pt x="3828" y="2537"/>
                </a:cubicBezTo>
                <a:cubicBezTo>
                  <a:pt x="3574" y="2434"/>
                  <a:pt x="3375" y="2229"/>
                  <a:pt x="3278" y="1975"/>
                </a:cubicBezTo>
                <a:cubicBezTo>
                  <a:pt x="3194" y="1715"/>
                  <a:pt x="3272" y="1419"/>
                  <a:pt x="3472" y="1274"/>
                </a:cubicBezTo>
                <a:cubicBezTo>
                  <a:pt x="3556" y="1208"/>
                  <a:pt x="3665" y="1172"/>
                  <a:pt x="3780" y="1172"/>
                </a:cubicBezTo>
                <a:close/>
                <a:moveTo>
                  <a:pt x="2735" y="4017"/>
                </a:moveTo>
                <a:cubicBezTo>
                  <a:pt x="3055" y="4017"/>
                  <a:pt x="3357" y="4162"/>
                  <a:pt x="3544" y="4422"/>
                </a:cubicBezTo>
                <a:cubicBezTo>
                  <a:pt x="3762" y="4736"/>
                  <a:pt x="3792" y="5111"/>
                  <a:pt x="3725" y="5462"/>
                </a:cubicBezTo>
                <a:cubicBezTo>
                  <a:pt x="3509" y="5570"/>
                  <a:pt x="3264" y="5643"/>
                  <a:pt x="3014" y="5643"/>
                </a:cubicBezTo>
                <a:cubicBezTo>
                  <a:pt x="2901" y="5643"/>
                  <a:pt x="2787" y="5628"/>
                  <a:pt x="2674" y="5594"/>
                </a:cubicBezTo>
                <a:cubicBezTo>
                  <a:pt x="2390" y="5498"/>
                  <a:pt x="2154" y="5274"/>
                  <a:pt x="2052" y="4990"/>
                </a:cubicBezTo>
                <a:cubicBezTo>
                  <a:pt x="1961" y="4785"/>
                  <a:pt x="1973" y="4543"/>
                  <a:pt x="2082" y="4344"/>
                </a:cubicBezTo>
                <a:cubicBezTo>
                  <a:pt x="2221" y="4138"/>
                  <a:pt x="2451" y="4017"/>
                  <a:pt x="2698" y="4017"/>
                </a:cubicBezTo>
                <a:close/>
                <a:moveTo>
                  <a:pt x="5148" y="0"/>
                </a:moveTo>
                <a:cubicBezTo>
                  <a:pt x="5084" y="0"/>
                  <a:pt x="5043" y="93"/>
                  <a:pt x="5109" y="138"/>
                </a:cubicBezTo>
                <a:cubicBezTo>
                  <a:pt x="5683" y="495"/>
                  <a:pt x="5907" y="1335"/>
                  <a:pt x="5586" y="1933"/>
                </a:cubicBezTo>
                <a:cubicBezTo>
                  <a:pt x="5478" y="2132"/>
                  <a:pt x="5315" y="2307"/>
                  <a:pt x="5115" y="2422"/>
                </a:cubicBezTo>
                <a:cubicBezTo>
                  <a:pt x="5055" y="2169"/>
                  <a:pt x="4952" y="1927"/>
                  <a:pt x="4813" y="1703"/>
                </a:cubicBezTo>
                <a:cubicBezTo>
                  <a:pt x="4608" y="1365"/>
                  <a:pt x="4263" y="1099"/>
                  <a:pt x="3937" y="1033"/>
                </a:cubicBezTo>
                <a:cubicBezTo>
                  <a:pt x="3888" y="1022"/>
                  <a:pt x="3838" y="1017"/>
                  <a:pt x="3788" y="1017"/>
                </a:cubicBezTo>
                <a:cubicBezTo>
                  <a:pt x="3642" y="1017"/>
                  <a:pt x="3498" y="1062"/>
                  <a:pt x="3381" y="1147"/>
                </a:cubicBezTo>
                <a:cubicBezTo>
                  <a:pt x="3133" y="1335"/>
                  <a:pt x="3031" y="1697"/>
                  <a:pt x="3133" y="2023"/>
                </a:cubicBezTo>
                <a:cubicBezTo>
                  <a:pt x="3248" y="2314"/>
                  <a:pt x="3478" y="2549"/>
                  <a:pt x="3768" y="2670"/>
                </a:cubicBezTo>
                <a:cubicBezTo>
                  <a:pt x="3959" y="2754"/>
                  <a:pt x="4162" y="2795"/>
                  <a:pt x="4365" y="2795"/>
                </a:cubicBezTo>
                <a:cubicBezTo>
                  <a:pt x="4587" y="2795"/>
                  <a:pt x="4808" y="2746"/>
                  <a:pt x="5012" y="2652"/>
                </a:cubicBezTo>
                <a:lnTo>
                  <a:pt x="5012" y="2652"/>
                </a:lnTo>
                <a:cubicBezTo>
                  <a:pt x="5170" y="3552"/>
                  <a:pt x="4873" y="4531"/>
                  <a:pt x="4191" y="5147"/>
                </a:cubicBezTo>
                <a:cubicBezTo>
                  <a:pt x="4100" y="5226"/>
                  <a:pt x="3997" y="5304"/>
                  <a:pt x="3895" y="5365"/>
                </a:cubicBezTo>
                <a:cubicBezTo>
                  <a:pt x="3949" y="5008"/>
                  <a:pt x="3870" y="4640"/>
                  <a:pt x="3671" y="4338"/>
                </a:cubicBezTo>
                <a:cubicBezTo>
                  <a:pt x="3452" y="4044"/>
                  <a:pt x="3107" y="3871"/>
                  <a:pt x="2746" y="3871"/>
                </a:cubicBezTo>
                <a:cubicBezTo>
                  <a:pt x="2728" y="3871"/>
                  <a:pt x="2710" y="3872"/>
                  <a:pt x="2692" y="3872"/>
                </a:cubicBezTo>
                <a:cubicBezTo>
                  <a:pt x="2681" y="3872"/>
                  <a:pt x="2670" y="3872"/>
                  <a:pt x="2658" y="3872"/>
                </a:cubicBezTo>
                <a:cubicBezTo>
                  <a:pt x="2060" y="3872"/>
                  <a:pt x="1652" y="4499"/>
                  <a:pt x="1907" y="5051"/>
                </a:cubicBezTo>
                <a:cubicBezTo>
                  <a:pt x="2034" y="5377"/>
                  <a:pt x="2299" y="5631"/>
                  <a:pt x="2632" y="5739"/>
                </a:cubicBezTo>
                <a:cubicBezTo>
                  <a:pt x="2765" y="5776"/>
                  <a:pt x="2901" y="5795"/>
                  <a:pt x="3037" y="5795"/>
                </a:cubicBezTo>
                <a:cubicBezTo>
                  <a:pt x="3258" y="5795"/>
                  <a:pt x="3477" y="5746"/>
                  <a:pt x="3683" y="5649"/>
                </a:cubicBezTo>
                <a:lnTo>
                  <a:pt x="3683" y="5649"/>
                </a:lnTo>
                <a:cubicBezTo>
                  <a:pt x="3629" y="5818"/>
                  <a:pt x="3562" y="5981"/>
                  <a:pt x="3472" y="6132"/>
                </a:cubicBezTo>
                <a:cubicBezTo>
                  <a:pt x="3010" y="6902"/>
                  <a:pt x="2113" y="7350"/>
                  <a:pt x="1223" y="7350"/>
                </a:cubicBezTo>
                <a:cubicBezTo>
                  <a:pt x="855" y="7350"/>
                  <a:pt x="489" y="7274"/>
                  <a:pt x="154" y="7111"/>
                </a:cubicBezTo>
                <a:cubicBezTo>
                  <a:pt x="141" y="7103"/>
                  <a:pt x="128" y="7099"/>
                  <a:pt x="115" y="7099"/>
                </a:cubicBezTo>
                <a:cubicBezTo>
                  <a:pt x="44" y="7099"/>
                  <a:pt x="1" y="7213"/>
                  <a:pt x="88" y="7244"/>
                </a:cubicBezTo>
                <a:cubicBezTo>
                  <a:pt x="445" y="7419"/>
                  <a:pt x="831" y="7504"/>
                  <a:pt x="1224" y="7504"/>
                </a:cubicBezTo>
                <a:cubicBezTo>
                  <a:pt x="2167" y="7504"/>
                  <a:pt x="3115" y="7020"/>
                  <a:pt x="3605" y="6205"/>
                </a:cubicBezTo>
                <a:cubicBezTo>
                  <a:pt x="3725" y="5999"/>
                  <a:pt x="3810" y="5782"/>
                  <a:pt x="3864" y="5558"/>
                </a:cubicBezTo>
                <a:cubicBezTo>
                  <a:pt x="4015" y="5474"/>
                  <a:pt x="4160" y="5371"/>
                  <a:pt x="4293" y="5256"/>
                </a:cubicBezTo>
                <a:cubicBezTo>
                  <a:pt x="5031" y="4591"/>
                  <a:pt x="5339" y="3540"/>
                  <a:pt x="5151" y="2585"/>
                </a:cubicBezTo>
                <a:cubicBezTo>
                  <a:pt x="5393" y="2446"/>
                  <a:pt x="5593" y="2247"/>
                  <a:pt x="5725" y="2005"/>
                </a:cubicBezTo>
                <a:cubicBezTo>
                  <a:pt x="6082" y="1329"/>
                  <a:pt x="5834" y="416"/>
                  <a:pt x="5188" y="11"/>
                </a:cubicBezTo>
                <a:cubicBezTo>
                  <a:pt x="5174" y="4"/>
                  <a:pt x="5161" y="0"/>
                  <a:pt x="51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867272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6">
  <p:cSld name="Title and text 16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4"/>
          <p:cNvSpPr/>
          <p:nvPr/>
        </p:nvSpPr>
        <p:spPr>
          <a:xfrm rot="10800000" flipH="1">
            <a:off x="-502932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/>
          <p:nvPr/>
        </p:nvSpPr>
        <p:spPr>
          <a:xfrm rot="10800000" flipH="1">
            <a:off x="9130625" y="5178371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8" name="Google Shape;708;p34"/>
          <p:cNvSpPr txBox="1">
            <a:spLocks noGrp="1"/>
          </p:cNvSpPr>
          <p:nvPr>
            <p:ph type="subTitle" idx="1"/>
          </p:nvPr>
        </p:nvSpPr>
        <p:spPr>
          <a:xfrm>
            <a:off x="3911600" y="3956287"/>
            <a:ext cx="4368800" cy="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09" name="Google Shape;709;p34"/>
          <p:cNvSpPr txBox="1">
            <a:spLocks noGrp="1"/>
          </p:cNvSpPr>
          <p:nvPr>
            <p:ph type="subTitle" idx="2"/>
          </p:nvPr>
        </p:nvSpPr>
        <p:spPr>
          <a:xfrm>
            <a:off x="2444867" y="56794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10" name="Google Shape;710;p34"/>
          <p:cNvSpPr txBox="1">
            <a:spLocks noGrp="1"/>
          </p:cNvSpPr>
          <p:nvPr>
            <p:ph type="title"/>
          </p:nvPr>
        </p:nvSpPr>
        <p:spPr>
          <a:xfrm>
            <a:off x="3498333" y="707136"/>
            <a:ext cx="51952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711" name="Google Shape;711;p34"/>
          <p:cNvSpPr txBox="1">
            <a:spLocks noGrp="1"/>
          </p:cNvSpPr>
          <p:nvPr>
            <p:ph type="subTitle" idx="3"/>
          </p:nvPr>
        </p:nvSpPr>
        <p:spPr>
          <a:xfrm>
            <a:off x="3911700" y="3247867"/>
            <a:ext cx="4368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12" name="Google Shape;712;p34"/>
          <p:cNvSpPr txBox="1">
            <a:spLocks noGrp="1"/>
          </p:cNvSpPr>
          <p:nvPr>
            <p:ph type="subTitle" idx="4"/>
          </p:nvPr>
        </p:nvSpPr>
        <p:spPr>
          <a:xfrm>
            <a:off x="6572700" y="56794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13" name="Google Shape;713;p34"/>
          <p:cNvSpPr/>
          <p:nvPr/>
        </p:nvSpPr>
        <p:spPr>
          <a:xfrm rot="10800000">
            <a:off x="388704" y="2946562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4" name="Google Shape;714;p34"/>
          <p:cNvSpPr/>
          <p:nvPr/>
        </p:nvSpPr>
        <p:spPr>
          <a:xfrm rot="10800000">
            <a:off x="1680671" y="1662262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5" name="Google Shape;715;p34"/>
          <p:cNvSpPr/>
          <p:nvPr/>
        </p:nvSpPr>
        <p:spPr>
          <a:xfrm rot="10800000">
            <a:off x="10423387" y="1171562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34"/>
          <p:cNvSpPr/>
          <p:nvPr/>
        </p:nvSpPr>
        <p:spPr>
          <a:xfrm rot="10800000">
            <a:off x="10759852" y="45389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34"/>
          <p:cNvSpPr/>
          <p:nvPr/>
        </p:nvSpPr>
        <p:spPr>
          <a:xfrm rot="10800000">
            <a:off x="11847609" y="31038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34"/>
          <p:cNvSpPr/>
          <p:nvPr/>
        </p:nvSpPr>
        <p:spPr>
          <a:xfrm rot="10800000" flipH="1">
            <a:off x="780807" y="2085967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34"/>
          <p:cNvSpPr/>
          <p:nvPr/>
        </p:nvSpPr>
        <p:spPr>
          <a:xfrm rot="10800000" flipH="1">
            <a:off x="318731" y="127382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0" name="Google Shape;720;p34"/>
          <p:cNvSpPr/>
          <p:nvPr/>
        </p:nvSpPr>
        <p:spPr>
          <a:xfrm rot="10800000">
            <a:off x="11636904" y="173249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1" name="Google Shape;721;p34"/>
          <p:cNvSpPr/>
          <p:nvPr/>
        </p:nvSpPr>
        <p:spPr>
          <a:xfrm rot="10800000" flipH="1">
            <a:off x="10901507" y="1115899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34"/>
          <p:cNvSpPr/>
          <p:nvPr/>
        </p:nvSpPr>
        <p:spPr>
          <a:xfrm rot="10800000">
            <a:off x="845741" y="555516"/>
            <a:ext cx="205115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34"/>
          <p:cNvSpPr/>
          <p:nvPr/>
        </p:nvSpPr>
        <p:spPr>
          <a:xfrm rot="10800000">
            <a:off x="11522560" y="2419695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34"/>
          <p:cNvSpPr/>
          <p:nvPr/>
        </p:nvSpPr>
        <p:spPr>
          <a:xfrm rot="10800000">
            <a:off x="1680660" y="714295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34"/>
          <p:cNvGrpSpPr/>
          <p:nvPr/>
        </p:nvGrpSpPr>
        <p:grpSpPr>
          <a:xfrm>
            <a:off x="11230587" y="4580816"/>
            <a:ext cx="372548" cy="803369"/>
            <a:chOff x="-1118986" y="3729104"/>
            <a:chExt cx="251926" cy="543306"/>
          </a:xfrm>
        </p:grpSpPr>
        <p:sp>
          <p:nvSpPr>
            <p:cNvPr id="726" name="Google Shape;726;p34"/>
            <p:cNvSpPr/>
            <p:nvPr/>
          </p:nvSpPr>
          <p:spPr>
            <a:xfrm>
              <a:off x="-1101394" y="4075139"/>
              <a:ext cx="107432" cy="84716"/>
            </a:xfrm>
            <a:custGeom>
              <a:avLst/>
              <a:gdLst/>
              <a:ahLst/>
              <a:cxnLst/>
              <a:rect l="l" t="t" r="r" b="b"/>
              <a:pathLst>
                <a:path w="629" h="496" extrusionOk="0">
                  <a:moveTo>
                    <a:pt x="224" y="73"/>
                  </a:moveTo>
                  <a:cubicBezTo>
                    <a:pt x="296" y="79"/>
                    <a:pt x="369" y="115"/>
                    <a:pt x="411" y="182"/>
                  </a:cubicBezTo>
                  <a:cubicBezTo>
                    <a:pt x="460" y="248"/>
                    <a:pt x="490" y="327"/>
                    <a:pt x="514" y="405"/>
                  </a:cubicBezTo>
                  <a:lnTo>
                    <a:pt x="520" y="417"/>
                  </a:lnTo>
                  <a:cubicBezTo>
                    <a:pt x="507" y="418"/>
                    <a:pt x="494" y="418"/>
                    <a:pt x="482" y="418"/>
                  </a:cubicBezTo>
                  <a:cubicBezTo>
                    <a:pt x="393" y="418"/>
                    <a:pt x="309" y="400"/>
                    <a:pt x="230" y="363"/>
                  </a:cubicBezTo>
                  <a:cubicBezTo>
                    <a:pt x="157" y="327"/>
                    <a:pt x="73" y="266"/>
                    <a:pt x="79" y="188"/>
                  </a:cubicBezTo>
                  <a:cubicBezTo>
                    <a:pt x="91" y="121"/>
                    <a:pt x="151" y="73"/>
                    <a:pt x="218" y="73"/>
                  </a:cubicBezTo>
                  <a:close/>
                  <a:moveTo>
                    <a:pt x="207" y="0"/>
                  </a:moveTo>
                  <a:cubicBezTo>
                    <a:pt x="103" y="0"/>
                    <a:pt x="18" y="83"/>
                    <a:pt x="6" y="188"/>
                  </a:cubicBezTo>
                  <a:cubicBezTo>
                    <a:pt x="0" y="278"/>
                    <a:pt x="73" y="375"/>
                    <a:pt x="200" y="429"/>
                  </a:cubicBezTo>
                  <a:cubicBezTo>
                    <a:pt x="296" y="472"/>
                    <a:pt x="405" y="496"/>
                    <a:pt x="514" y="496"/>
                  </a:cubicBezTo>
                  <a:cubicBezTo>
                    <a:pt x="526" y="496"/>
                    <a:pt x="541" y="493"/>
                    <a:pt x="555" y="493"/>
                  </a:cubicBezTo>
                  <a:cubicBezTo>
                    <a:pt x="562" y="493"/>
                    <a:pt x="568" y="494"/>
                    <a:pt x="574" y="496"/>
                  </a:cubicBezTo>
                  <a:lnTo>
                    <a:pt x="629" y="490"/>
                  </a:lnTo>
                  <a:lnTo>
                    <a:pt x="605" y="441"/>
                  </a:lnTo>
                  <a:cubicBezTo>
                    <a:pt x="599" y="423"/>
                    <a:pt x="592" y="399"/>
                    <a:pt x="586" y="381"/>
                  </a:cubicBezTo>
                  <a:cubicBezTo>
                    <a:pt x="556" y="296"/>
                    <a:pt x="520" y="212"/>
                    <a:pt x="466" y="139"/>
                  </a:cubicBezTo>
                  <a:cubicBezTo>
                    <a:pt x="411" y="55"/>
                    <a:pt x="321" y="6"/>
                    <a:pt x="218" y="0"/>
                  </a:cubicBezTo>
                  <a:cubicBezTo>
                    <a:pt x="214" y="0"/>
                    <a:pt x="211" y="0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-1008481" y="3935769"/>
              <a:ext cx="29036" cy="336642"/>
            </a:xfrm>
            <a:custGeom>
              <a:avLst/>
              <a:gdLst/>
              <a:ahLst/>
              <a:cxnLst/>
              <a:rect l="l" t="t" r="r" b="b"/>
              <a:pathLst>
                <a:path w="170" h="1971" extrusionOk="0">
                  <a:moveTo>
                    <a:pt x="91" y="1"/>
                  </a:moveTo>
                  <a:lnTo>
                    <a:pt x="0" y="1970"/>
                  </a:lnTo>
                  <a:lnTo>
                    <a:pt x="73" y="1970"/>
                  </a:lnTo>
                  <a:lnTo>
                    <a:pt x="169" y="7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-991059" y="3962925"/>
              <a:ext cx="107602" cy="87619"/>
            </a:xfrm>
            <a:custGeom>
              <a:avLst/>
              <a:gdLst/>
              <a:ahLst/>
              <a:cxnLst/>
              <a:rect l="l" t="t" r="r" b="b"/>
              <a:pathLst>
                <a:path w="630" h="513" extrusionOk="0">
                  <a:moveTo>
                    <a:pt x="418" y="77"/>
                  </a:moveTo>
                  <a:cubicBezTo>
                    <a:pt x="430" y="77"/>
                    <a:pt x="442" y="77"/>
                    <a:pt x="454" y="83"/>
                  </a:cubicBezTo>
                  <a:cubicBezTo>
                    <a:pt x="514" y="114"/>
                    <a:pt x="545" y="186"/>
                    <a:pt x="521" y="253"/>
                  </a:cubicBezTo>
                  <a:cubicBezTo>
                    <a:pt x="490" y="325"/>
                    <a:pt x="430" y="373"/>
                    <a:pt x="357" y="398"/>
                  </a:cubicBezTo>
                  <a:cubicBezTo>
                    <a:pt x="279" y="416"/>
                    <a:pt x="194" y="428"/>
                    <a:pt x="116" y="428"/>
                  </a:cubicBezTo>
                  <a:lnTo>
                    <a:pt x="98" y="428"/>
                  </a:lnTo>
                  <a:cubicBezTo>
                    <a:pt x="128" y="331"/>
                    <a:pt x="182" y="240"/>
                    <a:pt x="249" y="168"/>
                  </a:cubicBezTo>
                  <a:cubicBezTo>
                    <a:pt x="291" y="120"/>
                    <a:pt x="351" y="83"/>
                    <a:pt x="418" y="77"/>
                  </a:cubicBezTo>
                  <a:close/>
                  <a:moveTo>
                    <a:pt x="420" y="1"/>
                  </a:moveTo>
                  <a:cubicBezTo>
                    <a:pt x="345" y="1"/>
                    <a:pt x="264" y="40"/>
                    <a:pt x="194" y="120"/>
                  </a:cubicBezTo>
                  <a:cubicBezTo>
                    <a:pt x="104" y="216"/>
                    <a:pt x="43" y="331"/>
                    <a:pt x="13" y="458"/>
                  </a:cubicBezTo>
                  <a:lnTo>
                    <a:pt x="1" y="512"/>
                  </a:lnTo>
                  <a:lnTo>
                    <a:pt x="55" y="500"/>
                  </a:lnTo>
                  <a:lnTo>
                    <a:pt x="116" y="500"/>
                  </a:lnTo>
                  <a:cubicBezTo>
                    <a:pt x="131" y="501"/>
                    <a:pt x="147" y="502"/>
                    <a:pt x="162" y="502"/>
                  </a:cubicBezTo>
                  <a:cubicBezTo>
                    <a:pt x="237" y="502"/>
                    <a:pt x="311" y="490"/>
                    <a:pt x="382" y="470"/>
                  </a:cubicBezTo>
                  <a:cubicBezTo>
                    <a:pt x="478" y="440"/>
                    <a:pt x="557" y="367"/>
                    <a:pt x="593" y="277"/>
                  </a:cubicBezTo>
                  <a:cubicBezTo>
                    <a:pt x="629" y="174"/>
                    <a:pt x="587" y="59"/>
                    <a:pt x="484" y="11"/>
                  </a:cubicBezTo>
                  <a:cubicBezTo>
                    <a:pt x="464" y="4"/>
                    <a:pt x="442" y="1"/>
                    <a:pt x="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-1118986" y="3729104"/>
              <a:ext cx="251926" cy="238775"/>
            </a:xfrm>
            <a:custGeom>
              <a:avLst/>
              <a:gdLst/>
              <a:ahLst/>
              <a:cxnLst/>
              <a:rect l="l" t="t" r="r" b="b"/>
              <a:pathLst>
                <a:path w="1475" h="1398" extrusionOk="0">
                  <a:moveTo>
                    <a:pt x="807" y="77"/>
                  </a:moveTo>
                  <a:cubicBezTo>
                    <a:pt x="991" y="77"/>
                    <a:pt x="1130" y="276"/>
                    <a:pt x="1046" y="455"/>
                  </a:cubicBezTo>
                  <a:lnTo>
                    <a:pt x="1004" y="534"/>
                  </a:lnTo>
                  <a:lnTo>
                    <a:pt x="1088" y="504"/>
                  </a:lnTo>
                  <a:cubicBezTo>
                    <a:pt x="1120" y="489"/>
                    <a:pt x="1153" y="482"/>
                    <a:pt x="1186" y="482"/>
                  </a:cubicBezTo>
                  <a:cubicBezTo>
                    <a:pt x="1221" y="482"/>
                    <a:pt x="1256" y="491"/>
                    <a:pt x="1288" y="510"/>
                  </a:cubicBezTo>
                  <a:cubicBezTo>
                    <a:pt x="1354" y="546"/>
                    <a:pt x="1396" y="625"/>
                    <a:pt x="1378" y="703"/>
                  </a:cubicBezTo>
                  <a:cubicBezTo>
                    <a:pt x="1372" y="739"/>
                    <a:pt x="1342" y="776"/>
                    <a:pt x="1312" y="794"/>
                  </a:cubicBezTo>
                  <a:cubicBezTo>
                    <a:pt x="1293" y="801"/>
                    <a:pt x="1272" y="806"/>
                    <a:pt x="1252" y="806"/>
                  </a:cubicBezTo>
                  <a:cubicBezTo>
                    <a:pt x="1239" y="806"/>
                    <a:pt x="1227" y="804"/>
                    <a:pt x="1215" y="800"/>
                  </a:cubicBezTo>
                  <a:lnTo>
                    <a:pt x="1185" y="866"/>
                  </a:lnTo>
                  <a:cubicBezTo>
                    <a:pt x="1215" y="884"/>
                    <a:pt x="1306" y="927"/>
                    <a:pt x="1251" y="1138"/>
                  </a:cubicBezTo>
                  <a:cubicBezTo>
                    <a:pt x="1216" y="1243"/>
                    <a:pt x="1120" y="1320"/>
                    <a:pt x="1010" y="1320"/>
                  </a:cubicBezTo>
                  <a:cubicBezTo>
                    <a:pt x="1006" y="1320"/>
                    <a:pt x="1002" y="1320"/>
                    <a:pt x="998" y="1319"/>
                  </a:cubicBezTo>
                  <a:cubicBezTo>
                    <a:pt x="865" y="1313"/>
                    <a:pt x="786" y="1265"/>
                    <a:pt x="774" y="1174"/>
                  </a:cubicBezTo>
                  <a:lnTo>
                    <a:pt x="762" y="1090"/>
                  </a:lnTo>
                  <a:lnTo>
                    <a:pt x="708" y="1156"/>
                  </a:lnTo>
                  <a:cubicBezTo>
                    <a:pt x="658" y="1213"/>
                    <a:pt x="587" y="1244"/>
                    <a:pt x="516" y="1244"/>
                  </a:cubicBezTo>
                  <a:cubicBezTo>
                    <a:pt x="474" y="1244"/>
                    <a:pt x="432" y="1233"/>
                    <a:pt x="393" y="1211"/>
                  </a:cubicBezTo>
                  <a:cubicBezTo>
                    <a:pt x="297" y="1144"/>
                    <a:pt x="309" y="1023"/>
                    <a:pt x="357" y="927"/>
                  </a:cubicBezTo>
                  <a:lnTo>
                    <a:pt x="399" y="854"/>
                  </a:lnTo>
                  <a:lnTo>
                    <a:pt x="315" y="872"/>
                  </a:lnTo>
                  <a:cubicBezTo>
                    <a:pt x="300" y="876"/>
                    <a:pt x="284" y="878"/>
                    <a:pt x="269" y="878"/>
                  </a:cubicBezTo>
                  <a:cubicBezTo>
                    <a:pt x="237" y="878"/>
                    <a:pt x="207" y="869"/>
                    <a:pt x="182" y="848"/>
                  </a:cubicBezTo>
                  <a:cubicBezTo>
                    <a:pt x="134" y="824"/>
                    <a:pt x="103" y="776"/>
                    <a:pt x="91" y="721"/>
                  </a:cubicBezTo>
                  <a:cubicBezTo>
                    <a:pt x="79" y="612"/>
                    <a:pt x="140" y="510"/>
                    <a:pt x="242" y="473"/>
                  </a:cubicBezTo>
                  <a:cubicBezTo>
                    <a:pt x="257" y="467"/>
                    <a:pt x="274" y="464"/>
                    <a:pt x="293" y="464"/>
                  </a:cubicBezTo>
                  <a:cubicBezTo>
                    <a:pt x="382" y="464"/>
                    <a:pt x="507" y="528"/>
                    <a:pt x="587" y="588"/>
                  </a:cubicBezTo>
                  <a:cubicBezTo>
                    <a:pt x="593" y="600"/>
                    <a:pt x="605" y="606"/>
                    <a:pt x="617" y="612"/>
                  </a:cubicBezTo>
                  <a:lnTo>
                    <a:pt x="659" y="558"/>
                  </a:lnTo>
                  <a:cubicBezTo>
                    <a:pt x="653" y="546"/>
                    <a:pt x="641" y="540"/>
                    <a:pt x="635" y="534"/>
                  </a:cubicBezTo>
                  <a:cubicBezTo>
                    <a:pt x="472" y="389"/>
                    <a:pt x="550" y="123"/>
                    <a:pt x="762" y="81"/>
                  </a:cubicBezTo>
                  <a:cubicBezTo>
                    <a:pt x="777" y="78"/>
                    <a:pt x="792" y="77"/>
                    <a:pt x="807" y="77"/>
                  </a:cubicBezTo>
                  <a:close/>
                  <a:moveTo>
                    <a:pt x="803" y="1"/>
                  </a:moveTo>
                  <a:cubicBezTo>
                    <a:pt x="700" y="1"/>
                    <a:pt x="595" y="49"/>
                    <a:pt x="526" y="159"/>
                  </a:cubicBezTo>
                  <a:cubicBezTo>
                    <a:pt x="472" y="250"/>
                    <a:pt x="460" y="353"/>
                    <a:pt x="496" y="449"/>
                  </a:cubicBezTo>
                  <a:cubicBezTo>
                    <a:pt x="436" y="410"/>
                    <a:pt x="369" y="393"/>
                    <a:pt x="300" y="393"/>
                  </a:cubicBezTo>
                  <a:cubicBezTo>
                    <a:pt x="273" y="393"/>
                    <a:pt x="246" y="396"/>
                    <a:pt x="218" y="401"/>
                  </a:cubicBezTo>
                  <a:cubicBezTo>
                    <a:pt x="79" y="455"/>
                    <a:pt x="1" y="594"/>
                    <a:pt x="19" y="739"/>
                  </a:cubicBezTo>
                  <a:cubicBezTo>
                    <a:pt x="31" y="812"/>
                    <a:pt x="79" y="872"/>
                    <a:pt x="140" y="915"/>
                  </a:cubicBezTo>
                  <a:cubicBezTo>
                    <a:pt x="182" y="939"/>
                    <a:pt x="224" y="951"/>
                    <a:pt x="266" y="957"/>
                  </a:cubicBezTo>
                  <a:cubicBezTo>
                    <a:pt x="224" y="1090"/>
                    <a:pt x="254" y="1211"/>
                    <a:pt x="357" y="1277"/>
                  </a:cubicBezTo>
                  <a:cubicBezTo>
                    <a:pt x="405" y="1306"/>
                    <a:pt x="459" y="1320"/>
                    <a:pt x="515" y="1320"/>
                  </a:cubicBezTo>
                  <a:cubicBezTo>
                    <a:pt x="586" y="1320"/>
                    <a:pt x="659" y="1297"/>
                    <a:pt x="720" y="1253"/>
                  </a:cubicBezTo>
                  <a:cubicBezTo>
                    <a:pt x="750" y="1319"/>
                    <a:pt x="828" y="1386"/>
                    <a:pt x="998" y="1398"/>
                  </a:cubicBezTo>
                  <a:lnTo>
                    <a:pt x="1016" y="1398"/>
                  </a:lnTo>
                  <a:cubicBezTo>
                    <a:pt x="1161" y="1392"/>
                    <a:pt x="1282" y="1295"/>
                    <a:pt x="1324" y="1156"/>
                  </a:cubicBezTo>
                  <a:cubicBezTo>
                    <a:pt x="1360" y="1066"/>
                    <a:pt x="1354" y="963"/>
                    <a:pt x="1306" y="878"/>
                  </a:cubicBezTo>
                  <a:cubicBezTo>
                    <a:pt x="1318" y="872"/>
                    <a:pt x="1330" y="866"/>
                    <a:pt x="1348" y="860"/>
                  </a:cubicBezTo>
                  <a:cubicBezTo>
                    <a:pt x="1402" y="830"/>
                    <a:pt x="1439" y="782"/>
                    <a:pt x="1457" y="721"/>
                  </a:cubicBezTo>
                  <a:cubicBezTo>
                    <a:pt x="1475" y="612"/>
                    <a:pt x="1427" y="498"/>
                    <a:pt x="1324" y="443"/>
                  </a:cubicBezTo>
                  <a:cubicBezTo>
                    <a:pt x="1286" y="418"/>
                    <a:pt x="1242" y="407"/>
                    <a:pt x="1197" y="407"/>
                  </a:cubicBezTo>
                  <a:cubicBezTo>
                    <a:pt x="1177" y="407"/>
                    <a:pt x="1157" y="409"/>
                    <a:pt x="1137" y="413"/>
                  </a:cubicBezTo>
                  <a:cubicBezTo>
                    <a:pt x="1192" y="172"/>
                    <a:pt x="999" y="1"/>
                    <a:pt x="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0" name="Google Shape;730;p34"/>
          <p:cNvSpPr/>
          <p:nvPr/>
        </p:nvSpPr>
        <p:spPr>
          <a:xfrm rot="10800000" flipH="1">
            <a:off x="739091" y="4159499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34"/>
          <p:cNvSpPr/>
          <p:nvPr/>
        </p:nvSpPr>
        <p:spPr>
          <a:xfrm rot="10800000" flipH="1">
            <a:off x="1979315" y="3755962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34"/>
          <p:cNvSpPr/>
          <p:nvPr/>
        </p:nvSpPr>
        <p:spPr>
          <a:xfrm rot="10800000">
            <a:off x="2374904" y="191419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34"/>
          <p:cNvSpPr/>
          <p:nvPr/>
        </p:nvSpPr>
        <p:spPr>
          <a:xfrm>
            <a:off x="9130635" y="2473655"/>
            <a:ext cx="588748" cy="543101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4" name="Google Shape;734;p34"/>
          <p:cNvGrpSpPr/>
          <p:nvPr/>
        </p:nvGrpSpPr>
        <p:grpSpPr>
          <a:xfrm>
            <a:off x="1050870" y="4580813"/>
            <a:ext cx="423684" cy="396083"/>
            <a:chOff x="2043976" y="3775410"/>
            <a:chExt cx="317763" cy="297062"/>
          </a:xfrm>
        </p:grpSpPr>
        <p:sp>
          <p:nvSpPr>
            <p:cNvPr id="735" name="Google Shape;735;p34"/>
            <p:cNvSpPr/>
            <p:nvPr/>
          </p:nvSpPr>
          <p:spPr>
            <a:xfrm>
              <a:off x="2118531" y="3898297"/>
              <a:ext cx="24166" cy="26480"/>
            </a:xfrm>
            <a:custGeom>
              <a:avLst/>
              <a:gdLst/>
              <a:ahLst/>
              <a:cxnLst/>
              <a:rect l="l" t="t" r="r" b="b"/>
              <a:pathLst>
                <a:path w="188" h="206" extrusionOk="0">
                  <a:moveTo>
                    <a:pt x="97" y="1"/>
                  </a:moveTo>
                  <a:lnTo>
                    <a:pt x="67" y="7"/>
                  </a:lnTo>
                  <a:cubicBezTo>
                    <a:pt x="55" y="7"/>
                    <a:pt x="37" y="19"/>
                    <a:pt x="31" y="31"/>
                  </a:cubicBezTo>
                  <a:lnTo>
                    <a:pt x="13" y="49"/>
                  </a:lnTo>
                  <a:cubicBezTo>
                    <a:pt x="7" y="61"/>
                    <a:pt x="1" y="79"/>
                    <a:pt x="1" y="97"/>
                  </a:cubicBezTo>
                  <a:lnTo>
                    <a:pt x="1" y="109"/>
                  </a:lnTo>
                  <a:cubicBezTo>
                    <a:pt x="1" y="140"/>
                    <a:pt x="13" y="158"/>
                    <a:pt x="31" y="182"/>
                  </a:cubicBezTo>
                  <a:cubicBezTo>
                    <a:pt x="37" y="188"/>
                    <a:pt x="49" y="194"/>
                    <a:pt x="61" y="200"/>
                  </a:cubicBezTo>
                  <a:cubicBezTo>
                    <a:pt x="67" y="206"/>
                    <a:pt x="79" y="206"/>
                    <a:pt x="97" y="206"/>
                  </a:cubicBezTo>
                  <a:lnTo>
                    <a:pt x="121" y="206"/>
                  </a:lnTo>
                  <a:cubicBezTo>
                    <a:pt x="133" y="200"/>
                    <a:pt x="152" y="194"/>
                    <a:pt x="164" y="182"/>
                  </a:cubicBezTo>
                  <a:lnTo>
                    <a:pt x="176" y="164"/>
                  </a:lnTo>
                  <a:cubicBezTo>
                    <a:pt x="182" y="146"/>
                    <a:pt x="188" y="133"/>
                    <a:pt x="188" y="115"/>
                  </a:cubicBezTo>
                  <a:lnTo>
                    <a:pt x="188" y="97"/>
                  </a:lnTo>
                  <a:cubicBezTo>
                    <a:pt x="188" y="85"/>
                    <a:pt x="188" y="67"/>
                    <a:pt x="182" y="61"/>
                  </a:cubicBezTo>
                  <a:cubicBezTo>
                    <a:pt x="176" y="49"/>
                    <a:pt x="170" y="37"/>
                    <a:pt x="164" y="31"/>
                  </a:cubicBezTo>
                  <a:cubicBezTo>
                    <a:pt x="146" y="13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2230364" y="3867961"/>
              <a:ext cx="27380" cy="24295"/>
            </a:xfrm>
            <a:custGeom>
              <a:avLst/>
              <a:gdLst/>
              <a:ahLst/>
              <a:cxnLst/>
              <a:rect l="l" t="t" r="r" b="b"/>
              <a:pathLst>
                <a:path w="213" h="189" extrusionOk="0">
                  <a:moveTo>
                    <a:pt x="97" y="1"/>
                  </a:moveTo>
                  <a:cubicBezTo>
                    <a:pt x="85" y="1"/>
                    <a:pt x="73" y="1"/>
                    <a:pt x="61" y="7"/>
                  </a:cubicBezTo>
                  <a:cubicBezTo>
                    <a:pt x="37" y="19"/>
                    <a:pt x="19" y="37"/>
                    <a:pt x="13" y="61"/>
                  </a:cubicBezTo>
                  <a:cubicBezTo>
                    <a:pt x="7" y="67"/>
                    <a:pt x="1" y="85"/>
                    <a:pt x="7" y="98"/>
                  </a:cubicBezTo>
                  <a:lnTo>
                    <a:pt x="7" y="122"/>
                  </a:lnTo>
                  <a:cubicBezTo>
                    <a:pt x="7" y="134"/>
                    <a:pt x="19" y="152"/>
                    <a:pt x="31" y="164"/>
                  </a:cubicBezTo>
                  <a:lnTo>
                    <a:pt x="49" y="176"/>
                  </a:lnTo>
                  <a:cubicBezTo>
                    <a:pt x="61" y="188"/>
                    <a:pt x="79" y="188"/>
                    <a:pt x="97" y="188"/>
                  </a:cubicBezTo>
                  <a:lnTo>
                    <a:pt x="115" y="188"/>
                  </a:lnTo>
                  <a:cubicBezTo>
                    <a:pt x="128" y="188"/>
                    <a:pt x="140" y="188"/>
                    <a:pt x="152" y="182"/>
                  </a:cubicBezTo>
                  <a:cubicBezTo>
                    <a:pt x="176" y="170"/>
                    <a:pt x="194" y="152"/>
                    <a:pt x="200" y="134"/>
                  </a:cubicBezTo>
                  <a:cubicBezTo>
                    <a:pt x="206" y="122"/>
                    <a:pt x="212" y="110"/>
                    <a:pt x="212" y="98"/>
                  </a:cubicBezTo>
                  <a:lnTo>
                    <a:pt x="212" y="67"/>
                  </a:lnTo>
                  <a:cubicBezTo>
                    <a:pt x="206" y="55"/>
                    <a:pt x="200" y="37"/>
                    <a:pt x="188" y="31"/>
                  </a:cubicBezTo>
                  <a:lnTo>
                    <a:pt x="170" y="13"/>
                  </a:lnTo>
                  <a:cubicBezTo>
                    <a:pt x="152" y="7"/>
                    <a:pt x="134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2142700" y="3928250"/>
              <a:ext cx="111824" cy="53350"/>
            </a:xfrm>
            <a:custGeom>
              <a:avLst/>
              <a:gdLst/>
              <a:ahLst/>
              <a:cxnLst/>
              <a:rect l="l" t="t" r="r" b="b"/>
              <a:pathLst>
                <a:path w="907" h="415" extrusionOk="0">
                  <a:moveTo>
                    <a:pt x="804" y="0"/>
                  </a:moveTo>
                  <a:cubicBezTo>
                    <a:pt x="780" y="0"/>
                    <a:pt x="756" y="9"/>
                    <a:pt x="738" y="27"/>
                  </a:cubicBezTo>
                  <a:cubicBezTo>
                    <a:pt x="665" y="118"/>
                    <a:pt x="569" y="184"/>
                    <a:pt x="460" y="209"/>
                  </a:cubicBezTo>
                  <a:cubicBezTo>
                    <a:pt x="442" y="215"/>
                    <a:pt x="430" y="215"/>
                    <a:pt x="411" y="221"/>
                  </a:cubicBezTo>
                  <a:lnTo>
                    <a:pt x="381" y="221"/>
                  </a:lnTo>
                  <a:cubicBezTo>
                    <a:pt x="366" y="224"/>
                    <a:pt x="353" y="225"/>
                    <a:pt x="339" y="225"/>
                  </a:cubicBezTo>
                  <a:cubicBezTo>
                    <a:pt x="325" y="225"/>
                    <a:pt x="312" y="224"/>
                    <a:pt x="297" y="221"/>
                  </a:cubicBezTo>
                  <a:cubicBezTo>
                    <a:pt x="236" y="221"/>
                    <a:pt x="182" y="209"/>
                    <a:pt x="128" y="184"/>
                  </a:cubicBezTo>
                  <a:cubicBezTo>
                    <a:pt x="120" y="183"/>
                    <a:pt x="113" y="182"/>
                    <a:pt x="106" y="182"/>
                  </a:cubicBezTo>
                  <a:cubicBezTo>
                    <a:pt x="64" y="182"/>
                    <a:pt x="23" y="210"/>
                    <a:pt x="13" y="251"/>
                  </a:cubicBezTo>
                  <a:cubicBezTo>
                    <a:pt x="1" y="299"/>
                    <a:pt x="25" y="354"/>
                    <a:pt x="73" y="366"/>
                  </a:cubicBezTo>
                  <a:lnTo>
                    <a:pt x="79" y="372"/>
                  </a:lnTo>
                  <a:cubicBezTo>
                    <a:pt x="158" y="401"/>
                    <a:pt x="240" y="415"/>
                    <a:pt x="322" y="415"/>
                  </a:cubicBezTo>
                  <a:cubicBezTo>
                    <a:pt x="528" y="415"/>
                    <a:pt x="732" y="325"/>
                    <a:pt x="871" y="160"/>
                  </a:cubicBezTo>
                  <a:cubicBezTo>
                    <a:pt x="907" y="124"/>
                    <a:pt x="907" y="64"/>
                    <a:pt x="871" y="27"/>
                  </a:cubicBezTo>
                  <a:cubicBezTo>
                    <a:pt x="853" y="9"/>
                    <a:pt x="828" y="0"/>
                    <a:pt x="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2043976" y="3775410"/>
              <a:ext cx="317763" cy="297062"/>
            </a:xfrm>
            <a:custGeom>
              <a:avLst/>
              <a:gdLst/>
              <a:ahLst/>
              <a:cxnLst/>
              <a:rect l="l" t="t" r="r" b="b"/>
              <a:pathLst>
                <a:path w="2472" h="2311" extrusionOk="0">
                  <a:moveTo>
                    <a:pt x="886" y="1"/>
                  </a:moveTo>
                  <a:cubicBezTo>
                    <a:pt x="871" y="1"/>
                    <a:pt x="856" y="5"/>
                    <a:pt x="840" y="14"/>
                  </a:cubicBezTo>
                  <a:lnTo>
                    <a:pt x="840" y="20"/>
                  </a:lnTo>
                  <a:cubicBezTo>
                    <a:pt x="442" y="280"/>
                    <a:pt x="97" y="673"/>
                    <a:pt x="49" y="1156"/>
                  </a:cubicBezTo>
                  <a:cubicBezTo>
                    <a:pt x="1" y="1603"/>
                    <a:pt x="224" y="2056"/>
                    <a:pt x="653" y="2225"/>
                  </a:cubicBezTo>
                  <a:cubicBezTo>
                    <a:pt x="794" y="2283"/>
                    <a:pt x="944" y="2310"/>
                    <a:pt x="1095" y="2310"/>
                  </a:cubicBezTo>
                  <a:cubicBezTo>
                    <a:pt x="1416" y="2310"/>
                    <a:pt x="1740" y="2187"/>
                    <a:pt x="1982" y="1978"/>
                  </a:cubicBezTo>
                  <a:cubicBezTo>
                    <a:pt x="2339" y="1670"/>
                    <a:pt x="2472" y="1168"/>
                    <a:pt x="2309" y="721"/>
                  </a:cubicBezTo>
                  <a:cubicBezTo>
                    <a:pt x="2162" y="351"/>
                    <a:pt x="1787" y="100"/>
                    <a:pt x="1402" y="100"/>
                  </a:cubicBezTo>
                  <a:cubicBezTo>
                    <a:pt x="1297" y="100"/>
                    <a:pt x="1191" y="119"/>
                    <a:pt x="1088" y="159"/>
                  </a:cubicBezTo>
                  <a:cubicBezTo>
                    <a:pt x="986" y="196"/>
                    <a:pt x="1013" y="348"/>
                    <a:pt x="1100" y="348"/>
                  </a:cubicBezTo>
                  <a:cubicBezTo>
                    <a:pt x="1111" y="348"/>
                    <a:pt x="1123" y="346"/>
                    <a:pt x="1136" y="340"/>
                  </a:cubicBezTo>
                  <a:cubicBezTo>
                    <a:pt x="1225" y="309"/>
                    <a:pt x="1315" y="294"/>
                    <a:pt x="1404" y="294"/>
                  </a:cubicBezTo>
                  <a:cubicBezTo>
                    <a:pt x="1675" y="294"/>
                    <a:pt x="1934" y="433"/>
                    <a:pt x="2079" y="679"/>
                  </a:cubicBezTo>
                  <a:cubicBezTo>
                    <a:pt x="2266" y="1035"/>
                    <a:pt x="2206" y="1476"/>
                    <a:pt x="1928" y="1766"/>
                  </a:cubicBezTo>
                  <a:cubicBezTo>
                    <a:pt x="1710" y="1994"/>
                    <a:pt x="1409" y="2121"/>
                    <a:pt x="1100" y="2121"/>
                  </a:cubicBezTo>
                  <a:cubicBezTo>
                    <a:pt x="1015" y="2121"/>
                    <a:pt x="930" y="2112"/>
                    <a:pt x="846" y="2092"/>
                  </a:cubicBezTo>
                  <a:cubicBezTo>
                    <a:pt x="454" y="1996"/>
                    <a:pt x="230" y="1657"/>
                    <a:pt x="230" y="1265"/>
                  </a:cubicBezTo>
                  <a:cubicBezTo>
                    <a:pt x="236" y="799"/>
                    <a:pt x="562" y="419"/>
                    <a:pt x="937" y="183"/>
                  </a:cubicBezTo>
                  <a:cubicBezTo>
                    <a:pt x="1024" y="127"/>
                    <a:pt x="968" y="1"/>
                    <a:pt x="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220908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35"/>
          <p:cNvSpPr txBox="1">
            <a:spLocks noGrp="1"/>
          </p:cNvSpPr>
          <p:nvPr>
            <p:ph type="body" idx="1"/>
          </p:nvPr>
        </p:nvSpPr>
        <p:spPr>
          <a:xfrm>
            <a:off x="961400" y="2304000"/>
            <a:ext cx="4877200" cy="36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1219140" lvl="1" indent="-4402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>
                <a:solidFill>
                  <a:schemeClr val="dk1"/>
                </a:solidFill>
              </a:defRPr>
            </a:lvl2pPr>
            <a:lvl3pPr marL="1828709" lvl="2" indent="-4402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2438278" lvl="3" indent="-4402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3047848" lvl="4" indent="-4402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3657418" lvl="5" indent="-4402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4266987" lvl="6" indent="-4402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4876557" lvl="7" indent="-4402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5486126" lvl="8" indent="-4402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1" name="Google Shape;741;p35"/>
          <p:cNvSpPr txBox="1">
            <a:spLocks noGrp="1"/>
          </p:cNvSpPr>
          <p:nvPr>
            <p:ph type="body" idx="2"/>
          </p:nvPr>
        </p:nvSpPr>
        <p:spPr>
          <a:xfrm>
            <a:off x="6353467" y="2304000"/>
            <a:ext cx="4877200" cy="36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1219140" lvl="1" indent="-4402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>
                <a:solidFill>
                  <a:schemeClr val="dk1"/>
                </a:solidFill>
              </a:defRPr>
            </a:lvl2pPr>
            <a:lvl3pPr marL="1828709" lvl="2" indent="-4402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2438278" lvl="3" indent="-4402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3047848" lvl="4" indent="-4402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3657418" lvl="5" indent="-4402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4266987" lvl="6" indent="-4402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4876557" lvl="7" indent="-4402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5486126" lvl="8" indent="-4402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2" name="Google Shape;742;p35"/>
          <p:cNvSpPr/>
          <p:nvPr/>
        </p:nvSpPr>
        <p:spPr>
          <a:xfrm>
            <a:off x="-46733" y="6440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3" name="Google Shape;743;p35"/>
          <p:cNvSpPr/>
          <p:nvPr/>
        </p:nvSpPr>
        <p:spPr>
          <a:xfrm rot="10800000" flipH="1">
            <a:off x="-1461433" y="-203100"/>
            <a:ext cx="5369845" cy="3197335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" name="Google Shape;744;p35"/>
          <p:cNvSpPr/>
          <p:nvPr/>
        </p:nvSpPr>
        <p:spPr>
          <a:xfrm rot="5400000" flipH="1">
            <a:off x="9009167" y="-716982"/>
            <a:ext cx="3230136" cy="4225105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5" name="Google Shape;745;p35"/>
          <p:cNvSpPr/>
          <p:nvPr/>
        </p:nvSpPr>
        <p:spPr>
          <a:xfrm>
            <a:off x="-46733" y="61355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35"/>
          <p:cNvSpPr/>
          <p:nvPr/>
        </p:nvSpPr>
        <p:spPr>
          <a:xfrm>
            <a:off x="-46733" y="6258198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35"/>
          <p:cNvGrpSpPr/>
          <p:nvPr/>
        </p:nvGrpSpPr>
        <p:grpSpPr>
          <a:xfrm>
            <a:off x="169029" y="248061"/>
            <a:ext cx="11853619" cy="3501831"/>
            <a:chOff x="126822" y="19210"/>
            <a:chExt cx="8890214" cy="2626373"/>
          </a:xfrm>
        </p:grpSpPr>
        <p:sp>
          <p:nvSpPr>
            <p:cNvPr id="748" name="Google Shape;748;p35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5"/>
            <p:cNvSpPr/>
            <p:nvPr/>
          </p:nvSpPr>
          <p:spPr>
            <a:xfrm>
              <a:off x="8448423" y="1239533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5"/>
            <p:cNvSpPr/>
            <p:nvPr/>
          </p:nvSpPr>
          <p:spPr>
            <a:xfrm>
              <a:off x="7965678" y="3551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5"/>
            <p:cNvSpPr/>
            <p:nvPr/>
          </p:nvSpPr>
          <p:spPr>
            <a:xfrm>
              <a:off x="7965678" y="13502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5"/>
            <p:cNvSpPr/>
            <p:nvPr/>
          </p:nvSpPr>
          <p:spPr>
            <a:xfrm>
              <a:off x="1535065" y="1248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5"/>
            <p:cNvSpPr/>
            <p:nvPr/>
          </p:nvSpPr>
          <p:spPr>
            <a:xfrm>
              <a:off x="609073" y="17744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5"/>
            <p:cNvSpPr/>
            <p:nvPr/>
          </p:nvSpPr>
          <p:spPr>
            <a:xfrm>
              <a:off x="239101" y="2483267"/>
              <a:ext cx="153836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5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5"/>
            <p:cNvSpPr/>
            <p:nvPr/>
          </p:nvSpPr>
          <p:spPr>
            <a:xfrm flipH="1">
              <a:off x="7064598" y="1921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5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5"/>
            <p:cNvSpPr/>
            <p:nvPr/>
          </p:nvSpPr>
          <p:spPr>
            <a:xfrm>
              <a:off x="289778" y="15474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5"/>
            <p:cNvSpPr/>
            <p:nvPr/>
          </p:nvSpPr>
          <p:spPr>
            <a:xfrm flipH="1">
              <a:off x="1296386" y="66491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5"/>
            <p:cNvSpPr/>
            <p:nvPr/>
          </p:nvSpPr>
          <p:spPr>
            <a:xfrm flipH="1">
              <a:off x="876536" y="10690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5"/>
            <p:cNvSpPr/>
            <p:nvPr/>
          </p:nvSpPr>
          <p:spPr>
            <a:xfrm>
              <a:off x="8166526" y="58761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2" name="Google Shape;762;p35"/>
          <p:cNvSpPr txBox="1">
            <a:spLocks noGrp="1"/>
          </p:cNvSpPr>
          <p:nvPr>
            <p:ph type="subTitle" idx="3"/>
          </p:nvPr>
        </p:nvSpPr>
        <p:spPr>
          <a:xfrm>
            <a:off x="2688400" y="1603333"/>
            <a:ext cx="6815200" cy="6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3" name="Google Shape;763;p35"/>
          <p:cNvSpPr txBox="1">
            <a:spLocks noGrp="1"/>
          </p:cNvSpPr>
          <p:nvPr>
            <p:ph type="title"/>
          </p:nvPr>
        </p:nvSpPr>
        <p:spPr>
          <a:xfrm>
            <a:off x="961400" y="723333"/>
            <a:ext cx="1026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28063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36"/>
          <p:cNvSpPr txBox="1">
            <a:spLocks noGrp="1"/>
          </p:cNvSpPr>
          <p:nvPr>
            <p:ph type="ctrTitle"/>
          </p:nvPr>
        </p:nvSpPr>
        <p:spPr>
          <a:xfrm>
            <a:off x="6394167" y="723333"/>
            <a:ext cx="4298000" cy="9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66" name="Google Shape;766;p36"/>
          <p:cNvSpPr txBox="1">
            <a:spLocks noGrp="1"/>
          </p:cNvSpPr>
          <p:nvPr>
            <p:ph type="subTitle" idx="1"/>
          </p:nvPr>
        </p:nvSpPr>
        <p:spPr>
          <a:xfrm>
            <a:off x="6394167" y="2717351"/>
            <a:ext cx="4298000" cy="9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67" name="Google Shape;767;p36"/>
          <p:cNvSpPr txBox="1">
            <a:spLocks noGrp="1"/>
          </p:cNvSpPr>
          <p:nvPr>
            <p:ph type="subTitle" idx="2"/>
          </p:nvPr>
        </p:nvSpPr>
        <p:spPr>
          <a:xfrm>
            <a:off x="6394167" y="2102451"/>
            <a:ext cx="4298000" cy="454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68" name="Google Shape;768;p36"/>
          <p:cNvSpPr/>
          <p:nvPr/>
        </p:nvSpPr>
        <p:spPr>
          <a:xfrm>
            <a:off x="-46733" y="5932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36"/>
          <p:cNvSpPr/>
          <p:nvPr/>
        </p:nvSpPr>
        <p:spPr>
          <a:xfrm>
            <a:off x="-46733" y="6054998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36"/>
          <p:cNvSpPr/>
          <p:nvPr/>
        </p:nvSpPr>
        <p:spPr>
          <a:xfrm rot="10800000" flipH="1">
            <a:off x="-1101832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36"/>
          <p:cNvSpPr/>
          <p:nvPr/>
        </p:nvSpPr>
        <p:spPr>
          <a:xfrm>
            <a:off x="9884792" y="-79646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36"/>
          <p:cNvSpPr/>
          <p:nvPr/>
        </p:nvSpPr>
        <p:spPr>
          <a:xfrm>
            <a:off x="10882788" y="40834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36"/>
          <p:cNvSpPr/>
          <p:nvPr/>
        </p:nvSpPr>
        <p:spPr>
          <a:xfrm>
            <a:off x="11495866" y="297392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36"/>
          <p:cNvSpPr/>
          <p:nvPr/>
        </p:nvSpPr>
        <p:spPr>
          <a:xfrm>
            <a:off x="5081317" y="2993724"/>
            <a:ext cx="205115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36"/>
          <p:cNvSpPr/>
          <p:nvPr/>
        </p:nvSpPr>
        <p:spPr>
          <a:xfrm>
            <a:off x="729398" y="4553450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36"/>
          <p:cNvSpPr/>
          <p:nvPr/>
        </p:nvSpPr>
        <p:spPr>
          <a:xfrm>
            <a:off x="5720220" y="334790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36"/>
          <p:cNvSpPr/>
          <p:nvPr/>
        </p:nvSpPr>
        <p:spPr>
          <a:xfrm>
            <a:off x="1874263" y="644366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8" name="Google Shape;778;p36"/>
          <p:cNvSpPr/>
          <p:nvPr/>
        </p:nvSpPr>
        <p:spPr>
          <a:xfrm>
            <a:off x="8594647" y="4009304"/>
            <a:ext cx="39700" cy="39840"/>
          </a:xfrm>
          <a:custGeom>
            <a:avLst/>
            <a:gdLst/>
            <a:ahLst/>
            <a:cxnLst/>
            <a:rect l="l" t="t" r="r" b="b"/>
            <a:pathLst>
              <a:path w="1144" h="1148" extrusionOk="0">
                <a:moveTo>
                  <a:pt x="574" y="1"/>
                </a:moveTo>
                <a:cubicBezTo>
                  <a:pt x="257" y="1"/>
                  <a:pt x="0" y="258"/>
                  <a:pt x="0" y="575"/>
                </a:cubicBezTo>
                <a:cubicBezTo>
                  <a:pt x="0" y="891"/>
                  <a:pt x="257" y="1148"/>
                  <a:pt x="574" y="1148"/>
                </a:cubicBezTo>
                <a:cubicBezTo>
                  <a:pt x="891" y="1148"/>
                  <a:pt x="1144" y="891"/>
                  <a:pt x="1144" y="575"/>
                </a:cubicBezTo>
                <a:cubicBezTo>
                  <a:pt x="1144" y="258"/>
                  <a:pt x="891" y="1"/>
                  <a:pt x="5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9" name="Google Shape;779;p36"/>
          <p:cNvSpPr txBox="1"/>
          <p:nvPr/>
        </p:nvSpPr>
        <p:spPr>
          <a:xfrm>
            <a:off x="5974967" y="4515033"/>
            <a:ext cx="5136400" cy="8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rPr>
              <a:t>CREDITS: This presentation template was created by </a:t>
            </a:r>
            <a:r>
              <a:rPr lang="en" sz="1600" b="1">
                <a:solidFill>
                  <a:schemeClr val="accent2"/>
                </a:solidFill>
                <a:uFill>
                  <a:noFill/>
                </a:uFill>
                <a:latin typeface="Allerta"/>
                <a:ea typeface="Allerta"/>
                <a:cs typeface="Allerta"/>
                <a:sym typeface="Allert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rPr>
              <a:t>, including icons by </a:t>
            </a:r>
            <a:r>
              <a:rPr lang="en" sz="1600" b="1">
                <a:solidFill>
                  <a:schemeClr val="accent2"/>
                </a:solidFill>
                <a:uFill>
                  <a:noFill/>
                </a:uFill>
                <a:latin typeface="Allerta"/>
                <a:ea typeface="Allerta"/>
                <a:cs typeface="Allerta"/>
                <a:sym typeface="Allert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rPr>
              <a:t>, and infographics &amp; images by </a:t>
            </a:r>
            <a:r>
              <a:rPr lang="en" sz="1600" b="1">
                <a:solidFill>
                  <a:schemeClr val="accent2"/>
                </a:solidFill>
                <a:uFill>
                  <a:noFill/>
                </a:uFill>
                <a:latin typeface="Allerta"/>
                <a:ea typeface="Allerta"/>
                <a:cs typeface="Allerta"/>
                <a:sym typeface="Allert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u="sng">
              <a:solidFill>
                <a:schemeClr val="accent2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sp>
        <p:nvSpPr>
          <p:cNvPr id="780" name="Google Shape;780;p36"/>
          <p:cNvSpPr/>
          <p:nvPr/>
        </p:nvSpPr>
        <p:spPr>
          <a:xfrm rot="9614910">
            <a:off x="-387924" y="2127679"/>
            <a:ext cx="1248371" cy="897944"/>
          </a:xfrm>
          <a:custGeom>
            <a:avLst/>
            <a:gdLst/>
            <a:ahLst/>
            <a:cxnLst/>
            <a:rect l="l" t="t" r="r" b="b"/>
            <a:pathLst>
              <a:path w="9501" h="6834" extrusionOk="0">
                <a:moveTo>
                  <a:pt x="8553" y="1358"/>
                </a:moveTo>
                <a:cubicBezTo>
                  <a:pt x="8564" y="1460"/>
                  <a:pt x="8561" y="1563"/>
                  <a:pt x="8545" y="1664"/>
                </a:cubicBezTo>
                <a:cubicBezTo>
                  <a:pt x="8502" y="1911"/>
                  <a:pt x="8375" y="2135"/>
                  <a:pt x="8188" y="2298"/>
                </a:cubicBezTo>
                <a:cubicBezTo>
                  <a:pt x="8116" y="2370"/>
                  <a:pt x="8019" y="2425"/>
                  <a:pt x="7922" y="2449"/>
                </a:cubicBezTo>
                <a:cubicBezTo>
                  <a:pt x="7908" y="2451"/>
                  <a:pt x="7893" y="2452"/>
                  <a:pt x="7878" y="2452"/>
                </a:cubicBezTo>
                <a:cubicBezTo>
                  <a:pt x="7809" y="2452"/>
                  <a:pt x="7742" y="2430"/>
                  <a:pt x="7687" y="2395"/>
                </a:cubicBezTo>
                <a:cubicBezTo>
                  <a:pt x="7542" y="2304"/>
                  <a:pt x="7475" y="2141"/>
                  <a:pt x="7505" y="1972"/>
                </a:cubicBezTo>
                <a:cubicBezTo>
                  <a:pt x="7536" y="1881"/>
                  <a:pt x="7596" y="1796"/>
                  <a:pt x="7681" y="1742"/>
                </a:cubicBezTo>
                <a:cubicBezTo>
                  <a:pt x="7777" y="1664"/>
                  <a:pt x="7886" y="1597"/>
                  <a:pt x="8001" y="1543"/>
                </a:cubicBezTo>
                <a:cubicBezTo>
                  <a:pt x="8173" y="1454"/>
                  <a:pt x="8360" y="1391"/>
                  <a:pt x="8553" y="1358"/>
                </a:cubicBezTo>
                <a:close/>
                <a:moveTo>
                  <a:pt x="4705" y="1970"/>
                </a:moveTo>
                <a:cubicBezTo>
                  <a:pt x="4865" y="1973"/>
                  <a:pt x="5024" y="1998"/>
                  <a:pt x="5179" y="2050"/>
                </a:cubicBezTo>
                <a:cubicBezTo>
                  <a:pt x="5596" y="2183"/>
                  <a:pt x="5977" y="2522"/>
                  <a:pt x="6049" y="2963"/>
                </a:cubicBezTo>
                <a:cubicBezTo>
                  <a:pt x="6122" y="3410"/>
                  <a:pt x="5832" y="3905"/>
                  <a:pt x="5348" y="3954"/>
                </a:cubicBezTo>
                <a:cubicBezTo>
                  <a:pt x="5324" y="3956"/>
                  <a:pt x="5301" y="3957"/>
                  <a:pt x="5278" y="3957"/>
                </a:cubicBezTo>
                <a:cubicBezTo>
                  <a:pt x="4838" y="3957"/>
                  <a:pt x="4536" y="3533"/>
                  <a:pt x="4484" y="3120"/>
                </a:cubicBezTo>
                <a:cubicBezTo>
                  <a:pt x="4460" y="2824"/>
                  <a:pt x="4502" y="2522"/>
                  <a:pt x="4605" y="2238"/>
                </a:cubicBezTo>
                <a:cubicBezTo>
                  <a:pt x="4636" y="2148"/>
                  <a:pt x="4669" y="2059"/>
                  <a:pt x="4705" y="1970"/>
                </a:cubicBezTo>
                <a:close/>
                <a:moveTo>
                  <a:pt x="2552" y="3268"/>
                </a:moveTo>
                <a:cubicBezTo>
                  <a:pt x="2696" y="3268"/>
                  <a:pt x="2840" y="3286"/>
                  <a:pt x="2980" y="3325"/>
                </a:cubicBezTo>
                <a:cubicBezTo>
                  <a:pt x="3445" y="3464"/>
                  <a:pt x="3826" y="3881"/>
                  <a:pt x="3777" y="4389"/>
                </a:cubicBezTo>
                <a:cubicBezTo>
                  <a:pt x="3759" y="4594"/>
                  <a:pt x="3662" y="4781"/>
                  <a:pt x="3511" y="4920"/>
                </a:cubicBezTo>
                <a:cubicBezTo>
                  <a:pt x="3378" y="5023"/>
                  <a:pt x="3215" y="5077"/>
                  <a:pt x="3052" y="5077"/>
                </a:cubicBezTo>
                <a:cubicBezTo>
                  <a:pt x="3041" y="5078"/>
                  <a:pt x="3031" y="5078"/>
                  <a:pt x="3020" y="5078"/>
                </a:cubicBezTo>
                <a:cubicBezTo>
                  <a:pt x="2670" y="5078"/>
                  <a:pt x="2352" y="4887"/>
                  <a:pt x="2182" y="4582"/>
                </a:cubicBezTo>
                <a:cubicBezTo>
                  <a:pt x="1970" y="4180"/>
                  <a:pt x="2037" y="3680"/>
                  <a:pt x="2250" y="3293"/>
                </a:cubicBezTo>
                <a:lnTo>
                  <a:pt x="2250" y="3293"/>
                </a:lnTo>
                <a:cubicBezTo>
                  <a:pt x="2350" y="3277"/>
                  <a:pt x="2451" y="3268"/>
                  <a:pt x="2552" y="3268"/>
                </a:cubicBezTo>
                <a:close/>
                <a:moveTo>
                  <a:pt x="7027" y="0"/>
                </a:moveTo>
                <a:cubicBezTo>
                  <a:pt x="6955" y="0"/>
                  <a:pt x="6883" y="5"/>
                  <a:pt x="6810" y="14"/>
                </a:cubicBezTo>
                <a:cubicBezTo>
                  <a:pt x="6267" y="86"/>
                  <a:pt x="5759" y="340"/>
                  <a:pt x="5385" y="745"/>
                </a:cubicBezTo>
                <a:cubicBezTo>
                  <a:pt x="5073" y="1082"/>
                  <a:pt x="4824" y="1473"/>
                  <a:pt x="4648" y="1897"/>
                </a:cubicBezTo>
                <a:lnTo>
                  <a:pt x="4648" y="1897"/>
                </a:lnTo>
                <a:cubicBezTo>
                  <a:pt x="4620" y="1897"/>
                  <a:pt x="4591" y="1898"/>
                  <a:pt x="4563" y="1899"/>
                </a:cubicBezTo>
                <a:cubicBezTo>
                  <a:pt x="4255" y="1923"/>
                  <a:pt x="3953" y="1996"/>
                  <a:pt x="3669" y="2111"/>
                </a:cubicBezTo>
                <a:cubicBezTo>
                  <a:pt x="3409" y="2219"/>
                  <a:pt x="3155" y="2346"/>
                  <a:pt x="2913" y="2503"/>
                </a:cubicBezTo>
                <a:cubicBezTo>
                  <a:pt x="2631" y="2693"/>
                  <a:pt x="2374" y="2936"/>
                  <a:pt x="2200" y="3229"/>
                </a:cubicBezTo>
                <a:lnTo>
                  <a:pt x="2200" y="3229"/>
                </a:lnTo>
                <a:cubicBezTo>
                  <a:pt x="1808" y="3301"/>
                  <a:pt x="1442" y="3474"/>
                  <a:pt x="1131" y="3730"/>
                </a:cubicBezTo>
                <a:cubicBezTo>
                  <a:pt x="406" y="4316"/>
                  <a:pt x="1" y="5216"/>
                  <a:pt x="43" y="6153"/>
                </a:cubicBezTo>
                <a:cubicBezTo>
                  <a:pt x="49" y="6370"/>
                  <a:pt x="92" y="6594"/>
                  <a:pt x="164" y="6805"/>
                </a:cubicBezTo>
                <a:cubicBezTo>
                  <a:pt x="169" y="6825"/>
                  <a:pt x="185" y="6834"/>
                  <a:pt x="201" y="6834"/>
                </a:cubicBezTo>
                <a:cubicBezTo>
                  <a:pt x="224" y="6834"/>
                  <a:pt x="247" y="6816"/>
                  <a:pt x="237" y="6787"/>
                </a:cubicBezTo>
                <a:lnTo>
                  <a:pt x="230" y="6787"/>
                </a:lnTo>
                <a:cubicBezTo>
                  <a:pt x="98" y="6376"/>
                  <a:pt x="73" y="5941"/>
                  <a:pt x="152" y="5518"/>
                </a:cubicBezTo>
                <a:cubicBezTo>
                  <a:pt x="230" y="5089"/>
                  <a:pt x="400" y="4685"/>
                  <a:pt x="653" y="4334"/>
                </a:cubicBezTo>
                <a:cubicBezTo>
                  <a:pt x="901" y="3978"/>
                  <a:pt x="1233" y="3694"/>
                  <a:pt x="1620" y="3500"/>
                </a:cubicBezTo>
                <a:cubicBezTo>
                  <a:pt x="1787" y="3417"/>
                  <a:pt x="1968" y="3351"/>
                  <a:pt x="2154" y="3312"/>
                </a:cubicBezTo>
                <a:lnTo>
                  <a:pt x="2154" y="3312"/>
                </a:lnTo>
                <a:cubicBezTo>
                  <a:pt x="2079" y="3454"/>
                  <a:pt x="2024" y="3608"/>
                  <a:pt x="1995" y="3772"/>
                </a:cubicBezTo>
                <a:cubicBezTo>
                  <a:pt x="1922" y="4225"/>
                  <a:pt x="2049" y="4739"/>
                  <a:pt x="2460" y="4993"/>
                </a:cubicBezTo>
                <a:cubicBezTo>
                  <a:pt x="2627" y="5097"/>
                  <a:pt x="2830" y="5158"/>
                  <a:pt x="3030" y="5158"/>
                </a:cubicBezTo>
                <a:cubicBezTo>
                  <a:pt x="3191" y="5158"/>
                  <a:pt x="3350" y="5118"/>
                  <a:pt x="3487" y="5029"/>
                </a:cubicBezTo>
                <a:cubicBezTo>
                  <a:pt x="3886" y="4763"/>
                  <a:pt x="3940" y="4201"/>
                  <a:pt x="3723" y="3808"/>
                </a:cubicBezTo>
                <a:cubicBezTo>
                  <a:pt x="3487" y="3387"/>
                  <a:pt x="3009" y="3195"/>
                  <a:pt x="2545" y="3195"/>
                </a:cubicBezTo>
                <a:cubicBezTo>
                  <a:pt x="2510" y="3195"/>
                  <a:pt x="2476" y="3196"/>
                  <a:pt x="2442" y="3198"/>
                </a:cubicBezTo>
                <a:cubicBezTo>
                  <a:pt x="2393" y="3202"/>
                  <a:pt x="2345" y="3207"/>
                  <a:pt x="2297" y="3214"/>
                </a:cubicBezTo>
                <a:lnTo>
                  <a:pt x="2297" y="3214"/>
                </a:lnTo>
                <a:cubicBezTo>
                  <a:pt x="2307" y="3198"/>
                  <a:pt x="2317" y="3183"/>
                  <a:pt x="2327" y="3168"/>
                </a:cubicBezTo>
                <a:cubicBezTo>
                  <a:pt x="2623" y="2739"/>
                  <a:pt x="3076" y="2455"/>
                  <a:pt x="3542" y="2250"/>
                </a:cubicBezTo>
                <a:cubicBezTo>
                  <a:pt x="3877" y="2098"/>
                  <a:pt x="4250" y="1980"/>
                  <a:pt x="4619" y="1971"/>
                </a:cubicBezTo>
                <a:lnTo>
                  <a:pt x="4619" y="1971"/>
                </a:lnTo>
                <a:cubicBezTo>
                  <a:pt x="4595" y="2033"/>
                  <a:pt x="4572" y="2096"/>
                  <a:pt x="4551" y="2159"/>
                </a:cubicBezTo>
                <a:cubicBezTo>
                  <a:pt x="4369" y="2679"/>
                  <a:pt x="4285" y="3301"/>
                  <a:pt x="4678" y="3748"/>
                </a:cubicBezTo>
                <a:cubicBezTo>
                  <a:pt x="4823" y="3923"/>
                  <a:pt x="5040" y="4026"/>
                  <a:pt x="5270" y="4032"/>
                </a:cubicBezTo>
                <a:cubicBezTo>
                  <a:pt x="5276" y="4032"/>
                  <a:pt x="5283" y="4032"/>
                  <a:pt x="5290" y="4032"/>
                </a:cubicBezTo>
                <a:cubicBezTo>
                  <a:pt x="5524" y="4032"/>
                  <a:pt x="5740" y="3930"/>
                  <a:pt x="5898" y="3754"/>
                </a:cubicBezTo>
                <a:cubicBezTo>
                  <a:pt x="6224" y="3392"/>
                  <a:pt x="6200" y="2842"/>
                  <a:pt x="5904" y="2467"/>
                </a:cubicBezTo>
                <a:cubicBezTo>
                  <a:pt x="5625" y="2102"/>
                  <a:pt x="5185" y="1919"/>
                  <a:pt x="4734" y="1899"/>
                </a:cubicBezTo>
                <a:lnTo>
                  <a:pt x="4734" y="1899"/>
                </a:lnTo>
                <a:cubicBezTo>
                  <a:pt x="4789" y="1768"/>
                  <a:pt x="4851" y="1639"/>
                  <a:pt x="4919" y="1512"/>
                </a:cubicBezTo>
                <a:cubicBezTo>
                  <a:pt x="5167" y="1059"/>
                  <a:pt x="5505" y="648"/>
                  <a:pt x="5946" y="389"/>
                </a:cubicBezTo>
                <a:cubicBezTo>
                  <a:pt x="6276" y="193"/>
                  <a:pt x="6654" y="76"/>
                  <a:pt x="7031" y="76"/>
                </a:cubicBezTo>
                <a:cubicBezTo>
                  <a:pt x="7166" y="76"/>
                  <a:pt x="7300" y="91"/>
                  <a:pt x="7433" y="123"/>
                </a:cubicBezTo>
                <a:cubicBezTo>
                  <a:pt x="7892" y="238"/>
                  <a:pt x="8267" y="564"/>
                  <a:pt x="8454" y="993"/>
                </a:cubicBezTo>
                <a:cubicBezTo>
                  <a:pt x="8496" y="1085"/>
                  <a:pt x="8526" y="1183"/>
                  <a:pt x="8543" y="1281"/>
                </a:cubicBezTo>
                <a:lnTo>
                  <a:pt x="8543" y="1281"/>
                </a:lnTo>
                <a:cubicBezTo>
                  <a:pt x="8325" y="1317"/>
                  <a:pt x="8113" y="1390"/>
                  <a:pt x="7916" y="1500"/>
                </a:cubicBezTo>
                <a:cubicBezTo>
                  <a:pt x="7795" y="1561"/>
                  <a:pt x="7687" y="1639"/>
                  <a:pt x="7584" y="1724"/>
                </a:cubicBezTo>
                <a:cubicBezTo>
                  <a:pt x="7505" y="1784"/>
                  <a:pt x="7451" y="1869"/>
                  <a:pt x="7433" y="1966"/>
                </a:cubicBezTo>
                <a:cubicBezTo>
                  <a:pt x="7397" y="2141"/>
                  <a:pt x="7463" y="2322"/>
                  <a:pt x="7608" y="2431"/>
                </a:cubicBezTo>
                <a:cubicBezTo>
                  <a:pt x="7693" y="2498"/>
                  <a:pt x="7780" y="2527"/>
                  <a:pt x="7866" y="2527"/>
                </a:cubicBezTo>
                <a:cubicBezTo>
                  <a:pt x="8188" y="2527"/>
                  <a:pt x="8490" y="2120"/>
                  <a:pt x="8581" y="1839"/>
                </a:cubicBezTo>
                <a:cubicBezTo>
                  <a:pt x="8633" y="1678"/>
                  <a:pt x="8645" y="1511"/>
                  <a:pt x="8626" y="1347"/>
                </a:cubicBezTo>
                <a:lnTo>
                  <a:pt x="8626" y="1347"/>
                </a:lnTo>
                <a:cubicBezTo>
                  <a:pt x="8659" y="1343"/>
                  <a:pt x="8693" y="1340"/>
                  <a:pt x="8726" y="1337"/>
                </a:cubicBezTo>
                <a:cubicBezTo>
                  <a:pt x="8776" y="1332"/>
                  <a:pt x="8826" y="1330"/>
                  <a:pt x="8875" y="1330"/>
                </a:cubicBezTo>
                <a:cubicBezTo>
                  <a:pt x="9067" y="1330"/>
                  <a:pt x="9257" y="1366"/>
                  <a:pt x="9439" y="1428"/>
                </a:cubicBezTo>
                <a:cubicBezTo>
                  <a:pt x="9444" y="1430"/>
                  <a:pt x="9449" y="1431"/>
                  <a:pt x="9454" y="1431"/>
                </a:cubicBezTo>
                <a:cubicBezTo>
                  <a:pt x="9490" y="1431"/>
                  <a:pt x="9501" y="1371"/>
                  <a:pt x="9463" y="1355"/>
                </a:cubicBezTo>
                <a:cubicBezTo>
                  <a:pt x="9263" y="1290"/>
                  <a:pt x="9056" y="1257"/>
                  <a:pt x="8850" y="1257"/>
                </a:cubicBezTo>
                <a:cubicBezTo>
                  <a:pt x="8772" y="1257"/>
                  <a:pt x="8693" y="1261"/>
                  <a:pt x="8615" y="1271"/>
                </a:cubicBezTo>
                <a:lnTo>
                  <a:pt x="8615" y="1271"/>
                </a:lnTo>
                <a:cubicBezTo>
                  <a:pt x="8565" y="984"/>
                  <a:pt x="8419" y="712"/>
                  <a:pt x="8218" y="503"/>
                </a:cubicBezTo>
                <a:cubicBezTo>
                  <a:pt x="7906" y="176"/>
                  <a:pt x="7473" y="0"/>
                  <a:pt x="702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1" name="Google Shape;781;p36"/>
          <p:cNvGrpSpPr/>
          <p:nvPr/>
        </p:nvGrpSpPr>
        <p:grpSpPr>
          <a:xfrm>
            <a:off x="4915738" y="4754716"/>
            <a:ext cx="372548" cy="803369"/>
            <a:chOff x="-1118986" y="3729104"/>
            <a:chExt cx="251926" cy="543306"/>
          </a:xfrm>
        </p:grpSpPr>
        <p:sp>
          <p:nvSpPr>
            <p:cNvPr id="782" name="Google Shape;782;p36"/>
            <p:cNvSpPr/>
            <p:nvPr/>
          </p:nvSpPr>
          <p:spPr>
            <a:xfrm>
              <a:off x="-1101394" y="4075139"/>
              <a:ext cx="107432" cy="84716"/>
            </a:xfrm>
            <a:custGeom>
              <a:avLst/>
              <a:gdLst/>
              <a:ahLst/>
              <a:cxnLst/>
              <a:rect l="l" t="t" r="r" b="b"/>
              <a:pathLst>
                <a:path w="629" h="496" extrusionOk="0">
                  <a:moveTo>
                    <a:pt x="224" y="73"/>
                  </a:moveTo>
                  <a:cubicBezTo>
                    <a:pt x="296" y="79"/>
                    <a:pt x="369" y="115"/>
                    <a:pt x="411" y="182"/>
                  </a:cubicBezTo>
                  <a:cubicBezTo>
                    <a:pt x="460" y="248"/>
                    <a:pt x="490" y="327"/>
                    <a:pt x="514" y="405"/>
                  </a:cubicBezTo>
                  <a:lnTo>
                    <a:pt x="520" y="417"/>
                  </a:lnTo>
                  <a:cubicBezTo>
                    <a:pt x="507" y="418"/>
                    <a:pt x="494" y="418"/>
                    <a:pt x="482" y="418"/>
                  </a:cubicBezTo>
                  <a:cubicBezTo>
                    <a:pt x="393" y="418"/>
                    <a:pt x="309" y="400"/>
                    <a:pt x="230" y="363"/>
                  </a:cubicBezTo>
                  <a:cubicBezTo>
                    <a:pt x="157" y="327"/>
                    <a:pt x="73" y="266"/>
                    <a:pt x="79" y="188"/>
                  </a:cubicBezTo>
                  <a:cubicBezTo>
                    <a:pt x="91" y="121"/>
                    <a:pt x="151" y="73"/>
                    <a:pt x="218" y="73"/>
                  </a:cubicBezTo>
                  <a:close/>
                  <a:moveTo>
                    <a:pt x="207" y="0"/>
                  </a:moveTo>
                  <a:cubicBezTo>
                    <a:pt x="103" y="0"/>
                    <a:pt x="18" y="83"/>
                    <a:pt x="6" y="188"/>
                  </a:cubicBezTo>
                  <a:cubicBezTo>
                    <a:pt x="0" y="278"/>
                    <a:pt x="73" y="375"/>
                    <a:pt x="200" y="429"/>
                  </a:cubicBezTo>
                  <a:cubicBezTo>
                    <a:pt x="296" y="472"/>
                    <a:pt x="405" y="496"/>
                    <a:pt x="514" y="496"/>
                  </a:cubicBezTo>
                  <a:cubicBezTo>
                    <a:pt x="526" y="496"/>
                    <a:pt x="541" y="493"/>
                    <a:pt x="555" y="493"/>
                  </a:cubicBezTo>
                  <a:cubicBezTo>
                    <a:pt x="562" y="493"/>
                    <a:pt x="568" y="494"/>
                    <a:pt x="574" y="496"/>
                  </a:cubicBezTo>
                  <a:lnTo>
                    <a:pt x="629" y="490"/>
                  </a:lnTo>
                  <a:lnTo>
                    <a:pt x="605" y="441"/>
                  </a:lnTo>
                  <a:cubicBezTo>
                    <a:pt x="599" y="423"/>
                    <a:pt x="592" y="399"/>
                    <a:pt x="586" y="381"/>
                  </a:cubicBezTo>
                  <a:cubicBezTo>
                    <a:pt x="556" y="296"/>
                    <a:pt x="520" y="212"/>
                    <a:pt x="466" y="139"/>
                  </a:cubicBezTo>
                  <a:cubicBezTo>
                    <a:pt x="411" y="55"/>
                    <a:pt x="321" y="6"/>
                    <a:pt x="218" y="0"/>
                  </a:cubicBezTo>
                  <a:cubicBezTo>
                    <a:pt x="214" y="0"/>
                    <a:pt x="211" y="0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6"/>
            <p:cNvSpPr/>
            <p:nvPr/>
          </p:nvSpPr>
          <p:spPr>
            <a:xfrm>
              <a:off x="-1008481" y="3935769"/>
              <a:ext cx="29036" cy="336642"/>
            </a:xfrm>
            <a:custGeom>
              <a:avLst/>
              <a:gdLst/>
              <a:ahLst/>
              <a:cxnLst/>
              <a:rect l="l" t="t" r="r" b="b"/>
              <a:pathLst>
                <a:path w="170" h="1971" extrusionOk="0">
                  <a:moveTo>
                    <a:pt x="91" y="1"/>
                  </a:moveTo>
                  <a:lnTo>
                    <a:pt x="0" y="1970"/>
                  </a:lnTo>
                  <a:lnTo>
                    <a:pt x="73" y="1970"/>
                  </a:lnTo>
                  <a:lnTo>
                    <a:pt x="169" y="7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6"/>
            <p:cNvSpPr/>
            <p:nvPr/>
          </p:nvSpPr>
          <p:spPr>
            <a:xfrm>
              <a:off x="-991059" y="3962925"/>
              <a:ext cx="107602" cy="87619"/>
            </a:xfrm>
            <a:custGeom>
              <a:avLst/>
              <a:gdLst/>
              <a:ahLst/>
              <a:cxnLst/>
              <a:rect l="l" t="t" r="r" b="b"/>
              <a:pathLst>
                <a:path w="630" h="513" extrusionOk="0">
                  <a:moveTo>
                    <a:pt x="418" y="77"/>
                  </a:moveTo>
                  <a:cubicBezTo>
                    <a:pt x="430" y="77"/>
                    <a:pt x="442" y="77"/>
                    <a:pt x="454" y="83"/>
                  </a:cubicBezTo>
                  <a:cubicBezTo>
                    <a:pt x="514" y="114"/>
                    <a:pt x="545" y="186"/>
                    <a:pt x="521" y="253"/>
                  </a:cubicBezTo>
                  <a:cubicBezTo>
                    <a:pt x="490" y="325"/>
                    <a:pt x="430" y="373"/>
                    <a:pt x="357" y="398"/>
                  </a:cubicBezTo>
                  <a:cubicBezTo>
                    <a:pt x="279" y="416"/>
                    <a:pt x="194" y="428"/>
                    <a:pt x="116" y="428"/>
                  </a:cubicBezTo>
                  <a:lnTo>
                    <a:pt x="98" y="428"/>
                  </a:lnTo>
                  <a:cubicBezTo>
                    <a:pt x="128" y="331"/>
                    <a:pt x="182" y="240"/>
                    <a:pt x="249" y="168"/>
                  </a:cubicBezTo>
                  <a:cubicBezTo>
                    <a:pt x="291" y="120"/>
                    <a:pt x="351" y="83"/>
                    <a:pt x="418" y="77"/>
                  </a:cubicBezTo>
                  <a:close/>
                  <a:moveTo>
                    <a:pt x="420" y="1"/>
                  </a:moveTo>
                  <a:cubicBezTo>
                    <a:pt x="345" y="1"/>
                    <a:pt x="264" y="40"/>
                    <a:pt x="194" y="120"/>
                  </a:cubicBezTo>
                  <a:cubicBezTo>
                    <a:pt x="104" y="216"/>
                    <a:pt x="43" y="331"/>
                    <a:pt x="13" y="458"/>
                  </a:cubicBezTo>
                  <a:lnTo>
                    <a:pt x="1" y="512"/>
                  </a:lnTo>
                  <a:lnTo>
                    <a:pt x="55" y="500"/>
                  </a:lnTo>
                  <a:lnTo>
                    <a:pt x="116" y="500"/>
                  </a:lnTo>
                  <a:cubicBezTo>
                    <a:pt x="131" y="501"/>
                    <a:pt x="147" y="502"/>
                    <a:pt x="162" y="502"/>
                  </a:cubicBezTo>
                  <a:cubicBezTo>
                    <a:pt x="237" y="502"/>
                    <a:pt x="311" y="490"/>
                    <a:pt x="382" y="470"/>
                  </a:cubicBezTo>
                  <a:cubicBezTo>
                    <a:pt x="478" y="440"/>
                    <a:pt x="557" y="367"/>
                    <a:pt x="593" y="277"/>
                  </a:cubicBezTo>
                  <a:cubicBezTo>
                    <a:pt x="629" y="174"/>
                    <a:pt x="587" y="59"/>
                    <a:pt x="484" y="11"/>
                  </a:cubicBezTo>
                  <a:cubicBezTo>
                    <a:pt x="464" y="4"/>
                    <a:pt x="442" y="1"/>
                    <a:pt x="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6"/>
            <p:cNvSpPr/>
            <p:nvPr/>
          </p:nvSpPr>
          <p:spPr>
            <a:xfrm>
              <a:off x="-1118986" y="3729104"/>
              <a:ext cx="251926" cy="238775"/>
            </a:xfrm>
            <a:custGeom>
              <a:avLst/>
              <a:gdLst/>
              <a:ahLst/>
              <a:cxnLst/>
              <a:rect l="l" t="t" r="r" b="b"/>
              <a:pathLst>
                <a:path w="1475" h="1398" extrusionOk="0">
                  <a:moveTo>
                    <a:pt x="807" y="77"/>
                  </a:moveTo>
                  <a:cubicBezTo>
                    <a:pt x="991" y="77"/>
                    <a:pt x="1130" y="276"/>
                    <a:pt x="1046" y="455"/>
                  </a:cubicBezTo>
                  <a:lnTo>
                    <a:pt x="1004" y="534"/>
                  </a:lnTo>
                  <a:lnTo>
                    <a:pt x="1088" y="504"/>
                  </a:lnTo>
                  <a:cubicBezTo>
                    <a:pt x="1120" y="489"/>
                    <a:pt x="1153" y="482"/>
                    <a:pt x="1186" y="482"/>
                  </a:cubicBezTo>
                  <a:cubicBezTo>
                    <a:pt x="1221" y="482"/>
                    <a:pt x="1256" y="491"/>
                    <a:pt x="1288" y="510"/>
                  </a:cubicBezTo>
                  <a:cubicBezTo>
                    <a:pt x="1354" y="546"/>
                    <a:pt x="1396" y="625"/>
                    <a:pt x="1378" y="703"/>
                  </a:cubicBezTo>
                  <a:cubicBezTo>
                    <a:pt x="1372" y="739"/>
                    <a:pt x="1342" y="776"/>
                    <a:pt x="1312" y="794"/>
                  </a:cubicBezTo>
                  <a:cubicBezTo>
                    <a:pt x="1293" y="801"/>
                    <a:pt x="1272" y="806"/>
                    <a:pt x="1252" y="806"/>
                  </a:cubicBezTo>
                  <a:cubicBezTo>
                    <a:pt x="1239" y="806"/>
                    <a:pt x="1227" y="804"/>
                    <a:pt x="1215" y="800"/>
                  </a:cubicBezTo>
                  <a:lnTo>
                    <a:pt x="1185" y="866"/>
                  </a:lnTo>
                  <a:cubicBezTo>
                    <a:pt x="1215" y="884"/>
                    <a:pt x="1306" y="927"/>
                    <a:pt x="1251" y="1138"/>
                  </a:cubicBezTo>
                  <a:cubicBezTo>
                    <a:pt x="1216" y="1243"/>
                    <a:pt x="1120" y="1320"/>
                    <a:pt x="1010" y="1320"/>
                  </a:cubicBezTo>
                  <a:cubicBezTo>
                    <a:pt x="1006" y="1320"/>
                    <a:pt x="1002" y="1320"/>
                    <a:pt x="998" y="1319"/>
                  </a:cubicBezTo>
                  <a:cubicBezTo>
                    <a:pt x="865" y="1313"/>
                    <a:pt x="786" y="1265"/>
                    <a:pt x="774" y="1174"/>
                  </a:cubicBezTo>
                  <a:lnTo>
                    <a:pt x="762" y="1090"/>
                  </a:lnTo>
                  <a:lnTo>
                    <a:pt x="708" y="1156"/>
                  </a:lnTo>
                  <a:cubicBezTo>
                    <a:pt x="658" y="1213"/>
                    <a:pt x="587" y="1244"/>
                    <a:pt x="516" y="1244"/>
                  </a:cubicBezTo>
                  <a:cubicBezTo>
                    <a:pt x="474" y="1244"/>
                    <a:pt x="432" y="1233"/>
                    <a:pt x="393" y="1211"/>
                  </a:cubicBezTo>
                  <a:cubicBezTo>
                    <a:pt x="297" y="1144"/>
                    <a:pt x="309" y="1023"/>
                    <a:pt x="357" y="927"/>
                  </a:cubicBezTo>
                  <a:lnTo>
                    <a:pt x="399" y="854"/>
                  </a:lnTo>
                  <a:lnTo>
                    <a:pt x="315" y="872"/>
                  </a:lnTo>
                  <a:cubicBezTo>
                    <a:pt x="300" y="876"/>
                    <a:pt x="284" y="878"/>
                    <a:pt x="269" y="878"/>
                  </a:cubicBezTo>
                  <a:cubicBezTo>
                    <a:pt x="237" y="878"/>
                    <a:pt x="207" y="869"/>
                    <a:pt x="182" y="848"/>
                  </a:cubicBezTo>
                  <a:cubicBezTo>
                    <a:pt x="134" y="824"/>
                    <a:pt x="103" y="776"/>
                    <a:pt x="91" y="721"/>
                  </a:cubicBezTo>
                  <a:cubicBezTo>
                    <a:pt x="79" y="612"/>
                    <a:pt x="140" y="510"/>
                    <a:pt x="242" y="473"/>
                  </a:cubicBezTo>
                  <a:cubicBezTo>
                    <a:pt x="257" y="467"/>
                    <a:pt x="274" y="464"/>
                    <a:pt x="293" y="464"/>
                  </a:cubicBezTo>
                  <a:cubicBezTo>
                    <a:pt x="382" y="464"/>
                    <a:pt x="507" y="528"/>
                    <a:pt x="587" y="588"/>
                  </a:cubicBezTo>
                  <a:cubicBezTo>
                    <a:pt x="593" y="600"/>
                    <a:pt x="605" y="606"/>
                    <a:pt x="617" y="612"/>
                  </a:cubicBezTo>
                  <a:lnTo>
                    <a:pt x="659" y="558"/>
                  </a:lnTo>
                  <a:cubicBezTo>
                    <a:pt x="653" y="546"/>
                    <a:pt x="641" y="540"/>
                    <a:pt x="635" y="534"/>
                  </a:cubicBezTo>
                  <a:cubicBezTo>
                    <a:pt x="472" y="389"/>
                    <a:pt x="550" y="123"/>
                    <a:pt x="762" y="81"/>
                  </a:cubicBezTo>
                  <a:cubicBezTo>
                    <a:pt x="777" y="78"/>
                    <a:pt x="792" y="77"/>
                    <a:pt x="807" y="77"/>
                  </a:cubicBezTo>
                  <a:close/>
                  <a:moveTo>
                    <a:pt x="803" y="1"/>
                  </a:moveTo>
                  <a:cubicBezTo>
                    <a:pt x="700" y="1"/>
                    <a:pt x="595" y="49"/>
                    <a:pt x="526" y="159"/>
                  </a:cubicBezTo>
                  <a:cubicBezTo>
                    <a:pt x="472" y="250"/>
                    <a:pt x="460" y="353"/>
                    <a:pt x="496" y="449"/>
                  </a:cubicBezTo>
                  <a:cubicBezTo>
                    <a:pt x="436" y="410"/>
                    <a:pt x="369" y="393"/>
                    <a:pt x="300" y="393"/>
                  </a:cubicBezTo>
                  <a:cubicBezTo>
                    <a:pt x="273" y="393"/>
                    <a:pt x="246" y="396"/>
                    <a:pt x="218" y="401"/>
                  </a:cubicBezTo>
                  <a:cubicBezTo>
                    <a:pt x="79" y="455"/>
                    <a:pt x="1" y="594"/>
                    <a:pt x="19" y="739"/>
                  </a:cubicBezTo>
                  <a:cubicBezTo>
                    <a:pt x="31" y="812"/>
                    <a:pt x="79" y="872"/>
                    <a:pt x="140" y="915"/>
                  </a:cubicBezTo>
                  <a:cubicBezTo>
                    <a:pt x="182" y="939"/>
                    <a:pt x="224" y="951"/>
                    <a:pt x="266" y="957"/>
                  </a:cubicBezTo>
                  <a:cubicBezTo>
                    <a:pt x="224" y="1090"/>
                    <a:pt x="254" y="1211"/>
                    <a:pt x="357" y="1277"/>
                  </a:cubicBezTo>
                  <a:cubicBezTo>
                    <a:pt x="405" y="1306"/>
                    <a:pt x="459" y="1320"/>
                    <a:pt x="515" y="1320"/>
                  </a:cubicBezTo>
                  <a:cubicBezTo>
                    <a:pt x="586" y="1320"/>
                    <a:pt x="659" y="1297"/>
                    <a:pt x="720" y="1253"/>
                  </a:cubicBezTo>
                  <a:cubicBezTo>
                    <a:pt x="750" y="1319"/>
                    <a:pt x="828" y="1386"/>
                    <a:pt x="998" y="1398"/>
                  </a:cubicBezTo>
                  <a:lnTo>
                    <a:pt x="1016" y="1398"/>
                  </a:lnTo>
                  <a:cubicBezTo>
                    <a:pt x="1161" y="1392"/>
                    <a:pt x="1282" y="1295"/>
                    <a:pt x="1324" y="1156"/>
                  </a:cubicBezTo>
                  <a:cubicBezTo>
                    <a:pt x="1360" y="1066"/>
                    <a:pt x="1354" y="963"/>
                    <a:pt x="1306" y="878"/>
                  </a:cubicBezTo>
                  <a:cubicBezTo>
                    <a:pt x="1318" y="872"/>
                    <a:pt x="1330" y="866"/>
                    <a:pt x="1348" y="860"/>
                  </a:cubicBezTo>
                  <a:cubicBezTo>
                    <a:pt x="1402" y="830"/>
                    <a:pt x="1439" y="782"/>
                    <a:pt x="1457" y="721"/>
                  </a:cubicBezTo>
                  <a:cubicBezTo>
                    <a:pt x="1475" y="612"/>
                    <a:pt x="1427" y="498"/>
                    <a:pt x="1324" y="443"/>
                  </a:cubicBezTo>
                  <a:cubicBezTo>
                    <a:pt x="1286" y="418"/>
                    <a:pt x="1242" y="407"/>
                    <a:pt x="1197" y="407"/>
                  </a:cubicBezTo>
                  <a:cubicBezTo>
                    <a:pt x="1177" y="407"/>
                    <a:pt x="1157" y="409"/>
                    <a:pt x="1137" y="413"/>
                  </a:cubicBezTo>
                  <a:cubicBezTo>
                    <a:pt x="1192" y="172"/>
                    <a:pt x="999" y="1"/>
                    <a:pt x="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6" name="Google Shape;786;p36"/>
          <p:cNvGrpSpPr/>
          <p:nvPr/>
        </p:nvGrpSpPr>
        <p:grpSpPr>
          <a:xfrm>
            <a:off x="3476706" y="592455"/>
            <a:ext cx="884281" cy="898581"/>
            <a:chOff x="3065928" y="799802"/>
            <a:chExt cx="663211" cy="673936"/>
          </a:xfrm>
        </p:grpSpPr>
        <p:sp>
          <p:nvSpPr>
            <p:cNvPr id="787" name="Google Shape;787;p36"/>
            <p:cNvSpPr/>
            <p:nvPr/>
          </p:nvSpPr>
          <p:spPr>
            <a:xfrm rot="1593493">
              <a:off x="3246394" y="999120"/>
              <a:ext cx="337232" cy="290748"/>
            </a:xfrm>
            <a:custGeom>
              <a:avLst/>
              <a:gdLst/>
              <a:ahLst/>
              <a:cxnLst/>
              <a:rect l="l" t="t" r="r" b="b"/>
              <a:pathLst>
                <a:path w="2249" h="1939" extrusionOk="0">
                  <a:moveTo>
                    <a:pt x="630" y="1"/>
                  </a:moveTo>
                  <a:cubicBezTo>
                    <a:pt x="587" y="1"/>
                    <a:pt x="543" y="10"/>
                    <a:pt x="502" y="28"/>
                  </a:cubicBezTo>
                  <a:cubicBezTo>
                    <a:pt x="399" y="58"/>
                    <a:pt x="321" y="143"/>
                    <a:pt x="309" y="245"/>
                  </a:cubicBezTo>
                  <a:cubicBezTo>
                    <a:pt x="224" y="300"/>
                    <a:pt x="152" y="366"/>
                    <a:pt x="85" y="451"/>
                  </a:cubicBezTo>
                  <a:cubicBezTo>
                    <a:pt x="25" y="529"/>
                    <a:pt x="1" y="632"/>
                    <a:pt x="31" y="729"/>
                  </a:cubicBezTo>
                  <a:cubicBezTo>
                    <a:pt x="61" y="789"/>
                    <a:pt x="85" y="850"/>
                    <a:pt x="103" y="916"/>
                  </a:cubicBezTo>
                  <a:cubicBezTo>
                    <a:pt x="103" y="970"/>
                    <a:pt x="91" y="1019"/>
                    <a:pt x="79" y="1073"/>
                  </a:cubicBezTo>
                  <a:cubicBezTo>
                    <a:pt x="49" y="1236"/>
                    <a:pt x="146" y="1399"/>
                    <a:pt x="309" y="1448"/>
                  </a:cubicBezTo>
                  <a:cubicBezTo>
                    <a:pt x="339" y="1538"/>
                    <a:pt x="315" y="1563"/>
                    <a:pt x="381" y="1623"/>
                  </a:cubicBezTo>
                  <a:cubicBezTo>
                    <a:pt x="484" y="1708"/>
                    <a:pt x="593" y="1768"/>
                    <a:pt x="714" y="1816"/>
                  </a:cubicBezTo>
                  <a:cubicBezTo>
                    <a:pt x="822" y="1865"/>
                    <a:pt x="931" y="1901"/>
                    <a:pt x="1046" y="1925"/>
                  </a:cubicBezTo>
                  <a:cubicBezTo>
                    <a:pt x="1097" y="1934"/>
                    <a:pt x="1150" y="1939"/>
                    <a:pt x="1203" y="1939"/>
                  </a:cubicBezTo>
                  <a:cubicBezTo>
                    <a:pt x="1256" y="1939"/>
                    <a:pt x="1309" y="1934"/>
                    <a:pt x="1360" y="1925"/>
                  </a:cubicBezTo>
                  <a:cubicBezTo>
                    <a:pt x="1451" y="1919"/>
                    <a:pt x="1541" y="1889"/>
                    <a:pt x="1626" y="1840"/>
                  </a:cubicBezTo>
                  <a:cubicBezTo>
                    <a:pt x="1705" y="1792"/>
                    <a:pt x="1765" y="1714"/>
                    <a:pt x="1783" y="1623"/>
                  </a:cubicBezTo>
                  <a:cubicBezTo>
                    <a:pt x="1822" y="1639"/>
                    <a:pt x="1863" y="1646"/>
                    <a:pt x="1903" y="1646"/>
                  </a:cubicBezTo>
                  <a:cubicBezTo>
                    <a:pt x="2002" y="1646"/>
                    <a:pt x="2098" y="1602"/>
                    <a:pt x="2158" y="1520"/>
                  </a:cubicBezTo>
                  <a:cubicBezTo>
                    <a:pt x="2236" y="1393"/>
                    <a:pt x="2248" y="1242"/>
                    <a:pt x="2206" y="1103"/>
                  </a:cubicBezTo>
                  <a:cubicBezTo>
                    <a:pt x="2158" y="964"/>
                    <a:pt x="2079" y="837"/>
                    <a:pt x="1976" y="735"/>
                  </a:cubicBezTo>
                  <a:cubicBezTo>
                    <a:pt x="1837" y="584"/>
                    <a:pt x="1771" y="372"/>
                    <a:pt x="1566" y="372"/>
                  </a:cubicBezTo>
                  <a:cubicBezTo>
                    <a:pt x="1490" y="153"/>
                    <a:pt x="1282" y="17"/>
                    <a:pt x="1063" y="17"/>
                  </a:cubicBezTo>
                  <a:cubicBezTo>
                    <a:pt x="987" y="17"/>
                    <a:pt x="908" y="34"/>
                    <a:pt x="834" y="70"/>
                  </a:cubicBezTo>
                  <a:cubicBezTo>
                    <a:pt x="774" y="25"/>
                    <a:pt x="702" y="1"/>
                    <a:pt x="6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 rot="1593493">
              <a:off x="3317323" y="1121910"/>
              <a:ext cx="136902" cy="70925"/>
            </a:xfrm>
            <a:custGeom>
              <a:avLst/>
              <a:gdLst/>
              <a:ahLst/>
              <a:cxnLst/>
              <a:rect l="l" t="t" r="r" b="b"/>
              <a:pathLst>
                <a:path w="913" h="473" extrusionOk="0">
                  <a:moveTo>
                    <a:pt x="840" y="1"/>
                  </a:moveTo>
                  <a:cubicBezTo>
                    <a:pt x="822" y="140"/>
                    <a:pt x="744" y="261"/>
                    <a:pt x="635" y="339"/>
                  </a:cubicBezTo>
                  <a:cubicBezTo>
                    <a:pt x="562" y="378"/>
                    <a:pt x="481" y="397"/>
                    <a:pt x="402" y="397"/>
                  </a:cubicBezTo>
                  <a:cubicBezTo>
                    <a:pt x="271" y="397"/>
                    <a:pt x="143" y="346"/>
                    <a:pt x="49" y="249"/>
                  </a:cubicBezTo>
                  <a:lnTo>
                    <a:pt x="0" y="303"/>
                  </a:lnTo>
                  <a:cubicBezTo>
                    <a:pt x="109" y="412"/>
                    <a:pt x="254" y="472"/>
                    <a:pt x="411" y="472"/>
                  </a:cubicBezTo>
                  <a:cubicBezTo>
                    <a:pt x="502" y="472"/>
                    <a:pt x="593" y="448"/>
                    <a:pt x="671" y="406"/>
                  </a:cubicBezTo>
                  <a:cubicBezTo>
                    <a:pt x="804" y="315"/>
                    <a:pt x="895" y="170"/>
                    <a:pt x="913" y="13"/>
                  </a:cubicBezTo>
                  <a:lnTo>
                    <a:pt x="8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6"/>
            <p:cNvSpPr/>
            <p:nvPr/>
          </p:nvSpPr>
          <p:spPr>
            <a:xfrm rot="1593493">
              <a:off x="3267829" y="1062513"/>
              <a:ext cx="62528" cy="54281"/>
            </a:xfrm>
            <a:custGeom>
              <a:avLst/>
              <a:gdLst/>
              <a:ahLst/>
              <a:cxnLst/>
              <a:rect l="l" t="t" r="r" b="b"/>
              <a:pathLst>
                <a:path w="417" h="362" extrusionOk="0">
                  <a:moveTo>
                    <a:pt x="242" y="0"/>
                  </a:moveTo>
                  <a:cubicBezTo>
                    <a:pt x="79" y="0"/>
                    <a:pt x="0" y="194"/>
                    <a:pt x="115" y="308"/>
                  </a:cubicBezTo>
                  <a:cubicBezTo>
                    <a:pt x="152" y="345"/>
                    <a:pt x="196" y="362"/>
                    <a:pt x="239" y="362"/>
                  </a:cubicBezTo>
                  <a:cubicBezTo>
                    <a:pt x="331" y="362"/>
                    <a:pt x="417" y="288"/>
                    <a:pt x="417" y="182"/>
                  </a:cubicBezTo>
                  <a:cubicBezTo>
                    <a:pt x="417" y="85"/>
                    <a:pt x="338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6"/>
            <p:cNvSpPr/>
            <p:nvPr/>
          </p:nvSpPr>
          <p:spPr>
            <a:xfrm rot="1593493">
              <a:off x="3469820" y="1099337"/>
              <a:ext cx="53531" cy="53681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6" y="1"/>
                  </a:moveTo>
                  <a:cubicBezTo>
                    <a:pt x="79" y="1"/>
                    <a:pt x="0" y="79"/>
                    <a:pt x="0" y="176"/>
                  </a:cubicBezTo>
                  <a:cubicBezTo>
                    <a:pt x="0" y="273"/>
                    <a:pt x="79" y="357"/>
                    <a:pt x="176" y="357"/>
                  </a:cubicBezTo>
                  <a:cubicBezTo>
                    <a:pt x="278" y="357"/>
                    <a:pt x="357" y="273"/>
                    <a:pt x="357" y="176"/>
                  </a:cubicBezTo>
                  <a:cubicBezTo>
                    <a:pt x="357" y="79"/>
                    <a:pt x="278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6"/>
            <p:cNvSpPr/>
            <p:nvPr/>
          </p:nvSpPr>
          <p:spPr>
            <a:xfrm rot="1593493">
              <a:off x="3215328" y="960982"/>
              <a:ext cx="385215" cy="369170"/>
            </a:xfrm>
            <a:custGeom>
              <a:avLst/>
              <a:gdLst/>
              <a:ahLst/>
              <a:cxnLst/>
              <a:rect l="l" t="t" r="r" b="b"/>
              <a:pathLst>
                <a:path w="2569" h="2462" extrusionOk="0">
                  <a:moveTo>
                    <a:pt x="1263" y="75"/>
                  </a:moveTo>
                  <a:cubicBezTo>
                    <a:pt x="1487" y="75"/>
                    <a:pt x="1704" y="135"/>
                    <a:pt x="1891" y="256"/>
                  </a:cubicBezTo>
                  <a:cubicBezTo>
                    <a:pt x="2242" y="491"/>
                    <a:pt x="2459" y="884"/>
                    <a:pt x="2478" y="1307"/>
                  </a:cubicBezTo>
                  <a:cubicBezTo>
                    <a:pt x="2490" y="1482"/>
                    <a:pt x="2459" y="1652"/>
                    <a:pt x="2387" y="1809"/>
                  </a:cubicBezTo>
                  <a:cubicBezTo>
                    <a:pt x="2278" y="2008"/>
                    <a:pt x="2109" y="2171"/>
                    <a:pt x="1904" y="2262"/>
                  </a:cubicBezTo>
                  <a:cubicBezTo>
                    <a:pt x="1727" y="2344"/>
                    <a:pt x="1537" y="2385"/>
                    <a:pt x="1348" y="2385"/>
                  </a:cubicBezTo>
                  <a:cubicBezTo>
                    <a:pt x="1135" y="2385"/>
                    <a:pt x="923" y="2334"/>
                    <a:pt x="731" y="2232"/>
                  </a:cubicBezTo>
                  <a:cubicBezTo>
                    <a:pt x="369" y="2032"/>
                    <a:pt x="133" y="1658"/>
                    <a:pt x="109" y="1247"/>
                  </a:cubicBezTo>
                  <a:cubicBezTo>
                    <a:pt x="85" y="836"/>
                    <a:pt x="296" y="443"/>
                    <a:pt x="659" y="244"/>
                  </a:cubicBezTo>
                  <a:cubicBezTo>
                    <a:pt x="840" y="135"/>
                    <a:pt x="1052" y="81"/>
                    <a:pt x="1263" y="75"/>
                  </a:cubicBezTo>
                  <a:close/>
                  <a:moveTo>
                    <a:pt x="1258" y="0"/>
                  </a:moveTo>
                  <a:cubicBezTo>
                    <a:pt x="1036" y="0"/>
                    <a:pt x="814" y="59"/>
                    <a:pt x="617" y="177"/>
                  </a:cubicBezTo>
                  <a:cubicBezTo>
                    <a:pt x="230" y="395"/>
                    <a:pt x="0" y="812"/>
                    <a:pt x="24" y="1253"/>
                  </a:cubicBezTo>
                  <a:cubicBezTo>
                    <a:pt x="55" y="1688"/>
                    <a:pt x="308" y="2087"/>
                    <a:pt x="689" y="2298"/>
                  </a:cubicBezTo>
                  <a:cubicBezTo>
                    <a:pt x="888" y="2407"/>
                    <a:pt x="1112" y="2461"/>
                    <a:pt x="1342" y="2461"/>
                  </a:cubicBezTo>
                  <a:cubicBezTo>
                    <a:pt x="1547" y="2461"/>
                    <a:pt x="1746" y="2419"/>
                    <a:pt x="1934" y="2328"/>
                  </a:cubicBezTo>
                  <a:cubicBezTo>
                    <a:pt x="2157" y="2232"/>
                    <a:pt x="2339" y="2062"/>
                    <a:pt x="2453" y="1845"/>
                  </a:cubicBezTo>
                  <a:cubicBezTo>
                    <a:pt x="2532" y="1676"/>
                    <a:pt x="2568" y="1488"/>
                    <a:pt x="2556" y="1307"/>
                  </a:cubicBezTo>
                  <a:cubicBezTo>
                    <a:pt x="2532" y="854"/>
                    <a:pt x="2302" y="443"/>
                    <a:pt x="1928" y="195"/>
                  </a:cubicBezTo>
                  <a:cubicBezTo>
                    <a:pt x="1723" y="65"/>
                    <a:pt x="1491" y="0"/>
                    <a:pt x="1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6"/>
            <p:cNvSpPr/>
            <p:nvPr/>
          </p:nvSpPr>
          <p:spPr>
            <a:xfrm rot="1593493">
              <a:off x="3398337" y="817158"/>
              <a:ext cx="50982" cy="92518"/>
            </a:xfrm>
            <a:custGeom>
              <a:avLst/>
              <a:gdLst/>
              <a:ahLst/>
              <a:cxnLst/>
              <a:rect l="l" t="t" r="r" b="b"/>
              <a:pathLst>
                <a:path w="340" h="617" extrusionOk="0">
                  <a:moveTo>
                    <a:pt x="73" y="0"/>
                  </a:moveTo>
                  <a:lnTo>
                    <a:pt x="1" y="6"/>
                  </a:lnTo>
                  <a:cubicBezTo>
                    <a:pt x="13" y="236"/>
                    <a:pt x="122" y="460"/>
                    <a:pt x="291" y="617"/>
                  </a:cubicBezTo>
                  <a:lnTo>
                    <a:pt x="339" y="562"/>
                  </a:lnTo>
                  <a:cubicBezTo>
                    <a:pt x="182" y="417"/>
                    <a:pt x="91" y="212"/>
                    <a:pt x="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6"/>
            <p:cNvSpPr/>
            <p:nvPr/>
          </p:nvSpPr>
          <p:spPr>
            <a:xfrm rot="1593493">
              <a:off x="3532914" y="835326"/>
              <a:ext cx="24591" cy="127905"/>
            </a:xfrm>
            <a:custGeom>
              <a:avLst/>
              <a:gdLst/>
              <a:ahLst/>
              <a:cxnLst/>
              <a:rect l="l" t="t" r="r" b="b"/>
              <a:pathLst>
                <a:path w="164" h="853" extrusionOk="0">
                  <a:moveTo>
                    <a:pt x="73" y="0"/>
                  </a:moveTo>
                  <a:lnTo>
                    <a:pt x="0" y="7"/>
                  </a:lnTo>
                  <a:lnTo>
                    <a:pt x="85" y="852"/>
                  </a:lnTo>
                  <a:lnTo>
                    <a:pt x="163" y="84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6"/>
            <p:cNvSpPr/>
            <p:nvPr/>
          </p:nvSpPr>
          <p:spPr>
            <a:xfrm rot="1593493">
              <a:off x="3584374" y="927300"/>
              <a:ext cx="38237" cy="93417"/>
            </a:xfrm>
            <a:custGeom>
              <a:avLst/>
              <a:gdLst/>
              <a:ahLst/>
              <a:cxnLst/>
              <a:rect l="l" t="t" r="r" b="b"/>
              <a:pathLst>
                <a:path w="255" h="623" extrusionOk="0">
                  <a:moveTo>
                    <a:pt x="182" y="0"/>
                  </a:moveTo>
                  <a:lnTo>
                    <a:pt x="1" y="604"/>
                  </a:lnTo>
                  <a:lnTo>
                    <a:pt x="73" y="623"/>
                  </a:lnTo>
                  <a:lnTo>
                    <a:pt x="255" y="18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6"/>
            <p:cNvSpPr/>
            <p:nvPr/>
          </p:nvSpPr>
          <p:spPr>
            <a:xfrm rot="1593493">
              <a:off x="3639876" y="1050531"/>
              <a:ext cx="74524" cy="83521"/>
            </a:xfrm>
            <a:custGeom>
              <a:avLst/>
              <a:gdLst/>
              <a:ahLst/>
              <a:cxnLst/>
              <a:rect l="l" t="t" r="r" b="b"/>
              <a:pathLst>
                <a:path w="497" h="557" extrusionOk="0">
                  <a:moveTo>
                    <a:pt x="436" y="1"/>
                  </a:moveTo>
                  <a:lnTo>
                    <a:pt x="1" y="508"/>
                  </a:lnTo>
                  <a:lnTo>
                    <a:pt x="55" y="557"/>
                  </a:lnTo>
                  <a:lnTo>
                    <a:pt x="496" y="55"/>
                  </a:lnTo>
                  <a:lnTo>
                    <a:pt x="4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6"/>
            <p:cNvSpPr/>
            <p:nvPr/>
          </p:nvSpPr>
          <p:spPr>
            <a:xfrm rot="1593493">
              <a:off x="3194761" y="820321"/>
              <a:ext cx="109761" cy="76173"/>
            </a:xfrm>
            <a:custGeom>
              <a:avLst/>
              <a:gdLst/>
              <a:ahLst/>
              <a:cxnLst/>
              <a:rect l="l" t="t" r="r" b="b"/>
              <a:pathLst>
                <a:path w="732" h="508" extrusionOk="0">
                  <a:moveTo>
                    <a:pt x="42" y="0"/>
                  </a:moveTo>
                  <a:lnTo>
                    <a:pt x="0" y="61"/>
                  </a:lnTo>
                  <a:lnTo>
                    <a:pt x="695" y="508"/>
                  </a:lnTo>
                  <a:lnTo>
                    <a:pt x="731" y="44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6"/>
            <p:cNvSpPr/>
            <p:nvPr/>
          </p:nvSpPr>
          <p:spPr>
            <a:xfrm rot="1593493">
              <a:off x="3144425" y="938162"/>
              <a:ext cx="98066" cy="26391"/>
            </a:xfrm>
            <a:custGeom>
              <a:avLst/>
              <a:gdLst/>
              <a:ahLst/>
              <a:cxnLst/>
              <a:rect l="l" t="t" r="r" b="b"/>
              <a:pathLst>
                <a:path w="654" h="176" extrusionOk="0">
                  <a:moveTo>
                    <a:pt x="13" y="0"/>
                  </a:moveTo>
                  <a:lnTo>
                    <a:pt x="1" y="73"/>
                  </a:lnTo>
                  <a:lnTo>
                    <a:pt x="641" y="176"/>
                  </a:lnTo>
                  <a:lnTo>
                    <a:pt x="654" y="97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6"/>
            <p:cNvSpPr/>
            <p:nvPr/>
          </p:nvSpPr>
          <p:spPr>
            <a:xfrm rot="1593493">
              <a:off x="3074895" y="1044747"/>
              <a:ext cx="107062" cy="65377"/>
            </a:xfrm>
            <a:custGeom>
              <a:avLst/>
              <a:gdLst/>
              <a:ahLst/>
              <a:cxnLst/>
              <a:rect l="l" t="t" r="r" b="b"/>
              <a:pathLst>
                <a:path w="714" h="436" extrusionOk="0">
                  <a:moveTo>
                    <a:pt x="677" y="0"/>
                  </a:moveTo>
                  <a:lnTo>
                    <a:pt x="1" y="369"/>
                  </a:lnTo>
                  <a:lnTo>
                    <a:pt x="37" y="435"/>
                  </a:lnTo>
                  <a:lnTo>
                    <a:pt x="714" y="67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6"/>
            <p:cNvSpPr/>
            <p:nvPr/>
          </p:nvSpPr>
          <p:spPr>
            <a:xfrm rot="1593493">
              <a:off x="3124309" y="1149367"/>
              <a:ext cx="59829" cy="77223"/>
            </a:xfrm>
            <a:custGeom>
              <a:avLst/>
              <a:gdLst/>
              <a:ahLst/>
              <a:cxnLst/>
              <a:rect l="l" t="t" r="r" b="b"/>
              <a:pathLst>
                <a:path w="399" h="515" extrusionOk="0">
                  <a:moveTo>
                    <a:pt x="339" y="1"/>
                  </a:moveTo>
                  <a:lnTo>
                    <a:pt x="0" y="472"/>
                  </a:lnTo>
                  <a:lnTo>
                    <a:pt x="61" y="514"/>
                  </a:lnTo>
                  <a:lnTo>
                    <a:pt x="399" y="43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6"/>
            <p:cNvSpPr/>
            <p:nvPr/>
          </p:nvSpPr>
          <p:spPr>
            <a:xfrm rot="1593493">
              <a:off x="3141594" y="1270073"/>
              <a:ext cx="76323" cy="102564"/>
            </a:xfrm>
            <a:custGeom>
              <a:avLst/>
              <a:gdLst/>
              <a:ahLst/>
              <a:cxnLst/>
              <a:rect l="l" t="t" r="r" b="b"/>
              <a:pathLst>
                <a:path w="509" h="684" extrusionOk="0">
                  <a:moveTo>
                    <a:pt x="448" y="0"/>
                  </a:moveTo>
                  <a:lnTo>
                    <a:pt x="1" y="635"/>
                  </a:lnTo>
                  <a:lnTo>
                    <a:pt x="61" y="683"/>
                  </a:lnTo>
                  <a:lnTo>
                    <a:pt x="508" y="43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6"/>
            <p:cNvSpPr/>
            <p:nvPr/>
          </p:nvSpPr>
          <p:spPr>
            <a:xfrm rot="1593493">
              <a:off x="3249987" y="1337710"/>
              <a:ext cx="24591" cy="137802"/>
            </a:xfrm>
            <a:custGeom>
              <a:avLst/>
              <a:gdLst/>
              <a:ahLst/>
              <a:cxnLst/>
              <a:rect l="l" t="t" r="r" b="b"/>
              <a:pathLst>
                <a:path w="164" h="919" extrusionOk="0">
                  <a:moveTo>
                    <a:pt x="73" y="0"/>
                  </a:moveTo>
                  <a:lnTo>
                    <a:pt x="0" y="6"/>
                  </a:lnTo>
                  <a:lnTo>
                    <a:pt x="91" y="919"/>
                  </a:lnTo>
                  <a:lnTo>
                    <a:pt x="163" y="91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6"/>
            <p:cNvSpPr/>
            <p:nvPr/>
          </p:nvSpPr>
          <p:spPr>
            <a:xfrm rot="1593493">
              <a:off x="3340743" y="1396532"/>
              <a:ext cx="40036" cy="61778"/>
            </a:xfrm>
            <a:custGeom>
              <a:avLst/>
              <a:gdLst/>
              <a:ahLst/>
              <a:cxnLst/>
              <a:rect l="l" t="t" r="r" b="b"/>
              <a:pathLst>
                <a:path w="267" h="412" extrusionOk="0">
                  <a:moveTo>
                    <a:pt x="67" y="1"/>
                  </a:moveTo>
                  <a:lnTo>
                    <a:pt x="0" y="37"/>
                  </a:lnTo>
                  <a:lnTo>
                    <a:pt x="200" y="412"/>
                  </a:lnTo>
                  <a:lnTo>
                    <a:pt x="266" y="37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6"/>
            <p:cNvSpPr/>
            <p:nvPr/>
          </p:nvSpPr>
          <p:spPr>
            <a:xfrm rot="1593493">
              <a:off x="3455141" y="1409888"/>
              <a:ext cx="49033" cy="53681"/>
            </a:xfrm>
            <a:custGeom>
              <a:avLst/>
              <a:gdLst/>
              <a:ahLst/>
              <a:cxnLst/>
              <a:rect l="l" t="t" r="r" b="b"/>
              <a:pathLst>
                <a:path w="327" h="358" extrusionOk="0">
                  <a:moveTo>
                    <a:pt x="61" y="1"/>
                  </a:moveTo>
                  <a:lnTo>
                    <a:pt x="0" y="55"/>
                  </a:lnTo>
                  <a:lnTo>
                    <a:pt x="272" y="357"/>
                  </a:lnTo>
                  <a:lnTo>
                    <a:pt x="326" y="303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6"/>
            <p:cNvSpPr/>
            <p:nvPr/>
          </p:nvSpPr>
          <p:spPr>
            <a:xfrm rot="1593493">
              <a:off x="3541489" y="1388047"/>
              <a:ext cx="90718" cy="45434"/>
            </a:xfrm>
            <a:custGeom>
              <a:avLst/>
              <a:gdLst/>
              <a:ahLst/>
              <a:cxnLst/>
              <a:rect l="l" t="t" r="r" b="b"/>
              <a:pathLst>
                <a:path w="605" h="303" extrusionOk="0">
                  <a:moveTo>
                    <a:pt x="30" y="1"/>
                  </a:moveTo>
                  <a:lnTo>
                    <a:pt x="0" y="67"/>
                  </a:lnTo>
                  <a:lnTo>
                    <a:pt x="574" y="303"/>
                  </a:lnTo>
                  <a:lnTo>
                    <a:pt x="604" y="230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6"/>
            <p:cNvSpPr/>
            <p:nvPr/>
          </p:nvSpPr>
          <p:spPr>
            <a:xfrm rot="1593493">
              <a:off x="3637273" y="1281943"/>
              <a:ext cx="81721" cy="13795"/>
            </a:xfrm>
            <a:custGeom>
              <a:avLst/>
              <a:gdLst/>
              <a:ahLst/>
              <a:cxnLst/>
              <a:rect l="l" t="t" r="r" b="b"/>
              <a:pathLst>
                <a:path w="545" h="92" extrusionOk="0">
                  <a:moveTo>
                    <a:pt x="538" y="1"/>
                  </a:moveTo>
                  <a:lnTo>
                    <a:pt x="1" y="19"/>
                  </a:lnTo>
                  <a:lnTo>
                    <a:pt x="7" y="91"/>
                  </a:lnTo>
                  <a:lnTo>
                    <a:pt x="544" y="73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568142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37"/>
          <p:cNvSpPr/>
          <p:nvPr/>
        </p:nvSpPr>
        <p:spPr>
          <a:xfrm flipH="1">
            <a:off x="-15923" y="4989736"/>
            <a:ext cx="12223856" cy="245016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8" name="Google Shape;808;p37"/>
          <p:cNvSpPr/>
          <p:nvPr/>
        </p:nvSpPr>
        <p:spPr>
          <a:xfrm>
            <a:off x="358953" y="7964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9" name="Google Shape;809;p37"/>
          <p:cNvSpPr/>
          <p:nvPr/>
        </p:nvSpPr>
        <p:spPr>
          <a:xfrm>
            <a:off x="988604" y="14139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0" name="Google Shape;810;p37"/>
          <p:cNvSpPr/>
          <p:nvPr/>
        </p:nvSpPr>
        <p:spPr>
          <a:xfrm>
            <a:off x="2175555" y="7964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1" name="Google Shape;811;p37"/>
          <p:cNvSpPr/>
          <p:nvPr/>
        </p:nvSpPr>
        <p:spPr>
          <a:xfrm>
            <a:off x="874266" y="210095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2" name="Google Shape;812;p37"/>
          <p:cNvSpPr/>
          <p:nvPr/>
        </p:nvSpPr>
        <p:spPr>
          <a:xfrm>
            <a:off x="358968" y="2800365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3" name="Google Shape;813;p37"/>
          <p:cNvSpPr/>
          <p:nvPr/>
        </p:nvSpPr>
        <p:spPr>
          <a:xfrm>
            <a:off x="10119633" y="77662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37"/>
          <p:cNvSpPr/>
          <p:nvPr/>
        </p:nvSpPr>
        <p:spPr>
          <a:xfrm>
            <a:off x="10909470" y="333991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37"/>
          <p:cNvSpPr/>
          <p:nvPr/>
        </p:nvSpPr>
        <p:spPr>
          <a:xfrm>
            <a:off x="10090198" y="2044278"/>
            <a:ext cx="350743" cy="37006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37"/>
          <p:cNvSpPr/>
          <p:nvPr/>
        </p:nvSpPr>
        <p:spPr>
          <a:xfrm>
            <a:off x="11861388" y="23441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37"/>
          <p:cNvSpPr/>
          <p:nvPr/>
        </p:nvSpPr>
        <p:spPr>
          <a:xfrm>
            <a:off x="2194153" y="1541756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37"/>
          <p:cNvSpPr/>
          <p:nvPr/>
        </p:nvSpPr>
        <p:spPr>
          <a:xfrm>
            <a:off x="11195620" y="16148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37"/>
          <p:cNvSpPr/>
          <p:nvPr/>
        </p:nvSpPr>
        <p:spPr>
          <a:xfrm>
            <a:off x="9284687" y="3340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37"/>
          <p:cNvSpPr/>
          <p:nvPr/>
        </p:nvSpPr>
        <p:spPr>
          <a:xfrm>
            <a:off x="3363870" y="260891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37"/>
          <p:cNvSpPr/>
          <p:nvPr/>
        </p:nvSpPr>
        <p:spPr>
          <a:xfrm>
            <a:off x="11861388" y="2101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37"/>
          <p:cNvSpPr/>
          <p:nvPr/>
        </p:nvSpPr>
        <p:spPr>
          <a:xfrm>
            <a:off x="9910997" y="3055197"/>
            <a:ext cx="525403" cy="497313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37"/>
          <p:cNvSpPr/>
          <p:nvPr/>
        </p:nvSpPr>
        <p:spPr>
          <a:xfrm>
            <a:off x="2002335" y="3965420"/>
            <a:ext cx="588748" cy="543101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4" name="Google Shape;824;p37"/>
          <p:cNvGrpSpPr/>
          <p:nvPr/>
        </p:nvGrpSpPr>
        <p:grpSpPr>
          <a:xfrm>
            <a:off x="10909451" y="3915281"/>
            <a:ext cx="423684" cy="396083"/>
            <a:chOff x="2043976" y="3775410"/>
            <a:chExt cx="317763" cy="297062"/>
          </a:xfrm>
        </p:grpSpPr>
        <p:sp>
          <p:nvSpPr>
            <p:cNvPr id="825" name="Google Shape;825;p37"/>
            <p:cNvSpPr/>
            <p:nvPr/>
          </p:nvSpPr>
          <p:spPr>
            <a:xfrm>
              <a:off x="2118531" y="3898297"/>
              <a:ext cx="24166" cy="26480"/>
            </a:xfrm>
            <a:custGeom>
              <a:avLst/>
              <a:gdLst/>
              <a:ahLst/>
              <a:cxnLst/>
              <a:rect l="l" t="t" r="r" b="b"/>
              <a:pathLst>
                <a:path w="188" h="206" extrusionOk="0">
                  <a:moveTo>
                    <a:pt x="97" y="1"/>
                  </a:moveTo>
                  <a:lnTo>
                    <a:pt x="67" y="7"/>
                  </a:lnTo>
                  <a:cubicBezTo>
                    <a:pt x="55" y="7"/>
                    <a:pt x="37" y="19"/>
                    <a:pt x="31" y="31"/>
                  </a:cubicBezTo>
                  <a:lnTo>
                    <a:pt x="13" y="49"/>
                  </a:lnTo>
                  <a:cubicBezTo>
                    <a:pt x="7" y="61"/>
                    <a:pt x="1" y="79"/>
                    <a:pt x="1" y="97"/>
                  </a:cubicBezTo>
                  <a:lnTo>
                    <a:pt x="1" y="109"/>
                  </a:lnTo>
                  <a:cubicBezTo>
                    <a:pt x="1" y="140"/>
                    <a:pt x="13" y="158"/>
                    <a:pt x="31" y="182"/>
                  </a:cubicBezTo>
                  <a:cubicBezTo>
                    <a:pt x="37" y="188"/>
                    <a:pt x="49" y="194"/>
                    <a:pt x="61" y="200"/>
                  </a:cubicBezTo>
                  <a:cubicBezTo>
                    <a:pt x="67" y="206"/>
                    <a:pt x="79" y="206"/>
                    <a:pt x="97" y="206"/>
                  </a:cubicBezTo>
                  <a:lnTo>
                    <a:pt x="121" y="206"/>
                  </a:lnTo>
                  <a:cubicBezTo>
                    <a:pt x="133" y="200"/>
                    <a:pt x="152" y="194"/>
                    <a:pt x="164" y="182"/>
                  </a:cubicBezTo>
                  <a:lnTo>
                    <a:pt x="176" y="164"/>
                  </a:lnTo>
                  <a:cubicBezTo>
                    <a:pt x="182" y="146"/>
                    <a:pt x="188" y="133"/>
                    <a:pt x="188" y="115"/>
                  </a:cubicBezTo>
                  <a:lnTo>
                    <a:pt x="188" y="97"/>
                  </a:lnTo>
                  <a:cubicBezTo>
                    <a:pt x="188" y="85"/>
                    <a:pt x="188" y="67"/>
                    <a:pt x="182" y="61"/>
                  </a:cubicBezTo>
                  <a:cubicBezTo>
                    <a:pt x="176" y="49"/>
                    <a:pt x="170" y="37"/>
                    <a:pt x="164" y="31"/>
                  </a:cubicBezTo>
                  <a:cubicBezTo>
                    <a:pt x="146" y="13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7"/>
            <p:cNvSpPr/>
            <p:nvPr/>
          </p:nvSpPr>
          <p:spPr>
            <a:xfrm>
              <a:off x="2230364" y="3867961"/>
              <a:ext cx="27380" cy="24295"/>
            </a:xfrm>
            <a:custGeom>
              <a:avLst/>
              <a:gdLst/>
              <a:ahLst/>
              <a:cxnLst/>
              <a:rect l="l" t="t" r="r" b="b"/>
              <a:pathLst>
                <a:path w="213" h="189" extrusionOk="0">
                  <a:moveTo>
                    <a:pt x="97" y="1"/>
                  </a:moveTo>
                  <a:cubicBezTo>
                    <a:pt x="85" y="1"/>
                    <a:pt x="73" y="1"/>
                    <a:pt x="61" y="7"/>
                  </a:cubicBezTo>
                  <a:cubicBezTo>
                    <a:pt x="37" y="19"/>
                    <a:pt x="19" y="37"/>
                    <a:pt x="13" y="61"/>
                  </a:cubicBezTo>
                  <a:cubicBezTo>
                    <a:pt x="7" y="67"/>
                    <a:pt x="1" y="85"/>
                    <a:pt x="7" y="98"/>
                  </a:cubicBezTo>
                  <a:lnTo>
                    <a:pt x="7" y="122"/>
                  </a:lnTo>
                  <a:cubicBezTo>
                    <a:pt x="7" y="134"/>
                    <a:pt x="19" y="152"/>
                    <a:pt x="31" y="164"/>
                  </a:cubicBezTo>
                  <a:lnTo>
                    <a:pt x="49" y="176"/>
                  </a:lnTo>
                  <a:cubicBezTo>
                    <a:pt x="61" y="188"/>
                    <a:pt x="79" y="188"/>
                    <a:pt x="97" y="188"/>
                  </a:cubicBezTo>
                  <a:lnTo>
                    <a:pt x="115" y="188"/>
                  </a:lnTo>
                  <a:cubicBezTo>
                    <a:pt x="128" y="188"/>
                    <a:pt x="140" y="188"/>
                    <a:pt x="152" y="182"/>
                  </a:cubicBezTo>
                  <a:cubicBezTo>
                    <a:pt x="176" y="170"/>
                    <a:pt x="194" y="152"/>
                    <a:pt x="200" y="134"/>
                  </a:cubicBezTo>
                  <a:cubicBezTo>
                    <a:pt x="206" y="122"/>
                    <a:pt x="212" y="110"/>
                    <a:pt x="212" y="98"/>
                  </a:cubicBezTo>
                  <a:lnTo>
                    <a:pt x="212" y="67"/>
                  </a:lnTo>
                  <a:cubicBezTo>
                    <a:pt x="206" y="55"/>
                    <a:pt x="200" y="37"/>
                    <a:pt x="188" y="31"/>
                  </a:cubicBezTo>
                  <a:lnTo>
                    <a:pt x="170" y="13"/>
                  </a:lnTo>
                  <a:cubicBezTo>
                    <a:pt x="152" y="7"/>
                    <a:pt x="134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7"/>
            <p:cNvSpPr/>
            <p:nvPr/>
          </p:nvSpPr>
          <p:spPr>
            <a:xfrm>
              <a:off x="2142700" y="3928250"/>
              <a:ext cx="111824" cy="53350"/>
            </a:xfrm>
            <a:custGeom>
              <a:avLst/>
              <a:gdLst/>
              <a:ahLst/>
              <a:cxnLst/>
              <a:rect l="l" t="t" r="r" b="b"/>
              <a:pathLst>
                <a:path w="907" h="415" extrusionOk="0">
                  <a:moveTo>
                    <a:pt x="804" y="0"/>
                  </a:moveTo>
                  <a:cubicBezTo>
                    <a:pt x="780" y="0"/>
                    <a:pt x="756" y="9"/>
                    <a:pt x="738" y="27"/>
                  </a:cubicBezTo>
                  <a:cubicBezTo>
                    <a:pt x="665" y="118"/>
                    <a:pt x="569" y="184"/>
                    <a:pt x="460" y="209"/>
                  </a:cubicBezTo>
                  <a:cubicBezTo>
                    <a:pt x="442" y="215"/>
                    <a:pt x="430" y="215"/>
                    <a:pt x="411" y="221"/>
                  </a:cubicBezTo>
                  <a:lnTo>
                    <a:pt x="381" y="221"/>
                  </a:lnTo>
                  <a:cubicBezTo>
                    <a:pt x="366" y="224"/>
                    <a:pt x="353" y="225"/>
                    <a:pt x="339" y="225"/>
                  </a:cubicBezTo>
                  <a:cubicBezTo>
                    <a:pt x="325" y="225"/>
                    <a:pt x="312" y="224"/>
                    <a:pt x="297" y="221"/>
                  </a:cubicBezTo>
                  <a:cubicBezTo>
                    <a:pt x="236" y="221"/>
                    <a:pt x="182" y="209"/>
                    <a:pt x="128" y="184"/>
                  </a:cubicBezTo>
                  <a:cubicBezTo>
                    <a:pt x="120" y="183"/>
                    <a:pt x="113" y="182"/>
                    <a:pt x="106" y="182"/>
                  </a:cubicBezTo>
                  <a:cubicBezTo>
                    <a:pt x="64" y="182"/>
                    <a:pt x="23" y="210"/>
                    <a:pt x="13" y="251"/>
                  </a:cubicBezTo>
                  <a:cubicBezTo>
                    <a:pt x="1" y="299"/>
                    <a:pt x="25" y="354"/>
                    <a:pt x="73" y="366"/>
                  </a:cubicBezTo>
                  <a:lnTo>
                    <a:pt x="79" y="372"/>
                  </a:lnTo>
                  <a:cubicBezTo>
                    <a:pt x="158" y="401"/>
                    <a:pt x="240" y="415"/>
                    <a:pt x="322" y="415"/>
                  </a:cubicBezTo>
                  <a:cubicBezTo>
                    <a:pt x="528" y="415"/>
                    <a:pt x="732" y="325"/>
                    <a:pt x="871" y="160"/>
                  </a:cubicBezTo>
                  <a:cubicBezTo>
                    <a:pt x="907" y="124"/>
                    <a:pt x="907" y="64"/>
                    <a:pt x="871" y="27"/>
                  </a:cubicBezTo>
                  <a:cubicBezTo>
                    <a:pt x="853" y="9"/>
                    <a:pt x="828" y="0"/>
                    <a:pt x="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7"/>
            <p:cNvSpPr/>
            <p:nvPr/>
          </p:nvSpPr>
          <p:spPr>
            <a:xfrm>
              <a:off x="2043976" y="3775410"/>
              <a:ext cx="317763" cy="297062"/>
            </a:xfrm>
            <a:custGeom>
              <a:avLst/>
              <a:gdLst/>
              <a:ahLst/>
              <a:cxnLst/>
              <a:rect l="l" t="t" r="r" b="b"/>
              <a:pathLst>
                <a:path w="2472" h="2311" extrusionOk="0">
                  <a:moveTo>
                    <a:pt x="886" y="1"/>
                  </a:moveTo>
                  <a:cubicBezTo>
                    <a:pt x="871" y="1"/>
                    <a:pt x="856" y="5"/>
                    <a:pt x="840" y="14"/>
                  </a:cubicBezTo>
                  <a:lnTo>
                    <a:pt x="840" y="20"/>
                  </a:lnTo>
                  <a:cubicBezTo>
                    <a:pt x="442" y="280"/>
                    <a:pt x="97" y="673"/>
                    <a:pt x="49" y="1156"/>
                  </a:cubicBezTo>
                  <a:cubicBezTo>
                    <a:pt x="1" y="1603"/>
                    <a:pt x="224" y="2056"/>
                    <a:pt x="653" y="2225"/>
                  </a:cubicBezTo>
                  <a:cubicBezTo>
                    <a:pt x="794" y="2283"/>
                    <a:pt x="944" y="2310"/>
                    <a:pt x="1095" y="2310"/>
                  </a:cubicBezTo>
                  <a:cubicBezTo>
                    <a:pt x="1416" y="2310"/>
                    <a:pt x="1740" y="2187"/>
                    <a:pt x="1982" y="1978"/>
                  </a:cubicBezTo>
                  <a:cubicBezTo>
                    <a:pt x="2339" y="1670"/>
                    <a:pt x="2472" y="1168"/>
                    <a:pt x="2309" y="721"/>
                  </a:cubicBezTo>
                  <a:cubicBezTo>
                    <a:pt x="2162" y="351"/>
                    <a:pt x="1787" y="100"/>
                    <a:pt x="1402" y="100"/>
                  </a:cubicBezTo>
                  <a:cubicBezTo>
                    <a:pt x="1297" y="100"/>
                    <a:pt x="1191" y="119"/>
                    <a:pt x="1088" y="159"/>
                  </a:cubicBezTo>
                  <a:cubicBezTo>
                    <a:pt x="986" y="196"/>
                    <a:pt x="1013" y="348"/>
                    <a:pt x="1100" y="348"/>
                  </a:cubicBezTo>
                  <a:cubicBezTo>
                    <a:pt x="1111" y="348"/>
                    <a:pt x="1123" y="346"/>
                    <a:pt x="1136" y="340"/>
                  </a:cubicBezTo>
                  <a:cubicBezTo>
                    <a:pt x="1225" y="309"/>
                    <a:pt x="1315" y="294"/>
                    <a:pt x="1404" y="294"/>
                  </a:cubicBezTo>
                  <a:cubicBezTo>
                    <a:pt x="1675" y="294"/>
                    <a:pt x="1934" y="433"/>
                    <a:pt x="2079" y="679"/>
                  </a:cubicBezTo>
                  <a:cubicBezTo>
                    <a:pt x="2266" y="1035"/>
                    <a:pt x="2206" y="1476"/>
                    <a:pt x="1928" y="1766"/>
                  </a:cubicBezTo>
                  <a:cubicBezTo>
                    <a:pt x="1710" y="1994"/>
                    <a:pt x="1409" y="2121"/>
                    <a:pt x="1100" y="2121"/>
                  </a:cubicBezTo>
                  <a:cubicBezTo>
                    <a:pt x="1015" y="2121"/>
                    <a:pt x="930" y="2112"/>
                    <a:pt x="846" y="2092"/>
                  </a:cubicBezTo>
                  <a:cubicBezTo>
                    <a:pt x="454" y="1996"/>
                    <a:pt x="230" y="1657"/>
                    <a:pt x="230" y="1265"/>
                  </a:cubicBezTo>
                  <a:cubicBezTo>
                    <a:pt x="236" y="799"/>
                    <a:pt x="562" y="419"/>
                    <a:pt x="937" y="183"/>
                  </a:cubicBezTo>
                  <a:cubicBezTo>
                    <a:pt x="1024" y="127"/>
                    <a:pt x="968" y="1"/>
                    <a:pt x="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9" name="Google Shape;829;p37"/>
          <p:cNvSpPr/>
          <p:nvPr/>
        </p:nvSpPr>
        <p:spPr>
          <a:xfrm rot="6078089">
            <a:off x="998664" y="2123934"/>
            <a:ext cx="917088" cy="1131532"/>
          </a:xfrm>
          <a:custGeom>
            <a:avLst/>
            <a:gdLst/>
            <a:ahLst/>
            <a:cxnLst/>
            <a:rect l="l" t="t" r="r" b="b"/>
            <a:pathLst>
              <a:path w="6082" h="7504" extrusionOk="0">
                <a:moveTo>
                  <a:pt x="3780" y="1172"/>
                </a:moveTo>
                <a:cubicBezTo>
                  <a:pt x="3822" y="1172"/>
                  <a:pt x="3864" y="1172"/>
                  <a:pt x="3907" y="1178"/>
                </a:cubicBezTo>
                <a:cubicBezTo>
                  <a:pt x="4191" y="1238"/>
                  <a:pt x="4499" y="1480"/>
                  <a:pt x="4686" y="1782"/>
                </a:cubicBezTo>
                <a:cubicBezTo>
                  <a:pt x="4819" y="2005"/>
                  <a:pt x="4916" y="2247"/>
                  <a:pt x="4976" y="2501"/>
                </a:cubicBezTo>
                <a:cubicBezTo>
                  <a:pt x="4785" y="2595"/>
                  <a:pt x="4576" y="2642"/>
                  <a:pt x="4365" y="2642"/>
                </a:cubicBezTo>
                <a:cubicBezTo>
                  <a:pt x="4184" y="2642"/>
                  <a:pt x="4002" y="2607"/>
                  <a:pt x="3828" y="2537"/>
                </a:cubicBezTo>
                <a:cubicBezTo>
                  <a:pt x="3574" y="2434"/>
                  <a:pt x="3375" y="2229"/>
                  <a:pt x="3278" y="1975"/>
                </a:cubicBezTo>
                <a:cubicBezTo>
                  <a:pt x="3194" y="1715"/>
                  <a:pt x="3272" y="1419"/>
                  <a:pt x="3472" y="1274"/>
                </a:cubicBezTo>
                <a:cubicBezTo>
                  <a:pt x="3556" y="1208"/>
                  <a:pt x="3665" y="1172"/>
                  <a:pt x="3780" y="1172"/>
                </a:cubicBezTo>
                <a:close/>
                <a:moveTo>
                  <a:pt x="2735" y="4017"/>
                </a:moveTo>
                <a:cubicBezTo>
                  <a:pt x="3055" y="4017"/>
                  <a:pt x="3357" y="4162"/>
                  <a:pt x="3544" y="4422"/>
                </a:cubicBezTo>
                <a:cubicBezTo>
                  <a:pt x="3762" y="4736"/>
                  <a:pt x="3792" y="5111"/>
                  <a:pt x="3725" y="5462"/>
                </a:cubicBezTo>
                <a:cubicBezTo>
                  <a:pt x="3509" y="5570"/>
                  <a:pt x="3264" y="5643"/>
                  <a:pt x="3014" y="5643"/>
                </a:cubicBezTo>
                <a:cubicBezTo>
                  <a:pt x="2901" y="5643"/>
                  <a:pt x="2787" y="5628"/>
                  <a:pt x="2674" y="5594"/>
                </a:cubicBezTo>
                <a:cubicBezTo>
                  <a:pt x="2390" y="5498"/>
                  <a:pt x="2154" y="5274"/>
                  <a:pt x="2052" y="4990"/>
                </a:cubicBezTo>
                <a:cubicBezTo>
                  <a:pt x="1961" y="4785"/>
                  <a:pt x="1973" y="4543"/>
                  <a:pt x="2082" y="4344"/>
                </a:cubicBezTo>
                <a:cubicBezTo>
                  <a:pt x="2221" y="4138"/>
                  <a:pt x="2451" y="4017"/>
                  <a:pt x="2698" y="4017"/>
                </a:cubicBezTo>
                <a:close/>
                <a:moveTo>
                  <a:pt x="5148" y="0"/>
                </a:moveTo>
                <a:cubicBezTo>
                  <a:pt x="5084" y="0"/>
                  <a:pt x="5043" y="93"/>
                  <a:pt x="5109" y="138"/>
                </a:cubicBezTo>
                <a:cubicBezTo>
                  <a:pt x="5683" y="495"/>
                  <a:pt x="5907" y="1335"/>
                  <a:pt x="5586" y="1933"/>
                </a:cubicBezTo>
                <a:cubicBezTo>
                  <a:pt x="5478" y="2132"/>
                  <a:pt x="5315" y="2307"/>
                  <a:pt x="5115" y="2422"/>
                </a:cubicBezTo>
                <a:cubicBezTo>
                  <a:pt x="5055" y="2169"/>
                  <a:pt x="4952" y="1927"/>
                  <a:pt x="4813" y="1703"/>
                </a:cubicBezTo>
                <a:cubicBezTo>
                  <a:pt x="4608" y="1365"/>
                  <a:pt x="4263" y="1099"/>
                  <a:pt x="3937" y="1033"/>
                </a:cubicBezTo>
                <a:cubicBezTo>
                  <a:pt x="3888" y="1022"/>
                  <a:pt x="3838" y="1017"/>
                  <a:pt x="3788" y="1017"/>
                </a:cubicBezTo>
                <a:cubicBezTo>
                  <a:pt x="3642" y="1017"/>
                  <a:pt x="3498" y="1062"/>
                  <a:pt x="3381" y="1147"/>
                </a:cubicBezTo>
                <a:cubicBezTo>
                  <a:pt x="3133" y="1335"/>
                  <a:pt x="3031" y="1697"/>
                  <a:pt x="3133" y="2023"/>
                </a:cubicBezTo>
                <a:cubicBezTo>
                  <a:pt x="3248" y="2314"/>
                  <a:pt x="3478" y="2549"/>
                  <a:pt x="3768" y="2670"/>
                </a:cubicBezTo>
                <a:cubicBezTo>
                  <a:pt x="3959" y="2754"/>
                  <a:pt x="4162" y="2795"/>
                  <a:pt x="4365" y="2795"/>
                </a:cubicBezTo>
                <a:cubicBezTo>
                  <a:pt x="4587" y="2795"/>
                  <a:pt x="4808" y="2746"/>
                  <a:pt x="5012" y="2652"/>
                </a:cubicBezTo>
                <a:lnTo>
                  <a:pt x="5012" y="2652"/>
                </a:lnTo>
                <a:cubicBezTo>
                  <a:pt x="5170" y="3552"/>
                  <a:pt x="4873" y="4531"/>
                  <a:pt x="4191" y="5147"/>
                </a:cubicBezTo>
                <a:cubicBezTo>
                  <a:pt x="4100" y="5226"/>
                  <a:pt x="3997" y="5304"/>
                  <a:pt x="3895" y="5365"/>
                </a:cubicBezTo>
                <a:cubicBezTo>
                  <a:pt x="3949" y="5008"/>
                  <a:pt x="3870" y="4640"/>
                  <a:pt x="3671" y="4338"/>
                </a:cubicBezTo>
                <a:cubicBezTo>
                  <a:pt x="3452" y="4044"/>
                  <a:pt x="3107" y="3871"/>
                  <a:pt x="2746" y="3871"/>
                </a:cubicBezTo>
                <a:cubicBezTo>
                  <a:pt x="2728" y="3871"/>
                  <a:pt x="2710" y="3872"/>
                  <a:pt x="2692" y="3872"/>
                </a:cubicBezTo>
                <a:cubicBezTo>
                  <a:pt x="2681" y="3872"/>
                  <a:pt x="2670" y="3872"/>
                  <a:pt x="2658" y="3872"/>
                </a:cubicBezTo>
                <a:cubicBezTo>
                  <a:pt x="2060" y="3872"/>
                  <a:pt x="1652" y="4499"/>
                  <a:pt x="1907" y="5051"/>
                </a:cubicBezTo>
                <a:cubicBezTo>
                  <a:pt x="2034" y="5377"/>
                  <a:pt x="2299" y="5631"/>
                  <a:pt x="2632" y="5739"/>
                </a:cubicBezTo>
                <a:cubicBezTo>
                  <a:pt x="2765" y="5776"/>
                  <a:pt x="2901" y="5795"/>
                  <a:pt x="3037" y="5795"/>
                </a:cubicBezTo>
                <a:cubicBezTo>
                  <a:pt x="3258" y="5795"/>
                  <a:pt x="3477" y="5746"/>
                  <a:pt x="3683" y="5649"/>
                </a:cubicBezTo>
                <a:lnTo>
                  <a:pt x="3683" y="5649"/>
                </a:lnTo>
                <a:cubicBezTo>
                  <a:pt x="3629" y="5818"/>
                  <a:pt x="3562" y="5981"/>
                  <a:pt x="3472" y="6132"/>
                </a:cubicBezTo>
                <a:cubicBezTo>
                  <a:pt x="3010" y="6902"/>
                  <a:pt x="2113" y="7350"/>
                  <a:pt x="1223" y="7350"/>
                </a:cubicBezTo>
                <a:cubicBezTo>
                  <a:pt x="855" y="7350"/>
                  <a:pt x="489" y="7274"/>
                  <a:pt x="154" y="7111"/>
                </a:cubicBezTo>
                <a:cubicBezTo>
                  <a:pt x="141" y="7103"/>
                  <a:pt x="128" y="7099"/>
                  <a:pt x="115" y="7099"/>
                </a:cubicBezTo>
                <a:cubicBezTo>
                  <a:pt x="44" y="7099"/>
                  <a:pt x="1" y="7213"/>
                  <a:pt x="88" y="7244"/>
                </a:cubicBezTo>
                <a:cubicBezTo>
                  <a:pt x="445" y="7419"/>
                  <a:pt x="831" y="7504"/>
                  <a:pt x="1224" y="7504"/>
                </a:cubicBezTo>
                <a:cubicBezTo>
                  <a:pt x="2167" y="7504"/>
                  <a:pt x="3115" y="7020"/>
                  <a:pt x="3605" y="6205"/>
                </a:cubicBezTo>
                <a:cubicBezTo>
                  <a:pt x="3725" y="5999"/>
                  <a:pt x="3810" y="5782"/>
                  <a:pt x="3864" y="5558"/>
                </a:cubicBezTo>
                <a:cubicBezTo>
                  <a:pt x="4015" y="5474"/>
                  <a:pt x="4160" y="5371"/>
                  <a:pt x="4293" y="5256"/>
                </a:cubicBezTo>
                <a:cubicBezTo>
                  <a:pt x="5031" y="4591"/>
                  <a:pt x="5339" y="3540"/>
                  <a:pt x="5151" y="2585"/>
                </a:cubicBezTo>
                <a:cubicBezTo>
                  <a:pt x="5393" y="2446"/>
                  <a:pt x="5593" y="2247"/>
                  <a:pt x="5725" y="2005"/>
                </a:cubicBezTo>
                <a:cubicBezTo>
                  <a:pt x="6082" y="1329"/>
                  <a:pt x="5834" y="416"/>
                  <a:pt x="5188" y="11"/>
                </a:cubicBezTo>
                <a:cubicBezTo>
                  <a:pt x="5174" y="4"/>
                  <a:pt x="5161" y="0"/>
                  <a:pt x="51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93132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38"/>
          <p:cNvSpPr/>
          <p:nvPr/>
        </p:nvSpPr>
        <p:spPr>
          <a:xfrm>
            <a:off x="10064292" y="-79646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38"/>
          <p:cNvSpPr/>
          <p:nvPr/>
        </p:nvSpPr>
        <p:spPr>
          <a:xfrm rot="10800000" flipH="1">
            <a:off x="-502932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38"/>
          <p:cNvSpPr/>
          <p:nvPr/>
        </p:nvSpPr>
        <p:spPr>
          <a:xfrm flipH="1">
            <a:off x="146113" y="5835802"/>
            <a:ext cx="11331895" cy="166476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34" name="Google Shape;834;p38"/>
          <p:cNvGrpSpPr/>
          <p:nvPr/>
        </p:nvGrpSpPr>
        <p:grpSpPr>
          <a:xfrm flipH="1">
            <a:off x="7882326" y="3903901"/>
            <a:ext cx="4745175" cy="3345683"/>
            <a:chOff x="-212950" y="2797175"/>
            <a:chExt cx="3558881" cy="2509262"/>
          </a:xfrm>
        </p:grpSpPr>
        <p:sp>
          <p:nvSpPr>
            <p:cNvPr id="835" name="Google Shape;835;p38"/>
            <p:cNvSpPr/>
            <p:nvPr/>
          </p:nvSpPr>
          <p:spPr>
            <a:xfrm>
              <a:off x="-212950" y="2798072"/>
              <a:ext cx="599873" cy="1365844"/>
            </a:xfrm>
            <a:custGeom>
              <a:avLst/>
              <a:gdLst/>
              <a:ahLst/>
              <a:cxnLst/>
              <a:rect l="l" t="t" r="r" b="b"/>
              <a:pathLst>
                <a:path w="4013" h="9137" extrusionOk="0">
                  <a:moveTo>
                    <a:pt x="3578" y="0"/>
                  </a:moveTo>
                  <a:lnTo>
                    <a:pt x="3529" y="31"/>
                  </a:lnTo>
                  <a:cubicBezTo>
                    <a:pt x="1282" y="1595"/>
                    <a:pt x="1" y="4465"/>
                    <a:pt x="357" y="7184"/>
                  </a:cubicBezTo>
                  <a:cubicBezTo>
                    <a:pt x="454" y="7976"/>
                    <a:pt x="472" y="8145"/>
                    <a:pt x="454" y="8749"/>
                  </a:cubicBezTo>
                  <a:cubicBezTo>
                    <a:pt x="454" y="8810"/>
                    <a:pt x="448" y="8876"/>
                    <a:pt x="448" y="8949"/>
                  </a:cubicBezTo>
                  <a:cubicBezTo>
                    <a:pt x="448" y="9009"/>
                    <a:pt x="442" y="9070"/>
                    <a:pt x="442" y="9136"/>
                  </a:cubicBezTo>
                  <a:cubicBezTo>
                    <a:pt x="472" y="9064"/>
                    <a:pt x="508" y="8985"/>
                    <a:pt x="551" y="8913"/>
                  </a:cubicBezTo>
                  <a:cubicBezTo>
                    <a:pt x="931" y="8194"/>
                    <a:pt x="1602" y="7668"/>
                    <a:pt x="2158" y="7064"/>
                  </a:cubicBezTo>
                  <a:cubicBezTo>
                    <a:pt x="3227" y="5891"/>
                    <a:pt x="3850" y="4339"/>
                    <a:pt x="3952" y="2756"/>
                  </a:cubicBezTo>
                  <a:cubicBezTo>
                    <a:pt x="4013" y="1843"/>
                    <a:pt x="3898" y="931"/>
                    <a:pt x="3602" y="67"/>
                  </a:cubicBezTo>
                  <a:cubicBezTo>
                    <a:pt x="3596" y="43"/>
                    <a:pt x="3584" y="18"/>
                    <a:pt x="35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8"/>
            <p:cNvSpPr/>
            <p:nvPr/>
          </p:nvSpPr>
          <p:spPr>
            <a:xfrm>
              <a:off x="-147027" y="2797175"/>
              <a:ext cx="472514" cy="1366741"/>
            </a:xfrm>
            <a:custGeom>
              <a:avLst/>
              <a:gdLst/>
              <a:ahLst/>
              <a:cxnLst/>
              <a:rect l="l" t="t" r="r" b="b"/>
              <a:pathLst>
                <a:path w="3161" h="9143" extrusionOk="0">
                  <a:moveTo>
                    <a:pt x="3137" y="0"/>
                  </a:moveTo>
                  <a:cubicBezTo>
                    <a:pt x="3125" y="12"/>
                    <a:pt x="3107" y="24"/>
                    <a:pt x="3088" y="30"/>
                  </a:cubicBezTo>
                  <a:cubicBezTo>
                    <a:pt x="2732" y="1529"/>
                    <a:pt x="2273" y="3257"/>
                    <a:pt x="1693" y="4864"/>
                  </a:cubicBezTo>
                  <a:cubicBezTo>
                    <a:pt x="1191" y="6248"/>
                    <a:pt x="629" y="7613"/>
                    <a:pt x="7" y="8955"/>
                  </a:cubicBezTo>
                  <a:cubicBezTo>
                    <a:pt x="7" y="9015"/>
                    <a:pt x="1" y="9076"/>
                    <a:pt x="1" y="9142"/>
                  </a:cubicBezTo>
                  <a:cubicBezTo>
                    <a:pt x="31" y="9070"/>
                    <a:pt x="67" y="8991"/>
                    <a:pt x="110" y="8919"/>
                  </a:cubicBezTo>
                  <a:cubicBezTo>
                    <a:pt x="714" y="7601"/>
                    <a:pt x="1270" y="6260"/>
                    <a:pt x="1759" y="4900"/>
                  </a:cubicBezTo>
                  <a:cubicBezTo>
                    <a:pt x="2345" y="3293"/>
                    <a:pt x="2798" y="1571"/>
                    <a:pt x="3161" y="73"/>
                  </a:cubicBezTo>
                  <a:lnTo>
                    <a:pt x="31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8"/>
            <p:cNvSpPr/>
            <p:nvPr/>
          </p:nvSpPr>
          <p:spPr>
            <a:xfrm>
              <a:off x="-147027" y="3209905"/>
              <a:ext cx="524983" cy="954013"/>
            </a:xfrm>
            <a:custGeom>
              <a:avLst/>
              <a:gdLst/>
              <a:ahLst/>
              <a:cxnLst/>
              <a:rect l="l" t="t" r="r" b="b"/>
              <a:pathLst>
                <a:path w="3512" h="6382" extrusionOk="0">
                  <a:moveTo>
                    <a:pt x="3511" y="1"/>
                  </a:moveTo>
                  <a:lnTo>
                    <a:pt x="3511" y="1"/>
                  </a:lnTo>
                  <a:cubicBezTo>
                    <a:pt x="1820" y="1136"/>
                    <a:pt x="581" y="2955"/>
                    <a:pt x="230" y="4955"/>
                  </a:cubicBezTo>
                  <a:cubicBezTo>
                    <a:pt x="176" y="5306"/>
                    <a:pt x="104" y="5650"/>
                    <a:pt x="13" y="5994"/>
                  </a:cubicBezTo>
                  <a:cubicBezTo>
                    <a:pt x="13" y="6055"/>
                    <a:pt x="7" y="6121"/>
                    <a:pt x="7" y="6194"/>
                  </a:cubicBezTo>
                  <a:cubicBezTo>
                    <a:pt x="7" y="6254"/>
                    <a:pt x="1" y="6315"/>
                    <a:pt x="1" y="6381"/>
                  </a:cubicBezTo>
                  <a:cubicBezTo>
                    <a:pt x="31" y="6309"/>
                    <a:pt x="67" y="6230"/>
                    <a:pt x="110" y="6158"/>
                  </a:cubicBezTo>
                  <a:cubicBezTo>
                    <a:pt x="490" y="5439"/>
                    <a:pt x="1161" y="4913"/>
                    <a:pt x="1717" y="4309"/>
                  </a:cubicBezTo>
                  <a:cubicBezTo>
                    <a:pt x="2786" y="3136"/>
                    <a:pt x="3409" y="1584"/>
                    <a:pt x="3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8"/>
            <p:cNvSpPr/>
            <p:nvPr/>
          </p:nvSpPr>
          <p:spPr>
            <a:xfrm>
              <a:off x="-86486" y="4148375"/>
              <a:ext cx="3432417" cy="1158060"/>
            </a:xfrm>
            <a:custGeom>
              <a:avLst/>
              <a:gdLst/>
              <a:ahLst/>
              <a:cxnLst/>
              <a:rect l="l" t="t" r="r" b="b"/>
              <a:pathLst>
                <a:path w="22962" h="7747" extrusionOk="0">
                  <a:moveTo>
                    <a:pt x="4982" y="0"/>
                  </a:moveTo>
                  <a:cubicBezTo>
                    <a:pt x="4321" y="0"/>
                    <a:pt x="3666" y="90"/>
                    <a:pt x="3034" y="260"/>
                  </a:cubicBezTo>
                  <a:lnTo>
                    <a:pt x="3022" y="260"/>
                  </a:lnTo>
                  <a:lnTo>
                    <a:pt x="2961" y="278"/>
                  </a:lnTo>
                  <a:cubicBezTo>
                    <a:pt x="2399" y="441"/>
                    <a:pt x="1850" y="653"/>
                    <a:pt x="1324" y="919"/>
                  </a:cubicBezTo>
                  <a:lnTo>
                    <a:pt x="1288" y="937"/>
                  </a:lnTo>
                  <a:lnTo>
                    <a:pt x="1421" y="387"/>
                  </a:lnTo>
                  <a:cubicBezTo>
                    <a:pt x="1303" y="371"/>
                    <a:pt x="1185" y="363"/>
                    <a:pt x="1068" y="363"/>
                  </a:cubicBezTo>
                  <a:cubicBezTo>
                    <a:pt x="702" y="363"/>
                    <a:pt x="339" y="440"/>
                    <a:pt x="1" y="586"/>
                  </a:cubicBezTo>
                  <a:lnTo>
                    <a:pt x="1" y="7746"/>
                  </a:lnTo>
                  <a:lnTo>
                    <a:pt x="22961" y="7746"/>
                  </a:lnTo>
                  <a:cubicBezTo>
                    <a:pt x="22647" y="7227"/>
                    <a:pt x="22303" y="6737"/>
                    <a:pt x="21922" y="6278"/>
                  </a:cubicBezTo>
                  <a:cubicBezTo>
                    <a:pt x="21868" y="6212"/>
                    <a:pt x="21813" y="6145"/>
                    <a:pt x="21759" y="6079"/>
                  </a:cubicBezTo>
                  <a:cubicBezTo>
                    <a:pt x="21112" y="5324"/>
                    <a:pt x="20369" y="4641"/>
                    <a:pt x="19493" y="4170"/>
                  </a:cubicBezTo>
                  <a:cubicBezTo>
                    <a:pt x="19161" y="3988"/>
                    <a:pt x="18810" y="3837"/>
                    <a:pt x="18448" y="3722"/>
                  </a:cubicBezTo>
                  <a:cubicBezTo>
                    <a:pt x="17874" y="3124"/>
                    <a:pt x="17185" y="2641"/>
                    <a:pt x="16423" y="2302"/>
                  </a:cubicBezTo>
                  <a:lnTo>
                    <a:pt x="16423" y="2302"/>
                  </a:lnTo>
                  <a:lnTo>
                    <a:pt x="17197" y="3450"/>
                  </a:lnTo>
                  <a:cubicBezTo>
                    <a:pt x="17136" y="3444"/>
                    <a:pt x="17076" y="3432"/>
                    <a:pt x="17016" y="3426"/>
                  </a:cubicBezTo>
                  <a:cubicBezTo>
                    <a:pt x="16514" y="3076"/>
                    <a:pt x="15535" y="2484"/>
                    <a:pt x="14520" y="2411"/>
                  </a:cubicBezTo>
                  <a:lnTo>
                    <a:pt x="14520" y="2411"/>
                  </a:lnTo>
                  <a:lnTo>
                    <a:pt x="14925" y="3408"/>
                  </a:lnTo>
                  <a:cubicBezTo>
                    <a:pt x="14834" y="3414"/>
                    <a:pt x="14750" y="3420"/>
                    <a:pt x="14659" y="3426"/>
                  </a:cubicBezTo>
                  <a:cubicBezTo>
                    <a:pt x="14001" y="2901"/>
                    <a:pt x="12569" y="1976"/>
                    <a:pt x="10369" y="1680"/>
                  </a:cubicBezTo>
                  <a:lnTo>
                    <a:pt x="10369" y="1680"/>
                  </a:lnTo>
                  <a:lnTo>
                    <a:pt x="12375" y="3656"/>
                  </a:lnTo>
                  <a:lnTo>
                    <a:pt x="12393" y="3674"/>
                  </a:lnTo>
                  <a:lnTo>
                    <a:pt x="12387" y="3674"/>
                  </a:lnTo>
                  <a:lnTo>
                    <a:pt x="12109" y="3432"/>
                  </a:lnTo>
                  <a:cubicBezTo>
                    <a:pt x="12043" y="3372"/>
                    <a:pt x="11976" y="3312"/>
                    <a:pt x="11904" y="3251"/>
                  </a:cubicBezTo>
                  <a:cubicBezTo>
                    <a:pt x="10623" y="2133"/>
                    <a:pt x="9275" y="1046"/>
                    <a:pt x="7674" y="466"/>
                  </a:cubicBezTo>
                  <a:cubicBezTo>
                    <a:pt x="6853" y="164"/>
                    <a:pt x="5982" y="6"/>
                    <a:pt x="5106" y="0"/>
                  </a:cubicBezTo>
                  <a:lnTo>
                    <a:pt x="5046" y="0"/>
                  </a:lnTo>
                  <a:cubicBezTo>
                    <a:pt x="5025" y="0"/>
                    <a:pt x="5003" y="0"/>
                    <a:pt x="4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8"/>
            <p:cNvSpPr/>
            <p:nvPr/>
          </p:nvSpPr>
          <p:spPr>
            <a:xfrm>
              <a:off x="103211" y="4286500"/>
              <a:ext cx="630517" cy="1019936"/>
            </a:xfrm>
            <a:custGeom>
              <a:avLst/>
              <a:gdLst/>
              <a:ahLst/>
              <a:cxnLst/>
              <a:rect l="l" t="t" r="r" b="b"/>
              <a:pathLst>
                <a:path w="4218" h="6823" extrusionOk="0">
                  <a:moveTo>
                    <a:pt x="61" y="1"/>
                  </a:moveTo>
                  <a:lnTo>
                    <a:pt x="1" y="25"/>
                  </a:lnTo>
                  <a:cubicBezTo>
                    <a:pt x="840" y="587"/>
                    <a:pt x="1584" y="1270"/>
                    <a:pt x="2206" y="2067"/>
                  </a:cubicBezTo>
                  <a:cubicBezTo>
                    <a:pt x="3275" y="3445"/>
                    <a:pt x="3952" y="5088"/>
                    <a:pt x="4164" y="6822"/>
                  </a:cubicBezTo>
                  <a:lnTo>
                    <a:pt x="4218" y="6822"/>
                  </a:lnTo>
                  <a:cubicBezTo>
                    <a:pt x="4007" y="5076"/>
                    <a:pt x="3324" y="3421"/>
                    <a:pt x="2248" y="2031"/>
                  </a:cubicBezTo>
                  <a:cubicBezTo>
                    <a:pt x="1632" y="1240"/>
                    <a:pt x="889" y="557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8"/>
            <p:cNvSpPr/>
            <p:nvPr/>
          </p:nvSpPr>
          <p:spPr>
            <a:xfrm>
              <a:off x="356139" y="4188138"/>
              <a:ext cx="446355" cy="1118297"/>
            </a:xfrm>
            <a:custGeom>
              <a:avLst/>
              <a:gdLst/>
              <a:ahLst/>
              <a:cxnLst/>
              <a:rect l="l" t="t" r="r" b="b"/>
              <a:pathLst>
                <a:path w="2986" h="7481" extrusionOk="0">
                  <a:moveTo>
                    <a:pt x="61" y="0"/>
                  </a:moveTo>
                  <a:lnTo>
                    <a:pt x="0" y="18"/>
                  </a:lnTo>
                  <a:cubicBezTo>
                    <a:pt x="447" y="441"/>
                    <a:pt x="846" y="913"/>
                    <a:pt x="1197" y="1420"/>
                  </a:cubicBezTo>
                  <a:cubicBezTo>
                    <a:pt x="2671" y="3565"/>
                    <a:pt x="2931" y="5885"/>
                    <a:pt x="2882" y="7480"/>
                  </a:cubicBezTo>
                  <a:lnTo>
                    <a:pt x="2937" y="7480"/>
                  </a:lnTo>
                  <a:cubicBezTo>
                    <a:pt x="2985" y="5879"/>
                    <a:pt x="2719" y="3547"/>
                    <a:pt x="1239" y="1390"/>
                  </a:cubicBezTo>
                  <a:cubicBezTo>
                    <a:pt x="895" y="888"/>
                    <a:pt x="496" y="423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8"/>
            <p:cNvSpPr/>
            <p:nvPr/>
          </p:nvSpPr>
          <p:spPr>
            <a:xfrm>
              <a:off x="666769" y="4148375"/>
              <a:ext cx="217945" cy="1158060"/>
            </a:xfrm>
            <a:custGeom>
              <a:avLst/>
              <a:gdLst/>
              <a:ahLst/>
              <a:cxnLst/>
              <a:rect l="l" t="t" r="r" b="b"/>
              <a:pathLst>
                <a:path w="1458" h="7747" extrusionOk="0">
                  <a:moveTo>
                    <a:pt x="1" y="0"/>
                  </a:moveTo>
                  <a:cubicBezTo>
                    <a:pt x="357" y="822"/>
                    <a:pt x="714" y="1662"/>
                    <a:pt x="950" y="2538"/>
                  </a:cubicBezTo>
                  <a:cubicBezTo>
                    <a:pt x="1403" y="4242"/>
                    <a:pt x="1403" y="6043"/>
                    <a:pt x="950" y="7746"/>
                  </a:cubicBezTo>
                  <a:lnTo>
                    <a:pt x="1004" y="7746"/>
                  </a:lnTo>
                  <a:cubicBezTo>
                    <a:pt x="1457" y="6037"/>
                    <a:pt x="1451" y="4236"/>
                    <a:pt x="998" y="2526"/>
                  </a:cubicBezTo>
                  <a:cubicBezTo>
                    <a:pt x="762" y="1656"/>
                    <a:pt x="412" y="816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8"/>
            <p:cNvSpPr/>
            <p:nvPr/>
          </p:nvSpPr>
          <p:spPr>
            <a:xfrm>
              <a:off x="1692834" y="4635249"/>
              <a:ext cx="343361" cy="671188"/>
            </a:xfrm>
            <a:custGeom>
              <a:avLst/>
              <a:gdLst/>
              <a:ahLst/>
              <a:cxnLst/>
              <a:rect l="l" t="t" r="r" b="b"/>
              <a:pathLst>
                <a:path w="2297" h="4490" extrusionOk="0">
                  <a:moveTo>
                    <a:pt x="1" y="0"/>
                  </a:moveTo>
                  <a:lnTo>
                    <a:pt x="1" y="0"/>
                  </a:lnTo>
                  <a:cubicBezTo>
                    <a:pt x="1052" y="1323"/>
                    <a:pt x="1814" y="2852"/>
                    <a:pt x="2243" y="4489"/>
                  </a:cubicBezTo>
                  <a:lnTo>
                    <a:pt x="2297" y="4489"/>
                  </a:lnTo>
                  <a:cubicBezTo>
                    <a:pt x="1892" y="2931"/>
                    <a:pt x="1179" y="1462"/>
                    <a:pt x="200" y="17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8"/>
            <p:cNvSpPr/>
            <p:nvPr/>
          </p:nvSpPr>
          <p:spPr>
            <a:xfrm>
              <a:off x="2075814" y="4662306"/>
              <a:ext cx="77880" cy="644131"/>
            </a:xfrm>
            <a:custGeom>
              <a:avLst/>
              <a:gdLst/>
              <a:ahLst/>
              <a:cxnLst/>
              <a:rect l="l" t="t" r="r" b="b"/>
              <a:pathLst>
                <a:path w="521" h="4309" extrusionOk="0">
                  <a:moveTo>
                    <a:pt x="1" y="0"/>
                  </a:moveTo>
                  <a:cubicBezTo>
                    <a:pt x="267" y="550"/>
                    <a:pt x="321" y="1179"/>
                    <a:pt x="387" y="1873"/>
                  </a:cubicBezTo>
                  <a:lnTo>
                    <a:pt x="400" y="2031"/>
                  </a:lnTo>
                  <a:cubicBezTo>
                    <a:pt x="472" y="2792"/>
                    <a:pt x="406" y="3553"/>
                    <a:pt x="309" y="4308"/>
                  </a:cubicBezTo>
                  <a:lnTo>
                    <a:pt x="363" y="4308"/>
                  </a:lnTo>
                  <a:cubicBezTo>
                    <a:pt x="460" y="3553"/>
                    <a:pt x="520" y="2792"/>
                    <a:pt x="454" y="2025"/>
                  </a:cubicBezTo>
                  <a:lnTo>
                    <a:pt x="436" y="1867"/>
                  </a:lnTo>
                  <a:cubicBezTo>
                    <a:pt x="375" y="1203"/>
                    <a:pt x="321" y="562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8"/>
            <p:cNvSpPr/>
            <p:nvPr/>
          </p:nvSpPr>
          <p:spPr>
            <a:xfrm>
              <a:off x="-153306" y="3244286"/>
              <a:ext cx="867297" cy="1163442"/>
            </a:xfrm>
            <a:custGeom>
              <a:avLst/>
              <a:gdLst/>
              <a:ahLst/>
              <a:cxnLst/>
              <a:rect l="l" t="t" r="r" b="b"/>
              <a:pathLst>
                <a:path w="5802" h="7783" extrusionOk="0">
                  <a:moveTo>
                    <a:pt x="5729" y="0"/>
                  </a:moveTo>
                  <a:lnTo>
                    <a:pt x="5674" y="12"/>
                  </a:lnTo>
                  <a:cubicBezTo>
                    <a:pt x="3058" y="834"/>
                    <a:pt x="979" y="3190"/>
                    <a:pt x="502" y="5891"/>
                  </a:cubicBezTo>
                  <a:cubicBezTo>
                    <a:pt x="351" y="6755"/>
                    <a:pt x="321" y="6876"/>
                    <a:pt x="61" y="7607"/>
                  </a:cubicBezTo>
                  <a:lnTo>
                    <a:pt x="1" y="7783"/>
                  </a:lnTo>
                  <a:cubicBezTo>
                    <a:pt x="55" y="7716"/>
                    <a:pt x="115" y="7656"/>
                    <a:pt x="170" y="7595"/>
                  </a:cubicBezTo>
                  <a:cubicBezTo>
                    <a:pt x="750" y="7027"/>
                    <a:pt x="1553" y="6725"/>
                    <a:pt x="2260" y="6314"/>
                  </a:cubicBezTo>
                  <a:cubicBezTo>
                    <a:pt x="4417" y="5057"/>
                    <a:pt x="5801" y="2568"/>
                    <a:pt x="5729" y="67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8"/>
            <p:cNvSpPr/>
            <p:nvPr/>
          </p:nvSpPr>
          <p:spPr>
            <a:xfrm>
              <a:off x="-153306" y="3243389"/>
              <a:ext cx="856385" cy="1164339"/>
            </a:xfrm>
            <a:custGeom>
              <a:avLst/>
              <a:gdLst/>
              <a:ahLst/>
              <a:cxnLst/>
              <a:rect l="l" t="t" r="r" b="b"/>
              <a:pathLst>
                <a:path w="5729" h="7789" extrusionOk="0">
                  <a:moveTo>
                    <a:pt x="5729" y="0"/>
                  </a:moveTo>
                  <a:lnTo>
                    <a:pt x="5674" y="18"/>
                  </a:lnTo>
                  <a:cubicBezTo>
                    <a:pt x="4883" y="1341"/>
                    <a:pt x="3934" y="2852"/>
                    <a:pt x="2895" y="4212"/>
                  </a:cubicBezTo>
                  <a:cubicBezTo>
                    <a:pt x="2001" y="5378"/>
                    <a:pt x="1058" y="6520"/>
                    <a:pt x="61" y="7607"/>
                  </a:cubicBezTo>
                  <a:lnTo>
                    <a:pt x="1" y="7789"/>
                  </a:lnTo>
                  <a:cubicBezTo>
                    <a:pt x="55" y="7722"/>
                    <a:pt x="115" y="7662"/>
                    <a:pt x="170" y="7601"/>
                  </a:cubicBezTo>
                  <a:cubicBezTo>
                    <a:pt x="1149" y="6526"/>
                    <a:pt x="2079" y="5408"/>
                    <a:pt x="2949" y="4260"/>
                  </a:cubicBezTo>
                  <a:cubicBezTo>
                    <a:pt x="3988" y="2900"/>
                    <a:pt x="4937" y="1396"/>
                    <a:pt x="5729" y="73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46" name="Google Shape;846;p38"/>
          <p:cNvSpPr/>
          <p:nvPr/>
        </p:nvSpPr>
        <p:spPr>
          <a:xfrm flipH="1">
            <a:off x="7499663" y="6134669"/>
            <a:ext cx="592704" cy="264401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38"/>
          <p:cNvSpPr/>
          <p:nvPr/>
        </p:nvSpPr>
        <p:spPr>
          <a:xfrm flipH="1">
            <a:off x="3894066" y="6600433"/>
            <a:ext cx="813503" cy="36286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38"/>
          <p:cNvSpPr/>
          <p:nvPr/>
        </p:nvSpPr>
        <p:spPr>
          <a:xfrm>
            <a:off x="10662185" y="374316"/>
            <a:ext cx="2302169" cy="698065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38"/>
          <p:cNvSpPr/>
          <p:nvPr/>
        </p:nvSpPr>
        <p:spPr>
          <a:xfrm flipH="1">
            <a:off x="785685" y="1232704"/>
            <a:ext cx="1196777" cy="362899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38"/>
          <p:cNvSpPr/>
          <p:nvPr/>
        </p:nvSpPr>
        <p:spPr>
          <a:xfrm>
            <a:off x="2378555" y="8097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38"/>
          <p:cNvSpPr/>
          <p:nvPr/>
        </p:nvSpPr>
        <p:spPr>
          <a:xfrm>
            <a:off x="2761900" y="302828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38"/>
          <p:cNvSpPr/>
          <p:nvPr/>
        </p:nvSpPr>
        <p:spPr>
          <a:xfrm>
            <a:off x="1698320" y="3226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38"/>
          <p:cNvSpPr/>
          <p:nvPr/>
        </p:nvSpPr>
        <p:spPr>
          <a:xfrm>
            <a:off x="10901186" y="4966407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38"/>
          <p:cNvSpPr/>
          <p:nvPr/>
        </p:nvSpPr>
        <p:spPr>
          <a:xfrm>
            <a:off x="5569020" y="5588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38"/>
          <p:cNvSpPr/>
          <p:nvPr/>
        </p:nvSpPr>
        <p:spPr>
          <a:xfrm>
            <a:off x="3981455" y="12964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38"/>
          <p:cNvSpPr/>
          <p:nvPr/>
        </p:nvSpPr>
        <p:spPr>
          <a:xfrm>
            <a:off x="11081282" y="332607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38"/>
          <p:cNvSpPr/>
          <p:nvPr/>
        </p:nvSpPr>
        <p:spPr>
          <a:xfrm>
            <a:off x="4766368" y="1120665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38"/>
          <p:cNvSpPr/>
          <p:nvPr/>
        </p:nvSpPr>
        <p:spPr>
          <a:xfrm>
            <a:off x="9994339" y="53614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38"/>
          <p:cNvSpPr/>
          <p:nvPr/>
        </p:nvSpPr>
        <p:spPr>
          <a:xfrm>
            <a:off x="11195620" y="24530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38"/>
          <p:cNvSpPr/>
          <p:nvPr/>
        </p:nvSpPr>
        <p:spPr>
          <a:xfrm>
            <a:off x="11778288" y="29024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796207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97933" y="966631"/>
            <a:ext cx="8196000" cy="2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267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932533" y="3234631"/>
            <a:ext cx="6326800" cy="588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-335848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297709" y="-79646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>
            <a:off x="7932338" y="4668398"/>
            <a:ext cx="372548" cy="803369"/>
            <a:chOff x="-1118986" y="3729104"/>
            <a:chExt cx="251926" cy="543306"/>
          </a:xfrm>
        </p:grpSpPr>
        <p:sp>
          <p:nvSpPr>
            <p:cNvPr id="14" name="Google Shape;14;p2"/>
            <p:cNvSpPr/>
            <p:nvPr/>
          </p:nvSpPr>
          <p:spPr>
            <a:xfrm>
              <a:off x="-1101394" y="4075139"/>
              <a:ext cx="107432" cy="84716"/>
            </a:xfrm>
            <a:custGeom>
              <a:avLst/>
              <a:gdLst/>
              <a:ahLst/>
              <a:cxnLst/>
              <a:rect l="l" t="t" r="r" b="b"/>
              <a:pathLst>
                <a:path w="629" h="496" extrusionOk="0">
                  <a:moveTo>
                    <a:pt x="224" y="73"/>
                  </a:moveTo>
                  <a:cubicBezTo>
                    <a:pt x="296" y="79"/>
                    <a:pt x="369" y="115"/>
                    <a:pt x="411" y="182"/>
                  </a:cubicBezTo>
                  <a:cubicBezTo>
                    <a:pt x="460" y="248"/>
                    <a:pt x="490" y="327"/>
                    <a:pt x="514" y="405"/>
                  </a:cubicBezTo>
                  <a:lnTo>
                    <a:pt x="520" y="417"/>
                  </a:lnTo>
                  <a:cubicBezTo>
                    <a:pt x="507" y="418"/>
                    <a:pt x="494" y="418"/>
                    <a:pt x="482" y="418"/>
                  </a:cubicBezTo>
                  <a:cubicBezTo>
                    <a:pt x="393" y="418"/>
                    <a:pt x="309" y="400"/>
                    <a:pt x="230" y="363"/>
                  </a:cubicBezTo>
                  <a:cubicBezTo>
                    <a:pt x="157" y="327"/>
                    <a:pt x="73" y="266"/>
                    <a:pt x="79" y="188"/>
                  </a:cubicBezTo>
                  <a:cubicBezTo>
                    <a:pt x="91" y="121"/>
                    <a:pt x="151" y="73"/>
                    <a:pt x="218" y="73"/>
                  </a:cubicBezTo>
                  <a:close/>
                  <a:moveTo>
                    <a:pt x="207" y="0"/>
                  </a:moveTo>
                  <a:cubicBezTo>
                    <a:pt x="103" y="0"/>
                    <a:pt x="18" y="83"/>
                    <a:pt x="6" y="188"/>
                  </a:cubicBezTo>
                  <a:cubicBezTo>
                    <a:pt x="0" y="278"/>
                    <a:pt x="73" y="375"/>
                    <a:pt x="200" y="429"/>
                  </a:cubicBezTo>
                  <a:cubicBezTo>
                    <a:pt x="296" y="472"/>
                    <a:pt x="405" y="496"/>
                    <a:pt x="514" y="496"/>
                  </a:cubicBezTo>
                  <a:cubicBezTo>
                    <a:pt x="526" y="496"/>
                    <a:pt x="541" y="493"/>
                    <a:pt x="555" y="493"/>
                  </a:cubicBezTo>
                  <a:cubicBezTo>
                    <a:pt x="562" y="493"/>
                    <a:pt x="568" y="494"/>
                    <a:pt x="574" y="496"/>
                  </a:cubicBezTo>
                  <a:lnTo>
                    <a:pt x="629" y="490"/>
                  </a:lnTo>
                  <a:lnTo>
                    <a:pt x="605" y="441"/>
                  </a:lnTo>
                  <a:cubicBezTo>
                    <a:pt x="599" y="423"/>
                    <a:pt x="592" y="399"/>
                    <a:pt x="586" y="381"/>
                  </a:cubicBezTo>
                  <a:cubicBezTo>
                    <a:pt x="556" y="296"/>
                    <a:pt x="520" y="212"/>
                    <a:pt x="466" y="139"/>
                  </a:cubicBezTo>
                  <a:cubicBezTo>
                    <a:pt x="411" y="55"/>
                    <a:pt x="321" y="6"/>
                    <a:pt x="218" y="0"/>
                  </a:cubicBezTo>
                  <a:cubicBezTo>
                    <a:pt x="214" y="0"/>
                    <a:pt x="211" y="0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1008481" y="3935769"/>
              <a:ext cx="29036" cy="336642"/>
            </a:xfrm>
            <a:custGeom>
              <a:avLst/>
              <a:gdLst/>
              <a:ahLst/>
              <a:cxnLst/>
              <a:rect l="l" t="t" r="r" b="b"/>
              <a:pathLst>
                <a:path w="170" h="1971" extrusionOk="0">
                  <a:moveTo>
                    <a:pt x="91" y="1"/>
                  </a:moveTo>
                  <a:lnTo>
                    <a:pt x="0" y="1970"/>
                  </a:lnTo>
                  <a:lnTo>
                    <a:pt x="73" y="1970"/>
                  </a:lnTo>
                  <a:lnTo>
                    <a:pt x="169" y="7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991059" y="3962925"/>
              <a:ext cx="107602" cy="87619"/>
            </a:xfrm>
            <a:custGeom>
              <a:avLst/>
              <a:gdLst/>
              <a:ahLst/>
              <a:cxnLst/>
              <a:rect l="l" t="t" r="r" b="b"/>
              <a:pathLst>
                <a:path w="630" h="513" extrusionOk="0">
                  <a:moveTo>
                    <a:pt x="418" y="77"/>
                  </a:moveTo>
                  <a:cubicBezTo>
                    <a:pt x="430" y="77"/>
                    <a:pt x="442" y="77"/>
                    <a:pt x="454" y="83"/>
                  </a:cubicBezTo>
                  <a:cubicBezTo>
                    <a:pt x="514" y="114"/>
                    <a:pt x="545" y="186"/>
                    <a:pt x="521" y="253"/>
                  </a:cubicBezTo>
                  <a:cubicBezTo>
                    <a:pt x="490" y="325"/>
                    <a:pt x="430" y="373"/>
                    <a:pt x="357" y="398"/>
                  </a:cubicBezTo>
                  <a:cubicBezTo>
                    <a:pt x="279" y="416"/>
                    <a:pt x="194" y="428"/>
                    <a:pt x="116" y="428"/>
                  </a:cubicBezTo>
                  <a:lnTo>
                    <a:pt x="98" y="428"/>
                  </a:lnTo>
                  <a:cubicBezTo>
                    <a:pt x="128" y="331"/>
                    <a:pt x="182" y="240"/>
                    <a:pt x="249" y="168"/>
                  </a:cubicBezTo>
                  <a:cubicBezTo>
                    <a:pt x="291" y="120"/>
                    <a:pt x="351" y="83"/>
                    <a:pt x="418" y="77"/>
                  </a:cubicBezTo>
                  <a:close/>
                  <a:moveTo>
                    <a:pt x="420" y="1"/>
                  </a:moveTo>
                  <a:cubicBezTo>
                    <a:pt x="345" y="1"/>
                    <a:pt x="264" y="40"/>
                    <a:pt x="194" y="120"/>
                  </a:cubicBezTo>
                  <a:cubicBezTo>
                    <a:pt x="104" y="216"/>
                    <a:pt x="43" y="331"/>
                    <a:pt x="13" y="458"/>
                  </a:cubicBezTo>
                  <a:lnTo>
                    <a:pt x="1" y="512"/>
                  </a:lnTo>
                  <a:lnTo>
                    <a:pt x="55" y="500"/>
                  </a:lnTo>
                  <a:lnTo>
                    <a:pt x="116" y="500"/>
                  </a:lnTo>
                  <a:cubicBezTo>
                    <a:pt x="131" y="501"/>
                    <a:pt x="147" y="502"/>
                    <a:pt x="162" y="502"/>
                  </a:cubicBezTo>
                  <a:cubicBezTo>
                    <a:pt x="237" y="502"/>
                    <a:pt x="311" y="490"/>
                    <a:pt x="382" y="470"/>
                  </a:cubicBezTo>
                  <a:cubicBezTo>
                    <a:pt x="478" y="440"/>
                    <a:pt x="557" y="367"/>
                    <a:pt x="593" y="277"/>
                  </a:cubicBezTo>
                  <a:cubicBezTo>
                    <a:pt x="629" y="174"/>
                    <a:pt x="587" y="59"/>
                    <a:pt x="484" y="11"/>
                  </a:cubicBezTo>
                  <a:cubicBezTo>
                    <a:pt x="464" y="4"/>
                    <a:pt x="442" y="1"/>
                    <a:pt x="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18986" y="3729104"/>
              <a:ext cx="251926" cy="238775"/>
            </a:xfrm>
            <a:custGeom>
              <a:avLst/>
              <a:gdLst/>
              <a:ahLst/>
              <a:cxnLst/>
              <a:rect l="l" t="t" r="r" b="b"/>
              <a:pathLst>
                <a:path w="1475" h="1398" extrusionOk="0">
                  <a:moveTo>
                    <a:pt x="807" y="77"/>
                  </a:moveTo>
                  <a:cubicBezTo>
                    <a:pt x="991" y="77"/>
                    <a:pt x="1130" y="276"/>
                    <a:pt x="1046" y="455"/>
                  </a:cubicBezTo>
                  <a:lnTo>
                    <a:pt x="1004" y="534"/>
                  </a:lnTo>
                  <a:lnTo>
                    <a:pt x="1088" y="504"/>
                  </a:lnTo>
                  <a:cubicBezTo>
                    <a:pt x="1120" y="489"/>
                    <a:pt x="1153" y="482"/>
                    <a:pt x="1186" y="482"/>
                  </a:cubicBezTo>
                  <a:cubicBezTo>
                    <a:pt x="1221" y="482"/>
                    <a:pt x="1256" y="491"/>
                    <a:pt x="1288" y="510"/>
                  </a:cubicBezTo>
                  <a:cubicBezTo>
                    <a:pt x="1354" y="546"/>
                    <a:pt x="1396" y="625"/>
                    <a:pt x="1378" y="703"/>
                  </a:cubicBezTo>
                  <a:cubicBezTo>
                    <a:pt x="1372" y="739"/>
                    <a:pt x="1342" y="776"/>
                    <a:pt x="1312" y="794"/>
                  </a:cubicBezTo>
                  <a:cubicBezTo>
                    <a:pt x="1293" y="801"/>
                    <a:pt x="1272" y="806"/>
                    <a:pt x="1252" y="806"/>
                  </a:cubicBezTo>
                  <a:cubicBezTo>
                    <a:pt x="1239" y="806"/>
                    <a:pt x="1227" y="804"/>
                    <a:pt x="1215" y="800"/>
                  </a:cubicBezTo>
                  <a:lnTo>
                    <a:pt x="1185" y="866"/>
                  </a:lnTo>
                  <a:cubicBezTo>
                    <a:pt x="1215" y="884"/>
                    <a:pt x="1306" y="927"/>
                    <a:pt x="1251" y="1138"/>
                  </a:cubicBezTo>
                  <a:cubicBezTo>
                    <a:pt x="1216" y="1243"/>
                    <a:pt x="1120" y="1320"/>
                    <a:pt x="1010" y="1320"/>
                  </a:cubicBezTo>
                  <a:cubicBezTo>
                    <a:pt x="1006" y="1320"/>
                    <a:pt x="1002" y="1320"/>
                    <a:pt x="998" y="1319"/>
                  </a:cubicBezTo>
                  <a:cubicBezTo>
                    <a:pt x="865" y="1313"/>
                    <a:pt x="786" y="1265"/>
                    <a:pt x="774" y="1174"/>
                  </a:cubicBezTo>
                  <a:lnTo>
                    <a:pt x="762" y="1090"/>
                  </a:lnTo>
                  <a:lnTo>
                    <a:pt x="708" y="1156"/>
                  </a:lnTo>
                  <a:cubicBezTo>
                    <a:pt x="658" y="1213"/>
                    <a:pt x="587" y="1244"/>
                    <a:pt x="516" y="1244"/>
                  </a:cubicBezTo>
                  <a:cubicBezTo>
                    <a:pt x="474" y="1244"/>
                    <a:pt x="432" y="1233"/>
                    <a:pt x="393" y="1211"/>
                  </a:cubicBezTo>
                  <a:cubicBezTo>
                    <a:pt x="297" y="1144"/>
                    <a:pt x="309" y="1023"/>
                    <a:pt x="357" y="927"/>
                  </a:cubicBezTo>
                  <a:lnTo>
                    <a:pt x="399" y="854"/>
                  </a:lnTo>
                  <a:lnTo>
                    <a:pt x="315" y="872"/>
                  </a:lnTo>
                  <a:cubicBezTo>
                    <a:pt x="300" y="876"/>
                    <a:pt x="284" y="878"/>
                    <a:pt x="269" y="878"/>
                  </a:cubicBezTo>
                  <a:cubicBezTo>
                    <a:pt x="237" y="878"/>
                    <a:pt x="207" y="869"/>
                    <a:pt x="182" y="848"/>
                  </a:cubicBezTo>
                  <a:cubicBezTo>
                    <a:pt x="134" y="824"/>
                    <a:pt x="103" y="776"/>
                    <a:pt x="91" y="721"/>
                  </a:cubicBezTo>
                  <a:cubicBezTo>
                    <a:pt x="79" y="612"/>
                    <a:pt x="140" y="510"/>
                    <a:pt x="242" y="473"/>
                  </a:cubicBezTo>
                  <a:cubicBezTo>
                    <a:pt x="257" y="467"/>
                    <a:pt x="274" y="464"/>
                    <a:pt x="293" y="464"/>
                  </a:cubicBezTo>
                  <a:cubicBezTo>
                    <a:pt x="382" y="464"/>
                    <a:pt x="507" y="528"/>
                    <a:pt x="587" y="588"/>
                  </a:cubicBezTo>
                  <a:cubicBezTo>
                    <a:pt x="593" y="600"/>
                    <a:pt x="605" y="606"/>
                    <a:pt x="617" y="612"/>
                  </a:cubicBezTo>
                  <a:lnTo>
                    <a:pt x="659" y="558"/>
                  </a:lnTo>
                  <a:cubicBezTo>
                    <a:pt x="653" y="546"/>
                    <a:pt x="641" y="540"/>
                    <a:pt x="635" y="534"/>
                  </a:cubicBezTo>
                  <a:cubicBezTo>
                    <a:pt x="472" y="389"/>
                    <a:pt x="550" y="123"/>
                    <a:pt x="762" y="81"/>
                  </a:cubicBezTo>
                  <a:cubicBezTo>
                    <a:pt x="777" y="78"/>
                    <a:pt x="792" y="77"/>
                    <a:pt x="807" y="77"/>
                  </a:cubicBezTo>
                  <a:close/>
                  <a:moveTo>
                    <a:pt x="803" y="1"/>
                  </a:moveTo>
                  <a:cubicBezTo>
                    <a:pt x="700" y="1"/>
                    <a:pt x="595" y="49"/>
                    <a:pt x="526" y="159"/>
                  </a:cubicBezTo>
                  <a:cubicBezTo>
                    <a:pt x="472" y="250"/>
                    <a:pt x="460" y="353"/>
                    <a:pt x="496" y="449"/>
                  </a:cubicBezTo>
                  <a:cubicBezTo>
                    <a:pt x="436" y="410"/>
                    <a:pt x="369" y="393"/>
                    <a:pt x="300" y="393"/>
                  </a:cubicBezTo>
                  <a:cubicBezTo>
                    <a:pt x="273" y="393"/>
                    <a:pt x="246" y="396"/>
                    <a:pt x="218" y="401"/>
                  </a:cubicBezTo>
                  <a:cubicBezTo>
                    <a:pt x="79" y="455"/>
                    <a:pt x="1" y="594"/>
                    <a:pt x="19" y="739"/>
                  </a:cubicBezTo>
                  <a:cubicBezTo>
                    <a:pt x="31" y="812"/>
                    <a:pt x="79" y="872"/>
                    <a:pt x="140" y="915"/>
                  </a:cubicBezTo>
                  <a:cubicBezTo>
                    <a:pt x="182" y="939"/>
                    <a:pt x="224" y="951"/>
                    <a:pt x="266" y="957"/>
                  </a:cubicBezTo>
                  <a:cubicBezTo>
                    <a:pt x="224" y="1090"/>
                    <a:pt x="254" y="1211"/>
                    <a:pt x="357" y="1277"/>
                  </a:cubicBezTo>
                  <a:cubicBezTo>
                    <a:pt x="405" y="1306"/>
                    <a:pt x="459" y="1320"/>
                    <a:pt x="515" y="1320"/>
                  </a:cubicBezTo>
                  <a:cubicBezTo>
                    <a:pt x="586" y="1320"/>
                    <a:pt x="659" y="1297"/>
                    <a:pt x="720" y="1253"/>
                  </a:cubicBezTo>
                  <a:cubicBezTo>
                    <a:pt x="750" y="1319"/>
                    <a:pt x="828" y="1386"/>
                    <a:pt x="998" y="1398"/>
                  </a:cubicBezTo>
                  <a:lnTo>
                    <a:pt x="1016" y="1398"/>
                  </a:lnTo>
                  <a:cubicBezTo>
                    <a:pt x="1161" y="1392"/>
                    <a:pt x="1282" y="1295"/>
                    <a:pt x="1324" y="1156"/>
                  </a:cubicBezTo>
                  <a:cubicBezTo>
                    <a:pt x="1360" y="1066"/>
                    <a:pt x="1354" y="963"/>
                    <a:pt x="1306" y="878"/>
                  </a:cubicBezTo>
                  <a:cubicBezTo>
                    <a:pt x="1318" y="872"/>
                    <a:pt x="1330" y="866"/>
                    <a:pt x="1348" y="860"/>
                  </a:cubicBezTo>
                  <a:cubicBezTo>
                    <a:pt x="1402" y="830"/>
                    <a:pt x="1439" y="782"/>
                    <a:pt x="1457" y="721"/>
                  </a:cubicBezTo>
                  <a:cubicBezTo>
                    <a:pt x="1475" y="612"/>
                    <a:pt x="1427" y="498"/>
                    <a:pt x="1324" y="443"/>
                  </a:cubicBezTo>
                  <a:cubicBezTo>
                    <a:pt x="1286" y="418"/>
                    <a:pt x="1242" y="407"/>
                    <a:pt x="1197" y="407"/>
                  </a:cubicBezTo>
                  <a:cubicBezTo>
                    <a:pt x="1177" y="407"/>
                    <a:pt x="1157" y="409"/>
                    <a:pt x="1137" y="413"/>
                  </a:cubicBezTo>
                  <a:cubicBezTo>
                    <a:pt x="1192" y="172"/>
                    <a:pt x="999" y="1"/>
                    <a:pt x="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" name="Google Shape;18;p2"/>
          <p:cNvSpPr/>
          <p:nvPr/>
        </p:nvSpPr>
        <p:spPr>
          <a:xfrm>
            <a:off x="3974869" y="4342500"/>
            <a:ext cx="298633" cy="313760"/>
          </a:xfrm>
          <a:custGeom>
            <a:avLst/>
            <a:gdLst/>
            <a:ahLst/>
            <a:cxnLst/>
            <a:rect l="l" t="t" r="r" b="b"/>
            <a:pathLst>
              <a:path w="1065" h="1119" extrusionOk="0">
                <a:moveTo>
                  <a:pt x="804" y="1"/>
                </a:moveTo>
                <a:lnTo>
                  <a:pt x="454" y="273"/>
                </a:lnTo>
                <a:lnTo>
                  <a:pt x="73" y="128"/>
                </a:lnTo>
                <a:lnTo>
                  <a:pt x="248" y="454"/>
                </a:lnTo>
                <a:lnTo>
                  <a:pt x="1" y="810"/>
                </a:lnTo>
                <a:lnTo>
                  <a:pt x="369" y="762"/>
                </a:lnTo>
                <a:lnTo>
                  <a:pt x="653" y="1119"/>
                </a:lnTo>
                <a:lnTo>
                  <a:pt x="659" y="738"/>
                </a:lnTo>
                <a:lnTo>
                  <a:pt x="1064" y="684"/>
                </a:lnTo>
                <a:lnTo>
                  <a:pt x="702" y="424"/>
                </a:lnTo>
                <a:lnTo>
                  <a:pt x="804" y="1"/>
                </a:lnTo>
                <a:close/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9614924">
            <a:off x="-628385" y="1972402"/>
            <a:ext cx="1455684" cy="1047063"/>
          </a:xfrm>
          <a:custGeom>
            <a:avLst/>
            <a:gdLst/>
            <a:ahLst/>
            <a:cxnLst/>
            <a:rect l="l" t="t" r="r" b="b"/>
            <a:pathLst>
              <a:path w="9501" h="6834" extrusionOk="0">
                <a:moveTo>
                  <a:pt x="8553" y="1358"/>
                </a:moveTo>
                <a:cubicBezTo>
                  <a:pt x="8564" y="1460"/>
                  <a:pt x="8561" y="1563"/>
                  <a:pt x="8545" y="1664"/>
                </a:cubicBezTo>
                <a:cubicBezTo>
                  <a:pt x="8502" y="1911"/>
                  <a:pt x="8375" y="2135"/>
                  <a:pt x="8188" y="2298"/>
                </a:cubicBezTo>
                <a:cubicBezTo>
                  <a:pt x="8116" y="2370"/>
                  <a:pt x="8019" y="2425"/>
                  <a:pt x="7922" y="2449"/>
                </a:cubicBezTo>
                <a:cubicBezTo>
                  <a:pt x="7908" y="2451"/>
                  <a:pt x="7893" y="2452"/>
                  <a:pt x="7878" y="2452"/>
                </a:cubicBezTo>
                <a:cubicBezTo>
                  <a:pt x="7809" y="2452"/>
                  <a:pt x="7742" y="2430"/>
                  <a:pt x="7687" y="2395"/>
                </a:cubicBezTo>
                <a:cubicBezTo>
                  <a:pt x="7542" y="2304"/>
                  <a:pt x="7475" y="2141"/>
                  <a:pt x="7505" y="1972"/>
                </a:cubicBezTo>
                <a:cubicBezTo>
                  <a:pt x="7536" y="1881"/>
                  <a:pt x="7596" y="1796"/>
                  <a:pt x="7681" y="1742"/>
                </a:cubicBezTo>
                <a:cubicBezTo>
                  <a:pt x="7777" y="1664"/>
                  <a:pt x="7886" y="1597"/>
                  <a:pt x="8001" y="1543"/>
                </a:cubicBezTo>
                <a:cubicBezTo>
                  <a:pt x="8173" y="1454"/>
                  <a:pt x="8360" y="1391"/>
                  <a:pt x="8553" y="1358"/>
                </a:cubicBezTo>
                <a:close/>
                <a:moveTo>
                  <a:pt x="4705" y="1970"/>
                </a:moveTo>
                <a:cubicBezTo>
                  <a:pt x="4865" y="1973"/>
                  <a:pt x="5024" y="1998"/>
                  <a:pt x="5179" y="2050"/>
                </a:cubicBezTo>
                <a:cubicBezTo>
                  <a:pt x="5596" y="2183"/>
                  <a:pt x="5977" y="2522"/>
                  <a:pt x="6049" y="2963"/>
                </a:cubicBezTo>
                <a:cubicBezTo>
                  <a:pt x="6122" y="3410"/>
                  <a:pt x="5832" y="3905"/>
                  <a:pt x="5348" y="3954"/>
                </a:cubicBezTo>
                <a:cubicBezTo>
                  <a:pt x="5324" y="3956"/>
                  <a:pt x="5301" y="3957"/>
                  <a:pt x="5278" y="3957"/>
                </a:cubicBezTo>
                <a:cubicBezTo>
                  <a:pt x="4838" y="3957"/>
                  <a:pt x="4536" y="3533"/>
                  <a:pt x="4484" y="3120"/>
                </a:cubicBezTo>
                <a:cubicBezTo>
                  <a:pt x="4460" y="2824"/>
                  <a:pt x="4502" y="2522"/>
                  <a:pt x="4605" y="2238"/>
                </a:cubicBezTo>
                <a:cubicBezTo>
                  <a:pt x="4636" y="2148"/>
                  <a:pt x="4669" y="2059"/>
                  <a:pt x="4705" y="1970"/>
                </a:cubicBezTo>
                <a:close/>
                <a:moveTo>
                  <a:pt x="2552" y="3268"/>
                </a:moveTo>
                <a:cubicBezTo>
                  <a:pt x="2696" y="3268"/>
                  <a:pt x="2840" y="3286"/>
                  <a:pt x="2980" y="3325"/>
                </a:cubicBezTo>
                <a:cubicBezTo>
                  <a:pt x="3445" y="3464"/>
                  <a:pt x="3826" y="3881"/>
                  <a:pt x="3777" y="4389"/>
                </a:cubicBezTo>
                <a:cubicBezTo>
                  <a:pt x="3759" y="4594"/>
                  <a:pt x="3662" y="4781"/>
                  <a:pt x="3511" y="4920"/>
                </a:cubicBezTo>
                <a:cubicBezTo>
                  <a:pt x="3378" y="5023"/>
                  <a:pt x="3215" y="5077"/>
                  <a:pt x="3052" y="5077"/>
                </a:cubicBezTo>
                <a:cubicBezTo>
                  <a:pt x="3041" y="5078"/>
                  <a:pt x="3031" y="5078"/>
                  <a:pt x="3020" y="5078"/>
                </a:cubicBezTo>
                <a:cubicBezTo>
                  <a:pt x="2670" y="5078"/>
                  <a:pt x="2352" y="4887"/>
                  <a:pt x="2182" y="4582"/>
                </a:cubicBezTo>
                <a:cubicBezTo>
                  <a:pt x="1970" y="4180"/>
                  <a:pt x="2037" y="3680"/>
                  <a:pt x="2250" y="3293"/>
                </a:cubicBezTo>
                <a:lnTo>
                  <a:pt x="2250" y="3293"/>
                </a:lnTo>
                <a:cubicBezTo>
                  <a:pt x="2350" y="3277"/>
                  <a:pt x="2451" y="3268"/>
                  <a:pt x="2552" y="3268"/>
                </a:cubicBezTo>
                <a:close/>
                <a:moveTo>
                  <a:pt x="7027" y="0"/>
                </a:moveTo>
                <a:cubicBezTo>
                  <a:pt x="6955" y="0"/>
                  <a:pt x="6883" y="5"/>
                  <a:pt x="6810" y="14"/>
                </a:cubicBezTo>
                <a:cubicBezTo>
                  <a:pt x="6267" y="86"/>
                  <a:pt x="5759" y="340"/>
                  <a:pt x="5385" y="745"/>
                </a:cubicBezTo>
                <a:cubicBezTo>
                  <a:pt x="5073" y="1082"/>
                  <a:pt x="4824" y="1473"/>
                  <a:pt x="4648" y="1897"/>
                </a:cubicBezTo>
                <a:lnTo>
                  <a:pt x="4648" y="1897"/>
                </a:lnTo>
                <a:cubicBezTo>
                  <a:pt x="4620" y="1897"/>
                  <a:pt x="4591" y="1898"/>
                  <a:pt x="4563" y="1899"/>
                </a:cubicBezTo>
                <a:cubicBezTo>
                  <a:pt x="4255" y="1923"/>
                  <a:pt x="3953" y="1996"/>
                  <a:pt x="3669" y="2111"/>
                </a:cubicBezTo>
                <a:cubicBezTo>
                  <a:pt x="3409" y="2219"/>
                  <a:pt x="3155" y="2346"/>
                  <a:pt x="2913" y="2503"/>
                </a:cubicBezTo>
                <a:cubicBezTo>
                  <a:pt x="2631" y="2693"/>
                  <a:pt x="2374" y="2936"/>
                  <a:pt x="2200" y="3229"/>
                </a:cubicBezTo>
                <a:lnTo>
                  <a:pt x="2200" y="3229"/>
                </a:lnTo>
                <a:cubicBezTo>
                  <a:pt x="1808" y="3301"/>
                  <a:pt x="1442" y="3474"/>
                  <a:pt x="1131" y="3730"/>
                </a:cubicBezTo>
                <a:cubicBezTo>
                  <a:pt x="406" y="4316"/>
                  <a:pt x="1" y="5216"/>
                  <a:pt x="43" y="6153"/>
                </a:cubicBezTo>
                <a:cubicBezTo>
                  <a:pt x="49" y="6370"/>
                  <a:pt x="92" y="6594"/>
                  <a:pt x="164" y="6805"/>
                </a:cubicBezTo>
                <a:cubicBezTo>
                  <a:pt x="169" y="6825"/>
                  <a:pt x="185" y="6834"/>
                  <a:pt x="201" y="6834"/>
                </a:cubicBezTo>
                <a:cubicBezTo>
                  <a:pt x="224" y="6834"/>
                  <a:pt x="247" y="6816"/>
                  <a:pt x="237" y="6787"/>
                </a:cubicBezTo>
                <a:lnTo>
                  <a:pt x="230" y="6787"/>
                </a:lnTo>
                <a:cubicBezTo>
                  <a:pt x="98" y="6376"/>
                  <a:pt x="73" y="5941"/>
                  <a:pt x="152" y="5518"/>
                </a:cubicBezTo>
                <a:cubicBezTo>
                  <a:pt x="230" y="5089"/>
                  <a:pt x="400" y="4685"/>
                  <a:pt x="653" y="4334"/>
                </a:cubicBezTo>
                <a:cubicBezTo>
                  <a:pt x="901" y="3978"/>
                  <a:pt x="1233" y="3694"/>
                  <a:pt x="1620" y="3500"/>
                </a:cubicBezTo>
                <a:cubicBezTo>
                  <a:pt x="1787" y="3417"/>
                  <a:pt x="1968" y="3351"/>
                  <a:pt x="2154" y="3312"/>
                </a:cubicBezTo>
                <a:lnTo>
                  <a:pt x="2154" y="3312"/>
                </a:lnTo>
                <a:cubicBezTo>
                  <a:pt x="2079" y="3454"/>
                  <a:pt x="2024" y="3608"/>
                  <a:pt x="1995" y="3772"/>
                </a:cubicBezTo>
                <a:cubicBezTo>
                  <a:pt x="1922" y="4225"/>
                  <a:pt x="2049" y="4739"/>
                  <a:pt x="2460" y="4993"/>
                </a:cubicBezTo>
                <a:cubicBezTo>
                  <a:pt x="2627" y="5097"/>
                  <a:pt x="2830" y="5158"/>
                  <a:pt x="3030" y="5158"/>
                </a:cubicBezTo>
                <a:cubicBezTo>
                  <a:pt x="3191" y="5158"/>
                  <a:pt x="3350" y="5118"/>
                  <a:pt x="3487" y="5029"/>
                </a:cubicBezTo>
                <a:cubicBezTo>
                  <a:pt x="3886" y="4763"/>
                  <a:pt x="3940" y="4201"/>
                  <a:pt x="3723" y="3808"/>
                </a:cubicBezTo>
                <a:cubicBezTo>
                  <a:pt x="3487" y="3387"/>
                  <a:pt x="3009" y="3195"/>
                  <a:pt x="2545" y="3195"/>
                </a:cubicBezTo>
                <a:cubicBezTo>
                  <a:pt x="2510" y="3195"/>
                  <a:pt x="2476" y="3196"/>
                  <a:pt x="2442" y="3198"/>
                </a:cubicBezTo>
                <a:cubicBezTo>
                  <a:pt x="2393" y="3202"/>
                  <a:pt x="2345" y="3207"/>
                  <a:pt x="2297" y="3214"/>
                </a:cubicBezTo>
                <a:lnTo>
                  <a:pt x="2297" y="3214"/>
                </a:lnTo>
                <a:cubicBezTo>
                  <a:pt x="2307" y="3198"/>
                  <a:pt x="2317" y="3183"/>
                  <a:pt x="2327" y="3168"/>
                </a:cubicBezTo>
                <a:cubicBezTo>
                  <a:pt x="2623" y="2739"/>
                  <a:pt x="3076" y="2455"/>
                  <a:pt x="3542" y="2250"/>
                </a:cubicBezTo>
                <a:cubicBezTo>
                  <a:pt x="3877" y="2098"/>
                  <a:pt x="4250" y="1980"/>
                  <a:pt x="4619" y="1971"/>
                </a:cubicBezTo>
                <a:lnTo>
                  <a:pt x="4619" y="1971"/>
                </a:lnTo>
                <a:cubicBezTo>
                  <a:pt x="4595" y="2033"/>
                  <a:pt x="4572" y="2096"/>
                  <a:pt x="4551" y="2159"/>
                </a:cubicBezTo>
                <a:cubicBezTo>
                  <a:pt x="4369" y="2679"/>
                  <a:pt x="4285" y="3301"/>
                  <a:pt x="4678" y="3748"/>
                </a:cubicBezTo>
                <a:cubicBezTo>
                  <a:pt x="4823" y="3923"/>
                  <a:pt x="5040" y="4026"/>
                  <a:pt x="5270" y="4032"/>
                </a:cubicBezTo>
                <a:cubicBezTo>
                  <a:pt x="5276" y="4032"/>
                  <a:pt x="5283" y="4032"/>
                  <a:pt x="5290" y="4032"/>
                </a:cubicBezTo>
                <a:cubicBezTo>
                  <a:pt x="5524" y="4032"/>
                  <a:pt x="5740" y="3930"/>
                  <a:pt x="5898" y="3754"/>
                </a:cubicBezTo>
                <a:cubicBezTo>
                  <a:pt x="6224" y="3392"/>
                  <a:pt x="6200" y="2842"/>
                  <a:pt x="5904" y="2467"/>
                </a:cubicBezTo>
                <a:cubicBezTo>
                  <a:pt x="5625" y="2102"/>
                  <a:pt x="5185" y="1919"/>
                  <a:pt x="4734" y="1899"/>
                </a:cubicBezTo>
                <a:lnTo>
                  <a:pt x="4734" y="1899"/>
                </a:lnTo>
                <a:cubicBezTo>
                  <a:pt x="4789" y="1768"/>
                  <a:pt x="4851" y="1639"/>
                  <a:pt x="4919" y="1512"/>
                </a:cubicBezTo>
                <a:cubicBezTo>
                  <a:pt x="5167" y="1059"/>
                  <a:pt x="5505" y="648"/>
                  <a:pt x="5946" y="389"/>
                </a:cubicBezTo>
                <a:cubicBezTo>
                  <a:pt x="6276" y="193"/>
                  <a:pt x="6654" y="76"/>
                  <a:pt x="7031" y="76"/>
                </a:cubicBezTo>
                <a:cubicBezTo>
                  <a:pt x="7166" y="76"/>
                  <a:pt x="7300" y="91"/>
                  <a:pt x="7433" y="123"/>
                </a:cubicBezTo>
                <a:cubicBezTo>
                  <a:pt x="7892" y="238"/>
                  <a:pt x="8267" y="564"/>
                  <a:pt x="8454" y="993"/>
                </a:cubicBezTo>
                <a:cubicBezTo>
                  <a:pt x="8496" y="1085"/>
                  <a:pt x="8526" y="1183"/>
                  <a:pt x="8543" y="1281"/>
                </a:cubicBezTo>
                <a:lnTo>
                  <a:pt x="8543" y="1281"/>
                </a:lnTo>
                <a:cubicBezTo>
                  <a:pt x="8325" y="1317"/>
                  <a:pt x="8113" y="1390"/>
                  <a:pt x="7916" y="1500"/>
                </a:cubicBezTo>
                <a:cubicBezTo>
                  <a:pt x="7795" y="1561"/>
                  <a:pt x="7687" y="1639"/>
                  <a:pt x="7584" y="1724"/>
                </a:cubicBezTo>
                <a:cubicBezTo>
                  <a:pt x="7505" y="1784"/>
                  <a:pt x="7451" y="1869"/>
                  <a:pt x="7433" y="1966"/>
                </a:cubicBezTo>
                <a:cubicBezTo>
                  <a:pt x="7397" y="2141"/>
                  <a:pt x="7463" y="2322"/>
                  <a:pt x="7608" y="2431"/>
                </a:cubicBezTo>
                <a:cubicBezTo>
                  <a:pt x="7693" y="2498"/>
                  <a:pt x="7780" y="2527"/>
                  <a:pt x="7866" y="2527"/>
                </a:cubicBezTo>
                <a:cubicBezTo>
                  <a:pt x="8188" y="2527"/>
                  <a:pt x="8490" y="2120"/>
                  <a:pt x="8581" y="1839"/>
                </a:cubicBezTo>
                <a:cubicBezTo>
                  <a:pt x="8633" y="1678"/>
                  <a:pt x="8645" y="1511"/>
                  <a:pt x="8626" y="1347"/>
                </a:cubicBezTo>
                <a:lnTo>
                  <a:pt x="8626" y="1347"/>
                </a:lnTo>
                <a:cubicBezTo>
                  <a:pt x="8659" y="1343"/>
                  <a:pt x="8693" y="1340"/>
                  <a:pt x="8726" y="1337"/>
                </a:cubicBezTo>
                <a:cubicBezTo>
                  <a:pt x="8776" y="1332"/>
                  <a:pt x="8826" y="1330"/>
                  <a:pt x="8875" y="1330"/>
                </a:cubicBezTo>
                <a:cubicBezTo>
                  <a:pt x="9067" y="1330"/>
                  <a:pt x="9257" y="1366"/>
                  <a:pt x="9439" y="1428"/>
                </a:cubicBezTo>
                <a:cubicBezTo>
                  <a:pt x="9444" y="1430"/>
                  <a:pt x="9449" y="1431"/>
                  <a:pt x="9454" y="1431"/>
                </a:cubicBezTo>
                <a:cubicBezTo>
                  <a:pt x="9490" y="1431"/>
                  <a:pt x="9501" y="1371"/>
                  <a:pt x="9463" y="1355"/>
                </a:cubicBezTo>
                <a:cubicBezTo>
                  <a:pt x="9263" y="1290"/>
                  <a:pt x="9056" y="1257"/>
                  <a:pt x="8850" y="1257"/>
                </a:cubicBezTo>
                <a:cubicBezTo>
                  <a:pt x="8772" y="1257"/>
                  <a:pt x="8693" y="1261"/>
                  <a:pt x="8615" y="1271"/>
                </a:cubicBezTo>
                <a:lnTo>
                  <a:pt x="8615" y="1271"/>
                </a:lnTo>
                <a:cubicBezTo>
                  <a:pt x="8565" y="984"/>
                  <a:pt x="8419" y="712"/>
                  <a:pt x="8218" y="503"/>
                </a:cubicBezTo>
                <a:cubicBezTo>
                  <a:pt x="7906" y="176"/>
                  <a:pt x="7473" y="0"/>
                  <a:pt x="702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11321104" y="2468440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1834653" y="1889822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10091716" y="1889828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9819820" y="5480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2346666" y="362262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858853" y="474956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46733" y="5932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46733" y="6054998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8861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 txBox="1">
            <a:spLocks noGrp="1"/>
          </p:cNvSpPr>
          <p:nvPr>
            <p:ph type="title" hasCustomPrompt="1"/>
          </p:nvPr>
        </p:nvSpPr>
        <p:spPr>
          <a:xfrm flipH="1">
            <a:off x="4674800" y="985084"/>
            <a:ext cx="2842400" cy="1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/>
          </p:nvPr>
        </p:nvSpPr>
        <p:spPr>
          <a:xfrm>
            <a:off x="3925000" y="2787767"/>
            <a:ext cx="4342000" cy="894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latin typeface="Allerta"/>
                <a:ea typeface="Allerta"/>
                <a:cs typeface="Allerta"/>
                <a:sym typeface="Aller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925000" y="3900633"/>
            <a:ext cx="43420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>
            <a:off x="-15940" y="-411610"/>
            <a:ext cx="12223856" cy="1831545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>
            <a:off x="430063" y="5835802"/>
            <a:ext cx="11331895" cy="166476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" name="Google Shape;34;p3"/>
          <p:cNvGrpSpPr/>
          <p:nvPr/>
        </p:nvGrpSpPr>
        <p:grpSpPr>
          <a:xfrm>
            <a:off x="8398828" y="3978531"/>
            <a:ext cx="3857504" cy="3196396"/>
            <a:chOff x="6299146" y="2859547"/>
            <a:chExt cx="2893128" cy="2397297"/>
          </a:xfrm>
        </p:grpSpPr>
        <p:sp>
          <p:nvSpPr>
            <p:cNvPr id="35" name="Google Shape;35;p3"/>
            <p:cNvSpPr/>
            <p:nvPr/>
          </p:nvSpPr>
          <p:spPr>
            <a:xfrm>
              <a:off x="6299146" y="3795327"/>
              <a:ext cx="2893084" cy="1459721"/>
            </a:xfrm>
            <a:custGeom>
              <a:avLst/>
              <a:gdLst/>
              <a:ahLst/>
              <a:cxnLst/>
              <a:rect l="l" t="t" r="r" b="b"/>
              <a:pathLst>
                <a:path w="19354" h="9765" extrusionOk="0">
                  <a:moveTo>
                    <a:pt x="19354" y="0"/>
                  </a:moveTo>
                  <a:cubicBezTo>
                    <a:pt x="16888" y="453"/>
                    <a:pt x="15469" y="2532"/>
                    <a:pt x="15209" y="2949"/>
                  </a:cubicBezTo>
                  <a:cubicBezTo>
                    <a:pt x="14502" y="1982"/>
                    <a:pt x="13559" y="1227"/>
                    <a:pt x="12466" y="737"/>
                  </a:cubicBezTo>
                  <a:lnTo>
                    <a:pt x="12466" y="737"/>
                  </a:lnTo>
                  <a:lnTo>
                    <a:pt x="13456" y="2206"/>
                  </a:lnTo>
                  <a:cubicBezTo>
                    <a:pt x="13456" y="2206"/>
                    <a:pt x="11988" y="955"/>
                    <a:pt x="10453" y="846"/>
                  </a:cubicBezTo>
                  <a:lnTo>
                    <a:pt x="10453" y="846"/>
                  </a:lnTo>
                  <a:lnTo>
                    <a:pt x="10949" y="2079"/>
                  </a:lnTo>
                  <a:lnTo>
                    <a:pt x="10780" y="2067"/>
                  </a:lnTo>
                  <a:cubicBezTo>
                    <a:pt x="10188" y="1559"/>
                    <a:pt x="8605" y="411"/>
                    <a:pt x="6055" y="73"/>
                  </a:cubicBezTo>
                  <a:lnTo>
                    <a:pt x="6055" y="73"/>
                  </a:lnTo>
                  <a:lnTo>
                    <a:pt x="8182" y="2163"/>
                  </a:lnTo>
                  <a:lnTo>
                    <a:pt x="8188" y="2169"/>
                  </a:lnTo>
                  <a:cubicBezTo>
                    <a:pt x="7571" y="2266"/>
                    <a:pt x="6967" y="2429"/>
                    <a:pt x="6387" y="2659"/>
                  </a:cubicBezTo>
                  <a:lnTo>
                    <a:pt x="6363" y="2671"/>
                  </a:lnTo>
                  <a:cubicBezTo>
                    <a:pt x="5692" y="2943"/>
                    <a:pt x="5058" y="3299"/>
                    <a:pt x="4472" y="3728"/>
                  </a:cubicBezTo>
                  <a:lnTo>
                    <a:pt x="4580" y="1861"/>
                  </a:lnTo>
                  <a:lnTo>
                    <a:pt x="4580" y="1861"/>
                  </a:lnTo>
                  <a:cubicBezTo>
                    <a:pt x="3487" y="2490"/>
                    <a:pt x="3118" y="4562"/>
                    <a:pt x="3118" y="4562"/>
                  </a:cubicBezTo>
                  <a:cubicBezTo>
                    <a:pt x="3007" y="4553"/>
                    <a:pt x="2896" y="4549"/>
                    <a:pt x="2787" y="4549"/>
                  </a:cubicBezTo>
                  <a:cubicBezTo>
                    <a:pt x="1435" y="4549"/>
                    <a:pt x="296" y="5190"/>
                    <a:pt x="296" y="5190"/>
                  </a:cubicBezTo>
                  <a:cubicBezTo>
                    <a:pt x="308" y="5186"/>
                    <a:pt x="324" y="5183"/>
                    <a:pt x="342" y="5183"/>
                  </a:cubicBezTo>
                  <a:cubicBezTo>
                    <a:pt x="697" y="5183"/>
                    <a:pt x="2188" y="6024"/>
                    <a:pt x="2188" y="6024"/>
                  </a:cubicBezTo>
                  <a:lnTo>
                    <a:pt x="2236" y="5994"/>
                  </a:lnTo>
                  <a:lnTo>
                    <a:pt x="2236" y="5994"/>
                  </a:lnTo>
                  <a:cubicBezTo>
                    <a:pt x="1722" y="6683"/>
                    <a:pt x="1287" y="7426"/>
                    <a:pt x="931" y="8205"/>
                  </a:cubicBezTo>
                  <a:cubicBezTo>
                    <a:pt x="858" y="8363"/>
                    <a:pt x="828" y="8453"/>
                    <a:pt x="828" y="8453"/>
                  </a:cubicBezTo>
                  <a:lnTo>
                    <a:pt x="0" y="9764"/>
                  </a:lnTo>
                  <a:lnTo>
                    <a:pt x="19354" y="9764"/>
                  </a:lnTo>
                  <a:lnTo>
                    <a:pt x="193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8785679" y="3798915"/>
              <a:ext cx="406592" cy="1457927"/>
            </a:xfrm>
            <a:custGeom>
              <a:avLst/>
              <a:gdLst/>
              <a:ahLst/>
              <a:cxnLst/>
              <a:rect l="l" t="t" r="r" b="b"/>
              <a:pathLst>
                <a:path w="2720" h="9753" extrusionOk="0">
                  <a:moveTo>
                    <a:pt x="2720" y="0"/>
                  </a:moveTo>
                  <a:cubicBezTo>
                    <a:pt x="2267" y="744"/>
                    <a:pt x="31" y="4665"/>
                    <a:pt x="1" y="9752"/>
                  </a:cubicBezTo>
                  <a:lnTo>
                    <a:pt x="55" y="9752"/>
                  </a:lnTo>
                  <a:cubicBezTo>
                    <a:pt x="85" y="4834"/>
                    <a:pt x="2182" y="1009"/>
                    <a:pt x="2720" y="103"/>
                  </a:cubicBezTo>
                  <a:lnTo>
                    <a:pt x="27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8864308" y="4124943"/>
              <a:ext cx="327965" cy="1131900"/>
            </a:xfrm>
            <a:custGeom>
              <a:avLst/>
              <a:gdLst/>
              <a:ahLst/>
              <a:cxnLst/>
              <a:rect l="l" t="t" r="r" b="b"/>
              <a:pathLst>
                <a:path w="2194" h="7572" extrusionOk="0">
                  <a:moveTo>
                    <a:pt x="2194" y="1"/>
                  </a:moveTo>
                  <a:cubicBezTo>
                    <a:pt x="2018" y="351"/>
                    <a:pt x="1837" y="726"/>
                    <a:pt x="1656" y="1130"/>
                  </a:cubicBezTo>
                  <a:cubicBezTo>
                    <a:pt x="937" y="2756"/>
                    <a:pt x="109" y="5112"/>
                    <a:pt x="0" y="7571"/>
                  </a:cubicBezTo>
                  <a:lnTo>
                    <a:pt x="61" y="7571"/>
                  </a:lnTo>
                  <a:cubicBezTo>
                    <a:pt x="170" y="5118"/>
                    <a:pt x="985" y="2774"/>
                    <a:pt x="1704" y="1155"/>
                  </a:cubicBezTo>
                  <a:cubicBezTo>
                    <a:pt x="1867" y="792"/>
                    <a:pt x="2031" y="442"/>
                    <a:pt x="2194" y="127"/>
                  </a:cubicBezTo>
                  <a:lnTo>
                    <a:pt x="21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8982551" y="4466368"/>
              <a:ext cx="209724" cy="790477"/>
            </a:xfrm>
            <a:custGeom>
              <a:avLst/>
              <a:gdLst/>
              <a:ahLst/>
              <a:cxnLst/>
              <a:rect l="l" t="t" r="r" b="b"/>
              <a:pathLst>
                <a:path w="1403" h="5288" extrusionOk="0">
                  <a:moveTo>
                    <a:pt x="1403" y="1"/>
                  </a:moveTo>
                  <a:cubicBezTo>
                    <a:pt x="672" y="1553"/>
                    <a:pt x="1" y="3505"/>
                    <a:pt x="61" y="5287"/>
                  </a:cubicBezTo>
                  <a:lnTo>
                    <a:pt x="116" y="5287"/>
                  </a:lnTo>
                  <a:cubicBezTo>
                    <a:pt x="55" y="3553"/>
                    <a:pt x="696" y="1662"/>
                    <a:pt x="1403" y="133"/>
                  </a:cubicBezTo>
                  <a:lnTo>
                    <a:pt x="14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8585220" y="2859547"/>
              <a:ext cx="533951" cy="1444324"/>
            </a:xfrm>
            <a:custGeom>
              <a:avLst/>
              <a:gdLst/>
              <a:ahLst/>
              <a:cxnLst/>
              <a:rect l="l" t="t" r="r" b="b"/>
              <a:pathLst>
                <a:path w="3572" h="9662" extrusionOk="0">
                  <a:moveTo>
                    <a:pt x="1728" y="0"/>
                  </a:moveTo>
                  <a:lnTo>
                    <a:pt x="1680" y="55"/>
                  </a:lnTo>
                  <a:cubicBezTo>
                    <a:pt x="1112" y="768"/>
                    <a:pt x="689" y="1590"/>
                    <a:pt x="441" y="2466"/>
                  </a:cubicBezTo>
                  <a:cubicBezTo>
                    <a:pt x="0" y="3988"/>
                    <a:pt x="55" y="5662"/>
                    <a:pt x="665" y="7130"/>
                  </a:cubicBezTo>
                  <a:cubicBezTo>
                    <a:pt x="985" y="7886"/>
                    <a:pt x="1438" y="8611"/>
                    <a:pt x="1553" y="9414"/>
                  </a:cubicBezTo>
                  <a:cubicBezTo>
                    <a:pt x="1565" y="9493"/>
                    <a:pt x="1571" y="9577"/>
                    <a:pt x="1577" y="9662"/>
                  </a:cubicBezTo>
                  <a:cubicBezTo>
                    <a:pt x="1595" y="9602"/>
                    <a:pt x="1620" y="9541"/>
                    <a:pt x="1638" y="9487"/>
                  </a:cubicBezTo>
                  <a:cubicBezTo>
                    <a:pt x="1656" y="9414"/>
                    <a:pt x="1680" y="9354"/>
                    <a:pt x="1698" y="9293"/>
                  </a:cubicBezTo>
                  <a:cubicBezTo>
                    <a:pt x="1885" y="8725"/>
                    <a:pt x="1958" y="8562"/>
                    <a:pt x="2321" y="7855"/>
                  </a:cubicBezTo>
                  <a:cubicBezTo>
                    <a:pt x="3571" y="5414"/>
                    <a:pt x="3348" y="2284"/>
                    <a:pt x="1759" y="49"/>
                  </a:cubicBez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788370" y="2859547"/>
              <a:ext cx="59793" cy="1444324"/>
            </a:xfrm>
            <a:custGeom>
              <a:avLst/>
              <a:gdLst/>
              <a:ahLst/>
              <a:cxnLst/>
              <a:rect l="l" t="t" r="r" b="b"/>
              <a:pathLst>
                <a:path w="400" h="9662" extrusionOk="0">
                  <a:moveTo>
                    <a:pt x="369" y="0"/>
                  </a:moveTo>
                  <a:lnTo>
                    <a:pt x="321" y="61"/>
                  </a:lnTo>
                  <a:cubicBezTo>
                    <a:pt x="152" y="1590"/>
                    <a:pt x="1" y="3360"/>
                    <a:pt x="1" y="5070"/>
                  </a:cubicBezTo>
                  <a:cubicBezTo>
                    <a:pt x="1" y="6514"/>
                    <a:pt x="67" y="7964"/>
                    <a:pt x="194" y="9414"/>
                  </a:cubicBezTo>
                  <a:cubicBezTo>
                    <a:pt x="206" y="9493"/>
                    <a:pt x="212" y="9577"/>
                    <a:pt x="218" y="9662"/>
                  </a:cubicBezTo>
                  <a:cubicBezTo>
                    <a:pt x="236" y="9602"/>
                    <a:pt x="255" y="9541"/>
                    <a:pt x="273" y="9487"/>
                  </a:cubicBezTo>
                  <a:cubicBezTo>
                    <a:pt x="146" y="8012"/>
                    <a:pt x="79" y="6538"/>
                    <a:pt x="79" y="5064"/>
                  </a:cubicBezTo>
                  <a:cubicBezTo>
                    <a:pt x="73" y="3354"/>
                    <a:pt x="230" y="1577"/>
                    <a:pt x="400" y="49"/>
                  </a:cubicBezTo>
                  <a:cubicBezTo>
                    <a:pt x="388" y="31"/>
                    <a:pt x="375" y="13"/>
                    <a:pt x="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8585220" y="3228029"/>
              <a:ext cx="327965" cy="1075844"/>
            </a:xfrm>
            <a:custGeom>
              <a:avLst/>
              <a:gdLst/>
              <a:ahLst/>
              <a:cxnLst/>
              <a:rect l="l" t="t" r="r" b="b"/>
              <a:pathLst>
                <a:path w="2194" h="7197" extrusionOk="0">
                  <a:moveTo>
                    <a:pt x="441" y="1"/>
                  </a:moveTo>
                  <a:lnTo>
                    <a:pt x="441" y="1"/>
                  </a:lnTo>
                  <a:cubicBezTo>
                    <a:pt x="0" y="1523"/>
                    <a:pt x="55" y="3197"/>
                    <a:pt x="665" y="4665"/>
                  </a:cubicBezTo>
                  <a:cubicBezTo>
                    <a:pt x="985" y="5421"/>
                    <a:pt x="1438" y="6146"/>
                    <a:pt x="1553" y="6949"/>
                  </a:cubicBezTo>
                  <a:cubicBezTo>
                    <a:pt x="1565" y="7028"/>
                    <a:pt x="1571" y="7112"/>
                    <a:pt x="1577" y="7197"/>
                  </a:cubicBezTo>
                  <a:cubicBezTo>
                    <a:pt x="1595" y="7137"/>
                    <a:pt x="1620" y="7076"/>
                    <a:pt x="1638" y="7022"/>
                  </a:cubicBezTo>
                  <a:cubicBezTo>
                    <a:pt x="1656" y="6949"/>
                    <a:pt x="1680" y="6889"/>
                    <a:pt x="1698" y="6828"/>
                  </a:cubicBezTo>
                  <a:cubicBezTo>
                    <a:pt x="1728" y="6478"/>
                    <a:pt x="1777" y="6127"/>
                    <a:pt x="1843" y="5783"/>
                  </a:cubicBezTo>
                  <a:cubicBezTo>
                    <a:pt x="2194" y="3771"/>
                    <a:pt x="1644" y="1638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193121" y="3149549"/>
              <a:ext cx="646063" cy="1385576"/>
            </a:xfrm>
            <a:custGeom>
              <a:avLst/>
              <a:gdLst/>
              <a:ahLst/>
              <a:cxnLst/>
              <a:rect l="l" t="t" r="r" b="b"/>
              <a:pathLst>
                <a:path w="4322" h="9269" extrusionOk="0">
                  <a:moveTo>
                    <a:pt x="938" y="0"/>
                  </a:moveTo>
                  <a:cubicBezTo>
                    <a:pt x="931" y="24"/>
                    <a:pt x="919" y="42"/>
                    <a:pt x="913" y="66"/>
                  </a:cubicBezTo>
                  <a:cubicBezTo>
                    <a:pt x="1" y="2393"/>
                    <a:pt x="454" y="5202"/>
                    <a:pt x="2061" y="7118"/>
                  </a:cubicBezTo>
                  <a:cubicBezTo>
                    <a:pt x="2587" y="7746"/>
                    <a:pt x="3240" y="8302"/>
                    <a:pt x="3590" y="9033"/>
                  </a:cubicBezTo>
                  <a:cubicBezTo>
                    <a:pt x="3626" y="9112"/>
                    <a:pt x="3657" y="9190"/>
                    <a:pt x="3687" y="9269"/>
                  </a:cubicBezTo>
                  <a:lnTo>
                    <a:pt x="3687" y="9075"/>
                  </a:lnTo>
                  <a:cubicBezTo>
                    <a:pt x="3693" y="8308"/>
                    <a:pt x="3705" y="8181"/>
                    <a:pt x="3856" y="7317"/>
                  </a:cubicBezTo>
                  <a:cubicBezTo>
                    <a:pt x="4321" y="4610"/>
                    <a:pt x="3167" y="1692"/>
                    <a:pt x="986" y="36"/>
                  </a:cubicBezTo>
                  <a:cubicBezTo>
                    <a:pt x="968" y="24"/>
                    <a:pt x="956" y="12"/>
                    <a:pt x="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329600" y="3150446"/>
              <a:ext cx="414664" cy="1384680"/>
            </a:xfrm>
            <a:custGeom>
              <a:avLst/>
              <a:gdLst/>
              <a:ahLst/>
              <a:cxnLst/>
              <a:rect l="l" t="t" r="r" b="b"/>
              <a:pathLst>
                <a:path w="2774" h="9263" extrusionOk="0">
                  <a:moveTo>
                    <a:pt x="25" y="0"/>
                  </a:moveTo>
                  <a:cubicBezTo>
                    <a:pt x="18" y="18"/>
                    <a:pt x="12" y="42"/>
                    <a:pt x="0" y="67"/>
                  </a:cubicBezTo>
                  <a:cubicBezTo>
                    <a:pt x="296" y="1577"/>
                    <a:pt x="683" y="3311"/>
                    <a:pt x="1191" y="4943"/>
                  </a:cubicBezTo>
                  <a:cubicBezTo>
                    <a:pt x="1626" y="6320"/>
                    <a:pt x="2121" y="7686"/>
                    <a:pt x="2671" y="9027"/>
                  </a:cubicBezTo>
                  <a:cubicBezTo>
                    <a:pt x="2707" y="9106"/>
                    <a:pt x="2744" y="9184"/>
                    <a:pt x="2774" y="9263"/>
                  </a:cubicBezTo>
                  <a:lnTo>
                    <a:pt x="2774" y="9069"/>
                  </a:lnTo>
                  <a:cubicBezTo>
                    <a:pt x="2206" y="7710"/>
                    <a:pt x="1704" y="6314"/>
                    <a:pt x="1263" y="4918"/>
                  </a:cubicBezTo>
                  <a:cubicBezTo>
                    <a:pt x="744" y="3287"/>
                    <a:pt x="363" y="1541"/>
                    <a:pt x="67" y="30"/>
                  </a:cubicBezTo>
                  <a:cubicBezTo>
                    <a:pt x="55" y="18"/>
                    <a:pt x="37" y="6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3"/>
          <p:cNvSpPr/>
          <p:nvPr/>
        </p:nvSpPr>
        <p:spPr>
          <a:xfrm>
            <a:off x="8398852" y="541885"/>
            <a:ext cx="1196777" cy="362899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>
            <a:off x="7045600" y="5953232"/>
            <a:ext cx="661165" cy="294933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722752" y="1800416"/>
            <a:ext cx="2302169" cy="698065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358953" y="7964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>
            <a:off x="1461655" y="1296790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2175555" y="7964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874266" y="210095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>
            <a:off x="10693853" y="249672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11387136" y="541902"/>
            <a:ext cx="298633" cy="25601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0829020" y="956290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9725939" y="44286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10301296" y="4100435"/>
            <a:ext cx="181456" cy="191484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2175566" y="3432228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61814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"/>
          <p:cNvSpPr txBox="1">
            <a:spLocks noGrp="1"/>
          </p:cNvSpPr>
          <p:nvPr>
            <p:ph type="title"/>
          </p:nvPr>
        </p:nvSpPr>
        <p:spPr>
          <a:xfrm>
            <a:off x="3324500" y="723333"/>
            <a:ext cx="5543200" cy="13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subTitle" idx="1"/>
          </p:nvPr>
        </p:nvSpPr>
        <p:spPr>
          <a:xfrm>
            <a:off x="1960867" y="4146800"/>
            <a:ext cx="3289200" cy="14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ubTitle" idx="2"/>
          </p:nvPr>
        </p:nvSpPr>
        <p:spPr>
          <a:xfrm>
            <a:off x="1961267" y="3535200"/>
            <a:ext cx="32884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>
            <a:off x="6942733" y="4146800"/>
            <a:ext cx="3288400" cy="14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>
            <a:off x="6943133" y="3535200"/>
            <a:ext cx="32876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5"/>
          <p:cNvSpPr/>
          <p:nvPr/>
        </p:nvSpPr>
        <p:spPr>
          <a:xfrm rot="10800000">
            <a:off x="8396936" y="-203100"/>
            <a:ext cx="4028829" cy="3197335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 rot="-5400000" flipH="1">
            <a:off x="140863" y="3194705"/>
            <a:ext cx="3230136" cy="4435395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602387" y="12409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5"/>
          <p:cNvSpPr/>
          <p:nvPr/>
        </p:nvSpPr>
        <p:spPr>
          <a:xfrm flipH="1">
            <a:off x="11118593" y="554895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5"/>
          <p:cNvSpPr/>
          <p:nvPr/>
        </p:nvSpPr>
        <p:spPr>
          <a:xfrm flipH="1">
            <a:off x="9594026" y="349150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5"/>
          <p:cNvSpPr/>
          <p:nvPr/>
        </p:nvSpPr>
        <p:spPr>
          <a:xfrm flipH="1">
            <a:off x="1219526" y="5790762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5"/>
          <p:cNvSpPr/>
          <p:nvPr/>
        </p:nvSpPr>
        <p:spPr>
          <a:xfrm flipH="1">
            <a:off x="1733042" y="64583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5"/>
          <p:cNvSpPr/>
          <p:nvPr/>
        </p:nvSpPr>
        <p:spPr>
          <a:xfrm flipH="1">
            <a:off x="-689" y="5160431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5"/>
          <p:cNvSpPr/>
          <p:nvPr/>
        </p:nvSpPr>
        <p:spPr>
          <a:xfrm flipH="1">
            <a:off x="618852" y="54823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5"/>
          <p:cNvSpPr/>
          <p:nvPr/>
        </p:nvSpPr>
        <p:spPr>
          <a:xfrm flipH="1">
            <a:off x="10397294" y="1741865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5"/>
          <p:cNvSpPr/>
          <p:nvPr/>
        </p:nvSpPr>
        <p:spPr>
          <a:xfrm flipH="1">
            <a:off x="11417236" y="22215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5"/>
          <p:cNvSpPr/>
          <p:nvPr/>
        </p:nvSpPr>
        <p:spPr>
          <a:xfrm flipH="1">
            <a:off x="413761" y="6458332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5"/>
          <p:cNvSpPr/>
          <p:nvPr/>
        </p:nvSpPr>
        <p:spPr>
          <a:xfrm flipH="1">
            <a:off x="11808745" y="3503131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5"/>
          <p:cNvSpPr/>
          <p:nvPr/>
        </p:nvSpPr>
        <p:spPr>
          <a:xfrm flipH="1">
            <a:off x="961391" y="4570050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5"/>
          <p:cNvSpPr/>
          <p:nvPr/>
        </p:nvSpPr>
        <p:spPr>
          <a:xfrm flipH="1">
            <a:off x="343803" y="35380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4843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961400" y="1536633"/>
            <a:ext cx="10269200" cy="41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42331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AutoNum type="arabicPeriod"/>
              <a:defRPr sz="1467"/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title"/>
          </p:nvPr>
        </p:nvSpPr>
        <p:spPr>
          <a:xfrm>
            <a:off x="961400" y="723333"/>
            <a:ext cx="1026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"/>
          <p:cNvSpPr/>
          <p:nvPr/>
        </p:nvSpPr>
        <p:spPr>
          <a:xfrm rot="-1697183">
            <a:off x="378831" y="4757687"/>
            <a:ext cx="531783" cy="503375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4"/>
          <p:cNvSpPr/>
          <p:nvPr/>
        </p:nvSpPr>
        <p:spPr>
          <a:xfrm rot="-1697182">
            <a:off x="944324" y="4254774"/>
            <a:ext cx="360731" cy="341905"/>
          </a:xfrm>
          <a:custGeom>
            <a:avLst/>
            <a:gdLst/>
            <a:ahLst/>
            <a:cxnLst/>
            <a:rect l="l" t="t" r="r" b="b"/>
            <a:pathLst>
              <a:path w="1475" h="1398" extrusionOk="0">
                <a:moveTo>
                  <a:pt x="807" y="77"/>
                </a:moveTo>
                <a:cubicBezTo>
                  <a:pt x="991" y="77"/>
                  <a:pt x="1130" y="276"/>
                  <a:pt x="1046" y="455"/>
                </a:cubicBezTo>
                <a:lnTo>
                  <a:pt x="1004" y="534"/>
                </a:lnTo>
                <a:lnTo>
                  <a:pt x="1088" y="504"/>
                </a:lnTo>
                <a:cubicBezTo>
                  <a:pt x="1120" y="489"/>
                  <a:pt x="1153" y="482"/>
                  <a:pt x="1186" y="482"/>
                </a:cubicBezTo>
                <a:cubicBezTo>
                  <a:pt x="1221" y="482"/>
                  <a:pt x="1256" y="491"/>
                  <a:pt x="1288" y="510"/>
                </a:cubicBezTo>
                <a:cubicBezTo>
                  <a:pt x="1354" y="546"/>
                  <a:pt x="1396" y="625"/>
                  <a:pt x="1378" y="703"/>
                </a:cubicBezTo>
                <a:cubicBezTo>
                  <a:pt x="1372" y="739"/>
                  <a:pt x="1342" y="776"/>
                  <a:pt x="1312" y="794"/>
                </a:cubicBezTo>
                <a:cubicBezTo>
                  <a:pt x="1293" y="801"/>
                  <a:pt x="1272" y="806"/>
                  <a:pt x="1252" y="806"/>
                </a:cubicBezTo>
                <a:cubicBezTo>
                  <a:pt x="1239" y="806"/>
                  <a:pt x="1227" y="804"/>
                  <a:pt x="1215" y="800"/>
                </a:cubicBezTo>
                <a:lnTo>
                  <a:pt x="1185" y="866"/>
                </a:lnTo>
                <a:cubicBezTo>
                  <a:pt x="1215" y="884"/>
                  <a:pt x="1306" y="927"/>
                  <a:pt x="1251" y="1138"/>
                </a:cubicBezTo>
                <a:cubicBezTo>
                  <a:pt x="1216" y="1243"/>
                  <a:pt x="1120" y="1320"/>
                  <a:pt x="1010" y="1320"/>
                </a:cubicBezTo>
                <a:cubicBezTo>
                  <a:pt x="1006" y="1320"/>
                  <a:pt x="1002" y="1320"/>
                  <a:pt x="998" y="1319"/>
                </a:cubicBezTo>
                <a:cubicBezTo>
                  <a:pt x="865" y="1313"/>
                  <a:pt x="786" y="1265"/>
                  <a:pt x="774" y="1174"/>
                </a:cubicBezTo>
                <a:lnTo>
                  <a:pt x="762" y="1090"/>
                </a:lnTo>
                <a:lnTo>
                  <a:pt x="708" y="1156"/>
                </a:lnTo>
                <a:cubicBezTo>
                  <a:pt x="658" y="1213"/>
                  <a:pt x="587" y="1244"/>
                  <a:pt x="516" y="1244"/>
                </a:cubicBezTo>
                <a:cubicBezTo>
                  <a:pt x="474" y="1244"/>
                  <a:pt x="432" y="1233"/>
                  <a:pt x="393" y="1211"/>
                </a:cubicBezTo>
                <a:cubicBezTo>
                  <a:pt x="297" y="1144"/>
                  <a:pt x="309" y="1023"/>
                  <a:pt x="357" y="927"/>
                </a:cubicBezTo>
                <a:lnTo>
                  <a:pt x="399" y="854"/>
                </a:lnTo>
                <a:lnTo>
                  <a:pt x="315" y="872"/>
                </a:lnTo>
                <a:cubicBezTo>
                  <a:pt x="300" y="876"/>
                  <a:pt x="284" y="878"/>
                  <a:pt x="269" y="878"/>
                </a:cubicBezTo>
                <a:cubicBezTo>
                  <a:pt x="237" y="878"/>
                  <a:pt x="207" y="869"/>
                  <a:pt x="182" y="848"/>
                </a:cubicBezTo>
                <a:cubicBezTo>
                  <a:pt x="134" y="824"/>
                  <a:pt x="103" y="776"/>
                  <a:pt x="91" y="721"/>
                </a:cubicBezTo>
                <a:cubicBezTo>
                  <a:pt x="79" y="612"/>
                  <a:pt x="140" y="510"/>
                  <a:pt x="242" y="473"/>
                </a:cubicBezTo>
                <a:cubicBezTo>
                  <a:pt x="257" y="467"/>
                  <a:pt x="274" y="464"/>
                  <a:pt x="293" y="464"/>
                </a:cubicBezTo>
                <a:cubicBezTo>
                  <a:pt x="382" y="464"/>
                  <a:pt x="507" y="528"/>
                  <a:pt x="587" y="588"/>
                </a:cubicBezTo>
                <a:cubicBezTo>
                  <a:pt x="593" y="600"/>
                  <a:pt x="605" y="606"/>
                  <a:pt x="617" y="612"/>
                </a:cubicBezTo>
                <a:lnTo>
                  <a:pt x="659" y="558"/>
                </a:lnTo>
                <a:cubicBezTo>
                  <a:pt x="653" y="546"/>
                  <a:pt x="641" y="540"/>
                  <a:pt x="635" y="534"/>
                </a:cubicBezTo>
                <a:cubicBezTo>
                  <a:pt x="472" y="389"/>
                  <a:pt x="550" y="123"/>
                  <a:pt x="762" y="81"/>
                </a:cubicBezTo>
                <a:cubicBezTo>
                  <a:pt x="777" y="78"/>
                  <a:pt x="792" y="77"/>
                  <a:pt x="807" y="77"/>
                </a:cubicBezTo>
                <a:close/>
                <a:moveTo>
                  <a:pt x="803" y="1"/>
                </a:moveTo>
                <a:cubicBezTo>
                  <a:pt x="700" y="1"/>
                  <a:pt x="595" y="49"/>
                  <a:pt x="526" y="159"/>
                </a:cubicBezTo>
                <a:cubicBezTo>
                  <a:pt x="472" y="250"/>
                  <a:pt x="460" y="353"/>
                  <a:pt x="496" y="449"/>
                </a:cubicBezTo>
                <a:cubicBezTo>
                  <a:pt x="436" y="410"/>
                  <a:pt x="369" y="393"/>
                  <a:pt x="300" y="393"/>
                </a:cubicBezTo>
                <a:cubicBezTo>
                  <a:pt x="273" y="393"/>
                  <a:pt x="246" y="396"/>
                  <a:pt x="218" y="401"/>
                </a:cubicBezTo>
                <a:cubicBezTo>
                  <a:pt x="79" y="455"/>
                  <a:pt x="1" y="594"/>
                  <a:pt x="19" y="739"/>
                </a:cubicBezTo>
                <a:cubicBezTo>
                  <a:pt x="31" y="812"/>
                  <a:pt x="79" y="872"/>
                  <a:pt x="140" y="915"/>
                </a:cubicBezTo>
                <a:cubicBezTo>
                  <a:pt x="182" y="939"/>
                  <a:pt x="224" y="951"/>
                  <a:pt x="266" y="957"/>
                </a:cubicBezTo>
                <a:cubicBezTo>
                  <a:pt x="224" y="1090"/>
                  <a:pt x="254" y="1211"/>
                  <a:pt x="357" y="1277"/>
                </a:cubicBezTo>
                <a:cubicBezTo>
                  <a:pt x="405" y="1306"/>
                  <a:pt x="459" y="1320"/>
                  <a:pt x="515" y="1320"/>
                </a:cubicBezTo>
                <a:cubicBezTo>
                  <a:pt x="586" y="1320"/>
                  <a:pt x="659" y="1297"/>
                  <a:pt x="720" y="1253"/>
                </a:cubicBezTo>
                <a:cubicBezTo>
                  <a:pt x="750" y="1319"/>
                  <a:pt x="828" y="1386"/>
                  <a:pt x="998" y="1398"/>
                </a:cubicBezTo>
                <a:lnTo>
                  <a:pt x="1016" y="1398"/>
                </a:lnTo>
                <a:cubicBezTo>
                  <a:pt x="1161" y="1392"/>
                  <a:pt x="1282" y="1295"/>
                  <a:pt x="1324" y="1156"/>
                </a:cubicBezTo>
                <a:cubicBezTo>
                  <a:pt x="1360" y="1066"/>
                  <a:pt x="1354" y="963"/>
                  <a:pt x="1306" y="878"/>
                </a:cubicBezTo>
                <a:cubicBezTo>
                  <a:pt x="1318" y="872"/>
                  <a:pt x="1330" y="866"/>
                  <a:pt x="1348" y="860"/>
                </a:cubicBezTo>
                <a:cubicBezTo>
                  <a:pt x="1402" y="830"/>
                  <a:pt x="1439" y="782"/>
                  <a:pt x="1457" y="721"/>
                </a:cubicBezTo>
                <a:cubicBezTo>
                  <a:pt x="1475" y="612"/>
                  <a:pt x="1427" y="498"/>
                  <a:pt x="1324" y="443"/>
                </a:cubicBezTo>
                <a:cubicBezTo>
                  <a:pt x="1286" y="418"/>
                  <a:pt x="1242" y="407"/>
                  <a:pt x="1197" y="407"/>
                </a:cubicBezTo>
                <a:cubicBezTo>
                  <a:pt x="1177" y="407"/>
                  <a:pt x="1157" y="409"/>
                  <a:pt x="1137" y="413"/>
                </a:cubicBezTo>
                <a:cubicBezTo>
                  <a:pt x="1192" y="172"/>
                  <a:pt x="999" y="1"/>
                  <a:pt x="8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-6158353" flipH="1">
            <a:off x="9416328" y="251243"/>
            <a:ext cx="3789789" cy="2399968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4"/>
          <p:cNvSpPr/>
          <p:nvPr/>
        </p:nvSpPr>
        <p:spPr>
          <a:xfrm>
            <a:off x="10071488" y="2430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4"/>
          <p:cNvSpPr/>
          <p:nvPr/>
        </p:nvSpPr>
        <p:spPr>
          <a:xfrm>
            <a:off x="11081282" y="88852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4"/>
          <p:cNvSpPr/>
          <p:nvPr/>
        </p:nvSpPr>
        <p:spPr>
          <a:xfrm>
            <a:off x="9789020" y="9083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4"/>
          <p:cNvSpPr/>
          <p:nvPr/>
        </p:nvSpPr>
        <p:spPr>
          <a:xfrm>
            <a:off x="11676488" y="2002890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4"/>
          <p:cNvSpPr/>
          <p:nvPr/>
        </p:nvSpPr>
        <p:spPr>
          <a:xfrm>
            <a:off x="9092336" y="313268"/>
            <a:ext cx="205097" cy="17583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4"/>
          <p:cNvSpPr/>
          <p:nvPr/>
        </p:nvSpPr>
        <p:spPr>
          <a:xfrm>
            <a:off x="2027453" y="2048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4"/>
          <p:cNvSpPr/>
          <p:nvPr/>
        </p:nvSpPr>
        <p:spPr>
          <a:xfrm>
            <a:off x="2484320" y="-5914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4"/>
          <p:cNvSpPr/>
          <p:nvPr/>
        </p:nvSpPr>
        <p:spPr>
          <a:xfrm>
            <a:off x="1364536" y="275001"/>
            <a:ext cx="205097" cy="17583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4"/>
          <p:cNvSpPr/>
          <p:nvPr/>
        </p:nvSpPr>
        <p:spPr>
          <a:xfrm>
            <a:off x="-23383" y="5932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4"/>
          <p:cNvSpPr/>
          <p:nvPr/>
        </p:nvSpPr>
        <p:spPr>
          <a:xfrm>
            <a:off x="-23383" y="6054998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26250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"/>
          <p:cNvSpPr txBox="1">
            <a:spLocks noGrp="1"/>
          </p:cNvSpPr>
          <p:nvPr>
            <p:ph type="title"/>
          </p:nvPr>
        </p:nvSpPr>
        <p:spPr>
          <a:xfrm>
            <a:off x="3324500" y="723333"/>
            <a:ext cx="5543200" cy="13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subTitle" idx="1"/>
          </p:nvPr>
        </p:nvSpPr>
        <p:spPr>
          <a:xfrm>
            <a:off x="1960867" y="4146800"/>
            <a:ext cx="3289200" cy="14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ubTitle" idx="2"/>
          </p:nvPr>
        </p:nvSpPr>
        <p:spPr>
          <a:xfrm>
            <a:off x="1961267" y="3535200"/>
            <a:ext cx="32884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>
            <a:off x="6942733" y="4146800"/>
            <a:ext cx="3288400" cy="14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>
            <a:off x="6943133" y="3535200"/>
            <a:ext cx="32876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5"/>
          <p:cNvSpPr/>
          <p:nvPr/>
        </p:nvSpPr>
        <p:spPr>
          <a:xfrm rot="10800000">
            <a:off x="8396936" y="-203100"/>
            <a:ext cx="4028829" cy="3197335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 rot="-5400000" flipH="1">
            <a:off x="140863" y="3194705"/>
            <a:ext cx="3230136" cy="4435395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602387" y="12409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5"/>
          <p:cNvSpPr/>
          <p:nvPr/>
        </p:nvSpPr>
        <p:spPr>
          <a:xfrm flipH="1">
            <a:off x="11118593" y="554895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5"/>
          <p:cNvSpPr/>
          <p:nvPr/>
        </p:nvSpPr>
        <p:spPr>
          <a:xfrm flipH="1">
            <a:off x="9594026" y="349150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5"/>
          <p:cNvSpPr/>
          <p:nvPr/>
        </p:nvSpPr>
        <p:spPr>
          <a:xfrm flipH="1">
            <a:off x="1219526" y="5790762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5"/>
          <p:cNvSpPr/>
          <p:nvPr/>
        </p:nvSpPr>
        <p:spPr>
          <a:xfrm flipH="1">
            <a:off x="1733042" y="64583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5"/>
          <p:cNvSpPr/>
          <p:nvPr/>
        </p:nvSpPr>
        <p:spPr>
          <a:xfrm flipH="1">
            <a:off x="-689" y="5160431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5"/>
          <p:cNvSpPr/>
          <p:nvPr/>
        </p:nvSpPr>
        <p:spPr>
          <a:xfrm flipH="1">
            <a:off x="618852" y="54823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5"/>
          <p:cNvSpPr/>
          <p:nvPr/>
        </p:nvSpPr>
        <p:spPr>
          <a:xfrm flipH="1">
            <a:off x="10397294" y="1741865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5"/>
          <p:cNvSpPr/>
          <p:nvPr/>
        </p:nvSpPr>
        <p:spPr>
          <a:xfrm flipH="1">
            <a:off x="11417236" y="22215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5"/>
          <p:cNvSpPr/>
          <p:nvPr/>
        </p:nvSpPr>
        <p:spPr>
          <a:xfrm flipH="1">
            <a:off x="413761" y="6458332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5"/>
          <p:cNvSpPr/>
          <p:nvPr/>
        </p:nvSpPr>
        <p:spPr>
          <a:xfrm flipH="1">
            <a:off x="11808745" y="3503131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5"/>
          <p:cNvSpPr/>
          <p:nvPr/>
        </p:nvSpPr>
        <p:spPr>
          <a:xfrm flipH="1">
            <a:off x="961391" y="4570050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5"/>
          <p:cNvSpPr/>
          <p:nvPr/>
        </p:nvSpPr>
        <p:spPr>
          <a:xfrm flipH="1">
            <a:off x="343803" y="35380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08783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>
            <a:spLocks noGrp="1"/>
          </p:cNvSpPr>
          <p:nvPr>
            <p:ph type="title"/>
          </p:nvPr>
        </p:nvSpPr>
        <p:spPr>
          <a:xfrm>
            <a:off x="961400" y="723333"/>
            <a:ext cx="1026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6"/>
          <p:cNvSpPr/>
          <p:nvPr/>
        </p:nvSpPr>
        <p:spPr>
          <a:xfrm>
            <a:off x="-46733" y="61355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6"/>
          <p:cNvSpPr/>
          <p:nvPr/>
        </p:nvSpPr>
        <p:spPr>
          <a:xfrm>
            <a:off x="-46733" y="6258198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6"/>
          <p:cNvSpPr/>
          <p:nvPr/>
        </p:nvSpPr>
        <p:spPr>
          <a:xfrm rot="10800000">
            <a:off x="-15940" y="-411610"/>
            <a:ext cx="12223856" cy="1831545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6"/>
          <p:cNvSpPr/>
          <p:nvPr/>
        </p:nvSpPr>
        <p:spPr>
          <a:xfrm>
            <a:off x="1291655" y="12409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6"/>
          <p:cNvSpPr/>
          <p:nvPr/>
        </p:nvSpPr>
        <p:spPr>
          <a:xfrm>
            <a:off x="546766" y="554895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6"/>
          <p:cNvSpPr/>
          <p:nvPr/>
        </p:nvSpPr>
        <p:spPr>
          <a:xfrm>
            <a:off x="2220263" y="349150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6"/>
          <p:cNvSpPr/>
          <p:nvPr/>
        </p:nvSpPr>
        <p:spPr>
          <a:xfrm>
            <a:off x="481381" y="1419931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6"/>
          <p:cNvSpPr/>
          <p:nvPr/>
        </p:nvSpPr>
        <p:spPr>
          <a:xfrm>
            <a:off x="11128068" y="3621732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6"/>
          <p:cNvSpPr/>
          <p:nvPr/>
        </p:nvSpPr>
        <p:spPr>
          <a:xfrm>
            <a:off x="11668348" y="2859898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>
            <a:off x="11800955" y="47305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10956986" y="6151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6"/>
          <p:cNvSpPr/>
          <p:nvPr/>
        </p:nvSpPr>
        <p:spPr>
          <a:xfrm>
            <a:off x="300664" y="3943798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6"/>
          <p:cNvSpPr/>
          <p:nvPr/>
        </p:nvSpPr>
        <p:spPr>
          <a:xfrm>
            <a:off x="11598388" y="3930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6"/>
          <p:cNvSpPr/>
          <p:nvPr/>
        </p:nvSpPr>
        <p:spPr>
          <a:xfrm>
            <a:off x="10313233" y="-143805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6"/>
          <p:cNvSpPr/>
          <p:nvPr/>
        </p:nvSpPr>
        <p:spPr>
          <a:xfrm>
            <a:off x="926420" y="33588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202484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"/>
          <p:cNvSpPr/>
          <p:nvPr/>
        </p:nvSpPr>
        <p:spPr>
          <a:xfrm rot="10800000" flipH="1">
            <a:off x="-461767" y="-203100"/>
            <a:ext cx="5369845" cy="3197335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7"/>
          <p:cNvSpPr/>
          <p:nvPr/>
        </p:nvSpPr>
        <p:spPr>
          <a:xfrm rot="5400000">
            <a:off x="8698133" y="3299852"/>
            <a:ext cx="3230136" cy="4225105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7"/>
          <p:cNvSpPr/>
          <p:nvPr/>
        </p:nvSpPr>
        <p:spPr>
          <a:xfrm>
            <a:off x="1291655" y="12409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7"/>
          <p:cNvSpPr/>
          <p:nvPr/>
        </p:nvSpPr>
        <p:spPr>
          <a:xfrm>
            <a:off x="546766" y="554895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7"/>
          <p:cNvSpPr/>
          <p:nvPr/>
        </p:nvSpPr>
        <p:spPr>
          <a:xfrm>
            <a:off x="2220263" y="349150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7"/>
          <p:cNvSpPr/>
          <p:nvPr/>
        </p:nvSpPr>
        <p:spPr>
          <a:xfrm>
            <a:off x="10445833" y="5790762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>
            <a:off x="10024170" y="10087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>
            <a:off x="5254614" y="507098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11275188" y="54823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6375068" y="173330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>
            <a:off x="4231520" y="11549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>
            <a:off x="11345134" y="6458332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>
            <a:off x="712781" y="5570498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11550231" y="3639383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7"/>
          <p:cNvSpPr/>
          <p:nvPr/>
        </p:nvSpPr>
        <p:spPr>
          <a:xfrm>
            <a:off x="7848304" y="12409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7"/>
          <p:cNvSpPr/>
          <p:nvPr/>
        </p:nvSpPr>
        <p:spPr>
          <a:xfrm>
            <a:off x="2015168" y="6169765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1195033" y="1921933"/>
            <a:ext cx="5691200" cy="856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29" name="Google Shape;129;p7"/>
          <p:cNvSpPr txBox="1">
            <a:spLocks noGrp="1"/>
          </p:cNvSpPr>
          <p:nvPr>
            <p:ph type="subTitle" idx="1"/>
          </p:nvPr>
        </p:nvSpPr>
        <p:spPr>
          <a:xfrm>
            <a:off x="1040833" y="3039651"/>
            <a:ext cx="5999600" cy="18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0744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54838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9"/>
          <p:cNvGrpSpPr/>
          <p:nvPr/>
        </p:nvGrpSpPr>
        <p:grpSpPr>
          <a:xfrm>
            <a:off x="-46733" y="5932320"/>
            <a:ext cx="12238773" cy="970845"/>
            <a:chOff x="-35050" y="4449240"/>
            <a:chExt cx="9179080" cy="728134"/>
          </a:xfrm>
        </p:grpSpPr>
        <p:sp>
          <p:nvSpPr>
            <p:cNvPr id="134" name="Google Shape;134;p9"/>
            <p:cNvSpPr/>
            <p:nvPr/>
          </p:nvSpPr>
          <p:spPr>
            <a:xfrm>
              <a:off x="-35050" y="4449240"/>
              <a:ext cx="9179080" cy="254796"/>
            </a:xfrm>
            <a:custGeom>
              <a:avLst/>
              <a:gdLst/>
              <a:ahLst/>
              <a:cxnLst/>
              <a:rect l="l" t="t" r="r" b="b"/>
              <a:pathLst>
                <a:path w="56647" h="1772" extrusionOk="0">
                  <a:moveTo>
                    <a:pt x="0" y="1"/>
                  </a:moveTo>
                  <a:lnTo>
                    <a:pt x="0" y="1771"/>
                  </a:lnTo>
                  <a:lnTo>
                    <a:pt x="56646" y="1771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-35050" y="4541247"/>
              <a:ext cx="9179080" cy="636127"/>
            </a:xfrm>
            <a:custGeom>
              <a:avLst/>
              <a:gdLst/>
              <a:ahLst/>
              <a:cxnLst/>
              <a:rect l="l" t="t" r="r" b="b"/>
              <a:pathLst>
                <a:path w="56647" h="4424" extrusionOk="0">
                  <a:moveTo>
                    <a:pt x="0" y="1"/>
                  </a:moveTo>
                  <a:lnTo>
                    <a:pt x="0" y="4423"/>
                  </a:lnTo>
                  <a:lnTo>
                    <a:pt x="56646" y="4423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" name="Google Shape;136;p9"/>
          <p:cNvSpPr/>
          <p:nvPr/>
        </p:nvSpPr>
        <p:spPr>
          <a:xfrm>
            <a:off x="2" y="1716936"/>
            <a:ext cx="12191993" cy="5428849"/>
          </a:xfrm>
          <a:custGeom>
            <a:avLst/>
            <a:gdLst/>
            <a:ahLst/>
            <a:cxnLst/>
            <a:rect l="l" t="t" r="r" b="b"/>
            <a:pathLst>
              <a:path w="12013" h="10430" extrusionOk="0">
                <a:moveTo>
                  <a:pt x="1" y="1"/>
                </a:moveTo>
                <a:lnTo>
                  <a:pt x="1" y="9668"/>
                </a:lnTo>
                <a:lnTo>
                  <a:pt x="1" y="9734"/>
                </a:lnTo>
                <a:cubicBezTo>
                  <a:pt x="37" y="10127"/>
                  <a:pt x="363" y="10423"/>
                  <a:pt x="756" y="10429"/>
                </a:cubicBezTo>
                <a:lnTo>
                  <a:pt x="11258" y="10429"/>
                </a:lnTo>
                <a:cubicBezTo>
                  <a:pt x="11674" y="10423"/>
                  <a:pt x="12013" y="10085"/>
                  <a:pt x="12013" y="9668"/>
                </a:cubicBezTo>
                <a:lnTo>
                  <a:pt x="12013" y="2321"/>
                </a:lnTo>
                <a:cubicBezTo>
                  <a:pt x="11596" y="2726"/>
                  <a:pt x="11239" y="3185"/>
                  <a:pt x="10961" y="3692"/>
                </a:cubicBezTo>
                <a:cubicBezTo>
                  <a:pt x="10895" y="3807"/>
                  <a:pt x="10835" y="3928"/>
                  <a:pt x="10774" y="4055"/>
                </a:cubicBezTo>
                <a:cubicBezTo>
                  <a:pt x="10744" y="4115"/>
                  <a:pt x="10714" y="4176"/>
                  <a:pt x="10690" y="4236"/>
                </a:cubicBezTo>
                <a:cubicBezTo>
                  <a:pt x="10635" y="4363"/>
                  <a:pt x="10587" y="4490"/>
                  <a:pt x="10539" y="4623"/>
                </a:cubicBezTo>
                <a:lnTo>
                  <a:pt x="10526" y="4665"/>
                </a:lnTo>
                <a:cubicBezTo>
                  <a:pt x="10520" y="4653"/>
                  <a:pt x="10514" y="4641"/>
                  <a:pt x="10508" y="4629"/>
                </a:cubicBezTo>
                <a:cubicBezTo>
                  <a:pt x="10472" y="4526"/>
                  <a:pt x="10424" y="4423"/>
                  <a:pt x="10375" y="4327"/>
                </a:cubicBezTo>
                <a:cubicBezTo>
                  <a:pt x="10351" y="4284"/>
                  <a:pt x="10321" y="4236"/>
                  <a:pt x="10297" y="4188"/>
                </a:cubicBezTo>
                <a:cubicBezTo>
                  <a:pt x="10236" y="4097"/>
                  <a:pt x="10176" y="4006"/>
                  <a:pt x="10110" y="3922"/>
                </a:cubicBezTo>
                <a:cubicBezTo>
                  <a:pt x="9801" y="3547"/>
                  <a:pt x="9421" y="3239"/>
                  <a:pt x="8992" y="3028"/>
                </a:cubicBezTo>
                <a:cubicBezTo>
                  <a:pt x="8303" y="2689"/>
                  <a:pt x="7523" y="2568"/>
                  <a:pt x="6756" y="2568"/>
                </a:cubicBezTo>
                <a:cubicBezTo>
                  <a:pt x="6623" y="2568"/>
                  <a:pt x="6484" y="2574"/>
                  <a:pt x="6345" y="2593"/>
                </a:cubicBezTo>
                <a:cubicBezTo>
                  <a:pt x="6146" y="2617"/>
                  <a:pt x="5946" y="2653"/>
                  <a:pt x="5747" y="2701"/>
                </a:cubicBezTo>
                <a:cubicBezTo>
                  <a:pt x="5602" y="2732"/>
                  <a:pt x="5457" y="2774"/>
                  <a:pt x="5312" y="2816"/>
                </a:cubicBezTo>
                <a:cubicBezTo>
                  <a:pt x="5082" y="2877"/>
                  <a:pt x="4853" y="2955"/>
                  <a:pt x="4635" y="3028"/>
                </a:cubicBezTo>
                <a:cubicBezTo>
                  <a:pt x="4466" y="3088"/>
                  <a:pt x="4309" y="3142"/>
                  <a:pt x="4158" y="3197"/>
                </a:cubicBezTo>
                <a:lnTo>
                  <a:pt x="4140" y="3203"/>
                </a:lnTo>
                <a:cubicBezTo>
                  <a:pt x="4073" y="3028"/>
                  <a:pt x="3995" y="2865"/>
                  <a:pt x="3910" y="2701"/>
                </a:cubicBezTo>
                <a:cubicBezTo>
                  <a:pt x="3203" y="1378"/>
                  <a:pt x="1959" y="423"/>
                  <a:pt x="496" y="85"/>
                </a:cubicBezTo>
                <a:cubicBezTo>
                  <a:pt x="333" y="49"/>
                  <a:pt x="170" y="19"/>
                  <a:pt x="1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2280933" y="723333"/>
            <a:ext cx="7630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2281100" y="1959417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9"/>
          <p:cNvSpPr txBox="1">
            <a:spLocks noGrp="1"/>
          </p:cNvSpPr>
          <p:nvPr>
            <p:ph type="subTitle" idx="2"/>
          </p:nvPr>
        </p:nvSpPr>
        <p:spPr>
          <a:xfrm>
            <a:off x="3911600" y="2769017"/>
            <a:ext cx="4368800" cy="680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3"/>
          </p:nvPr>
        </p:nvSpPr>
        <p:spPr>
          <a:xfrm>
            <a:off x="2281000" y="3664584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1" name="Google Shape;141;p9"/>
          <p:cNvSpPr txBox="1">
            <a:spLocks noGrp="1"/>
          </p:cNvSpPr>
          <p:nvPr>
            <p:ph type="subTitle" idx="4"/>
          </p:nvPr>
        </p:nvSpPr>
        <p:spPr>
          <a:xfrm>
            <a:off x="8055951" y="4588000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5"/>
          </p:nvPr>
        </p:nvSpPr>
        <p:spPr>
          <a:xfrm>
            <a:off x="961384" y="4588000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143" name="Google Shape;143;p9"/>
          <p:cNvGrpSpPr/>
          <p:nvPr/>
        </p:nvGrpSpPr>
        <p:grpSpPr>
          <a:xfrm>
            <a:off x="169097" y="364590"/>
            <a:ext cx="11853619" cy="3439729"/>
            <a:chOff x="126822" y="273441"/>
            <a:chExt cx="8890214" cy="2579797"/>
          </a:xfrm>
        </p:grpSpPr>
        <p:sp>
          <p:nvSpPr>
            <p:cNvPr id="144" name="Google Shape;144;p9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8501323" y="1405883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6990878" y="2734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88865" y="11721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721048" y="597320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317399" y="1529898"/>
              <a:ext cx="153823" cy="131864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1196488" y="175936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156728" y="2800578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 flipH="1">
              <a:off x="8373211" y="39536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 flipH="1">
              <a:off x="7592932" y="7911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 flipH="1">
              <a:off x="8725307" y="23827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" name="Google Shape;157;p9"/>
          <p:cNvSpPr/>
          <p:nvPr/>
        </p:nvSpPr>
        <p:spPr>
          <a:xfrm>
            <a:off x="9540820" y="3994972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9"/>
          <p:cNvSpPr/>
          <p:nvPr/>
        </p:nvSpPr>
        <p:spPr>
          <a:xfrm>
            <a:off x="1969748" y="3705815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313016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6096000" y="732087"/>
            <a:ext cx="5134400" cy="31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75843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3" name="Google Shape;163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42331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40" lvl="1" indent="-42331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4800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0899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"/>
          <p:cNvSpPr/>
          <p:nvPr/>
        </p:nvSpPr>
        <p:spPr>
          <a:xfrm rot="10800000" flipH="1">
            <a:off x="-502932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13"/>
          <p:cNvSpPr txBox="1">
            <a:spLocks noGrp="1"/>
          </p:cNvSpPr>
          <p:nvPr>
            <p:ph type="subTitle" idx="1"/>
          </p:nvPr>
        </p:nvSpPr>
        <p:spPr>
          <a:xfrm>
            <a:off x="1536867" y="3896617"/>
            <a:ext cx="24260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2"/>
          </p:nvPr>
        </p:nvSpPr>
        <p:spPr>
          <a:xfrm>
            <a:off x="1459267" y="3285033"/>
            <a:ext cx="25812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3"/>
          </p:nvPr>
        </p:nvSpPr>
        <p:spPr>
          <a:xfrm>
            <a:off x="4883233" y="3896617"/>
            <a:ext cx="24260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4"/>
          </p:nvPr>
        </p:nvSpPr>
        <p:spPr>
          <a:xfrm>
            <a:off x="4805633" y="3285033"/>
            <a:ext cx="25812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5"/>
          </p:nvPr>
        </p:nvSpPr>
        <p:spPr>
          <a:xfrm>
            <a:off x="8229600" y="3896617"/>
            <a:ext cx="24260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6"/>
          </p:nvPr>
        </p:nvSpPr>
        <p:spPr>
          <a:xfrm>
            <a:off x="8152000" y="3285033"/>
            <a:ext cx="25812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hasCustomPrompt="1"/>
          </p:nvPr>
        </p:nvSpPr>
        <p:spPr>
          <a:xfrm flipH="1">
            <a:off x="2167867" y="2219117"/>
            <a:ext cx="1164000" cy="9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5514233" y="2219117"/>
            <a:ext cx="1164000" cy="9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8860600" y="2219117"/>
            <a:ext cx="1164000" cy="9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/>
          <p:nvPr/>
        </p:nvSpPr>
        <p:spPr>
          <a:xfrm>
            <a:off x="9130625" y="-79646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3"/>
          <p:cNvSpPr/>
          <p:nvPr/>
        </p:nvSpPr>
        <p:spPr>
          <a:xfrm>
            <a:off x="926420" y="2994990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3"/>
          <p:cNvSpPr/>
          <p:nvPr/>
        </p:nvSpPr>
        <p:spPr>
          <a:xfrm>
            <a:off x="2167533" y="44382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3"/>
          <p:cNvSpPr/>
          <p:nvPr/>
        </p:nvSpPr>
        <p:spPr>
          <a:xfrm>
            <a:off x="485853" y="22294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3"/>
          <p:cNvSpPr/>
          <p:nvPr/>
        </p:nvSpPr>
        <p:spPr>
          <a:xfrm>
            <a:off x="485864" y="4498898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3"/>
          <p:cNvSpPr/>
          <p:nvPr/>
        </p:nvSpPr>
        <p:spPr>
          <a:xfrm>
            <a:off x="10966481" y="2869498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3"/>
          <p:cNvSpPr/>
          <p:nvPr/>
        </p:nvSpPr>
        <p:spPr>
          <a:xfrm>
            <a:off x="11368734" y="3978132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3"/>
          <p:cNvSpPr/>
          <p:nvPr/>
        </p:nvSpPr>
        <p:spPr>
          <a:xfrm>
            <a:off x="9951320" y="1101756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3"/>
          <p:cNvSpPr/>
          <p:nvPr/>
        </p:nvSpPr>
        <p:spPr>
          <a:xfrm>
            <a:off x="11656755" y="15540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3"/>
          <p:cNvSpPr/>
          <p:nvPr/>
        </p:nvSpPr>
        <p:spPr>
          <a:xfrm>
            <a:off x="9252955" y="3736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3"/>
          <p:cNvSpPr/>
          <p:nvPr/>
        </p:nvSpPr>
        <p:spPr>
          <a:xfrm>
            <a:off x="10966466" y="46732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13"/>
          <p:cNvSpPr/>
          <p:nvPr/>
        </p:nvSpPr>
        <p:spPr>
          <a:xfrm>
            <a:off x="-46733" y="5932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3"/>
          <p:cNvSpPr/>
          <p:nvPr/>
        </p:nvSpPr>
        <p:spPr>
          <a:xfrm>
            <a:off x="-46733" y="6054998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9"/>
          </p:nvPr>
        </p:nvSpPr>
        <p:spPr>
          <a:xfrm>
            <a:off x="961400" y="723333"/>
            <a:ext cx="1026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8508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>
            <a:spLocks noGrp="1"/>
          </p:cNvSpPr>
          <p:nvPr>
            <p:ph type="title"/>
          </p:nvPr>
        </p:nvSpPr>
        <p:spPr>
          <a:xfrm>
            <a:off x="961400" y="723333"/>
            <a:ext cx="1026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6"/>
          <p:cNvSpPr/>
          <p:nvPr/>
        </p:nvSpPr>
        <p:spPr>
          <a:xfrm>
            <a:off x="-46733" y="61355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6"/>
          <p:cNvSpPr/>
          <p:nvPr/>
        </p:nvSpPr>
        <p:spPr>
          <a:xfrm>
            <a:off x="-46733" y="6258198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6"/>
          <p:cNvSpPr/>
          <p:nvPr/>
        </p:nvSpPr>
        <p:spPr>
          <a:xfrm rot="10800000">
            <a:off x="-15940" y="-411610"/>
            <a:ext cx="12223856" cy="1831545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6"/>
          <p:cNvSpPr/>
          <p:nvPr/>
        </p:nvSpPr>
        <p:spPr>
          <a:xfrm>
            <a:off x="1291655" y="12409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6"/>
          <p:cNvSpPr/>
          <p:nvPr/>
        </p:nvSpPr>
        <p:spPr>
          <a:xfrm>
            <a:off x="546766" y="554895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6"/>
          <p:cNvSpPr/>
          <p:nvPr/>
        </p:nvSpPr>
        <p:spPr>
          <a:xfrm>
            <a:off x="2220263" y="349150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6"/>
          <p:cNvSpPr/>
          <p:nvPr/>
        </p:nvSpPr>
        <p:spPr>
          <a:xfrm>
            <a:off x="481381" y="1419931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6"/>
          <p:cNvSpPr/>
          <p:nvPr/>
        </p:nvSpPr>
        <p:spPr>
          <a:xfrm>
            <a:off x="11128068" y="3621732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6"/>
          <p:cNvSpPr/>
          <p:nvPr/>
        </p:nvSpPr>
        <p:spPr>
          <a:xfrm>
            <a:off x="11668348" y="2859898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>
            <a:off x="11800955" y="47305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10956986" y="6151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6"/>
          <p:cNvSpPr/>
          <p:nvPr/>
        </p:nvSpPr>
        <p:spPr>
          <a:xfrm>
            <a:off x="300664" y="3943798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6"/>
          <p:cNvSpPr/>
          <p:nvPr/>
        </p:nvSpPr>
        <p:spPr>
          <a:xfrm>
            <a:off x="11598388" y="3930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6"/>
          <p:cNvSpPr/>
          <p:nvPr/>
        </p:nvSpPr>
        <p:spPr>
          <a:xfrm>
            <a:off x="10313233" y="-143805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6"/>
          <p:cNvSpPr/>
          <p:nvPr/>
        </p:nvSpPr>
        <p:spPr>
          <a:xfrm>
            <a:off x="926420" y="33588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02935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4"/>
          <p:cNvSpPr txBox="1">
            <a:spLocks noGrp="1"/>
          </p:cNvSpPr>
          <p:nvPr>
            <p:ph type="title" hasCustomPrompt="1"/>
          </p:nvPr>
        </p:nvSpPr>
        <p:spPr>
          <a:xfrm flipH="1">
            <a:off x="6953684" y="985084"/>
            <a:ext cx="2842400" cy="1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2" name="Google Shape;192;p14"/>
          <p:cNvSpPr txBox="1">
            <a:spLocks noGrp="1"/>
          </p:cNvSpPr>
          <p:nvPr>
            <p:ph type="title" idx="2"/>
          </p:nvPr>
        </p:nvSpPr>
        <p:spPr>
          <a:xfrm>
            <a:off x="6203884" y="2802667"/>
            <a:ext cx="4342000" cy="894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latin typeface="Allerta"/>
                <a:ea typeface="Allerta"/>
                <a:cs typeface="Allerta"/>
                <a:sym typeface="Aller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3" name="Google Shape;193;p14"/>
          <p:cNvSpPr txBox="1">
            <a:spLocks noGrp="1"/>
          </p:cNvSpPr>
          <p:nvPr>
            <p:ph type="subTitle" idx="1"/>
          </p:nvPr>
        </p:nvSpPr>
        <p:spPr>
          <a:xfrm>
            <a:off x="6203884" y="3900633"/>
            <a:ext cx="43420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4"/>
          <p:cNvSpPr/>
          <p:nvPr/>
        </p:nvSpPr>
        <p:spPr>
          <a:xfrm>
            <a:off x="10064292" y="-79646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4"/>
          <p:cNvSpPr/>
          <p:nvPr/>
        </p:nvSpPr>
        <p:spPr>
          <a:xfrm rot="10800000" flipH="1">
            <a:off x="-502932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4"/>
          <p:cNvSpPr/>
          <p:nvPr/>
        </p:nvSpPr>
        <p:spPr>
          <a:xfrm flipH="1">
            <a:off x="146113" y="5835802"/>
            <a:ext cx="11331895" cy="166476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7" name="Google Shape;197;p14"/>
          <p:cNvGrpSpPr/>
          <p:nvPr/>
        </p:nvGrpSpPr>
        <p:grpSpPr>
          <a:xfrm flipH="1">
            <a:off x="7882326" y="3903901"/>
            <a:ext cx="4745175" cy="3345683"/>
            <a:chOff x="-212950" y="2797175"/>
            <a:chExt cx="3558881" cy="2509262"/>
          </a:xfrm>
        </p:grpSpPr>
        <p:sp>
          <p:nvSpPr>
            <p:cNvPr id="198" name="Google Shape;198;p14"/>
            <p:cNvSpPr/>
            <p:nvPr/>
          </p:nvSpPr>
          <p:spPr>
            <a:xfrm>
              <a:off x="-212950" y="2798072"/>
              <a:ext cx="599873" cy="1365844"/>
            </a:xfrm>
            <a:custGeom>
              <a:avLst/>
              <a:gdLst/>
              <a:ahLst/>
              <a:cxnLst/>
              <a:rect l="l" t="t" r="r" b="b"/>
              <a:pathLst>
                <a:path w="4013" h="9137" extrusionOk="0">
                  <a:moveTo>
                    <a:pt x="3578" y="0"/>
                  </a:moveTo>
                  <a:lnTo>
                    <a:pt x="3529" y="31"/>
                  </a:lnTo>
                  <a:cubicBezTo>
                    <a:pt x="1282" y="1595"/>
                    <a:pt x="1" y="4465"/>
                    <a:pt x="357" y="7184"/>
                  </a:cubicBezTo>
                  <a:cubicBezTo>
                    <a:pt x="454" y="7976"/>
                    <a:pt x="472" y="8145"/>
                    <a:pt x="454" y="8749"/>
                  </a:cubicBezTo>
                  <a:cubicBezTo>
                    <a:pt x="454" y="8810"/>
                    <a:pt x="448" y="8876"/>
                    <a:pt x="448" y="8949"/>
                  </a:cubicBezTo>
                  <a:cubicBezTo>
                    <a:pt x="448" y="9009"/>
                    <a:pt x="442" y="9070"/>
                    <a:pt x="442" y="9136"/>
                  </a:cubicBezTo>
                  <a:cubicBezTo>
                    <a:pt x="472" y="9064"/>
                    <a:pt x="508" y="8985"/>
                    <a:pt x="551" y="8913"/>
                  </a:cubicBezTo>
                  <a:cubicBezTo>
                    <a:pt x="931" y="8194"/>
                    <a:pt x="1602" y="7668"/>
                    <a:pt x="2158" y="7064"/>
                  </a:cubicBezTo>
                  <a:cubicBezTo>
                    <a:pt x="3227" y="5891"/>
                    <a:pt x="3850" y="4339"/>
                    <a:pt x="3952" y="2756"/>
                  </a:cubicBezTo>
                  <a:cubicBezTo>
                    <a:pt x="4013" y="1843"/>
                    <a:pt x="3898" y="931"/>
                    <a:pt x="3602" y="67"/>
                  </a:cubicBezTo>
                  <a:cubicBezTo>
                    <a:pt x="3596" y="43"/>
                    <a:pt x="3584" y="18"/>
                    <a:pt x="35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4"/>
            <p:cNvSpPr/>
            <p:nvPr/>
          </p:nvSpPr>
          <p:spPr>
            <a:xfrm>
              <a:off x="-147027" y="2797175"/>
              <a:ext cx="472514" cy="1366741"/>
            </a:xfrm>
            <a:custGeom>
              <a:avLst/>
              <a:gdLst/>
              <a:ahLst/>
              <a:cxnLst/>
              <a:rect l="l" t="t" r="r" b="b"/>
              <a:pathLst>
                <a:path w="3161" h="9143" extrusionOk="0">
                  <a:moveTo>
                    <a:pt x="3137" y="0"/>
                  </a:moveTo>
                  <a:cubicBezTo>
                    <a:pt x="3125" y="12"/>
                    <a:pt x="3107" y="24"/>
                    <a:pt x="3088" y="30"/>
                  </a:cubicBezTo>
                  <a:cubicBezTo>
                    <a:pt x="2732" y="1529"/>
                    <a:pt x="2273" y="3257"/>
                    <a:pt x="1693" y="4864"/>
                  </a:cubicBezTo>
                  <a:cubicBezTo>
                    <a:pt x="1191" y="6248"/>
                    <a:pt x="629" y="7613"/>
                    <a:pt x="7" y="8955"/>
                  </a:cubicBezTo>
                  <a:cubicBezTo>
                    <a:pt x="7" y="9015"/>
                    <a:pt x="1" y="9076"/>
                    <a:pt x="1" y="9142"/>
                  </a:cubicBezTo>
                  <a:cubicBezTo>
                    <a:pt x="31" y="9070"/>
                    <a:pt x="67" y="8991"/>
                    <a:pt x="110" y="8919"/>
                  </a:cubicBezTo>
                  <a:cubicBezTo>
                    <a:pt x="714" y="7601"/>
                    <a:pt x="1270" y="6260"/>
                    <a:pt x="1759" y="4900"/>
                  </a:cubicBezTo>
                  <a:cubicBezTo>
                    <a:pt x="2345" y="3293"/>
                    <a:pt x="2798" y="1571"/>
                    <a:pt x="3161" y="73"/>
                  </a:cubicBezTo>
                  <a:lnTo>
                    <a:pt x="31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4"/>
            <p:cNvSpPr/>
            <p:nvPr/>
          </p:nvSpPr>
          <p:spPr>
            <a:xfrm>
              <a:off x="-147027" y="3209905"/>
              <a:ext cx="524983" cy="954013"/>
            </a:xfrm>
            <a:custGeom>
              <a:avLst/>
              <a:gdLst/>
              <a:ahLst/>
              <a:cxnLst/>
              <a:rect l="l" t="t" r="r" b="b"/>
              <a:pathLst>
                <a:path w="3512" h="6382" extrusionOk="0">
                  <a:moveTo>
                    <a:pt x="3511" y="1"/>
                  </a:moveTo>
                  <a:lnTo>
                    <a:pt x="3511" y="1"/>
                  </a:lnTo>
                  <a:cubicBezTo>
                    <a:pt x="1820" y="1136"/>
                    <a:pt x="581" y="2955"/>
                    <a:pt x="230" y="4955"/>
                  </a:cubicBezTo>
                  <a:cubicBezTo>
                    <a:pt x="176" y="5306"/>
                    <a:pt x="104" y="5650"/>
                    <a:pt x="13" y="5994"/>
                  </a:cubicBezTo>
                  <a:cubicBezTo>
                    <a:pt x="13" y="6055"/>
                    <a:pt x="7" y="6121"/>
                    <a:pt x="7" y="6194"/>
                  </a:cubicBezTo>
                  <a:cubicBezTo>
                    <a:pt x="7" y="6254"/>
                    <a:pt x="1" y="6315"/>
                    <a:pt x="1" y="6381"/>
                  </a:cubicBezTo>
                  <a:cubicBezTo>
                    <a:pt x="31" y="6309"/>
                    <a:pt x="67" y="6230"/>
                    <a:pt x="110" y="6158"/>
                  </a:cubicBezTo>
                  <a:cubicBezTo>
                    <a:pt x="490" y="5439"/>
                    <a:pt x="1161" y="4913"/>
                    <a:pt x="1717" y="4309"/>
                  </a:cubicBezTo>
                  <a:cubicBezTo>
                    <a:pt x="2786" y="3136"/>
                    <a:pt x="3409" y="1584"/>
                    <a:pt x="3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4"/>
            <p:cNvSpPr/>
            <p:nvPr/>
          </p:nvSpPr>
          <p:spPr>
            <a:xfrm>
              <a:off x="-86486" y="4148375"/>
              <a:ext cx="3432417" cy="1158060"/>
            </a:xfrm>
            <a:custGeom>
              <a:avLst/>
              <a:gdLst/>
              <a:ahLst/>
              <a:cxnLst/>
              <a:rect l="l" t="t" r="r" b="b"/>
              <a:pathLst>
                <a:path w="22962" h="7747" extrusionOk="0">
                  <a:moveTo>
                    <a:pt x="4982" y="0"/>
                  </a:moveTo>
                  <a:cubicBezTo>
                    <a:pt x="4321" y="0"/>
                    <a:pt x="3666" y="90"/>
                    <a:pt x="3034" y="260"/>
                  </a:cubicBezTo>
                  <a:lnTo>
                    <a:pt x="3022" y="260"/>
                  </a:lnTo>
                  <a:lnTo>
                    <a:pt x="2961" y="278"/>
                  </a:lnTo>
                  <a:cubicBezTo>
                    <a:pt x="2399" y="441"/>
                    <a:pt x="1850" y="653"/>
                    <a:pt x="1324" y="919"/>
                  </a:cubicBezTo>
                  <a:lnTo>
                    <a:pt x="1288" y="937"/>
                  </a:lnTo>
                  <a:lnTo>
                    <a:pt x="1421" y="387"/>
                  </a:lnTo>
                  <a:cubicBezTo>
                    <a:pt x="1303" y="371"/>
                    <a:pt x="1185" y="363"/>
                    <a:pt x="1068" y="363"/>
                  </a:cubicBezTo>
                  <a:cubicBezTo>
                    <a:pt x="702" y="363"/>
                    <a:pt x="339" y="440"/>
                    <a:pt x="1" y="586"/>
                  </a:cubicBezTo>
                  <a:lnTo>
                    <a:pt x="1" y="7746"/>
                  </a:lnTo>
                  <a:lnTo>
                    <a:pt x="22961" y="7746"/>
                  </a:lnTo>
                  <a:cubicBezTo>
                    <a:pt x="22647" y="7227"/>
                    <a:pt x="22303" y="6737"/>
                    <a:pt x="21922" y="6278"/>
                  </a:cubicBezTo>
                  <a:cubicBezTo>
                    <a:pt x="21868" y="6212"/>
                    <a:pt x="21813" y="6145"/>
                    <a:pt x="21759" y="6079"/>
                  </a:cubicBezTo>
                  <a:cubicBezTo>
                    <a:pt x="21112" y="5324"/>
                    <a:pt x="20369" y="4641"/>
                    <a:pt x="19493" y="4170"/>
                  </a:cubicBezTo>
                  <a:cubicBezTo>
                    <a:pt x="19161" y="3988"/>
                    <a:pt x="18810" y="3837"/>
                    <a:pt x="18448" y="3722"/>
                  </a:cubicBezTo>
                  <a:cubicBezTo>
                    <a:pt x="17874" y="3124"/>
                    <a:pt x="17185" y="2641"/>
                    <a:pt x="16423" y="2302"/>
                  </a:cubicBezTo>
                  <a:lnTo>
                    <a:pt x="16423" y="2302"/>
                  </a:lnTo>
                  <a:lnTo>
                    <a:pt x="17197" y="3450"/>
                  </a:lnTo>
                  <a:cubicBezTo>
                    <a:pt x="17136" y="3444"/>
                    <a:pt x="17076" y="3432"/>
                    <a:pt x="17016" y="3426"/>
                  </a:cubicBezTo>
                  <a:cubicBezTo>
                    <a:pt x="16514" y="3076"/>
                    <a:pt x="15535" y="2484"/>
                    <a:pt x="14520" y="2411"/>
                  </a:cubicBezTo>
                  <a:lnTo>
                    <a:pt x="14520" y="2411"/>
                  </a:lnTo>
                  <a:lnTo>
                    <a:pt x="14925" y="3408"/>
                  </a:lnTo>
                  <a:cubicBezTo>
                    <a:pt x="14834" y="3414"/>
                    <a:pt x="14750" y="3420"/>
                    <a:pt x="14659" y="3426"/>
                  </a:cubicBezTo>
                  <a:cubicBezTo>
                    <a:pt x="14001" y="2901"/>
                    <a:pt x="12569" y="1976"/>
                    <a:pt x="10369" y="1680"/>
                  </a:cubicBezTo>
                  <a:lnTo>
                    <a:pt x="10369" y="1680"/>
                  </a:lnTo>
                  <a:lnTo>
                    <a:pt x="12375" y="3656"/>
                  </a:lnTo>
                  <a:lnTo>
                    <a:pt x="12393" y="3674"/>
                  </a:lnTo>
                  <a:lnTo>
                    <a:pt x="12387" y="3674"/>
                  </a:lnTo>
                  <a:lnTo>
                    <a:pt x="12109" y="3432"/>
                  </a:lnTo>
                  <a:cubicBezTo>
                    <a:pt x="12043" y="3372"/>
                    <a:pt x="11976" y="3312"/>
                    <a:pt x="11904" y="3251"/>
                  </a:cubicBezTo>
                  <a:cubicBezTo>
                    <a:pt x="10623" y="2133"/>
                    <a:pt x="9275" y="1046"/>
                    <a:pt x="7674" y="466"/>
                  </a:cubicBezTo>
                  <a:cubicBezTo>
                    <a:pt x="6853" y="164"/>
                    <a:pt x="5982" y="6"/>
                    <a:pt x="5106" y="0"/>
                  </a:cubicBezTo>
                  <a:lnTo>
                    <a:pt x="5046" y="0"/>
                  </a:lnTo>
                  <a:cubicBezTo>
                    <a:pt x="5025" y="0"/>
                    <a:pt x="5003" y="0"/>
                    <a:pt x="4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4"/>
            <p:cNvSpPr/>
            <p:nvPr/>
          </p:nvSpPr>
          <p:spPr>
            <a:xfrm>
              <a:off x="103211" y="4286500"/>
              <a:ext cx="630517" cy="1019936"/>
            </a:xfrm>
            <a:custGeom>
              <a:avLst/>
              <a:gdLst/>
              <a:ahLst/>
              <a:cxnLst/>
              <a:rect l="l" t="t" r="r" b="b"/>
              <a:pathLst>
                <a:path w="4218" h="6823" extrusionOk="0">
                  <a:moveTo>
                    <a:pt x="61" y="1"/>
                  </a:moveTo>
                  <a:lnTo>
                    <a:pt x="1" y="25"/>
                  </a:lnTo>
                  <a:cubicBezTo>
                    <a:pt x="840" y="587"/>
                    <a:pt x="1584" y="1270"/>
                    <a:pt x="2206" y="2067"/>
                  </a:cubicBezTo>
                  <a:cubicBezTo>
                    <a:pt x="3275" y="3445"/>
                    <a:pt x="3952" y="5088"/>
                    <a:pt x="4164" y="6822"/>
                  </a:cubicBezTo>
                  <a:lnTo>
                    <a:pt x="4218" y="6822"/>
                  </a:lnTo>
                  <a:cubicBezTo>
                    <a:pt x="4007" y="5076"/>
                    <a:pt x="3324" y="3421"/>
                    <a:pt x="2248" y="2031"/>
                  </a:cubicBezTo>
                  <a:cubicBezTo>
                    <a:pt x="1632" y="1240"/>
                    <a:pt x="889" y="557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356139" y="4188138"/>
              <a:ext cx="446355" cy="1118297"/>
            </a:xfrm>
            <a:custGeom>
              <a:avLst/>
              <a:gdLst/>
              <a:ahLst/>
              <a:cxnLst/>
              <a:rect l="l" t="t" r="r" b="b"/>
              <a:pathLst>
                <a:path w="2986" h="7481" extrusionOk="0">
                  <a:moveTo>
                    <a:pt x="61" y="0"/>
                  </a:moveTo>
                  <a:lnTo>
                    <a:pt x="0" y="18"/>
                  </a:lnTo>
                  <a:cubicBezTo>
                    <a:pt x="447" y="441"/>
                    <a:pt x="846" y="913"/>
                    <a:pt x="1197" y="1420"/>
                  </a:cubicBezTo>
                  <a:cubicBezTo>
                    <a:pt x="2671" y="3565"/>
                    <a:pt x="2931" y="5885"/>
                    <a:pt x="2882" y="7480"/>
                  </a:cubicBezTo>
                  <a:lnTo>
                    <a:pt x="2937" y="7480"/>
                  </a:lnTo>
                  <a:cubicBezTo>
                    <a:pt x="2985" y="5879"/>
                    <a:pt x="2719" y="3547"/>
                    <a:pt x="1239" y="1390"/>
                  </a:cubicBezTo>
                  <a:cubicBezTo>
                    <a:pt x="895" y="888"/>
                    <a:pt x="496" y="423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666769" y="4148375"/>
              <a:ext cx="217945" cy="1158060"/>
            </a:xfrm>
            <a:custGeom>
              <a:avLst/>
              <a:gdLst/>
              <a:ahLst/>
              <a:cxnLst/>
              <a:rect l="l" t="t" r="r" b="b"/>
              <a:pathLst>
                <a:path w="1458" h="7747" extrusionOk="0">
                  <a:moveTo>
                    <a:pt x="1" y="0"/>
                  </a:moveTo>
                  <a:cubicBezTo>
                    <a:pt x="357" y="822"/>
                    <a:pt x="714" y="1662"/>
                    <a:pt x="950" y="2538"/>
                  </a:cubicBezTo>
                  <a:cubicBezTo>
                    <a:pt x="1403" y="4242"/>
                    <a:pt x="1403" y="6043"/>
                    <a:pt x="950" y="7746"/>
                  </a:cubicBezTo>
                  <a:lnTo>
                    <a:pt x="1004" y="7746"/>
                  </a:lnTo>
                  <a:cubicBezTo>
                    <a:pt x="1457" y="6037"/>
                    <a:pt x="1451" y="4236"/>
                    <a:pt x="998" y="2526"/>
                  </a:cubicBezTo>
                  <a:cubicBezTo>
                    <a:pt x="762" y="1656"/>
                    <a:pt x="412" y="816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4"/>
            <p:cNvSpPr/>
            <p:nvPr/>
          </p:nvSpPr>
          <p:spPr>
            <a:xfrm>
              <a:off x="1692834" y="4635249"/>
              <a:ext cx="343361" cy="671188"/>
            </a:xfrm>
            <a:custGeom>
              <a:avLst/>
              <a:gdLst/>
              <a:ahLst/>
              <a:cxnLst/>
              <a:rect l="l" t="t" r="r" b="b"/>
              <a:pathLst>
                <a:path w="2297" h="4490" extrusionOk="0">
                  <a:moveTo>
                    <a:pt x="1" y="0"/>
                  </a:moveTo>
                  <a:lnTo>
                    <a:pt x="1" y="0"/>
                  </a:lnTo>
                  <a:cubicBezTo>
                    <a:pt x="1052" y="1323"/>
                    <a:pt x="1814" y="2852"/>
                    <a:pt x="2243" y="4489"/>
                  </a:cubicBezTo>
                  <a:lnTo>
                    <a:pt x="2297" y="4489"/>
                  </a:lnTo>
                  <a:cubicBezTo>
                    <a:pt x="1892" y="2931"/>
                    <a:pt x="1179" y="1462"/>
                    <a:pt x="200" y="17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4"/>
            <p:cNvSpPr/>
            <p:nvPr/>
          </p:nvSpPr>
          <p:spPr>
            <a:xfrm>
              <a:off x="2075814" y="4662306"/>
              <a:ext cx="77880" cy="644131"/>
            </a:xfrm>
            <a:custGeom>
              <a:avLst/>
              <a:gdLst/>
              <a:ahLst/>
              <a:cxnLst/>
              <a:rect l="l" t="t" r="r" b="b"/>
              <a:pathLst>
                <a:path w="521" h="4309" extrusionOk="0">
                  <a:moveTo>
                    <a:pt x="1" y="0"/>
                  </a:moveTo>
                  <a:cubicBezTo>
                    <a:pt x="267" y="550"/>
                    <a:pt x="321" y="1179"/>
                    <a:pt x="387" y="1873"/>
                  </a:cubicBezTo>
                  <a:lnTo>
                    <a:pt x="400" y="2031"/>
                  </a:lnTo>
                  <a:cubicBezTo>
                    <a:pt x="472" y="2792"/>
                    <a:pt x="406" y="3553"/>
                    <a:pt x="309" y="4308"/>
                  </a:cubicBezTo>
                  <a:lnTo>
                    <a:pt x="363" y="4308"/>
                  </a:lnTo>
                  <a:cubicBezTo>
                    <a:pt x="460" y="3553"/>
                    <a:pt x="520" y="2792"/>
                    <a:pt x="454" y="2025"/>
                  </a:cubicBezTo>
                  <a:lnTo>
                    <a:pt x="436" y="1867"/>
                  </a:lnTo>
                  <a:cubicBezTo>
                    <a:pt x="375" y="1203"/>
                    <a:pt x="321" y="562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-153306" y="3244286"/>
              <a:ext cx="867297" cy="1163442"/>
            </a:xfrm>
            <a:custGeom>
              <a:avLst/>
              <a:gdLst/>
              <a:ahLst/>
              <a:cxnLst/>
              <a:rect l="l" t="t" r="r" b="b"/>
              <a:pathLst>
                <a:path w="5802" h="7783" extrusionOk="0">
                  <a:moveTo>
                    <a:pt x="5729" y="0"/>
                  </a:moveTo>
                  <a:lnTo>
                    <a:pt x="5674" y="12"/>
                  </a:lnTo>
                  <a:cubicBezTo>
                    <a:pt x="3058" y="834"/>
                    <a:pt x="979" y="3190"/>
                    <a:pt x="502" y="5891"/>
                  </a:cubicBezTo>
                  <a:cubicBezTo>
                    <a:pt x="351" y="6755"/>
                    <a:pt x="321" y="6876"/>
                    <a:pt x="61" y="7607"/>
                  </a:cubicBezTo>
                  <a:lnTo>
                    <a:pt x="1" y="7783"/>
                  </a:lnTo>
                  <a:cubicBezTo>
                    <a:pt x="55" y="7716"/>
                    <a:pt x="115" y="7656"/>
                    <a:pt x="170" y="7595"/>
                  </a:cubicBezTo>
                  <a:cubicBezTo>
                    <a:pt x="750" y="7027"/>
                    <a:pt x="1553" y="6725"/>
                    <a:pt x="2260" y="6314"/>
                  </a:cubicBezTo>
                  <a:cubicBezTo>
                    <a:pt x="4417" y="5057"/>
                    <a:pt x="5801" y="2568"/>
                    <a:pt x="5729" y="67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-153306" y="3243389"/>
              <a:ext cx="856385" cy="1164339"/>
            </a:xfrm>
            <a:custGeom>
              <a:avLst/>
              <a:gdLst/>
              <a:ahLst/>
              <a:cxnLst/>
              <a:rect l="l" t="t" r="r" b="b"/>
              <a:pathLst>
                <a:path w="5729" h="7789" extrusionOk="0">
                  <a:moveTo>
                    <a:pt x="5729" y="0"/>
                  </a:moveTo>
                  <a:lnTo>
                    <a:pt x="5674" y="18"/>
                  </a:lnTo>
                  <a:cubicBezTo>
                    <a:pt x="4883" y="1341"/>
                    <a:pt x="3934" y="2852"/>
                    <a:pt x="2895" y="4212"/>
                  </a:cubicBezTo>
                  <a:cubicBezTo>
                    <a:pt x="2001" y="5378"/>
                    <a:pt x="1058" y="6520"/>
                    <a:pt x="61" y="7607"/>
                  </a:cubicBezTo>
                  <a:lnTo>
                    <a:pt x="1" y="7789"/>
                  </a:lnTo>
                  <a:cubicBezTo>
                    <a:pt x="55" y="7722"/>
                    <a:pt x="115" y="7662"/>
                    <a:pt x="170" y="7601"/>
                  </a:cubicBezTo>
                  <a:cubicBezTo>
                    <a:pt x="1149" y="6526"/>
                    <a:pt x="2079" y="5408"/>
                    <a:pt x="2949" y="4260"/>
                  </a:cubicBezTo>
                  <a:cubicBezTo>
                    <a:pt x="3988" y="2900"/>
                    <a:pt x="4937" y="1396"/>
                    <a:pt x="5729" y="73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" name="Google Shape;209;p14"/>
          <p:cNvSpPr/>
          <p:nvPr/>
        </p:nvSpPr>
        <p:spPr>
          <a:xfrm flipH="1">
            <a:off x="7499663" y="6134669"/>
            <a:ext cx="592704" cy="264401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4"/>
          <p:cNvSpPr/>
          <p:nvPr/>
        </p:nvSpPr>
        <p:spPr>
          <a:xfrm flipH="1">
            <a:off x="3894066" y="6600433"/>
            <a:ext cx="813503" cy="36286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4"/>
          <p:cNvSpPr/>
          <p:nvPr/>
        </p:nvSpPr>
        <p:spPr>
          <a:xfrm>
            <a:off x="10662185" y="374316"/>
            <a:ext cx="2302169" cy="698065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4"/>
          <p:cNvSpPr/>
          <p:nvPr/>
        </p:nvSpPr>
        <p:spPr>
          <a:xfrm flipH="1">
            <a:off x="785685" y="1232704"/>
            <a:ext cx="1196777" cy="362899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4"/>
          <p:cNvSpPr/>
          <p:nvPr/>
        </p:nvSpPr>
        <p:spPr>
          <a:xfrm>
            <a:off x="2378555" y="8097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4"/>
          <p:cNvSpPr/>
          <p:nvPr/>
        </p:nvSpPr>
        <p:spPr>
          <a:xfrm>
            <a:off x="2761900" y="302828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4"/>
          <p:cNvSpPr/>
          <p:nvPr/>
        </p:nvSpPr>
        <p:spPr>
          <a:xfrm>
            <a:off x="1698320" y="3226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4"/>
          <p:cNvSpPr/>
          <p:nvPr/>
        </p:nvSpPr>
        <p:spPr>
          <a:xfrm>
            <a:off x="10901186" y="4966407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4"/>
          <p:cNvSpPr/>
          <p:nvPr/>
        </p:nvSpPr>
        <p:spPr>
          <a:xfrm>
            <a:off x="5569020" y="5588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4"/>
          <p:cNvSpPr/>
          <p:nvPr/>
        </p:nvSpPr>
        <p:spPr>
          <a:xfrm>
            <a:off x="3981455" y="12964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4"/>
          <p:cNvSpPr/>
          <p:nvPr/>
        </p:nvSpPr>
        <p:spPr>
          <a:xfrm>
            <a:off x="11081282" y="332607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4"/>
          <p:cNvSpPr/>
          <p:nvPr/>
        </p:nvSpPr>
        <p:spPr>
          <a:xfrm>
            <a:off x="4766368" y="1120665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4"/>
          <p:cNvSpPr/>
          <p:nvPr/>
        </p:nvSpPr>
        <p:spPr>
          <a:xfrm>
            <a:off x="9994339" y="53614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4"/>
          <p:cNvSpPr/>
          <p:nvPr/>
        </p:nvSpPr>
        <p:spPr>
          <a:xfrm>
            <a:off x="11195620" y="24530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4"/>
          <p:cNvSpPr/>
          <p:nvPr/>
        </p:nvSpPr>
        <p:spPr>
          <a:xfrm>
            <a:off x="11778288" y="29024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847643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2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"/>
          <p:cNvSpPr txBox="1">
            <a:spLocks noGrp="1"/>
          </p:cNvSpPr>
          <p:nvPr>
            <p:ph type="title" hasCustomPrompt="1"/>
          </p:nvPr>
        </p:nvSpPr>
        <p:spPr>
          <a:xfrm flipH="1">
            <a:off x="4674800" y="985084"/>
            <a:ext cx="2842400" cy="1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6" name="Google Shape;226;p15"/>
          <p:cNvSpPr txBox="1">
            <a:spLocks noGrp="1"/>
          </p:cNvSpPr>
          <p:nvPr>
            <p:ph type="title" idx="2"/>
          </p:nvPr>
        </p:nvSpPr>
        <p:spPr>
          <a:xfrm>
            <a:off x="3925000" y="2792767"/>
            <a:ext cx="4342000" cy="894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latin typeface="Allerta"/>
                <a:ea typeface="Allerta"/>
                <a:cs typeface="Allerta"/>
                <a:sym typeface="Aller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7" name="Google Shape;227;p15"/>
          <p:cNvSpPr txBox="1">
            <a:spLocks noGrp="1"/>
          </p:cNvSpPr>
          <p:nvPr>
            <p:ph type="subTitle" idx="1"/>
          </p:nvPr>
        </p:nvSpPr>
        <p:spPr>
          <a:xfrm>
            <a:off x="3925000" y="3900633"/>
            <a:ext cx="43420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5"/>
          <p:cNvSpPr/>
          <p:nvPr/>
        </p:nvSpPr>
        <p:spPr>
          <a:xfrm rot="10800000">
            <a:off x="-15940" y="-411610"/>
            <a:ext cx="12223856" cy="1831545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5"/>
          <p:cNvSpPr/>
          <p:nvPr/>
        </p:nvSpPr>
        <p:spPr>
          <a:xfrm>
            <a:off x="430063" y="5835802"/>
            <a:ext cx="11331895" cy="166476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5"/>
          <p:cNvSpPr/>
          <p:nvPr/>
        </p:nvSpPr>
        <p:spPr>
          <a:xfrm>
            <a:off x="6870900" y="6085399"/>
            <a:ext cx="661165" cy="294933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5"/>
          <p:cNvSpPr/>
          <p:nvPr/>
        </p:nvSpPr>
        <p:spPr>
          <a:xfrm>
            <a:off x="358953" y="7964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5"/>
          <p:cNvSpPr/>
          <p:nvPr/>
        </p:nvSpPr>
        <p:spPr>
          <a:xfrm>
            <a:off x="1172888" y="32878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5"/>
          <p:cNvSpPr/>
          <p:nvPr/>
        </p:nvSpPr>
        <p:spPr>
          <a:xfrm>
            <a:off x="2219972" y="17464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5"/>
          <p:cNvSpPr/>
          <p:nvPr/>
        </p:nvSpPr>
        <p:spPr>
          <a:xfrm>
            <a:off x="2105633" y="93972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5"/>
          <p:cNvSpPr/>
          <p:nvPr/>
        </p:nvSpPr>
        <p:spPr>
          <a:xfrm>
            <a:off x="10693853" y="249672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5"/>
          <p:cNvSpPr/>
          <p:nvPr/>
        </p:nvSpPr>
        <p:spPr>
          <a:xfrm>
            <a:off x="11288969" y="1816636"/>
            <a:ext cx="298633" cy="25601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5"/>
          <p:cNvSpPr/>
          <p:nvPr/>
        </p:nvSpPr>
        <p:spPr>
          <a:xfrm>
            <a:off x="11459988" y="7964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5"/>
          <p:cNvSpPr/>
          <p:nvPr/>
        </p:nvSpPr>
        <p:spPr>
          <a:xfrm>
            <a:off x="9725939" y="44286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5"/>
          <p:cNvSpPr/>
          <p:nvPr/>
        </p:nvSpPr>
        <p:spPr>
          <a:xfrm>
            <a:off x="10301296" y="4100435"/>
            <a:ext cx="181456" cy="191484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15"/>
          <p:cNvSpPr/>
          <p:nvPr/>
        </p:nvSpPr>
        <p:spPr>
          <a:xfrm>
            <a:off x="2175566" y="3432228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5"/>
          <p:cNvSpPr/>
          <p:nvPr/>
        </p:nvSpPr>
        <p:spPr>
          <a:xfrm>
            <a:off x="358955" y="24232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5"/>
          <p:cNvSpPr/>
          <p:nvPr/>
        </p:nvSpPr>
        <p:spPr>
          <a:xfrm>
            <a:off x="1347055" y="6882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5"/>
          <p:cNvSpPr/>
          <p:nvPr/>
        </p:nvSpPr>
        <p:spPr>
          <a:xfrm>
            <a:off x="3606786" y="7233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5"/>
          <p:cNvSpPr/>
          <p:nvPr/>
        </p:nvSpPr>
        <p:spPr>
          <a:xfrm>
            <a:off x="8970539" y="2802890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5" name="Google Shape;245;p15"/>
          <p:cNvGrpSpPr/>
          <p:nvPr/>
        </p:nvGrpSpPr>
        <p:grpSpPr>
          <a:xfrm>
            <a:off x="8398828" y="3978531"/>
            <a:ext cx="3857504" cy="3196396"/>
            <a:chOff x="6299146" y="2859547"/>
            <a:chExt cx="2893128" cy="2397297"/>
          </a:xfrm>
        </p:grpSpPr>
        <p:sp>
          <p:nvSpPr>
            <p:cNvPr id="246" name="Google Shape;246;p15"/>
            <p:cNvSpPr/>
            <p:nvPr/>
          </p:nvSpPr>
          <p:spPr>
            <a:xfrm>
              <a:off x="6299146" y="3795327"/>
              <a:ext cx="2893084" cy="1459721"/>
            </a:xfrm>
            <a:custGeom>
              <a:avLst/>
              <a:gdLst/>
              <a:ahLst/>
              <a:cxnLst/>
              <a:rect l="l" t="t" r="r" b="b"/>
              <a:pathLst>
                <a:path w="19354" h="9765" extrusionOk="0">
                  <a:moveTo>
                    <a:pt x="19354" y="0"/>
                  </a:moveTo>
                  <a:cubicBezTo>
                    <a:pt x="16888" y="453"/>
                    <a:pt x="15469" y="2532"/>
                    <a:pt x="15209" y="2949"/>
                  </a:cubicBezTo>
                  <a:cubicBezTo>
                    <a:pt x="14502" y="1982"/>
                    <a:pt x="13559" y="1227"/>
                    <a:pt x="12466" y="737"/>
                  </a:cubicBezTo>
                  <a:lnTo>
                    <a:pt x="12466" y="737"/>
                  </a:lnTo>
                  <a:lnTo>
                    <a:pt x="13456" y="2206"/>
                  </a:lnTo>
                  <a:cubicBezTo>
                    <a:pt x="13456" y="2206"/>
                    <a:pt x="11988" y="955"/>
                    <a:pt x="10453" y="846"/>
                  </a:cubicBezTo>
                  <a:lnTo>
                    <a:pt x="10453" y="846"/>
                  </a:lnTo>
                  <a:lnTo>
                    <a:pt x="10949" y="2079"/>
                  </a:lnTo>
                  <a:lnTo>
                    <a:pt x="10780" y="2067"/>
                  </a:lnTo>
                  <a:cubicBezTo>
                    <a:pt x="10188" y="1559"/>
                    <a:pt x="8605" y="411"/>
                    <a:pt x="6055" y="73"/>
                  </a:cubicBezTo>
                  <a:lnTo>
                    <a:pt x="6055" y="73"/>
                  </a:lnTo>
                  <a:lnTo>
                    <a:pt x="8182" y="2163"/>
                  </a:lnTo>
                  <a:lnTo>
                    <a:pt x="8188" y="2169"/>
                  </a:lnTo>
                  <a:cubicBezTo>
                    <a:pt x="7571" y="2266"/>
                    <a:pt x="6967" y="2429"/>
                    <a:pt x="6387" y="2659"/>
                  </a:cubicBezTo>
                  <a:lnTo>
                    <a:pt x="6363" y="2671"/>
                  </a:lnTo>
                  <a:cubicBezTo>
                    <a:pt x="5692" y="2943"/>
                    <a:pt x="5058" y="3299"/>
                    <a:pt x="4472" y="3728"/>
                  </a:cubicBezTo>
                  <a:lnTo>
                    <a:pt x="4580" y="1861"/>
                  </a:lnTo>
                  <a:lnTo>
                    <a:pt x="4580" y="1861"/>
                  </a:lnTo>
                  <a:cubicBezTo>
                    <a:pt x="3487" y="2490"/>
                    <a:pt x="3118" y="4562"/>
                    <a:pt x="3118" y="4562"/>
                  </a:cubicBezTo>
                  <a:cubicBezTo>
                    <a:pt x="3007" y="4553"/>
                    <a:pt x="2896" y="4549"/>
                    <a:pt x="2787" y="4549"/>
                  </a:cubicBezTo>
                  <a:cubicBezTo>
                    <a:pt x="1435" y="4549"/>
                    <a:pt x="296" y="5190"/>
                    <a:pt x="296" y="5190"/>
                  </a:cubicBezTo>
                  <a:cubicBezTo>
                    <a:pt x="308" y="5186"/>
                    <a:pt x="324" y="5183"/>
                    <a:pt x="342" y="5183"/>
                  </a:cubicBezTo>
                  <a:cubicBezTo>
                    <a:pt x="697" y="5183"/>
                    <a:pt x="2188" y="6024"/>
                    <a:pt x="2188" y="6024"/>
                  </a:cubicBezTo>
                  <a:lnTo>
                    <a:pt x="2236" y="5994"/>
                  </a:lnTo>
                  <a:lnTo>
                    <a:pt x="2236" y="5994"/>
                  </a:lnTo>
                  <a:cubicBezTo>
                    <a:pt x="1722" y="6683"/>
                    <a:pt x="1287" y="7426"/>
                    <a:pt x="931" y="8205"/>
                  </a:cubicBezTo>
                  <a:cubicBezTo>
                    <a:pt x="858" y="8363"/>
                    <a:pt x="828" y="8453"/>
                    <a:pt x="828" y="8453"/>
                  </a:cubicBezTo>
                  <a:lnTo>
                    <a:pt x="0" y="9764"/>
                  </a:lnTo>
                  <a:lnTo>
                    <a:pt x="19354" y="9764"/>
                  </a:lnTo>
                  <a:lnTo>
                    <a:pt x="193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8785679" y="3798915"/>
              <a:ext cx="406592" cy="1457927"/>
            </a:xfrm>
            <a:custGeom>
              <a:avLst/>
              <a:gdLst/>
              <a:ahLst/>
              <a:cxnLst/>
              <a:rect l="l" t="t" r="r" b="b"/>
              <a:pathLst>
                <a:path w="2720" h="9753" extrusionOk="0">
                  <a:moveTo>
                    <a:pt x="2720" y="0"/>
                  </a:moveTo>
                  <a:cubicBezTo>
                    <a:pt x="2267" y="744"/>
                    <a:pt x="31" y="4665"/>
                    <a:pt x="1" y="9752"/>
                  </a:cubicBezTo>
                  <a:lnTo>
                    <a:pt x="55" y="9752"/>
                  </a:lnTo>
                  <a:cubicBezTo>
                    <a:pt x="85" y="4834"/>
                    <a:pt x="2182" y="1009"/>
                    <a:pt x="2720" y="103"/>
                  </a:cubicBezTo>
                  <a:lnTo>
                    <a:pt x="27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8864308" y="4124943"/>
              <a:ext cx="327965" cy="1131900"/>
            </a:xfrm>
            <a:custGeom>
              <a:avLst/>
              <a:gdLst/>
              <a:ahLst/>
              <a:cxnLst/>
              <a:rect l="l" t="t" r="r" b="b"/>
              <a:pathLst>
                <a:path w="2194" h="7572" extrusionOk="0">
                  <a:moveTo>
                    <a:pt x="2194" y="1"/>
                  </a:moveTo>
                  <a:cubicBezTo>
                    <a:pt x="2018" y="351"/>
                    <a:pt x="1837" y="726"/>
                    <a:pt x="1656" y="1130"/>
                  </a:cubicBezTo>
                  <a:cubicBezTo>
                    <a:pt x="937" y="2756"/>
                    <a:pt x="109" y="5112"/>
                    <a:pt x="0" y="7571"/>
                  </a:cubicBezTo>
                  <a:lnTo>
                    <a:pt x="61" y="7571"/>
                  </a:lnTo>
                  <a:cubicBezTo>
                    <a:pt x="170" y="5118"/>
                    <a:pt x="985" y="2774"/>
                    <a:pt x="1704" y="1155"/>
                  </a:cubicBezTo>
                  <a:cubicBezTo>
                    <a:pt x="1867" y="792"/>
                    <a:pt x="2031" y="442"/>
                    <a:pt x="2194" y="127"/>
                  </a:cubicBezTo>
                  <a:lnTo>
                    <a:pt x="21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5"/>
            <p:cNvSpPr/>
            <p:nvPr/>
          </p:nvSpPr>
          <p:spPr>
            <a:xfrm>
              <a:off x="8982551" y="4466368"/>
              <a:ext cx="209724" cy="790477"/>
            </a:xfrm>
            <a:custGeom>
              <a:avLst/>
              <a:gdLst/>
              <a:ahLst/>
              <a:cxnLst/>
              <a:rect l="l" t="t" r="r" b="b"/>
              <a:pathLst>
                <a:path w="1403" h="5288" extrusionOk="0">
                  <a:moveTo>
                    <a:pt x="1403" y="1"/>
                  </a:moveTo>
                  <a:cubicBezTo>
                    <a:pt x="672" y="1553"/>
                    <a:pt x="1" y="3505"/>
                    <a:pt x="61" y="5287"/>
                  </a:cubicBezTo>
                  <a:lnTo>
                    <a:pt x="116" y="5287"/>
                  </a:lnTo>
                  <a:cubicBezTo>
                    <a:pt x="55" y="3553"/>
                    <a:pt x="696" y="1662"/>
                    <a:pt x="1403" y="133"/>
                  </a:cubicBezTo>
                  <a:lnTo>
                    <a:pt x="14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8585220" y="2859547"/>
              <a:ext cx="533951" cy="1444324"/>
            </a:xfrm>
            <a:custGeom>
              <a:avLst/>
              <a:gdLst/>
              <a:ahLst/>
              <a:cxnLst/>
              <a:rect l="l" t="t" r="r" b="b"/>
              <a:pathLst>
                <a:path w="3572" h="9662" extrusionOk="0">
                  <a:moveTo>
                    <a:pt x="1728" y="0"/>
                  </a:moveTo>
                  <a:lnTo>
                    <a:pt x="1680" y="55"/>
                  </a:lnTo>
                  <a:cubicBezTo>
                    <a:pt x="1112" y="768"/>
                    <a:pt x="689" y="1590"/>
                    <a:pt x="441" y="2466"/>
                  </a:cubicBezTo>
                  <a:cubicBezTo>
                    <a:pt x="0" y="3988"/>
                    <a:pt x="55" y="5662"/>
                    <a:pt x="665" y="7130"/>
                  </a:cubicBezTo>
                  <a:cubicBezTo>
                    <a:pt x="985" y="7886"/>
                    <a:pt x="1438" y="8611"/>
                    <a:pt x="1553" y="9414"/>
                  </a:cubicBezTo>
                  <a:cubicBezTo>
                    <a:pt x="1565" y="9493"/>
                    <a:pt x="1571" y="9577"/>
                    <a:pt x="1577" y="9662"/>
                  </a:cubicBezTo>
                  <a:cubicBezTo>
                    <a:pt x="1595" y="9602"/>
                    <a:pt x="1620" y="9541"/>
                    <a:pt x="1638" y="9487"/>
                  </a:cubicBezTo>
                  <a:cubicBezTo>
                    <a:pt x="1656" y="9414"/>
                    <a:pt x="1680" y="9354"/>
                    <a:pt x="1698" y="9293"/>
                  </a:cubicBezTo>
                  <a:cubicBezTo>
                    <a:pt x="1885" y="8725"/>
                    <a:pt x="1958" y="8562"/>
                    <a:pt x="2321" y="7855"/>
                  </a:cubicBezTo>
                  <a:cubicBezTo>
                    <a:pt x="3571" y="5414"/>
                    <a:pt x="3348" y="2284"/>
                    <a:pt x="1759" y="49"/>
                  </a:cubicBez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5"/>
            <p:cNvSpPr/>
            <p:nvPr/>
          </p:nvSpPr>
          <p:spPr>
            <a:xfrm>
              <a:off x="8788370" y="2859547"/>
              <a:ext cx="59793" cy="1444324"/>
            </a:xfrm>
            <a:custGeom>
              <a:avLst/>
              <a:gdLst/>
              <a:ahLst/>
              <a:cxnLst/>
              <a:rect l="l" t="t" r="r" b="b"/>
              <a:pathLst>
                <a:path w="400" h="9662" extrusionOk="0">
                  <a:moveTo>
                    <a:pt x="369" y="0"/>
                  </a:moveTo>
                  <a:lnTo>
                    <a:pt x="321" y="61"/>
                  </a:lnTo>
                  <a:cubicBezTo>
                    <a:pt x="152" y="1590"/>
                    <a:pt x="1" y="3360"/>
                    <a:pt x="1" y="5070"/>
                  </a:cubicBezTo>
                  <a:cubicBezTo>
                    <a:pt x="1" y="6514"/>
                    <a:pt x="67" y="7964"/>
                    <a:pt x="194" y="9414"/>
                  </a:cubicBezTo>
                  <a:cubicBezTo>
                    <a:pt x="206" y="9493"/>
                    <a:pt x="212" y="9577"/>
                    <a:pt x="218" y="9662"/>
                  </a:cubicBezTo>
                  <a:cubicBezTo>
                    <a:pt x="236" y="9602"/>
                    <a:pt x="255" y="9541"/>
                    <a:pt x="273" y="9487"/>
                  </a:cubicBezTo>
                  <a:cubicBezTo>
                    <a:pt x="146" y="8012"/>
                    <a:pt x="79" y="6538"/>
                    <a:pt x="79" y="5064"/>
                  </a:cubicBezTo>
                  <a:cubicBezTo>
                    <a:pt x="73" y="3354"/>
                    <a:pt x="230" y="1577"/>
                    <a:pt x="400" y="49"/>
                  </a:cubicBezTo>
                  <a:cubicBezTo>
                    <a:pt x="388" y="31"/>
                    <a:pt x="375" y="13"/>
                    <a:pt x="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8585220" y="3228029"/>
              <a:ext cx="327965" cy="1075844"/>
            </a:xfrm>
            <a:custGeom>
              <a:avLst/>
              <a:gdLst/>
              <a:ahLst/>
              <a:cxnLst/>
              <a:rect l="l" t="t" r="r" b="b"/>
              <a:pathLst>
                <a:path w="2194" h="7197" extrusionOk="0">
                  <a:moveTo>
                    <a:pt x="441" y="1"/>
                  </a:moveTo>
                  <a:lnTo>
                    <a:pt x="441" y="1"/>
                  </a:lnTo>
                  <a:cubicBezTo>
                    <a:pt x="0" y="1523"/>
                    <a:pt x="55" y="3197"/>
                    <a:pt x="665" y="4665"/>
                  </a:cubicBezTo>
                  <a:cubicBezTo>
                    <a:pt x="985" y="5421"/>
                    <a:pt x="1438" y="6146"/>
                    <a:pt x="1553" y="6949"/>
                  </a:cubicBezTo>
                  <a:cubicBezTo>
                    <a:pt x="1565" y="7028"/>
                    <a:pt x="1571" y="7112"/>
                    <a:pt x="1577" y="7197"/>
                  </a:cubicBezTo>
                  <a:cubicBezTo>
                    <a:pt x="1595" y="7137"/>
                    <a:pt x="1620" y="7076"/>
                    <a:pt x="1638" y="7022"/>
                  </a:cubicBezTo>
                  <a:cubicBezTo>
                    <a:pt x="1656" y="6949"/>
                    <a:pt x="1680" y="6889"/>
                    <a:pt x="1698" y="6828"/>
                  </a:cubicBezTo>
                  <a:cubicBezTo>
                    <a:pt x="1728" y="6478"/>
                    <a:pt x="1777" y="6127"/>
                    <a:pt x="1843" y="5783"/>
                  </a:cubicBezTo>
                  <a:cubicBezTo>
                    <a:pt x="2194" y="3771"/>
                    <a:pt x="1644" y="1638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8193121" y="3149549"/>
              <a:ext cx="646063" cy="1385576"/>
            </a:xfrm>
            <a:custGeom>
              <a:avLst/>
              <a:gdLst/>
              <a:ahLst/>
              <a:cxnLst/>
              <a:rect l="l" t="t" r="r" b="b"/>
              <a:pathLst>
                <a:path w="4322" h="9269" extrusionOk="0">
                  <a:moveTo>
                    <a:pt x="938" y="0"/>
                  </a:moveTo>
                  <a:cubicBezTo>
                    <a:pt x="931" y="24"/>
                    <a:pt x="919" y="42"/>
                    <a:pt x="913" y="66"/>
                  </a:cubicBezTo>
                  <a:cubicBezTo>
                    <a:pt x="1" y="2393"/>
                    <a:pt x="454" y="5202"/>
                    <a:pt x="2061" y="7118"/>
                  </a:cubicBezTo>
                  <a:cubicBezTo>
                    <a:pt x="2587" y="7746"/>
                    <a:pt x="3240" y="8302"/>
                    <a:pt x="3590" y="9033"/>
                  </a:cubicBezTo>
                  <a:cubicBezTo>
                    <a:pt x="3626" y="9112"/>
                    <a:pt x="3657" y="9190"/>
                    <a:pt x="3687" y="9269"/>
                  </a:cubicBezTo>
                  <a:lnTo>
                    <a:pt x="3687" y="9075"/>
                  </a:lnTo>
                  <a:cubicBezTo>
                    <a:pt x="3693" y="8308"/>
                    <a:pt x="3705" y="8181"/>
                    <a:pt x="3856" y="7317"/>
                  </a:cubicBezTo>
                  <a:cubicBezTo>
                    <a:pt x="4321" y="4610"/>
                    <a:pt x="3167" y="1692"/>
                    <a:pt x="986" y="36"/>
                  </a:cubicBezTo>
                  <a:cubicBezTo>
                    <a:pt x="968" y="24"/>
                    <a:pt x="956" y="12"/>
                    <a:pt x="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8329600" y="3150446"/>
              <a:ext cx="414664" cy="1384680"/>
            </a:xfrm>
            <a:custGeom>
              <a:avLst/>
              <a:gdLst/>
              <a:ahLst/>
              <a:cxnLst/>
              <a:rect l="l" t="t" r="r" b="b"/>
              <a:pathLst>
                <a:path w="2774" h="9263" extrusionOk="0">
                  <a:moveTo>
                    <a:pt x="25" y="0"/>
                  </a:moveTo>
                  <a:cubicBezTo>
                    <a:pt x="18" y="18"/>
                    <a:pt x="12" y="42"/>
                    <a:pt x="0" y="67"/>
                  </a:cubicBezTo>
                  <a:cubicBezTo>
                    <a:pt x="296" y="1577"/>
                    <a:pt x="683" y="3311"/>
                    <a:pt x="1191" y="4943"/>
                  </a:cubicBezTo>
                  <a:cubicBezTo>
                    <a:pt x="1626" y="6320"/>
                    <a:pt x="2121" y="7686"/>
                    <a:pt x="2671" y="9027"/>
                  </a:cubicBezTo>
                  <a:cubicBezTo>
                    <a:pt x="2707" y="9106"/>
                    <a:pt x="2744" y="9184"/>
                    <a:pt x="2774" y="9263"/>
                  </a:cubicBezTo>
                  <a:lnTo>
                    <a:pt x="2774" y="9069"/>
                  </a:lnTo>
                  <a:cubicBezTo>
                    <a:pt x="2206" y="7710"/>
                    <a:pt x="1704" y="6314"/>
                    <a:pt x="1263" y="4918"/>
                  </a:cubicBezTo>
                  <a:cubicBezTo>
                    <a:pt x="744" y="3287"/>
                    <a:pt x="363" y="1541"/>
                    <a:pt x="67" y="30"/>
                  </a:cubicBezTo>
                  <a:cubicBezTo>
                    <a:pt x="55" y="18"/>
                    <a:pt x="37" y="6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281235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6"/>
          <p:cNvSpPr/>
          <p:nvPr/>
        </p:nvSpPr>
        <p:spPr>
          <a:xfrm rot="10800000">
            <a:off x="-15940" y="-411610"/>
            <a:ext cx="12223856" cy="1831545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6"/>
          <p:cNvSpPr txBox="1">
            <a:spLocks noGrp="1"/>
          </p:cNvSpPr>
          <p:nvPr>
            <p:ph type="title"/>
          </p:nvPr>
        </p:nvSpPr>
        <p:spPr>
          <a:xfrm>
            <a:off x="961400" y="723333"/>
            <a:ext cx="1026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2758517" y="2686400"/>
            <a:ext cx="3032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2759088" y="2074800"/>
            <a:ext cx="30324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7749560" y="2686400"/>
            <a:ext cx="3032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subTitle" idx="4"/>
          </p:nvPr>
        </p:nvSpPr>
        <p:spPr>
          <a:xfrm>
            <a:off x="7750147" y="2074800"/>
            <a:ext cx="30320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subTitle" idx="5"/>
          </p:nvPr>
        </p:nvSpPr>
        <p:spPr>
          <a:xfrm>
            <a:off x="2758517" y="4607833"/>
            <a:ext cx="3032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subTitle" idx="6"/>
          </p:nvPr>
        </p:nvSpPr>
        <p:spPr>
          <a:xfrm>
            <a:off x="2759088" y="3996233"/>
            <a:ext cx="30324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7"/>
          </p:nvPr>
        </p:nvSpPr>
        <p:spPr>
          <a:xfrm>
            <a:off x="7749560" y="4607833"/>
            <a:ext cx="3032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8"/>
          </p:nvPr>
        </p:nvSpPr>
        <p:spPr>
          <a:xfrm>
            <a:off x="7750147" y="3996233"/>
            <a:ext cx="30320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16"/>
          <p:cNvSpPr/>
          <p:nvPr/>
        </p:nvSpPr>
        <p:spPr>
          <a:xfrm>
            <a:off x="1291655" y="12409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6"/>
          <p:cNvSpPr/>
          <p:nvPr/>
        </p:nvSpPr>
        <p:spPr>
          <a:xfrm>
            <a:off x="546766" y="554895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16"/>
          <p:cNvSpPr/>
          <p:nvPr/>
        </p:nvSpPr>
        <p:spPr>
          <a:xfrm>
            <a:off x="2220263" y="349150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16"/>
          <p:cNvSpPr/>
          <p:nvPr/>
        </p:nvSpPr>
        <p:spPr>
          <a:xfrm>
            <a:off x="481381" y="1419931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16"/>
          <p:cNvSpPr/>
          <p:nvPr/>
        </p:nvSpPr>
        <p:spPr>
          <a:xfrm>
            <a:off x="11128068" y="3621732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16"/>
          <p:cNvSpPr/>
          <p:nvPr/>
        </p:nvSpPr>
        <p:spPr>
          <a:xfrm>
            <a:off x="11668348" y="2859898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16"/>
          <p:cNvSpPr/>
          <p:nvPr/>
        </p:nvSpPr>
        <p:spPr>
          <a:xfrm>
            <a:off x="11800955" y="47305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10956986" y="6151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00664" y="3943798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11598388" y="3930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10313233" y="-143805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/>
          <p:nvPr/>
        </p:nvSpPr>
        <p:spPr>
          <a:xfrm>
            <a:off x="926420" y="33588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797642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7"/>
          <p:cNvSpPr/>
          <p:nvPr/>
        </p:nvSpPr>
        <p:spPr>
          <a:xfrm>
            <a:off x="1330420" y="11748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17"/>
          <p:cNvSpPr/>
          <p:nvPr/>
        </p:nvSpPr>
        <p:spPr>
          <a:xfrm>
            <a:off x="2563630" y="1346998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17"/>
          <p:cNvSpPr/>
          <p:nvPr/>
        </p:nvSpPr>
        <p:spPr>
          <a:xfrm>
            <a:off x="9951320" y="1101756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7"/>
          <p:cNvSpPr/>
          <p:nvPr/>
        </p:nvSpPr>
        <p:spPr>
          <a:xfrm>
            <a:off x="-46733" y="5932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7"/>
          <p:cNvSpPr/>
          <p:nvPr/>
        </p:nvSpPr>
        <p:spPr>
          <a:xfrm>
            <a:off x="-46733" y="6054998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7"/>
          <p:cNvSpPr txBox="1">
            <a:spLocks noGrp="1"/>
          </p:cNvSpPr>
          <p:nvPr>
            <p:ph type="title"/>
          </p:nvPr>
        </p:nvSpPr>
        <p:spPr>
          <a:xfrm>
            <a:off x="961400" y="723333"/>
            <a:ext cx="1026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7"/>
          <p:cNvSpPr txBox="1">
            <a:spLocks noGrp="1"/>
          </p:cNvSpPr>
          <p:nvPr>
            <p:ph type="subTitle" idx="1"/>
          </p:nvPr>
        </p:nvSpPr>
        <p:spPr>
          <a:xfrm>
            <a:off x="1510623" y="2554299"/>
            <a:ext cx="26580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2"/>
          </p:nvPr>
        </p:nvSpPr>
        <p:spPr>
          <a:xfrm>
            <a:off x="1510823" y="1967033"/>
            <a:ext cx="26576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17"/>
          <p:cNvSpPr txBox="1">
            <a:spLocks noGrp="1"/>
          </p:cNvSpPr>
          <p:nvPr>
            <p:ph type="subTitle" idx="3"/>
          </p:nvPr>
        </p:nvSpPr>
        <p:spPr>
          <a:xfrm>
            <a:off x="4767839" y="2554299"/>
            <a:ext cx="26576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17"/>
          <p:cNvSpPr txBox="1">
            <a:spLocks noGrp="1"/>
          </p:cNvSpPr>
          <p:nvPr>
            <p:ph type="subTitle" idx="4"/>
          </p:nvPr>
        </p:nvSpPr>
        <p:spPr>
          <a:xfrm>
            <a:off x="4768039" y="1967033"/>
            <a:ext cx="26572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9" name="Google Shape;289;p17"/>
          <p:cNvSpPr txBox="1">
            <a:spLocks noGrp="1"/>
          </p:cNvSpPr>
          <p:nvPr>
            <p:ph type="subTitle" idx="5"/>
          </p:nvPr>
        </p:nvSpPr>
        <p:spPr>
          <a:xfrm>
            <a:off x="1510623" y="4568799"/>
            <a:ext cx="26580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subTitle" idx="6"/>
          </p:nvPr>
        </p:nvSpPr>
        <p:spPr>
          <a:xfrm>
            <a:off x="1510823" y="3981533"/>
            <a:ext cx="26576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7"/>
          </p:nvPr>
        </p:nvSpPr>
        <p:spPr>
          <a:xfrm>
            <a:off x="4767839" y="4568799"/>
            <a:ext cx="26576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subTitle" idx="8"/>
          </p:nvPr>
        </p:nvSpPr>
        <p:spPr>
          <a:xfrm>
            <a:off x="4767405" y="3981533"/>
            <a:ext cx="26572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9"/>
          </p:nvPr>
        </p:nvSpPr>
        <p:spPr>
          <a:xfrm>
            <a:off x="8024623" y="2554299"/>
            <a:ext cx="26572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subTitle" idx="13"/>
          </p:nvPr>
        </p:nvSpPr>
        <p:spPr>
          <a:xfrm>
            <a:off x="8024823" y="1967033"/>
            <a:ext cx="26568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14"/>
          </p:nvPr>
        </p:nvSpPr>
        <p:spPr>
          <a:xfrm>
            <a:off x="8024623" y="4568799"/>
            <a:ext cx="2657200" cy="9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6" name="Google Shape;296;p17"/>
          <p:cNvSpPr txBox="1">
            <a:spLocks noGrp="1"/>
          </p:cNvSpPr>
          <p:nvPr>
            <p:ph type="subTitle" idx="15"/>
          </p:nvPr>
        </p:nvSpPr>
        <p:spPr>
          <a:xfrm>
            <a:off x="8024823" y="3981533"/>
            <a:ext cx="2656800" cy="5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7" name="Google Shape;297;p17"/>
          <p:cNvSpPr/>
          <p:nvPr/>
        </p:nvSpPr>
        <p:spPr>
          <a:xfrm rot="10800000" flipH="1">
            <a:off x="-502932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7"/>
          <p:cNvSpPr/>
          <p:nvPr/>
        </p:nvSpPr>
        <p:spPr>
          <a:xfrm>
            <a:off x="9130625" y="-79646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7"/>
          <p:cNvSpPr/>
          <p:nvPr/>
        </p:nvSpPr>
        <p:spPr>
          <a:xfrm>
            <a:off x="2167533" y="44382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7"/>
          <p:cNvSpPr/>
          <p:nvPr/>
        </p:nvSpPr>
        <p:spPr>
          <a:xfrm>
            <a:off x="485853" y="7233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17"/>
          <p:cNvSpPr/>
          <p:nvPr/>
        </p:nvSpPr>
        <p:spPr>
          <a:xfrm>
            <a:off x="11524148" y="2438698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7"/>
          <p:cNvSpPr/>
          <p:nvPr/>
        </p:nvSpPr>
        <p:spPr>
          <a:xfrm>
            <a:off x="485868" y="1791230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7"/>
          <p:cNvSpPr/>
          <p:nvPr/>
        </p:nvSpPr>
        <p:spPr>
          <a:xfrm>
            <a:off x="11656755" y="15540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7"/>
          <p:cNvSpPr/>
          <p:nvPr/>
        </p:nvSpPr>
        <p:spPr>
          <a:xfrm>
            <a:off x="9252955" y="3736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17"/>
          <p:cNvSpPr/>
          <p:nvPr/>
        </p:nvSpPr>
        <p:spPr>
          <a:xfrm>
            <a:off x="10966466" y="46732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629094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"/>
          <p:cNvSpPr txBox="1">
            <a:spLocks noGrp="1"/>
          </p:cNvSpPr>
          <p:nvPr>
            <p:ph type="body" idx="1"/>
          </p:nvPr>
        </p:nvSpPr>
        <p:spPr>
          <a:xfrm>
            <a:off x="961400" y="2115867"/>
            <a:ext cx="8184000" cy="31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●"/>
              <a:defRPr sz="1600"/>
            </a:lvl1pPr>
            <a:lvl2pPr marL="1219140" lvl="1" indent="-42331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2pPr>
            <a:lvl3pPr marL="1828709" lvl="2" indent="-42331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3pPr>
            <a:lvl4pPr marL="2438278" lvl="3" indent="-42331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/>
            </a:lvl4pPr>
            <a:lvl5pPr marL="3047848" lvl="4" indent="-42331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5pPr>
            <a:lvl6pPr marL="3657418" lvl="5" indent="-42331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6pPr>
            <a:lvl7pPr marL="4266987" lvl="6" indent="-42331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/>
            </a:lvl7pPr>
            <a:lvl8pPr marL="4876557" lvl="7" indent="-42331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8pPr>
            <a:lvl9pPr marL="5486126" lvl="8" indent="-42331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/>
          </p:nvPr>
        </p:nvSpPr>
        <p:spPr>
          <a:xfrm>
            <a:off x="961400" y="723333"/>
            <a:ext cx="6912000" cy="1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8"/>
          <p:cNvSpPr/>
          <p:nvPr/>
        </p:nvSpPr>
        <p:spPr>
          <a:xfrm rot="-2700000">
            <a:off x="8647175" y="-1558904"/>
            <a:ext cx="5936820" cy="5568936"/>
          </a:xfrm>
          <a:custGeom>
            <a:avLst/>
            <a:gdLst/>
            <a:ahLst/>
            <a:cxnLst/>
            <a:rect l="l" t="t" r="r" b="b"/>
            <a:pathLst>
              <a:path w="11361" h="10657" extrusionOk="0">
                <a:moveTo>
                  <a:pt x="3937" y="1"/>
                </a:moveTo>
                <a:cubicBezTo>
                  <a:pt x="3597" y="1"/>
                  <a:pt x="3215" y="130"/>
                  <a:pt x="2768" y="446"/>
                </a:cubicBezTo>
                <a:cubicBezTo>
                  <a:pt x="2110" y="923"/>
                  <a:pt x="1675" y="1648"/>
                  <a:pt x="1560" y="2452"/>
                </a:cubicBezTo>
                <a:cubicBezTo>
                  <a:pt x="1530" y="2622"/>
                  <a:pt x="1676" y="4610"/>
                  <a:pt x="1943" y="4610"/>
                </a:cubicBezTo>
                <a:cubicBezTo>
                  <a:pt x="1952" y="4610"/>
                  <a:pt x="1961" y="4608"/>
                  <a:pt x="1971" y="4603"/>
                </a:cubicBezTo>
                <a:lnTo>
                  <a:pt x="1971" y="4603"/>
                </a:lnTo>
                <a:cubicBezTo>
                  <a:pt x="605" y="5304"/>
                  <a:pt x="1" y="7213"/>
                  <a:pt x="714" y="8585"/>
                </a:cubicBezTo>
                <a:cubicBezTo>
                  <a:pt x="1214" y="9551"/>
                  <a:pt x="2294" y="10125"/>
                  <a:pt x="3359" y="10125"/>
                </a:cubicBezTo>
                <a:cubicBezTo>
                  <a:pt x="3812" y="10125"/>
                  <a:pt x="4263" y="10021"/>
                  <a:pt x="4665" y="9799"/>
                </a:cubicBezTo>
                <a:cubicBezTo>
                  <a:pt x="4980" y="9623"/>
                  <a:pt x="5329" y="9379"/>
                  <a:pt x="5667" y="9379"/>
                </a:cubicBezTo>
                <a:cubicBezTo>
                  <a:pt x="5757" y="9379"/>
                  <a:pt x="5846" y="9396"/>
                  <a:pt x="5934" y="9437"/>
                </a:cubicBezTo>
                <a:cubicBezTo>
                  <a:pt x="6206" y="9564"/>
                  <a:pt x="6345" y="9872"/>
                  <a:pt x="6532" y="10108"/>
                </a:cubicBezTo>
                <a:cubicBezTo>
                  <a:pt x="6820" y="10456"/>
                  <a:pt x="7248" y="10657"/>
                  <a:pt x="7694" y="10657"/>
                </a:cubicBezTo>
                <a:cubicBezTo>
                  <a:pt x="7782" y="10657"/>
                  <a:pt x="7870" y="10649"/>
                  <a:pt x="7958" y="10633"/>
                </a:cubicBezTo>
                <a:cubicBezTo>
                  <a:pt x="8490" y="10524"/>
                  <a:pt x="8925" y="10138"/>
                  <a:pt x="9094" y="9624"/>
                </a:cubicBezTo>
                <a:cubicBezTo>
                  <a:pt x="9457" y="8482"/>
                  <a:pt x="8430" y="7177"/>
                  <a:pt x="8931" y="6089"/>
                </a:cubicBezTo>
                <a:cubicBezTo>
                  <a:pt x="9378" y="5117"/>
                  <a:pt x="11360" y="3715"/>
                  <a:pt x="9523" y="2748"/>
                </a:cubicBezTo>
                <a:cubicBezTo>
                  <a:pt x="8593" y="2259"/>
                  <a:pt x="7620" y="2821"/>
                  <a:pt x="6671" y="2090"/>
                </a:cubicBezTo>
                <a:cubicBezTo>
                  <a:pt x="5690" y="1330"/>
                  <a:pt x="5029" y="1"/>
                  <a:pt x="393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8"/>
          <p:cNvSpPr/>
          <p:nvPr/>
        </p:nvSpPr>
        <p:spPr>
          <a:xfrm>
            <a:off x="-23383" y="5932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18"/>
          <p:cNvSpPr/>
          <p:nvPr/>
        </p:nvSpPr>
        <p:spPr>
          <a:xfrm>
            <a:off x="-23383" y="6054998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18"/>
          <p:cNvSpPr/>
          <p:nvPr/>
        </p:nvSpPr>
        <p:spPr>
          <a:xfrm>
            <a:off x="1249101" y="269365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" name="Google Shape;313;p18"/>
          <p:cNvSpPr/>
          <p:nvPr/>
        </p:nvSpPr>
        <p:spPr>
          <a:xfrm>
            <a:off x="9671620" y="249056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18"/>
          <p:cNvSpPr/>
          <p:nvPr/>
        </p:nvSpPr>
        <p:spPr>
          <a:xfrm>
            <a:off x="7939255" y="2003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8"/>
          <p:cNvSpPr/>
          <p:nvPr/>
        </p:nvSpPr>
        <p:spPr>
          <a:xfrm>
            <a:off x="11466266" y="352662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8"/>
          <p:cNvSpPr/>
          <p:nvPr/>
        </p:nvSpPr>
        <p:spPr>
          <a:xfrm>
            <a:off x="10536488" y="6086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8"/>
          <p:cNvSpPr/>
          <p:nvPr/>
        </p:nvSpPr>
        <p:spPr>
          <a:xfrm>
            <a:off x="11230597" y="1688263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8"/>
          <p:cNvSpPr/>
          <p:nvPr/>
        </p:nvSpPr>
        <p:spPr>
          <a:xfrm>
            <a:off x="11837788" y="10889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8"/>
          <p:cNvSpPr/>
          <p:nvPr/>
        </p:nvSpPr>
        <p:spPr>
          <a:xfrm>
            <a:off x="9876730" y="1358963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8"/>
          <p:cNvSpPr/>
          <p:nvPr/>
        </p:nvSpPr>
        <p:spPr>
          <a:xfrm>
            <a:off x="554504" y="4455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18"/>
          <p:cNvSpPr/>
          <p:nvPr/>
        </p:nvSpPr>
        <p:spPr>
          <a:xfrm>
            <a:off x="216230" y="1155598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8"/>
          <p:cNvSpPr/>
          <p:nvPr/>
        </p:nvSpPr>
        <p:spPr>
          <a:xfrm>
            <a:off x="554504" y="1828190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267932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9"/>
          <p:cNvSpPr txBox="1">
            <a:spLocks noGrp="1"/>
          </p:cNvSpPr>
          <p:nvPr>
            <p:ph type="title"/>
          </p:nvPr>
        </p:nvSpPr>
        <p:spPr>
          <a:xfrm>
            <a:off x="2083467" y="723333"/>
            <a:ext cx="8025200" cy="11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9"/>
          <p:cNvSpPr txBox="1">
            <a:spLocks noGrp="1"/>
          </p:cNvSpPr>
          <p:nvPr>
            <p:ph type="subTitle" idx="1"/>
          </p:nvPr>
        </p:nvSpPr>
        <p:spPr>
          <a:xfrm>
            <a:off x="2083572" y="2103023"/>
            <a:ext cx="802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26" name="Google Shape;326;p19"/>
          <p:cNvSpPr txBox="1">
            <a:spLocks noGrp="1"/>
          </p:cNvSpPr>
          <p:nvPr>
            <p:ph type="subTitle" idx="2"/>
          </p:nvPr>
        </p:nvSpPr>
        <p:spPr>
          <a:xfrm>
            <a:off x="3911600" y="2945784"/>
            <a:ext cx="4368800" cy="680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27" name="Google Shape;327;p19"/>
          <p:cNvSpPr txBox="1">
            <a:spLocks noGrp="1"/>
          </p:cNvSpPr>
          <p:nvPr>
            <p:ph type="subTitle" idx="3"/>
          </p:nvPr>
        </p:nvSpPr>
        <p:spPr>
          <a:xfrm>
            <a:off x="2083467" y="3808197"/>
            <a:ext cx="802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28" name="Google Shape;328;p19"/>
          <p:cNvSpPr/>
          <p:nvPr/>
        </p:nvSpPr>
        <p:spPr>
          <a:xfrm rot="10800000" flipH="1">
            <a:off x="-502932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9"/>
          <p:cNvSpPr/>
          <p:nvPr/>
        </p:nvSpPr>
        <p:spPr>
          <a:xfrm>
            <a:off x="9130625" y="-79646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9"/>
          <p:cNvSpPr/>
          <p:nvPr/>
        </p:nvSpPr>
        <p:spPr>
          <a:xfrm>
            <a:off x="10163853" y="2771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9"/>
          <p:cNvSpPr/>
          <p:nvPr/>
        </p:nvSpPr>
        <p:spPr>
          <a:xfrm>
            <a:off x="11466266" y="352662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9"/>
          <p:cNvSpPr/>
          <p:nvPr/>
        </p:nvSpPr>
        <p:spPr>
          <a:xfrm>
            <a:off x="11230588" y="18421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9"/>
          <p:cNvSpPr/>
          <p:nvPr/>
        </p:nvSpPr>
        <p:spPr>
          <a:xfrm>
            <a:off x="10510864" y="1356731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9"/>
          <p:cNvSpPr/>
          <p:nvPr/>
        </p:nvSpPr>
        <p:spPr>
          <a:xfrm>
            <a:off x="11999820" y="11634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9"/>
          <p:cNvSpPr/>
          <p:nvPr/>
        </p:nvSpPr>
        <p:spPr>
          <a:xfrm rot="10800000" flipH="1">
            <a:off x="319217" y="1426799"/>
            <a:ext cx="205115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9"/>
          <p:cNvSpPr/>
          <p:nvPr/>
        </p:nvSpPr>
        <p:spPr>
          <a:xfrm rot="10800000" flipH="1">
            <a:off x="858072" y="2319265"/>
            <a:ext cx="206669" cy="17713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9"/>
          <p:cNvSpPr/>
          <p:nvPr/>
        </p:nvSpPr>
        <p:spPr>
          <a:xfrm rot="10800000" flipH="1">
            <a:off x="1431488" y="1499894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9"/>
          <p:cNvSpPr/>
          <p:nvPr/>
        </p:nvSpPr>
        <p:spPr>
          <a:xfrm rot="10800000" flipH="1">
            <a:off x="1978897" y="137191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9"/>
          <p:cNvSpPr/>
          <p:nvPr/>
        </p:nvSpPr>
        <p:spPr>
          <a:xfrm rot="10800000" flipH="1">
            <a:off x="3234920" y="60865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9"/>
          <p:cNvSpPr/>
          <p:nvPr/>
        </p:nvSpPr>
        <p:spPr>
          <a:xfrm rot="10800000" flipH="1">
            <a:off x="625030" y="466491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9"/>
          <p:cNvSpPr/>
          <p:nvPr/>
        </p:nvSpPr>
        <p:spPr>
          <a:xfrm rot="10800000" flipH="1">
            <a:off x="1431500" y="51575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9"/>
          <p:cNvSpPr/>
          <p:nvPr/>
        </p:nvSpPr>
        <p:spPr>
          <a:xfrm rot="10800000" flipH="1">
            <a:off x="11764888" y="295212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9"/>
          <p:cNvSpPr/>
          <p:nvPr/>
        </p:nvSpPr>
        <p:spPr>
          <a:xfrm>
            <a:off x="9130620" y="4455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4" name="Google Shape;344;p19"/>
          <p:cNvGrpSpPr/>
          <p:nvPr/>
        </p:nvGrpSpPr>
        <p:grpSpPr>
          <a:xfrm>
            <a:off x="-46733" y="5932320"/>
            <a:ext cx="12238773" cy="970845"/>
            <a:chOff x="-35050" y="4449240"/>
            <a:chExt cx="9179080" cy="728134"/>
          </a:xfrm>
        </p:grpSpPr>
        <p:sp>
          <p:nvSpPr>
            <p:cNvPr id="345" name="Google Shape;345;p19"/>
            <p:cNvSpPr/>
            <p:nvPr/>
          </p:nvSpPr>
          <p:spPr>
            <a:xfrm>
              <a:off x="-35050" y="4449240"/>
              <a:ext cx="9179080" cy="254796"/>
            </a:xfrm>
            <a:custGeom>
              <a:avLst/>
              <a:gdLst/>
              <a:ahLst/>
              <a:cxnLst/>
              <a:rect l="l" t="t" r="r" b="b"/>
              <a:pathLst>
                <a:path w="56647" h="1772" extrusionOk="0">
                  <a:moveTo>
                    <a:pt x="0" y="1"/>
                  </a:moveTo>
                  <a:lnTo>
                    <a:pt x="0" y="1771"/>
                  </a:lnTo>
                  <a:lnTo>
                    <a:pt x="56646" y="1771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-35050" y="4541247"/>
              <a:ext cx="9179080" cy="636127"/>
            </a:xfrm>
            <a:custGeom>
              <a:avLst/>
              <a:gdLst/>
              <a:ahLst/>
              <a:cxnLst/>
              <a:rect l="l" t="t" r="r" b="b"/>
              <a:pathLst>
                <a:path w="56647" h="4424" extrusionOk="0">
                  <a:moveTo>
                    <a:pt x="0" y="1"/>
                  </a:moveTo>
                  <a:lnTo>
                    <a:pt x="0" y="4423"/>
                  </a:lnTo>
                  <a:lnTo>
                    <a:pt x="56646" y="4423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/>
          <p:nvPr/>
        </p:nvSpPr>
        <p:spPr>
          <a:xfrm>
            <a:off x="137" y="4830686"/>
            <a:ext cx="12191943" cy="1441361"/>
          </a:xfrm>
          <a:custGeom>
            <a:avLst/>
            <a:gdLst/>
            <a:ahLst/>
            <a:cxnLst/>
            <a:rect l="l" t="t" r="r" b="b"/>
            <a:pathLst>
              <a:path w="49269" h="8410" extrusionOk="0">
                <a:moveTo>
                  <a:pt x="45689" y="1"/>
                </a:moveTo>
                <a:cubicBezTo>
                  <a:pt x="44557" y="1"/>
                  <a:pt x="43424" y="82"/>
                  <a:pt x="42314" y="228"/>
                </a:cubicBezTo>
                <a:cubicBezTo>
                  <a:pt x="37734" y="839"/>
                  <a:pt x="33360" y="2452"/>
                  <a:pt x="28894" y="3654"/>
                </a:cubicBezTo>
                <a:cubicBezTo>
                  <a:pt x="25918" y="4457"/>
                  <a:pt x="22821" y="5074"/>
                  <a:pt x="19756" y="5074"/>
                </a:cubicBezTo>
                <a:cubicBezTo>
                  <a:pt x="18228" y="5074"/>
                  <a:pt x="16708" y="4920"/>
                  <a:pt x="15215" y="4561"/>
                </a:cubicBezTo>
                <a:cubicBezTo>
                  <a:pt x="12212" y="3842"/>
                  <a:pt x="9468" y="2319"/>
                  <a:pt x="6574" y="1237"/>
                </a:cubicBezTo>
                <a:cubicBezTo>
                  <a:pt x="4737" y="549"/>
                  <a:pt x="2756" y="46"/>
                  <a:pt x="818" y="46"/>
                </a:cubicBezTo>
                <a:cubicBezTo>
                  <a:pt x="544" y="46"/>
                  <a:pt x="272" y="56"/>
                  <a:pt x="0" y="77"/>
                </a:cubicBezTo>
                <a:lnTo>
                  <a:pt x="0" y="8410"/>
                </a:lnTo>
                <a:lnTo>
                  <a:pt x="49269" y="8410"/>
                </a:lnTo>
                <a:lnTo>
                  <a:pt x="49269" y="295"/>
                </a:lnTo>
                <a:cubicBezTo>
                  <a:pt x="48095" y="93"/>
                  <a:pt x="46892" y="1"/>
                  <a:pt x="45689" y="1"/>
                </a:cubicBezTo>
                <a:close/>
              </a:path>
            </a:pathLst>
          </a:custGeom>
          <a:solidFill>
            <a:srgbClr val="4586F1">
              <a:alpha val="22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9"/>
          <p:cNvSpPr/>
          <p:nvPr/>
        </p:nvSpPr>
        <p:spPr>
          <a:xfrm rot="1184065">
            <a:off x="11344066" y="4229570"/>
            <a:ext cx="1897607" cy="1364935"/>
          </a:xfrm>
          <a:custGeom>
            <a:avLst/>
            <a:gdLst/>
            <a:ahLst/>
            <a:cxnLst/>
            <a:rect l="l" t="t" r="r" b="b"/>
            <a:pathLst>
              <a:path w="9501" h="6834" extrusionOk="0">
                <a:moveTo>
                  <a:pt x="8553" y="1358"/>
                </a:moveTo>
                <a:cubicBezTo>
                  <a:pt x="8564" y="1460"/>
                  <a:pt x="8561" y="1563"/>
                  <a:pt x="8545" y="1664"/>
                </a:cubicBezTo>
                <a:cubicBezTo>
                  <a:pt x="8502" y="1911"/>
                  <a:pt x="8375" y="2135"/>
                  <a:pt x="8188" y="2298"/>
                </a:cubicBezTo>
                <a:cubicBezTo>
                  <a:pt x="8116" y="2370"/>
                  <a:pt x="8019" y="2425"/>
                  <a:pt x="7922" y="2449"/>
                </a:cubicBezTo>
                <a:cubicBezTo>
                  <a:pt x="7908" y="2451"/>
                  <a:pt x="7893" y="2452"/>
                  <a:pt x="7878" y="2452"/>
                </a:cubicBezTo>
                <a:cubicBezTo>
                  <a:pt x="7809" y="2452"/>
                  <a:pt x="7742" y="2430"/>
                  <a:pt x="7687" y="2395"/>
                </a:cubicBezTo>
                <a:cubicBezTo>
                  <a:pt x="7542" y="2304"/>
                  <a:pt x="7475" y="2141"/>
                  <a:pt x="7505" y="1972"/>
                </a:cubicBezTo>
                <a:cubicBezTo>
                  <a:pt x="7536" y="1881"/>
                  <a:pt x="7596" y="1796"/>
                  <a:pt x="7681" y="1742"/>
                </a:cubicBezTo>
                <a:cubicBezTo>
                  <a:pt x="7777" y="1664"/>
                  <a:pt x="7886" y="1597"/>
                  <a:pt x="8001" y="1543"/>
                </a:cubicBezTo>
                <a:cubicBezTo>
                  <a:pt x="8173" y="1454"/>
                  <a:pt x="8360" y="1391"/>
                  <a:pt x="8553" y="1358"/>
                </a:cubicBezTo>
                <a:close/>
                <a:moveTo>
                  <a:pt x="4705" y="1970"/>
                </a:moveTo>
                <a:cubicBezTo>
                  <a:pt x="4865" y="1973"/>
                  <a:pt x="5024" y="1998"/>
                  <a:pt x="5179" y="2050"/>
                </a:cubicBezTo>
                <a:cubicBezTo>
                  <a:pt x="5596" y="2183"/>
                  <a:pt x="5977" y="2522"/>
                  <a:pt x="6049" y="2963"/>
                </a:cubicBezTo>
                <a:cubicBezTo>
                  <a:pt x="6122" y="3410"/>
                  <a:pt x="5832" y="3905"/>
                  <a:pt x="5348" y="3954"/>
                </a:cubicBezTo>
                <a:cubicBezTo>
                  <a:pt x="5324" y="3956"/>
                  <a:pt x="5301" y="3957"/>
                  <a:pt x="5278" y="3957"/>
                </a:cubicBezTo>
                <a:cubicBezTo>
                  <a:pt x="4838" y="3957"/>
                  <a:pt x="4536" y="3533"/>
                  <a:pt x="4484" y="3120"/>
                </a:cubicBezTo>
                <a:cubicBezTo>
                  <a:pt x="4460" y="2824"/>
                  <a:pt x="4502" y="2522"/>
                  <a:pt x="4605" y="2238"/>
                </a:cubicBezTo>
                <a:cubicBezTo>
                  <a:pt x="4636" y="2148"/>
                  <a:pt x="4669" y="2059"/>
                  <a:pt x="4705" y="1970"/>
                </a:cubicBezTo>
                <a:close/>
                <a:moveTo>
                  <a:pt x="2552" y="3268"/>
                </a:moveTo>
                <a:cubicBezTo>
                  <a:pt x="2696" y="3268"/>
                  <a:pt x="2840" y="3286"/>
                  <a:pt x="2980" y="3325"/>
                </a:cubicBezTo>
                <a:cubicBezTo>
                  <a:pt x="3445" y="3464"/>
                  <a:pt x="3826" y="3881"/>
                  <a:pt x="3777" y="4389"/>
                </a:cubicBezTo>
                <a:cubicBezTo>
                  <a:pt x="3759" y="4594"/>
                  <a:pt x="3662" y="4781"/>
                  <a:pt x="3511" y="4920"/>
                </a:cubicBezTo>
                <a:cubicBezTo>
                  <a:pt x="3378" y="5023"/>
                  <a:pt x="3215" y="5077"/>
                  <a:pt x="3052" y="5077"/>
                </a:cubicBezTo>
                <a:cubicBezTo>
                  <a:pt x="3041" y="5078"/>
                  <a:pt x="3031" y="5078"/>
                  <a:pt x="3020" y="5078"/>
                </a:cubicBezTo>
                <a:cubicBezTo>
                  <a:pt x="2670" y="5078"/>
                  <a:pt x="2352" y="4887"/>
                  <a:pt x="2182" y="4582"/>
                </a:cubicBezTo>
                <a:cubicBezTo>
                  <a:pt x="1970" y="4180"/>
                  <a:pt x="2037" y="3680"/>
                  <a:pt x="2250" y="3293"/>
                </a:cubicBezTo>
                <a:lnTo>
                  <a:pt x="2250" y="3293"/>
                </a:lnTo>
                <a:cubicBezTo>
                  <a:pt x="2350" y="3277"/>
                  <a:pt x="2451" y="3268"/>
                  <a:pt x="2552" y="3268"/>
                </a:cubicBezTo>
                <a:close/>
                <a:moveTo>
                  <a:pt x="7027" y="0"/>
                </a:moveTo>
                <a:cubicBezTo>
                  <a:pt x="6955" y="0"/>
                  <a:pt x="6883" y="5"/>
                  <a:pt x="6810" y="14"/>
                </a:cubicBezTo>
                <a:cubicBezTo>
                  <a:pt x="6267" y="86"/>
                  <a:pt x="5759" y="340"/>
                  <a:pt x="5385" y="745"/>
                </a:cubicBezTo>
                <a:cubicBezTo>
                  <a:pt x="5073" y="1082"/>
                  <a:pt x="4824" y="1473"/>
                  <a:pt x="4648" y="1897"/>
                </a:cubicBezTo>
                <a:lnTo>
                  <a:pt x="4648" y="1897"/>
                </a:lnTo>
                <a:cubicBezTo>
                  <a:pt x="4620" y="1897"/>
                  <a:pt x="4591" y="1898"/>
                  <a:pt x="4563" y="1899"/>
                </a:cubicBezTo>
                <a:cubicBezTo>
                  <a:pt x="4255" y="1923"/>
                  <a:pt x="3953" y="1996"/>
                  <a:pt x="3669" y="2111"/>
                </a:cubicBezTo>
                <a:cubicBezTo>
                  <a:pt x="3409" y="2219"/>
                  <a:pt x="3155" y="2346"/>
                  <a:pt x="2913" y="2503"/>
                </a:cubicBezTo>
                <a:cubicBezTo>
                  <a:pt x="2631" y="2693"/>
                  <a:pt x="2374" y="2936"/>
                  <a:pt x="2200" y="3229"/>
                </a:cubicBezTo>
                <a:lnTo>
                  <a:pt x="2200" y="3229"/>
                </a:lnTo>
                <a:cubicBezTo>
                  <a:pt x="1808" y="3301"/>
                  <a:pt x="1442" y="3474"/>
                  <a:pt x="1131" y="3730"/>
                </a:cubicBezTo>
                <a:cubicBezTo>
                  <a:pt x="406" y="4316"/>
                  <a:pt x="1" y="5216"/>
                  <a:pt x="43" y="6153"/>
                </a:cubicBezTo>
                <a:cubicBezTo>
                  <a:pt x="49" y="6370"/>
                  <a:pt x="92" y="6594"/>
                  <a:pt x="164" y="6805"/>
                </a:cubicBezTo>
                <a:cubicBezTo>
                  <a:pt x="169" y="6825"/>
                  <a:pt x="185" y="6834"/>
                  <a:pt x="201" y="6834"/>
                </a:cubicBezTo>
                <a:cubicBezTo>
                  <a:pt x="224" y="6834"/>
                  <a:pt x="247" y="6816"/>
                  <a:pt x="237" y="6787"/>
                </a:cubicBezTo>
                <a:lnTo>
                  <a:pt x="230" y="6787"/>
                </a:lnTo>
                <a:cubicBezTo>
                  <a:pt x="98" y="6376"/>
                  <a:pt x="73" y="5941"/>
                  <a:pt x="152" y="5518"/>
                </a:cubicBezTo>
                <a:cubicBezTo>
                  <a:pt x="230" y="5089"/>
                  <a:pt x="400" y="4685"/>
                  <a:pt x="653" y="4334"/>
                </a:cubicBezTo>
                <a:cubicBezTo>
                  <a:pt x="901" y="3978"/>
                  <a:pt x="1233" y="3694"/>
                  <a:pt x="1620" y="3500"/>
                </a:cubicBezTo>
                <a:cubicBezTo>
                  <a:pt x="1787" y="3417"/>
                  <a:pt x="1968" y="3351"/>
                  <a:pt x="2154" y="3312"/>
                </a:cubicBezTo>
                <a:lnTo>
                  <a:pt x="2154" y="3312"/>
                </a:lnTo>
                <a:cubicBezTo>
                  <a:pt x="2079" y="3454"/>
                  <a:pt x="2024" y="3608"/>
                  <a:pt x="1995" y="3772"/>
                </a:cubicBezTo>
                <a:cubicBezTo>
                  <a:pt x="1922" y="4225"/>
                  <a:pt x="2049" y="4739"/>
                  <a:pt x="2460" y="4993"/>
                </a:cubicBezTo>
                <a:cubicBezTo>
                  <a:pt x="2627" y="5097"/>
                  <a:pt x="2830" y="5158"/>
                  <a:pt x="3030" y="5158"/>
                </a:cubicBezTo>
                <a:cubicBezTo>
                  <a:pt x="3191" y="5158"/>
                  <a:pt x="3350" y="5118"/>
                  <a:pt x="3487" y="5029"/>
                </a:cubicBezTo>
                <a:cubicBezTo>
                  <a:pt x="3886" y="4763"/>
                  <a:pt x="3940" y="4201"/>
                  <a:pt x="3723" y="3808"/>
                </a:cubicBezTo>
                <a:cubicBezTo>
                  <a:pt x="3487" y="3387"/>
                  <a:pt x="3009" y="3195"/>
                  <a:pt x="2545" y="3195"/>
                </a:cubicBezTo>
                <a:cubicBezTo>
                  <a:pt x="2510" y="3195"/>
                  <a:pt x="2476" y="3196"/>
                  <a:pt x="2442" y="3198"/>
                </a:cubicBezTo>
                <a:cubicBezTo>
                  <a:pt x="2393" y="3202"/>
                  <a:pt x="2345" y="3207"/>
                  <a:pt x="2297" y="3214"/>
                </a:cubicBezTo>
                <a:lnTo>
                  <a:pt x="2297" y="3214"/>
                </a:lnTo>
                <a:cubicBezTo>
                  <a:pt x="2307" y="3198"/>
                  <a:pt x="2317" y="3183"/>
                  <a:pt x="2327" y="3168"/>
                </a:cubicBezTo>
                <a:cubicBezTo>
                  <a:pt x="2623" y="2739"/>
                  <a:pt x="3076" y="2455"/>
                  <a:pt x="3542" y="2250"/>
                </a:cubicBezTo>
                <a:cubicBezTo>
                  <a:pt x="3877" y="2098"/>
                  <a:pt x="4250" y="1980"/>
                  <a:pt x="4619" y="1971"/>
                </a:cubicBezTo>
                <a:lnTo>
                  <a:pt x="4619" y="1971"/>
                </a:lnTo>
                <a:cubicBezTo>
                  <a:pt x="4595" y="2033"/>
                  <a:pt x="4572" y="2096"/>
                  <a:pt x="4551" y="2159"/>
                </a:cubicBezTo>
                <a:cubicBezTo>
                  <a:pt x="4369" y="2679"/>
                  <a:pt x="4285" y="3301"/>
                  <a:pt x="4678" y="3748"/>
                </a:cubicBezTo>
                <a:cubicBezTo>
                  <a:pt x="4823" y="3923"/>
                  <a:pt x="5040" y="4026"/>
                  <a:pt x="5270" y="4032"/>
                </a:cubicBezTo>
                <a:cubicBezTo>
                  <a:pt x="5276" y="4032"/>
                  <a:pt x="5283" y="4032"/>
                  <a:pt x="5290" y="4032"/>
                </a:cubicBezTo>
                <a:cubicBezTo>
                  <a:pt x="5524" y="4032"/>
                  <a:pt x="5740" y="3930"/>
                  <a:pt x="5898" y="3754"/>
                </a:cubicBezTo>
                <a:cubicBezTo>
                  <a:pt x="6224" y="3392"/>
                  <a:pt x="6200" y="2842"/>
                  <a:pt x="5904" y="2467"/>
                </a:cubicBezTo>
                <a:cubicBezTo>
                  <a:pt x="5625" y="2102"/>
                  <a:pt x="5185" y="1919"/>
                  <a:pt x="4734" y="1899"/>
                </a:cubicBezTo>
                <a:lnTo>
                  <a:pt x="4734" y="1899"/>
                </a:lnTo>
                <a:cubicBezTo>
                  <a:pt x="4789" y="1768"/>
                  <a:pt x="4851" y="1639"/>
                  <a:pt x="4919" y="1512"/>
                </a:cubicBezTo>
                <a:cubicBezTo>
                  <a:pt x="5167" y="1059"/>
                  <a:pt x="5505" y="648"/>
                  <a:pt x="5946" y="389"/>
                </a:cubicBezTo>
                <a:cubicBezTo>
                  <a:pt x="6276" y="193"/>
                  <a:pt x="6654" y="76"/>
                  <a:pt x="7031" y="76"/>
                </a:cubicBezTo>
                <a:cubicBezTo>
                  <a:pt x="7166" y="76"/>
                  <a:pt x="7300" y="91"/>
                  <a:pt x="7433" y="123"/>
                </a:cubicBezTo>
                <a:cubicBezTo>
                  <a:pt x="7892" y="238"/>
                  <a:pt x="8267" y="564"/>
                  <a:pt x="8454" y="993"/>
                </a:cubicBezTo>
                <a:cubicBezTo>
                  <a:pt x="8496" y="1085"/>
                  <a:pt x="8526" y="1183"/>
                  <a:pt x="8543" y="1281"/>
                </a:cubicBezTo>
                <a:lnTo>
                  <a:pt x="8543" y="1281"/>
                </a:lnTo>
                <a:cubicBezTo>
                  <a:pt x="8325" y="1317"/>
                  <a:pt x="8113" y="1390"/>
                  <a:pt x="7916" y="1500"/>
                </a:cubicBezTo>
                <a:cubicBezTo>
                  <a:pt x="7795" y="1561"/>
                  <a:pt x="7687" y="1639"/>
                  <a:pt x="7584" y="1724"/>
                </a:cubicBezTo>
                <a:cubicBezTo>
                  <a:pt x="7505" y="1784"/>
                  <a:pt x="7451" y="1869"/>
                  <a:pt x="7433" y="1966"/>
                </a:cubicBezTo>
                <a:cubicBezTo>
                  <a:pt x="7397" y="2141"/>
                  <a:pt x="7463" y="2322"/>
                  <a:pt x="7608" y="2431"/>
                </a:cubicBezTo>
                <a:cubicBezTo>
                  <a:pt x="7693" y="2498"/>
                  <a:pt x="7780" y="2527"/>
                  <a:pt x="7866" y="2527"/>
                </a:cubicBezTo>
                <a:cubicBezTo>
                  <a:pt x="8188" y="2527"/>
                  <a:pt x="8490" y="2120"/>
                  <a:pt x="8581" y="1839"/>
                </a:cubicBezTo>
                <a:cubicBezTo>
                  <a:pt x="8633" y="1678"/>
                  <a:pt x="8645" y="1511"/>
                  <a:pt x="8626" y="1347"/>
                </a:cubicBezTo>
                <a:lnTo>
                  <a:pt x="8626" y="1347"/>
                </a:lnTo>
                <a:cubicBezTo>
                  <a:pt x="8659" y="1343"/>
                  <a:pt x="8693" y="1340"/>
                  <a:pt x="8726" y="1337"/>
                </a:cubicBezTo>
                <a:cubicBezTo>
                  <a:pt x="8776" y="1332"/>
                  <a:pt x="8826" y="1330"/>
                  <a:pt x="8875" y="1330"/>
                </a:cubicBezTo>
                <a:cubicBezTo>
                  <a:pt x="9067" y="1330"/>
                  <a:pt x="9257" y="1366"/>
                  <a:pt x="9439" y="1428"/>
                </a:cubicBezTo>
                <a:cubicBezTo>
                  <a:pt x="9444" y="1430"/>
                  <a:pt x="9449" y="1431"/>
                  <a:pt x="9454" y="1431"/>
                </a:cubicBezTo>
                <a:cubicBezTo>
                  <a:pt x="9490" y="1431"/>
                  <a:pt x="9501" y="1371"/>
                  <a:pt x="9463" y="1355"/>
                </a:cubicBezTo>
                <a:cubicBezTo>
                  <a:pt x="9263" y="1290"/>
                  <a:pt x="9056" y="1257"/>
                  <a:pt x="8850" y="1257"/>
                </a:cubicBezTo>
                <a:cubicBezTo>
                  <a:pt x="8772" y="1257"/>
                  <a:pt x="8693" y="1261"/>
                  <a:pt x="8615" y="1271"/>
                </a:cubicBezTo>
                <a:lnTo>
                  <a:pt x="8615" y="1271"/>
                </a:lnTo>
                <a:cubicBezTo>
                  <a:pt x="8565" y="984"/>
                  <a:pt x="8419" y="712"/>
                  <a:pt x="8218" y="503"/>
                </a:cubicBezTo>
                <a:cubicBezTo>
                  <a:pt x="7906" y="176"/>
                  <a:pt x="7473" y="0"/>
                  <a:pt x="702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341330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20"/>
          <p:cNvGrpSpPr/>
          <p:nvPr/>
        </p:nvGrpSpPr>
        <p:grpSpPr>
          <a:xfrm>
            <a:off x="-46733" y="5932320"/>
            <a:ext cx="12238773" cy="970845"/>
            <a:chOff x="-35050" y="4449240"/>
            <a:chExt cx="9179080" cy="728134"/>
          </a:xfrm>
        </p:grpSpPr>
        <p:sp>
          <p:nvSpPr>
            <p:cNvPr id="351" name="Google Shape;351;p20"/>
            <p:cNvSpPr/>
            <p:nvPr/>
          </p:nvSpPr>
          <p:spPr>
            <a:xfrm>
              <a:off x="-35050" y="4449240"/>
              <a:ext cx="9179080" cy="254796"/>
            </a:xfrm>
            <a:custGeom>
              <a:avLst/>
              <a:gdLst/>
              <a:ahLst/>
              <a:cxnLst/>
              <a:rect l="l" t="t" r="r" b="b"/>
              <a:pathLst>
                <a:path w="56647" h="1772" extrusionOk="0">
                  <a:moveTo>
                    <a:pt x="0" y="1"/>
                  </a:moveTo>
                  <a:lnTo>
                    <a:pt x="0" y="1771"/>
                  </a:lnTo>
                  <a:lnTo>
                    <a:pt x="56646" y="1771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20"/>
            <p:cNvSpPr/>
            <p:nvPr/>
          </p:nvSpPr>
          <p:spPr>
            <a:xfrm>
              <a:off x="-35050" y="4541247"/>
              <a:ext cx="9179080" cy="636127"/>
            </a:xfrm>
            <a:custGeom>
              <a:avLst/>
              <a:gdLst/>
              <a:ahLst/>
              <a:cxnLst/>
              <a:rect l="l" t="t" r="r" b="b"/>
              <a:pathLst>
                <a:path w="56647" h="4424" extrusionOk="0">
                  <a:moveTo>
                    <a:pt x="0" y="1"/>
                  </a:moveTo>
                  <a:lnTo>
                    <a:pt x="0" y="4423"/>
                  </a:lnTo>
                  <a:lnTo>
                    <a:pt x="56646" y="4423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3" name="Google Shape;353;p20"/>
          <p:cNvSpPr/>
          <p:nvPr/>
        </p:nvSpPr>
        <p:spPr>
          <a:xfrm rot="2700000" flipH="1">
            <a:off x="1345655" y="-2174068"/>
            <a:ext cx="6920220" cy="6491399"/>
          </a:xfrm>
          <a:custGeom>
            <a:avLst/>
            <a:gdLst/>
            <a:ahLst/>
            <a:cxnLst/>
            <a:rect l="l" t="t" r="r" b="b"/>
            <a:pathLst>
              <a:path w="11361" h="10657" extrusionOk="0">
                <a:moveTo>
                  <a:pt x="3937" y="1"/>
                </a:moveTo>
                <a:cubicBezTo>
                  <a:pt x="3597" y="1"/>
                  <a:pt x="3215" y="130"/>
                  <a:pt x="2768" y="446"/>
                </a:cubicBezTo>
                <a:cubicBezTo>
                  <a:pt x="2110" y="923"/>
                  <a:pt x="1675" y="1648"/>
                  <a:pt x="1560" y="2452"/>
                </a:cubicBezTo>
                <a:cubicBezTo>
                  <a:pt x="1530" y="2622"/>
                  <a:pt x="1676" y="4610"/>
                  <a:pt x="1943" y="4610"/>
                </a:cubicBezTo>
                <a:cubicBezTo>
                  <a:pt x="1952" y="4610"/>
                  <a:pt x="1961" y="4608"/>
                  <a:pt x="1971" y="4603"/>
                </a:cubicBezTo>
                <a:lnTo>
                  <a:pt x="1971" y="4603"/>
                </a:lnTo>
                <a:cubicBezTo>
                  <a:pt x="605" y="5304"/>
                  <a:pt x="1" y="7213"/>
                  <a:pt x="714" y="8585"/>
                </a:cubicBezTo>
                <a:cubicBezTo>
                  <a:pt x="1214" y="9551"/>
                  <a:pt x="2294" y="10125"/>
                  <a:pt x="3359" y="10125"/>
                </a:cubicBezTo>
                <a:cubicBezTo>
                  <a:pt x="3812" y="10125"/>
                  <a:pt x="4263" y="10021"/>
                  <a:pt x="4665" y="9799"/>
                </a:cubicBezTo>
                <a:cubicBezTo>
                  <a:pt x="4980" y="9623"/>
                  <a:pt x="5329" y="9379"/>
                  <a:pt x="5667" y="9379"/>
                </a:cubicBezTo>
                <a:cubicBezTo>
                  <a:pt x="5757" y="9379"/>
                  <a:pt x="5846" y="9396"/>
                  <a:pt x="5934" y="9437"/>
                </a:cubicBezTo>
                <a:cubicBezTo>
                  <a:pt x="6206" y="9564"/>
                  <a:pt x="6345" y="9872"/>
                  <a:pt x="6532" y="10108"/>
                </a:cubicBezTo>
                <a:cubicBezTo>
                  <a:pt x="6820" y="10456"/>
                  <a:pt x="7248" y="10657"/>
                  <a:pt x="7694" y="10657"/>
                </a:cubicBezTo>
                <a:cubicBezTo>
                  <a:pt x="7782" y="10657"/>
                  <a:pt x="7870" y="10649"/>
                  <a:pt x="7958" y="10633"/>
                </a:cubicBezTo>
                <a:cubicBezTo>
                  <a:pt x="8490" y="10524"/>
                  <a:pt x="8925" y="10138"/>
                  <a:pt x="9094" y="9624"/>
                </a:cubicBezTo>
                <a:cubicBezTo>
                  <a:pt x="9457" y="8482"/>
                  <a:pt x="8430" y="7177"/>
                  <a:pt x="8931" y="6089"/>
                </a:cubicBezTo>
                <a:cubicBezTo>
                  <a:pt x="9378" y="5117"/>
                  <a:pt x="11360" y="3715"/>
                  <a:pt x="9523" y="2748"/>
                </a:cubicBezTo>
                <a:cubicBezTo>
                  <a:pt x="8593" y="2259"/>
                  <a:pt x="7620" y="2821"/>
                  <a:pt x="6671" y="2090"/>
                </a:cubicBezTo>
                <a:cubicBezTo>
                  <a:pt x="5690" y="1330"/>
                  <a:pt x="5029" y="1"/>
                  <a:pt x="393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20"/>
          <p:cNvSpPr txBox="1">
            <a:spLocks noGrp="1"/>
          </p:cNvSpPr>
          <p:nvPr>
            <p:ph type="subTitle" idx="1"/>
          </p:nvPr>
        </p:nvSpPr>
        <p:spPr>
          <a:xfrm>
            <a:off x="5000633" y="2734692"/>
            <a:ext cx="409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55" name="Google Shape;355;p20"/>
          <p:cNvSpPr txBox="1">
            <a:spLocks noGrp="1"/>
          </p:cNvSpPr>
          <p:nvPr>
            <p:ph type="subTitle" idx="2"/>
          </p:nvPr>
        </p:nvSpPr>
        <p:spPr>
          <a:xfrm>
            <a:off x="5135900" y="3721947"/>
            <a:ext cx="3143600" cy="680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56" name="Google Shape;356;p20"/>
          <p:cNvSpPr txBox="1">
            <a:spLocks noGrp="1"/>
          </p:cNvSpPr>
          <p:nvPr>
            <p:ph type="subTitle" idx="3"/>
          </p:nvPr>
        </p:nvSpPr>
        <p:spPr>
          <a:xfrm>
            <a:off x="5000633" y="4509467"/>
            <a:ext cx="5850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57" name="Google Shape;357;p20"/>
          <p:cNvSpPr txBox="1">
            <a:spLocks noGrp="1"/>
          </p:cNvSpPr>
          <p:nvPr>
            <p:ph type="title"/>
          </p:nvPr>
        </p:nvSpPr>
        <p:spPr>
          <a:xfrm>
            <a:off x="5000633" y="880900"/>
            <a:ext cx="5850800" cy="15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20"/>
          <p:cNvSpPr txBox="1">
            <a:spLocks noGrp="1"/>
          </p:cNvSpPr>
          <p:nvPr>
            <p:ph type="subTitle" idx="4"/>
          </p:nvPr>
        </p:nvSpPr>
        <p:spPr>
          <a:xfrm>
            <a:off x="5000633" y="52565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59" name="Google Shape;359;p20"/>
          <p:cNvSpPr/>
          <p:nvPr/>
        </p:nvSpPr>
        <p:spPr>
          <a:xfrm>
            <a:off x="561355" y="48528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0"/>
          <p:cNvSpPr/>
          <p:nvPr/>
        </p:nvSpPr>
        <p:spPr>
          <a:xfrm>
            <a:off x="3570300" y="1375162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0"/>
          <p:cNvSpPr/>
          <p:nvPr/>
        </p:nvSpPr>
        <p:spPr>
          <a:xfrm>
            <a:off x="2726720" y="5568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0"/>
          <p:cNvSpPr/>
          <p:nvPr/>
        </p:nvSpPr>
        <p:spPr>
          <a:xfrm>
            <a:off x="169098" y="505015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20"/>
          <p:cNvSpPr/>
          <p:nvPr/>
        </p:nvSpPr>
        <p:spPr>
          <a:xfrm>
            <a:off x="11335104" y="7233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20"/>
          <p:cNvSpPr/>
          <p:nvPr/>
        </p:nvSpPr>
        <p:spPr>
          <a:xfrm>
            <a:off x="10200166" y="1947913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0"/>
          <p:cNvSpPr/>
          <p:nvPr/>
        </p:nvSpPr>
        <p:spPr>
          <a:xfrm>
            <a:off x="10417414" y="3243163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0"/>
          <p:cNvSpPr/>
          <p:nvPr/>
        </p:nvSpPr>
        <p:spPr>
          <a:xfrm>
            <a:off x="263701" y="3066482"/>
            <a:ext cx="132633" cy="113700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0"/>
          <p:cNvSpPr/>
          <p:nvPr/>
        </p:nvSpPr>
        <p:spPr>
          <a:xfrm>
            <a:off x="10200172" y="434790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0"/>
          <p:cNvSpPr/>
          <p:nvPr/>
        </p:nvSpPr>
        <p:spPr>
          <a:xfrm>
            <a:off x="11670439" y="25440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327521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1"/>
          <p:cNvSpPr txBox="1">
            <a:spLocks noGrp="1"/>
          </p:cNvSpPr>
          <p:nvPr>
            <p:ph type="subTitle" idx="1"/>
          </p:nvPr>
        </p:nvSpPr>
        <p:spPr>
          <a:xfrm>
            <a:off x="1838800" y="2923167"/>
            <a:ext cx="409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subTitle" idx="2"/>
          </p:nvPr>
        </p:nvSpPr>
        <p:spPr>
          <a:xfrm>
            <a:off x="1616600" y="3916600"/>
            <a:ext cx="4538800" cy="680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3"/>
          </p:nvPr>
        </p:nvSpPr>
        <p:spPr>
          <a:xfrm>
            <a:off x="960600" y="4758233"/>
            <a:ext cx="585080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73" name="Google Shape;373;p21"/>
          <p:cNvSpPr txBox="1">
            <a:spLocks noGrp="1"/>
          </p:cNvSpPr>
          <p:nvPr>
            <p:ph type="title"/>
          </p:nvPr>
        </p:nvSpPr>
        <p:spPr>
          <a:xfrm>
            <a:off x="1427167" y="878100"/>
            <a:ext cx="4917600" cy="15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1"/>
          <p:cNvSpPr txBox="1">
            <a:spLocks noGrp="1"/>
          </p:cNvSpPr>
          <p:nvPr>
            <p:ph type="subTitle" idx="4"/>
          </p:nvPr>
        </p:nvSpPr>
        <p:spPr>
          <a:xfrm>
            <a:off x="1484305" y="5684033"/>
            <a:ext cx="19300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75" name="Google Shape;375;p21"/>
          <p:cNvSpPr/>
          <p:nvPr/>
        </p:nvSpPr>
        <p:spPr>
          <a:xfrm rot="5400000">
            <a:off x="-742673" y="-947169"/>
            <a:ext cx="5409592" cy="5338096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1"/>
          <p:cNvSpPr/>
          <p:nvPr/>
        </p:nvSpPr>
        <p:spPr>
          <a:xfrm>
            <a:off x="9357456" y="575849"/>
            <a:ext cx="288621" cy="294961"/>
          </a:xfrm>
          <a:custGeom>
            <a:avLst/>
            <a:gdLst/>
            <a:ahLst/>
            <a:cxnLst/>
            <a:rect l="l" t="t" r="r" b="b"/>
            <a:pathLst>
              <a:path w="865" h="884" extrusionOk="0">
                <a:moveTo>
                  <a:pt x="375" y="1"/>
                </a:moveTo>
                <a:lnTo>
                  <a:pt x="326" y="315"/>
                </a:lnTo>
                <a:lnTo>
                  <a:pt x="0" y="436"/>
                </a:lnTo>
                <a:lnTo>
                  <a:pt x="326" y="539"/>
                </a:lnTo>
                <a:lnTo>
                  <a:pt x="363" y="883"/>
                </a:lnTo>
                <a:lnTo>
                  <a:pt x="556" y="635"/>
                </a:lnTo>
                <a:lnTo>
                  <a:pt x="816" y="780"/>
                </a:lnTo>
                <a:lnTo>
                  <a:pt x="683" y="448"/>
                </a:lnTo>
                <a:lnTo>
                  <a:pt x="864" y="212"/>
                </a:lnTo>
                <a:lnTo>
                  <a:pt x="526" y="243"/>
                </a:lnTo>
                <a:lnTo>
                  <a:pt x="37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21"/>
          <p:cNvSpPr/>
          <p:nvPr/>
        </p:nvSpPr>
        <p:spPr>
          <a:xfrm>
            <a:off x="11394835" y="1176726"/>
            <a:ext cx="119119" cy="94761"/>
          </a:xfrm>
          <a:custGeom>
            <a:avLst/>
            <a:gdLst/>
            <a:ahLst/>
            <a:cxnLst/>
            <a:rect l="l" t="t" r="r" b="b"/>
            <a:pathLst>
              <a:path w="357" h="284" extrusionOk="0">
                <a:moveTo>
                  <a:pt x="175" y="0"/>
                </a:moveTo>
                <a:cubicBezTo>
                  <a:pt x="127" y="0"/>
                  <a:pt x="79" y="26"/>
                  <a:pt x="54" y="71"/>
                </a:cubicBezTo>
                <a:cubicBezTo>
                  <a:pt x="1" y="172"/>
                  <a:pt x="74" y="283"/>
                  <a:pt x="175" y="283"/>
                </a:cubicBezTo>
                <a:cubicBezTo>
                  <a:pt x="189" y="283"/>
                  <a:pt x="203" y="281"/>
                  <a:pt x="217" y="277"/>
                </a:cubicBezTo>
                <a:cubicBezTo>
                  <a:pt x="338" y="241"/>
                  <a:pt x="356" y="71"/>
                  <a:pt x="241" y="17"/>
                </a:cubicBezTo>
                <a:cubicBezTo>
                  <a:pt x="221" y="6"/>
                  <a:pt x="198" y="0"/>
                  <a:pt x="1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21"/>
          <p:cNvSpPr/>
          <p:nvPr/>
        </p:nvSpPr>
        <p:spPr>
          <a:xfrm>
            <a:off x="10601547" y="374288"/>
            <a:ext cx="93093" cy="93093"/>
          </a:xfrm>
          <a:custGeom>
            <a:avLst/>
            <a:gdLst/>
            <a:ahLst/>
            <a:cxnLst/>
            <a:rect l="l" t="t" r="r" b="b"/>
            <a:pathLst>
              <a:path w="279" h="279" extrusionOk="0">
                <a:moveTo>
                  <a:pt x="139" y="0"/>
                </a:moveTo>
                <a:cubicBezTo>
                  <a:pt x="61" y="0"/>
                  <a:pt x="0" y="61"/>
                  <a:pt x="0" y="139"/>
                </a:cubicBezTo>
                <a:cubicBezTo>
                  <a:pt x="0" y="218"/>
                  <a:pt x="61" y="278"/>
                  <a:pt x="139" y="278"/>
                </a:cubicBezTo>
                <a:cubicBezTo>
                  <a:pt x="218" y="278"/>
                  <a:pt x="278" y="218"/>
                  <a:pt x="278" y="139"/>
                </a:cubicBezTo>
                <a:cubicBezTo>
                  <a:pt x="278" y="61"/>
                  <a:pt x="218" y="0"/>
                  <a:pt x="1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21"/>
          <p:cNvSpPr/>
          <p:nvPr/>
        </p:nvSpPr>
        <p:spPr>
          <a:xfrm rot="10800000" flipH="1">
            <a:off x="7691633" y="46735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21"/>
          <p:cNvSpPr/>
          <p:nvPr/>
        </p:nvSpPr>
        <p:spPr>
          <a:xfrm rot="10800000" flipH="1">
            <a:off x="410666" y="818710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1"/>
          <p:cNvSpPr/>
          <p:nvPr/>
        </p:nvSpPr>
        <p:spPr>
          <a:xfrm>
            <a:off x="410664" y="2479172"/>
            <a:ext cx="93093" cy="93093"/>
          </a:xfrm>
          <a:custGeom>
            <a:avLst/>
            <a:gdLst/>
            <a:ahLst/>
            <a:cxnLst/>
            <a:rect l="l" t="t" r="r" b="b"/>
            <a:pathLst>
              <a:path w="279" h="279" extrusionOk="0">
                <a:moveTo>
                  <a:pt x="139" y="0"/>
                </a:moveTo>
                <a:cubicBezTo>
                  <a:pt x="61" y="0"/>
                  <a:pt x="0" y="61"/>
                  <a:pt x="0" y="139"/>
                </a:cubicBezTo>
                <a:cubicBezTo>
                  <a:pt x="0" y="218"/>
                  <a:pt x="61" y="278"/>
                  <a:pt x="139" y="278"/>
                </a:cubicBezTo>
                <a:cubicBezTo>
                  <a:pt x="218" y="278"/>
                  <a:pt x="278" y="218"/>
                  <a:pt x="278" y="139"/>
                </a:cubicBezTo>
                <a:cubicBezTo>
                  <a:pt x="278" y="61"/>
                  <a:pt x="218" y="0"/>
                  <a:pt x="1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1"/>
          <p:cNvSpPr/>
          <p:nvPr/>
        </p:nvSpPr>
        <p:spPr>
          <a:xfrm>
            <a:off x="1075396" y="1747672"/>
            <a:ext cx="93093" cy="93093"/>
          </a:xfrm>
          <a:custGeom>
            <a:avLst/>
            <a:gdLst/>
            <a:ahLst/>
            <a:cxnLst/>
            <a:rect l="l" t="t" r="r" b="b"/>
            <a:pathLst>
              <a:path w="279" h="279" extrusionOk="0">
                <a:moveTo>
                  <a:pt x="139" y="0"/>
                </a:moveTo>
                <a:cubicBezTo>
                  <a:pt x="61" y="0"/>
                  <a:pt x="0" y="61"/>
                  <a:pt x="0" y="139"/>
                </a:cubicBezTo>
                <a:cubicBezTo>
                  <a:pt x="0" y="218"/>
                  <a:pt x="61" y="278"/>
                  <a:pt x="139" y="278"/>
                </a:cubicBezTo>
                <a:cubicBezTo>
                  <a:pt x="218" y="278"/>
                  <a:pt x="278" y="218"/>
                  <a:pt x="278" y="139"/>
                </a:cubicBezTo>
                <a:cubicBezTo>
                  <a:pt x="278" y="61"/>
                  <a:pt x="218" y="0"/>
                  <a:pt x="1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1"/>
          <p:cNvSpPr/>
          <p:nvPr/>
        </p:nvSpPr>
        <p:spPr>
          <a:xfrm>
            <a:off x="9794747" y="1429356"/>
            <a:ext cx="93093" cy="93093"/>
          </a:xfrm>
          <a:custGeom>
            <a:avLst/>
            <a:gdLst/>
            <a:ahLst/>
            <a:cxnLst/>
            <a:rect l="l" t="t" r="r" b="b"/>
            <a:pathLst>
              <a:path w="279" h="279" extrusionOk="0">
                <a:moveTo>
                  <a:pt x="139" y="0"/>
                </a:moveTo>
                <a:cubicBezTo>
                  <a:pt x="61" y="0"/>
                  <a:pt x="0" y="61"/>
                  <a:pt x="0" y="139"/>
                </a:cubicBezTo>
                <a:cubicBezTo>
                  <a:pt x="0" y="218"/>
                  <a:pt x="61" y="278"/>
                  <a:pt x="139" y="278"/>
                </a:cubicBezTo>
                <a:cubicBezTo>
                  <a:pt x="218" y="278"/>
                  <a:pt x="278" y="218"/>
                  <a:pt x="278" y="139"/>
                </a:cubicBezTo>
                <a:cubicBezTo>
                  <a:pt x="278" y="61"/>
                  <a:pt x="218" y="0"/>
                  <a:pt x="1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1"/>
          <p:cNvSpPr/>
          <p:nvPr/>
        </p:nvSpPr>
        <p:spPr>
          <a:xfrm rot="10800000" flipH="1">
            <a:off x="1250248" y="350858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1"/>
          <p:cNvSpPr/>
          <p:nvPr/>
        </p:nvSpPr>
        <p:spPr>
          <a:xfrm rot="10800000" flipH="1">
            <a:off x="10581781" y="2067191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1"/>
          <p:cNvSpPr/>
          <p:nvPr/>
        </p:nvSpPr>
        <p:spPr>
          <a:xfrm rot="10800000" flipH="1">
            <a:off x="5669628" y="2479167"/>
            <a:ext cx="7224861" cy="4707893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1"/>
          <p:cNvSpPr txBox="1">
            <a:spLocks noGrp="1"/>
          </p:cNvSpPr>
          <p:nvPr>
            <p:ph type="subTitle" idx="5"/>
          </p:nvPr>
        </p:nvSpPr>
        <p:spPr>
          <a:xfrm>
            <a:off x="3593200" y="5684033"/>
            <a:ext cx="25620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05103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"/>
          <p:cNvSpPr txBox="1">
            <a:spLocks noGrp="1"/>
          </p:cNvSpPr>
          <p:nvPr>
            <p:ph type="title"/>
          </p:nvPr>
        </p:nvSpPr>
        <p:spPr>
          <a:xfrm>
            <a:off x="2281000" y="723333"/>
            <a:ext cx="7630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22"/>
          <p:cNvSpPr txBox="1">
            <a:spLocks noGrp="1"/>
          </p:cNvSpPr>
          <p:nvPr>
            <p:ph type="subTitle" idx="1"/>
          </p:nvPr>
        </p:nvSpPr>
        <p:spPr>
          <a:xfrm>
            <a:off x="2281100" y="1727533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1" name="Google Shape;391;p22"/>
          <p:cNvSpPr txBox="1">
            <a:spLocks noGrp="1"/>
          </p:cNvSpPr>
          <p:nvPr>
            <p:ph type="subTitle" idx="2"/>
          </p:nvPr>
        </p:nvSpPr>
        <p:spPr>
          <a:xfrm>
            <a:off x="4288633" y="4830133"/>
            <a:ext cx="3614800" cy="609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2" name="Google Shape;392;p22"/>
          <p:cNvSpPr txBox="1">
            <a:spLocks noGrp="1"/>
          </p:cNvSpPr>
          <p:nvPr>
            <p:ph type="subTitle" idx="3"/>
          </p:nvPr>
        </p:nvSpPr>
        <p:spPr>
          <a:xfrm>
            <a:off x="2281000" y="5525067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3" name="Google Shape;393;p22"/>
          <p:cNvSpPr/>
          <p:nvPr/>
        </p:nvSpPr>
        <p:spPr>
          <a:xfrm flipH="1">
            <a:off x="-15940" y="5477724"/>
            <a:ext cx="12223856" cy="1831545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2"/>
          <p:cNvSpPr/>
          <p:nvPr/>
        </p:nvSpPr>
        <p:spPr>
          <a:xfrm>
            <a:off x="358953" y="7964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2"/>
          <p:cNvSpPr/>
          <p:nvPr/>
        </p:nvSpPr>
        <p:spPr>
          <a:xfrm>
            <a:off x="1525388" y="13437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2"/>
          <p:cNvSpPr/>
          <p:nvPr/>
        </p:nvSpPr>
        <p:spPr>
          <a:xfrm>
            <a:off x="874266" y="210095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2"/>
          <p:cNvSpPr/>
          <p:nvPr/>
        </p:nvSpPr>
        <p:spPr>
          <a:xfrm>
            <a:off x="221450" y="2366132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2"/>
          <p:cNvSpPr/>
          <p:nvPr/>
        </p:nvSpPr>
        <p:spPr>
          <a:xfrm>
            <a:off x="1457804" y="23458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2"/>
          <p:cNvSpPr/>
          <p:nvPr/>
        </p:nvSpPr>
        <p:spPr>
          <a:xfrm>
            <a:off x="10378433" y="59532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2"/>
          <p:cNvSpPr/>
          <p:nvPr/>
        </p:nvSpPr>
        <p:spPr>
          <a:xfrm>
            <a:off x="11128037" y="6151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2"/>
          <p:cNvSpPr/>
          <p:nvPr/>
        </p:nvSpPr>
        <p:spPr>
          <a:xfrm>
            <a:off x="926420" y="16507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2"/>
          <p:cNvSpPr/>
          <p:nvPr/>
        </p:nvSpPr>
        <p:spPr>
          <a:xfrm>
            <a:off x="9354620" y="43007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2"/>
          <p:cNvSpPr/>
          <p:nvPr/>
        </p:nvSpPr>
        <p:spPr>
          <a:xfrm>
            <a:off x="11089988" y="16507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2"/>
          <p:cNvSpPr/>
          <p:nvPr/>
        </p:nvSpPr>
        <p:spPr>
          <a:xfrm>
            <a:off x="11407620" y="52792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2"/>
          <p:cNvSpPr/>
          <p:nvPr/>
        </p:nvSpPr>
        <p:spPr>
          <a:xfrm>
            <a:off x="1525388" y="56885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2"/>
          <p:cNvSpPr/>
          <p:nvPr/>
        </p:nvSpPr>
        <p:spPr>
          <a:xfrm>
            <a:off x="11756120" y="18449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2"/>
          <p:cNvSpPr/>
          <p:nvPr/>
        </p:nvSpPr>
        <p:spPr>
          <a:xfrm>
            <a:off x="9284687" y="3340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2"/>
          <p:cNvSpPr/>
          <p:nvPr/>
        </p:nvSpPr>
        <p:spPr>
          <a:xfrm>
            <a:off x="426539" y="50998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738607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"/>
          <p:cNvSpPr/>
          <p:nvPr/>
        </p:nvSpPr>
        <p:spPr>
          <a:xfrm>
            <a:off x="-46733" y="5932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23"/>
          <p:cNvSpPr/>
          <p:nvPr/>
        </p:nvSpPr>
        <p:spPr>
          <a:xfrm>
            <a:off x="-46733" y="6054998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3"/>
          <p:cNvSpPr/>
          <p:nvPr/>
        </p:nvSpPr>
        <p:spPr>
          <a:xfrm rot="10800000" flipH="1">
            <a:off x="-502932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3"/>
          <p:cNvSpPr txBox="1">
            <a:spLocks noGrp="1"/>
          </p:cNvSpPr>
          <p:nvPr>
            <p:ph type="title"/>
          </p:nvPr>
        </p:nvSpPr>
        <p:spPr>
          <a:xfrm>
            <a:off x="1350067" y="723333"/>
            <a:ext cx="66532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3"/>
          <p:cNvSpPr txBox="1">
            <a:spLocks noGrp="1"/>
          </p:cNvSpPr>
          <p:nvPr>
            <p:ph type="subTitle" idx="1"/>
          </p:nvPr>
        </p:nvSpPr>
        <p:spPr>
          <a:xfrm>
            <a:off x="1350153" y="1871925"/>
            <a:ext cx="6653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15" name="Google Shape;415;p23"/>
          <p:cNvSpPr txBox="1">
            <a:spLocks noGrp="1"/>
          </p:cNvSpPr>
          <p:nvPr>
            <p:ph type="subTitle" idx="2"/>
          </p:nvPr>
        </p:nvSpPr>
        <p:spPr>
          <a:xfrm>
            <a:off x="2492267" y="2675161"/>
            <a:ext cx="4368800" cy="680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16" name="Google Shape;416;p23"/>
          <p:cNvSpPr txBox="1">
            <a:spLocks noGrp="1"/>
          </p:cNvSpPr>
          <p:nvPr>
            <p:ph type="subTitle" idx="3"/>
          </p:nvPr>
        </p:nvSpPr>
        <p:spPr>
          <a:xfrm>
            <a:off x="1350067" y="3521967"/>
            <a:ext cx="6653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17" name="Google Shape;417;p23"/>
          <p:cNvSpPr txBox="1">
            <a:spLocks noGrp="1"/>
          </p:cNvSpPr>
          <p:nvPr>
            <p:ph type="subTitle" idx="4"/>
          </p:nvPr>
        </p:nvSpPr>
        <p:spPr>
          <a:xfrm>
            <a:off x="3089251" y="5013184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18" name="Google Shape;418;p23"/>
          <p:cNvSpPr/>
          <p:nvPr/>
        </p:nvSpPr>
        <p:spPr>
          <a:xfrm rot="10800000" flipH="1">
            <a:off x="1553739" y="391014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3"/>
          <p:cNvSpPr/>
          <p:nvPr/>
        </p:nvSpPr>
        <p:spPr>
          <a:xfrm rot="10800000" flipH="1">
            <a:off x="1255100" y="2526397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3"/>
          <p:cNvSpPr/>
          <p:nvPr/>
        </p:nvSpPr>
        <p:spPr>
          <a:xfrm rot="10800000" flipH="1">
            <a:off x="458717" y="1196229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3"/>
          <p:cNvSpPr/>
          <p:nvPr/>
        </p:nvSpPr>
        <p:spPr>
          <a:xfrm rot="10800000" flipH="1">
            <a:off x="1483772" y="1701030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3"/>
          <p:cNvSpPr/>
          <p:nvPr/>
        </p:nvSpPr>
        <p:spPr>
          <a:xfrm rot="10800000" flipH="1">
            <a:off x="526272" y="46124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23"/>
          <p:cNvSpPr/>
          <p:nvPr/>
        </p:nvSpPr>
        <p:spPr>
          <a:xfrm rot="10800000" flipH="1">
            <a:off x="458704" y="2156152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3"/>
          <p:cNvSpPr/>
          <p:nvPr/>
        </p:nvSpPr>
        <p:spPr>
          <a:xfrm rot="-4500011" flipH="1">
            <a:off x="11639377" y="5740176"/>
            <a:ext cx="205115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23"/>
          <p:cNvSpPr/>
          <p:nvPr/>
        </p:nvSpPr>
        <p:spPr>
          <a:xfrm rot="-4500011" flipH="1">
            <a:off x="10863944" y="3791654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3"/>
          <p:cNvSpPr/>
          <p:nvPr/>
        </p:nvSpPr>
        <p:spPr>
          <a:xfrm rot="-4500011">
            <a:off x="11195627" y="538546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3"/>
          <p:cNvSpPr/>
          <p:nvPr/>
        </p:nvSpPr>
        <p:spPr>
          <a:xfrm rot="10800000">
            <a:off x="11517399" y="4188351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3"/>
          <p:cNvSpPr/>
          <p:nvPr/>
        </p:nvSpPr>
        <p:spPr>
          <a:xfrm rot="-4500011">
            <a:off x="10155391" y="565593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3"/>
          <p:cNvSpPr/>
          <p:nvPr/>
        </p:nvSpPr>
        <p:spPr>
          <a:xfrm rot="-4500011">
            <a:off x="11795056" y="339389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3"/>
          <p:cNvSpPr/>
          <p:nvPr/>
        </p:nvSpPr>
        <p:spPr>
          <a:xfrm rot="-4500014" flipH="1">
            <a:off x="10905973" y="4769450"/>
            <a:ext cx="205099" cy="175820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3"/>
          <p:cNvSpPr/>
          <p:nvPr/>
        </p:nvSpPr>
        <p:spPr>
          <a:xfrm>
            <a:off x="7270197" y="4480314"/>
            <a:ext cx="525403" cy="497313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3"/>
          <p:cNvSpPr/>
          <p:nvPr/>
        </p:nvSpPr>
        <p:spPr>
          <a:xfrm>
            <a:off x="9851967" y="1905172"/>
            <a:ext cx="588748" cy="543101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3"/>
          <p:cNvSpPr/>
          <p:nvPr/>
        </p:nvSpPr>
        <p:spPr>
          <a:xfrm>
            <a:off x="9139792" y="-166397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3"/>
          <p:cNvSpPr/>
          <p:nvPr/>
        </p:nvSpPr>
        <p:spPr>
          <a:xfrm>
            <a:off x="435721" y="3779286"/>
            <a:ext cx="525671" cy="497313"/>
          </a:xfrm>
          <a:custGeom>
            <a:avLst/>
            <a:gdLst/>
            <a:ahLst/>
            <a:cxnLst/>
            <a:rect l="l" t="t" r="r" b="b"/>
            <a:pathLst>
              <a:path w="1965" h="1859" extrusionOk="0">
                <a:moveTo>
                  <a:pt x="1078" y="81"/>
                </a:moveTo>
                <a:cubicBezTo>
                  <a:pt x="1337" y="81"/>
                  <a:pt x="1524" y="360"/>
                  <a:pt x="1402" y="608"/>
                </a:cubicBezTo>
                <a:lnTo>
                  <a:pt x="1366" y="687"/>
                </a:lnTo>
                <a:lnTo>
                  <a:pt x="1451" y="656"/>
                </a:lnTo>
                <a:cubicBezTo>
                  <a:pt x="1510" y="638"/>
                  <a:pt x="1555" y="625"/>
                  <a:pt x="1598" y="625"/>
                </a:cubicBezTo>
                <a:cubicBezTo>
                  <a:pt x="1639" y="625"/>
                  <a:pt x="1679" y="636"/>
                  <a:pt x="1729" y="663"/>
                </a:cubicBezTo>
                <a:cubicBezTo>
                  <a:pt x="1825" y="723"/>
                  <a:pt x="1880" y="832"/>
                  <a:pt x="1861" y="940"/>
                </a:cubicBezTo>
                <a:cubicBezTo>
                  <a:pt x="1843" y="995"/>
                  <a:pt x="1807" y="1043"/>
                  <a:pt x="1753" y="1067"/>
                </a:cubicBezTo>
                <a:cubicBezTo>
                  <a:pt x="1727" y="1082"/>
                  <a:pt x="1699" y="1090"/>
                  <a:pt x="1672" y="1090"/>
                </a:cubicBezTo>
                <a:cubicBezTo>
                  <a:pt x="1654" y="1090"/>
                  <a:pt x="1636" y="1087"/>
                  <a:pt x="1620" y="1079"/>
                </a:cubicBezTo>
                <a:lnTo>
                  <a:pt x="1590" y="1152"/>
                </a:lnTo>
                <a:cubicBezTo>
                  <a:pt x="1704" y="1200"/>
                  <a:pt x="1735" y="1327"/>
                  <a:pt x="1680" y="1527"/>
                </a:cubicBezTo>
                <a:cubicBezTo>
                  <a:pt x="1638" y="1684"/>
                  <a:pt x="1493" y="1786"/>
                  <a:pt x="1330" y="1786"/>
                </a:cubicBezTo>
                <a:cubicBezTo>
                  <a:pt x="1136" y="1774"/>
                  <a:pt x="1028" y="1702"/>
                  <a:pt x="1010" y="1575"/>
                </a:cubicBezTo>
                <a:lnTo>
                  <a:pt x="997" y="1490"/>
                </a:lnTo>
                <a:lnTo>
                  <a:pt x="943" y="1557"/>
                </a:lnTo>
                <a:cubicBezTo>
                  <a:pt x="874" y="1637"/>
                  <a:pt x="776" y="1681"/>
                  <a:pt x="677" y="1681"/>
                </a:cubicBezTo>
                <a:cubicBezTo>
                  <a:pt x="619" y="1681"/>
                  <a:pt x="561" y="1666"/>
                  <a:pt x="508" y="1635"/>
                </a:cubicBezTo>
                <a:cubicBezTo>
                  <a:pt x="363" y="1545"/>
                  <a:pt x="387" y="1369"/>
                  <a:pt x="454" y="1237"/>
                </a:cubicBezTo>
                <a:lnTo>
                  <a:pt x="496" y="1158"/>
                </a:lnTo>
                <a:lnTo>
                  <a:pt x="411" y="1182"/>
                </a:lnTo>
                <a:cubicBezTo>
                  <a:pt x="391" y="1188"/>
                  <a:pt x="371" y="1190"/>
                  <a:pt x="352" y="1190"/>
                </a:cubicBezTo>
                <a:cubicBezTo>
                  <a:pt x="306" y="1190"/>
                  <a:pt x="260" y="1175"/>
                  <a:pt x="218" y="1146"/>
                </a:cubicBezTo>
                <a:cubicBezTo>
                  <a:pt x="152" y="1110"/>
                  <a:pt x="109" y="1043"/>
                  <a:pt x="91" y="965"/>
                </a:cubicBezTo>
                <a:cubicBezTo>
                  <a:pt x="73" y="814"/>
                  <a:pt x="164" y="669"/>
                  <a:pt x="303" y="614"/>
                </a:cubicBezTo>
                <a:cubicBezTo>
                  <a:pt x="322" y="607"/>
                  <a:pt x="343" y="604"/>
                  <a:pt x="367" y="604"/>
                </a:cubicBezTo>
                <a:cubicBezTo>
                  <a:pt x="492" y="604"/>
                  <a:pt x="668" y="691"/>
                  <a:pt x="780" y="777"/>
                </a:cubicBezTo>
                <a:cubicBezTo>
                  <a:pt x="792" y="789"/>
                  <a:pt x="804" y="801"/>
                  <a:pt x="816" y="808"/>
                </a:cubicBezTo>
                <a:lnTo>
                  <a:pt x="864" y="747"/>
                </a:lnTo>
                <a:lnTo>
                  <a:pt x="828" y="717"/>
                </a:lnTo>
                <a:cubicBezTo>
                  <a:pt x="605" y="518"/>
                  <a:pt x="707" y="149"/>
                  <a:pt x="1003" y="89"/>
                </a:cubicBezTo>
                <a:cubicBezTo>
                  <a:pt x="1029" y="83"/>
                  <a:pt x="1054" y="81"/>
                  <a:pt x="1078" y="81"/>
                </a:cubicBezTo>
                <a:close/>
                <a:moveTo>
                  <a:pt x="1075" y="1"/>
                </a:moveTo>
                <a:cubicBezTo>
                  <a:pt x="783" y="1"/>
                  <a:pt x="536" y="308"/>
                  <a:pt x="677" y="620"/>
                </a:cubicBezTo>
                <a:cubicBezTo>
                  <a:pt x="583" y="566"/>
                  <a:pt x="472" y="526"/>
                  <a:pt x="374" y="526"/>
                </a:cubicBezTo>
                <a:cubicBezTo>
                  <a:pt x="340" y="526"/>
                  <a:pt x="308" y="531"/>
                  <a:pt x="278" y="542"/>
                </a:cubicBezTo>
                <a:cubicBezTo>
                  <a:pt x="103" y="614"/>
                  <a:pt x="0" y="789"/>
                  <a:pt x="25" y="977"/>
                </a:cubicBezTo>
                <a:cubicBezTo>
                  <a:pt x="43" y="1073"/>
                  <a:pt x="97" y="1158"/>
                  <a:pt x="182" y="1212"/>
                </a:cubicBezTo>
                <a:cubicBezTo>
                  <a:pt x="236" y="1243"/>
                  <a:pt x="297" y="1261"/>
                  <a:pt x="363" y="1267"/>
                </a:cubicBezTo>
                <a:cubicBezTo>
                  <a:pt x="290" y="1442"/>
                  <a:pt x="333" y="1611"/>
                  <a:pt x="466" y="1696"/>
                </a:cubicBezTo>
                <a:cubicBezTo>
                  <a:pt x="534" y="1735"/>
                  <a:pt x="609" y="1755"/>
                  <a:pt x="684" y="1755"/>
                </a:cubicBezTo>
                <a:cubicBezTo>
                  <a:pt x="781" y="1755"/>
                  <a:pt x="877" y="1722"/>
                  <a:pt x="955" y="1653"/>
                </a:cubicBezTo>
                <a:cubicBezTo>
                  <a:pt x="991" y="1750"/>
                  <a:pt x="1088" y="1847"/>
                  <a:pt x="1330" y="1859"/>
                </a:cubicBezTo>
                <a:lnTo>
                  <a:pt x="1348" y="1859"/>
                </a:lnTo>
                <a:cubicBezTo>
                  <a:pt x="1541" y="1859"/>
                  <a:pt x="1704" y="1732"/>
                  <a:pt x="1759" y="1545"/>
                </a:cubicBezTo>
                <a:cubicBezTo>
                  <a:pt x="1801" y="1375"/>
                  <a:pt x="1789" y="1249"/>
                  <a:pt x="1729" y="1164"/>
                </a:cubicBezTo>
                <a:cubicBezTo>
                  <a:pt x="1747" y="1158"/>
                  <a:pt x="1771" y="1146"/>
                  <a:pt x="1795" y="1140"/>
                </a:cubicBezTo>
                <a:cubicBezTo>
                  <a:pt x="1861" y="1104"/>
                  <a:pt x="1916" y="1037"/>
                  <a:pt x="1934" y="959"/>
                </a:cubicBezTo>
                <a:cubicBezTo>
                  <a:pt x="1964" y="820"/>
                  <a:pt x="1898" y="669"/>
                  <a:pt x="1765" y="602"/>
                </a:cubicBezTo>
                <a:cubicBezTo>
                  <a:pt x="1714" y="567"/>
                  <a:pt x="1656" y="550"/>
                  <a:pt x="1599" y="550"/>
                </a:cubicBezTo>
                <a:cubicBezTo>
                  <a:pt x="1567" y="550"/>
                  <a:pt x="1535" y="555"/>
                  <a:pt x="1505" y="566"/>
                </a:cubicBezTo>
                <a:cubicBezTo>
                  <a:pt x="1547" y="366"/>
                  <a:pt x="1463" y="167"/>
                  <a:pt x="1287" y="58"/>
                </a:cubicBezTo>
                <a:cubicBezTo>
                  <a:pt x="1217" y="18"/>
                  <a:pt x="1145" y="1"/>
                  <a:pt x="10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222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"/>
          <p:cNvSpPr/>
          <p:nvPr/>
        </p:nvSpPr>
        <p:spPr>
          <a:xfrm rot="10800000" flipH="1">
            <a:off x="-461767" y="-203100"/>
            <a:ext cx="5369845" cy="3197335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7"/>
          <p:cNvSpPr/>
          <p:nvPr/>
        </p:nvSpPr>
        <p:spPr>
          <a:xfrm rot="5400000">
            <a:off x="8698133" y="3299852"/>
            <a:ext cx="3230136" cy="4225105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7"/>
          <p:cNvSpPr/>
          <p:nvPr/>
        </p:nvSpPr>
        <p:spPr>
          <a:xfrm>
            <a:off x="1291655" y="12409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7"/>
          <p:cNvSpPr/>
          <p:nvPr/>
        </p:nvSpPr>
        <p:spPr>
          <a:xfrm>
            <a:off x="546766" y="554895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7"/>
          <p:cNvSpPr/>
          <p:nvPr/>
        </p:nvSpPr>
        <p:spPr>
          <a:xfrm>
            <a:off x="2220263" y="349150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7"/>
          <p:cNvSpPr/>
          <p:nvPr/>
        </p:nvSpPr>
        <p:spPr>
          <a:xfrm>
            <a:off x="10445833" y="5790762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>
            <a:off x="10024170" y="10087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>
            <a:off x="5254614" y="507098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11275188" y="54823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6375068" y="173330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>
            <a:off x="4231520" y="11549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>
            <a:off x="11345134" y="6458332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>
            <a:off x="712781" y="5570498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11550231" y="3639383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7"/>
          <p:cNvSpPr/>
          <p:nvPr/>
        </p:nvSpPr>
        <p:spPr>
          <a:xfrm>
            <a:off x="7848304" y="12409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7"/>
          <p:cNvSpPr/>
          <p:nvPr/>
        </p:nvSpPr>
        <p:spPr>
          <a:xfrm>
            <a:off x="2015168" y="6169765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1195033" y="1921933"/>
            <a:ext cx="5691200" cy="856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29" name="Google Shape;129;p7"/>
          <p:cNvSpPr txBox="1">
            <a:spLocks noGrp="1"/>
          </p:cNvSpPr>
          <p:nvPr>
            <p:ph type="subTitle" idx="1"/>
          </p:nvPr>
        </p:nvSpPr>
        <p:spPr>
          <a:xfrm>
            <a:off x="1040833" y="3039651"/>
            <a:ext cx="5999600" cy="18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71907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4"/>
          <p:cNvSpPr/>
          <p:nvPr/>
        </p:nvSpPr>
        <p:spPr>
          <a:xfrm flipH="1">
            <a:off x="-186433" y="-79646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4"/>
          <p:cNvSpPr/>
          <p:nvPr/>
        </p:nvSpPr>
        <p:spPr>
          <a:xfrm rot="10800000">
            <a:off x="8386873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4"/>
          <p:cNvSpPr txBox="1">
            <a:spLocks noGrp="1"/>
          </p:cNvSpPr>
          <p:nvPr>
            <p:ph type="title"/>
          </p:nvPr>
        </p:nvSpPr>
        <p:spPr>
          <a:xfrm>
            <a:off x="2280933" y="723333"/>
            <a:ext cx="7630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39" name="Google Shape;439;p24"/>
          <p:cNvSpPr txBox="1">
            <a:spLocks noGrp="1"/>
          </p:cNvSpPr>
          <p:nvPr>
            <p:ph type="subTitle" idx="1"/>
          </p:nvPr>
        </p:nvSpPr>
        <p:spPr>
          <a:xfrm>
            <a:off x="2281100" y="1959417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0" name="Google Shape;440;p24"/>
          <p:cNvSpPr txBox="1">
            <a:spLocks noGrp="1"/>
          </p:cNvSpPr>
          <p:nvPr>
            <p:ph type="subTitle" idx="2"/>
          </p:nvPr>
        </p:nvSpPr>
        <p:spPr>
          <a:xfrm>
            <a:off x="2281000" y="3664584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1" name="Google Shape;441;p24"/>
          <p:cNvSpPr txBox="1">
            <a:spLocks noGrp="1"/>
          </p:cNvSpPr>
          <p:nvPr>
            <p:ph type="subTitle" idx="3"/>
          </p:nvPr>
        </p:nvSpPr>
        <p:spPr>
          <a:xfrm>
            <a:off x="8055800" y="56794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2" name="Google Shape;442;p24"/>
          <p:cNvSpPr txBox="1">
            <a:spLocks noGrp="1"/>
          </p:cNvSpPr>
          <p:nvPr>
            <p:ph type="subTitle" idx="4"/>
          </p:nvPr>
        </p:nvSpPr>
        <p:spPr>
          <a:xfrm>
            <a:off x="961200" y="56794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3" name="Google Shape;443;p24"/>
          <p:cNvSpPr txBox="1">
            <a:spLocks noGrp="1"/>
          </p:cNvSpPr>
          <p:nvPr>
            <p:ph type="subTitle" idx="5"/>
          </p:nvPr>
        </p:nvSpPr>
        <p:spPr>
          <a:xfrm>
            <a:off x="3911600" y="2769017"/>
            <a:ext cx="4368800" cy="680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44" name="Google Shape;444;p24"/>
          <p:cNvGrpSpPr/>
          <p:nvPr/>
        </p:nvGrpSpPr>
        <p:grpSpPr>
          <a:xfrm>
            <a:off x="639547" y="3552484"/>
            <a:ext cx="1927732" cy="1526616"/>
            <a:chOff x="-1565143" y="2704993"/>
            <a:chExt cx="1242949" cy="984321"/>
          </a:xfrm>
        </p:grpSpPr>
        <p:sp>
          <p:nvSpPr>
            <p:cNvPr id="445" name="Google Shape;445;p24"/>
            <p:cNvSpPr/>
            <p:nvPr/>
          </p:nvSpPr>
          <p:spPr>
            <a:xfrm>
              <a:off x="-1565143" y="2778225"/>
              <a:ext cx="1242949" cy="895245"/>
            </a:xfrm>
            <a:custGeom>
              <a:avLst/>
              <a:gdLst/>
              <a:ahLst/>
              <a:cxnLst/>
              <a:rect l="l" t="t" r="r" b="b"/>
              <a:pathLst>
                <a:path w="6195" h="4462" extrusionOk="0">
                  <a:moveTo>
                    <a:pt x="5306" y="0"/>
                  </a:moveTo>
                  <a:cubicBezTo>
                    <a:pt x="5271" y="0"/>
                    <a:pt x="5235" y="1"/>
                    <a:pt x="5197" y="2"/>
                  </a:cubicBezTo>
                  <a:cubicBezTo>
                    <a:pt x="4617" y="15"/>
                    <a:pt x="4073" y="238"/>
                    <a:pt x="3481" y="709"/>
                  </a:cubicBezTo>
                  <a:cubicBezTo>
                    <a:pt x="3288" y="867"/>
                    <a:pt x="3161" y="1108"/>
                    <a:pt x="3040" y="1344"/>
                  </a:cubicBezTo>
                  <a:cubicBezTo>
                    <a:pt x="2998" y="1422"/>
                    <a:pt x="2956" y="1501"/>
                    <a:pt x="2913" y="1573"/>
                  </a:cubicBezTo>
                  <a:lnTo>
                    <a:pt x="2297" y="2613"/>
                  </a:lnTo>
                  <a:cubicBezTo>
                    <a:pt x="2086" y="2969"/>
                    <a:pt x="1850" y="3374"/>
                    <a:pt x="1493" y="3628"/>
                  </a:cubicBezTo>
                  <a:cubicBezTo>
                    <a:pt x="1219" y="3827"/>
                    <a:pt x="892" y="3929"/>
                    <a:pt x="561" y="3929"/>
                  </a:cubicBezTo>
                  <a:cubicBezTo>
                    <a:pt x="390" y="3929"/>
                    <a:pt x="217" y="3901"/>
                    <a:pt x="49" y="3845"/>
                  </a:cubicBezTo>
                  <a:cubicBezTo>
                    <a:pt x="46" y="3844"/>
                    <a:pt x="42" y="3843"/>
                    <a:pt x="39" y="3843"/>
                  </a:cubicBezTo>
                  <a:cubicBezTo>
                    <a:pt x="28" y="3843"/>
                    <a:pt x="16" y="3849"/>
                    <a:pt x="7" y="3857"/>
                  </a:cubicBezTo>
                  <a:cubicBezTo>
                    <a:pt x="1" y="3869"/>
                    <a:pt x="1" y="3888"/>
                    <a:pt x="7" y="3900"/>
                  </a:cubicBezTo>
                  <a:cubicBezTo>
                    <a:pt x="237" y="4238"/>
                    <a:pt x="611" y="4450"/>
                    <a:pt x="1022" y="4462"/>
                  </a:cubicBezTo>
                  <a:cubicBezTo>
                    <a:pt x="1040" y="4462"/>
                    <a:pt x="1058" y="4444"/>
                    <a:pt x="1058" y="4425"/>
                  </a:cubicBezTo>
                  <a:cubicBezTo>
                    <a:pt x="1058" y="4401"/>
                    <a:pt x="1046" y="4383"/>
                    <a:pt x="1022" y="4383"/>
                  </a:cubicBezTo>
                  <a:cubicBezTo>
                    <a:pt x="678" y="4377"/>
                    <a:pt x="357" y="4214"/>
                    <a:pt x="140" y="3948"/>
                  </a:cubicBezTo>
                  <a:lnTo>
                    <a:pt x="140" y="3948"/>
                  </a:lnTo>
                  <a:cubicBezTo>
                    <a:pt x="280" y="3985"/>
                    <a:pt x="423" y="4003"/>
                    <a:pt x="566" y="4003"/>
                  </a:cubicBezTo>
                  <a:cubicBezTo>
                    <a:pt x="913" y="4003"/>
                    <a:pt x="1255" y="3896"/>
                    <a:pt x="1542" y="3694"/>
                  </a:cubicBezTo>
                  <a:cubicBezTo>
                    <a:pt x="1910" y="3422"/>
                    <a:pt x="2152" y="3011"/>
                    <a:pt x="2370" y="2649"/>
                  </a:cubicBezTo>
                  <a:lnTo>
                    <a:pt x="2986" y="1604"/>
                  </a:lnTo>
                  <a:cubicBezTo>
                    <a:pt x="3028" y="1531"/>
                    <a:pt x="3070" y="1453"/>
                    <a:pt x="3113" y="1374"/>
                  </a:cubicBezTo>
                  <a:cubicBezTo>
                    <a:pt x="3234" y="1138"/>
                    <a:pt x="3354" y="909"/>
                    <a:pt x="3536" y="764"/>
                  </a:cubicBezTo>
                  <a:cubicBezTo>
                    <a:pt x="4116" y="299"/>
                    <a:pt x="4641" y="81"/>
                    <a:pt x="5203" y="69"/>
                  </a:cubicBezTo>
                  <a:cubicBezTo>
                    <a:pt x="5236" y="68"/>
                    <a:pt x="5267" y="68"/>
                    <a:pt x="5295" y="68"/>
                  </a:cubicBezTo>
                  <a:cubicBezTo>
                    <a:pt x="5478" y="68"/>
                    <a:pt x="5585" y="92"/>
                    <a:pt x="5705" y="238"/>
                  </a:cubicBezTo>
                  <a:cubicBezTo>
                    <a:pt x="5850" y="413"/>
                    <a:pt x="5934" y="637"/>
                    <a:pt x="5934" y="867"/>
                  </a:cubicBezTo>
                  <a:cubicBezTo>
                    <a:pt x="5934" y="915"/>
                    <a:pt x="5928" y="945"/>
                    <a:pt x="5910" y="957"/>
                  </a:cubicBezTo>
                  <a:cubicBezTo>
                    <a:pt x="5907" y="958"/>
                    <a:pt x="5904" y="959"/>
                    <a:pt x="5900" y="959"/>
                  </a:cubicBezTo>
                  <a:cubicBezTo>
                    <a:pt x="5882" y="959"/>
                    <a:pt x="5859" y="947"/>
                    <a:pt x="5844" y="927"/>
                  </a:cubicBezTo>
                  <a:cubicBezTo>
                    <a:pt x="5826" y="897"/>
                    <a:pt x="5814" y="860"/>
                    <a:pt x="5814" y="824"/>
                  </a:cubicBezTo>
                  <a:cubicBezTo>
                    <a:pt x="5808" y="806"/>
                    <a:pt x="5802" y="794"/>
                    <a:pt x="5783" y="794"/>
                  </a:cubicBezTo>
                  <a:cubicBezTo>
                    <a:pt x="5780" y="792"/>
                    <a:pt x="5776" y="792"/>
                    <a:pt x="5773" y="792"/>
                  </a:cubicBezTo>
                  <a:cubicBezTo>
                    <a:pt x="5762" y="792"/>
                    <a:pt x="5752" y="797"/>
                    <a:pt x="5747" y="806"/>
                  </a:cubicBezTo>
                  <a:lnTo>
                    <a:pt x="5584" y="1036"/>
                  </a:lnTo>
                  <a:lnTo>
                    <a:pt x="5439" y="782"/>
                  </a:lnTo>
                  <a:cubicBezTo>
                    <a:pt x="5433" y="770"/>
                    <a:pt x="5415" y="764"/>
                    <a:pt x="5397" y="764"/>
                  </a:cubicBezTo>
                  <a:cubicBezTo>
                    <a:pt x="5385" y="770"/>
                    <a:pt x="5373" y="782"/>
                    <a:pt x="5366" y="800"/>
                  </a:cubicBezTo>
                  <a:cubicBezTo>
                    <a:pt x="5366" y="836"/>
                    <a:pt x="5354" y="879"/>
                    <a:pt x="5342" y="915"/>
                  </a:cubicBezTo>
                  <a:cubicBezTo>
                    <a:pt x="5324" y="945"/>
                    <a:pt x="5300" y="963"/>
                    <a:pt x="5264" y="969"/>
                  </a:cubicBezTo>
                  <a:cubicBezTo>
                    <a:pt x="5234" y="963"/>
                    <a:pt x="5209" y="945"/>
                    <a:pt x="5197" y="921"/>
                  </a:cubicBezTo>
                  <a:cubicBezTo>
                    <a:pt x="5185" y="909"/>
                    <a:pt x="5179" y="897"/>
                    <a:pt x="5173" y="885"/>
                  </a:cubicBezTo>
                  <a:cubicBezTo>
                    <a:pt x="5161" y="873"/>
                    <a:pt x="5149" y="854"/>
                    <a:pt x="5149" y="836"/>
                  </a:cubicBezTo>
                  <a:cubicBezTo>
                    <a:pt x="5143" y="818"/>
                    <a:pt x="5131" y="806"/>
                    <a:pt x="5113" y="806"/>
                  </a:cubicBezTo>
                  <a:cubicBezTo>
                    <a:pt x="5095" y="806"/>
                    <a:pt x="5076" y="818"/>
                    <a:pt x="5076" y="836"/>
                  </a:cubicBezTo>
                  <a:lnTo>
                    <a:pt x="4998" y="1072"/>
                  </a:lnTo>
                  <a:cubicBezTo>
                    <a:pt x="4992" y="1066"/>
                    <a:pt x="4992" y="1054"/>
                    <a:pt x="4986" y="1042"/>
                  </a:cubicBezTo>
                  <a:lnTo>
                    <a:pt x="4980" y="1024"/>
                  </a:lnTo>
                  <a:cubicBezTo>
                    <a:pt x="4956" y="939"/>
                    <a:pt x="4877" y="885"/>
                    <a:pt x="4792" y="885"/>
                  </a:cubicBezTo>
                  <a:cubicBezTo>
                    <a:pt x="4714" y="897"/>
                    <a:pt x="4660" y="963"/>
                    <a:pt x="4660" y="1042"/>
                  </a:cubicBezTo>
                  <a:cubicBezTo>
                    <a:pt x="4635" y="1187"/>
                    <a:pt x="4702" y="1332"/>
                    <a:pt x="4823" y="1416"/>
                  </a:cubicBezTo>
                  <a:cubicBezTo>
                    <a:pt x="4862" y="1438"/>
                    <a:pt x="4899" y="1447"/>
                    <a:pt x="4934" y="1447"/>
                  </a:cubicBezTo>
                  <a:cubicBezTo>
                    <a:pt x="5037" y="1447"/>
                    <a:pt x="5119" y="1368"/>
                    <a:pt x="5191" y="1296"/>
                  </a:cubicBezTo>
                  <a:lnTo>
                    <a:pt x="5221" y="1265"/>
                  </a:lnTo>
                  <a:lnTo>
                    <a:pt x="5282" y="1483"/>
                  </a:lnTo>
                  <a:cubicBezTo>
                    <a:pt x="5282" y="1501"/>
                    <a:pt x="5294" y="1507"/>
                    <a:pt x="5306" y="1513"/>
                  </a:cubicBezTo>
                  <a:cubicBezTo>
                    <a:pt x="5324" y="1513"/>
                    <a:pt x="5336" y="1507"/>
                    <a:pt x="5348" y="1501"/>
                  </a:cubicBezTo>
                  <a:lnTo>
                    <a:pt x="5499" y="1326"/>
                  </a:lnTo>
                  <a:lnTo>
                    <a:pt x="5511" y="1428"/>
                  </a:lnTo>
                  <a:cubicBezTo>
                    <a:pt x="5511" y="1447"/>
                    <a:pt x="5524" y="1459"/>
                    <a:pt x="5536" y="1459"/>
                  </a:cubicBezTo>
                  <a:cubicBezTo>
                    <a:pt x="5539" y="1460"/>
                    <a:pt x="5543" y="1461"/>
                    <a:pt x="5546" y="1461"/>
                  </a:cubicBezTo>
                  <a:cubicBezTo>
                    <a:pt x="5557" y="1461"/>
                    <a:pt x="5569" y="1455"/>
                    <a:pt x="5578" y="1447"/>
                  </a:cubicBezTo>
                  <a:lnTo>
                    <a:pt x="5759" y="1241"/>
                  </a:lnTo>
                  <a:cubicBezTo>
                    <a:pt x="5783" y="1332"/>
                    <a:pt x="5783" y="1428"/>
                    <a:pt x="5759" y="1525"/>
                  </a:cubicBezTo>
                  <a:cubicBezTo>
                    <a:pt x="5741" y="1628"/>
                    <a:pt x="5675" y="1725"/>
                    <a:pt x="5584" y="1773"/>
                  </a:cubicBezTo>
                  <a:cubicBezTo>
                    <a:pt x="5433" y="1863"/>
                    <a:pt x="5270" y="1870"/>
                    <a:pt x="5101" y="1882"/>
                  </a:cubicBezTo>
                  <a:cubicBezTo>
                    <a:pt x="4968" y="1882"/>
                    <a:pt x="4835" y="1906"/>
                    <a:pt x="4708" y="1942"/>
                  </a:cubicBezTo>
                  <a:cubicBezTo>
                    <a:pt x="4563" y="1990"/>
                    <a:pt x="4460" y="2129"/>
                    <a:pt x="4466" y="2286"/>
                  </a:cubicBezTo>
                  <a:cubicBezTo>
                    <a:pt x="4472" y="2401"/>
                    <a:pt x="4557" y="2480"/>
                    <a:pt x="4696" y="2498"/>
                  </a:cubicBezTo>
                  <a:cubicBezTo>
                    <a:pt x="4721" y="2502"/>
                    <a:pt x="4747" y="2505"/>
                    <a:pt x="4773" y="2505"/>
                  </a:cubicBezTo>
                  <a:cubicBezTo>
                    <a:pt x="4849" y="2505"/>
                    <a:pt x="4924" y="2484"/>
                    <a:pt x="4992" y="2444"/>
                  </a:cubicBezTo>
                  <a:cubicBezTo>
                    <a:pt x="5046" y="2419"/>
                    <a:pt x="5101" y="2383"/>
                    <a:pt x="5155" y="2347"/>
                  </a:cubicBezTo>
                  <a:cubicBezTo>
                    <a:pt x="5179" y="2329"/>
                    <a:pt x="5203" y="2317"/>
                    <a:pt x="5234" y="2299"/>
                  </a:cubicBezTo>
                  <a:cubicBezTo>
                    <a:pt x="5427" y="2178"/>
                    <a:pt x="5650" y="2105"/>
                    <a:pt x="5880" y="2081"/>
                  </a:cubicBezTo>
                  <a:cubicBezTo>
                    <a:pt x="5983" y="2081"/>
                    <a:pt x="6073" y="2141"/>
                    <a:pt x="6110" y="2244"/>
                  </a:cubicBezTo>
                  <a:cubicBezTo>
                    <a:pt x="6073" y="2244"/>
                    <a:pt x="6031" y="2244"/>
                    <a:pt x="5995" y="2250"/>
                  </a:cubicBezTo>
                  <a:cubicBezTo>
                    <a:pt x="5953" y="2256"/>
                    <a:pt x="5910" y="2256"/>
                    <a:pt x="5868" y="2256"/>
                  </a:cubicBezTo>
                  <a:lnTo>
                    <a:pt x="5838" y="2256"/>
                  </a:lnTo>
                  <a:cubicBezTo>
                    <a:pt x="5836" y="2256"/>
                    <a:pt x="5834" y="2256"/>
                    <a:pt x="5832" y="2256"/>
                  </a:cubicBezTo>
                  <a:cubicBezTo>
                    <a:pt x="5789" y="2256"/>
                    <a:pt x="5785" y="2323"/>
                    <a:pt x="5832" y="2329"/>
                  </a:cubicBezTo>
                  <a:lnTo>
                    <a:pt x="5862" y="2329"/>
                  </a:lnTo>
                  <a:cubicBezTo>
                    <a:pt x="5922" y="2347"/>
                    <a:pt x="5977" y="2377"/>
                    <a:pt x="6019" y="2419"/>
                  </a:cubicBezTo>
                  <a:cubicBezTo>
                    <a:pt x="5995" y="2413"/>
                    <a:pt x="5971" y="2410"/>
                    <a:pt x="5946" y="2410"/>
                  </a:cubicBezTo>
                  <a:cubicBezTo>
                    <a:pt x="5876" y="2410"/>
                    <a:pt x="5807" y="2434"/>
                    <a:pt x="5753" y="2474"/>
                  </a:cubicBezTo>
                  <a:cubicBezTo>
                    <a:pt x="5669" y="2534"/>
                    <a:pt x="5578" y="2583"/>
                    <a:pt x="5481" y="2619"/>
                  </a:cubicBezTo>
                  <a:cubicBezTo>
                    <a:pt x="5433" y="2637"/>
                    <a:pt x="5385" y="2661"/>
                    <a:pt x="5336" y="2685"/>
                  </a:cubicBezTo>
                  <a:cubicBezTo>
                    <a:pt x="5173" y="2758"/>
                    <a:pt x="5040" y="2885"/>
                    <a:pt x="4950" y="3036"/>
                  </a:cubicBezTo>
                  <a:cubicBezTo>
                    <a:pt x="4913" y="3114"/>
                    <a:pt x="4889" y="3193"/>
                    <a:pt x="4871" y="3277"/>
                  </a:cubicBezTo>
                  <a:cubicBezTo>
                    <a:pt x="4859" y="3314"/>
                    <a:pt x="4847" y="3356"/>
                    <a:pt x="4835" y="3392"/>
                  </a:cubicBezTo>
                  <a:cubicBezTo>
                    <a:pt x="4732" y="3712"/>
                    <a:pt x="4502" y="3978"/>
                    <a:pt x="4194" y="4123"/>
                  </a:cubicBezTo>
                  <a:cubicBezTo>
                    <a:pt x="4176" y="4129"/>
                    <a:pt x="4164" y="4153"/>
                    <a:pt x="4176" y="4172"/>
                  </a:cubicBezTo>
                  <a:cubicBezTo>
                    <a:pt x="4181" y="4185"/>
                    <a:pt x="4194" y="4195"/>
                    <a:pt x="4208" y="4195"/>
                  </a:cubicBezTo>
                  <a:cubicBezTo>
                    <a:pt x="4214" y="4195"/>
                    <a:pt x="4219" y="4193"/>
                    <a:pt x="4224" y="4190"/>
                  </a:cubicBezTo>
                  <a:cubicBezTo>
                    <a:pt x="4551" y="4033"/>
                    <a:pt x="4799" y="3755"/>
                    <a:pt x="4907" y="3410"/>
                  </a:cubicBezTo>
                  <a:cubicBezTo>
                    <a:pt x="4919" y="3374"/>
                    <a:pt x="4931" y="3338"/>
                    <a:pt x="4937" y="3295"/>
                  </a:cubicBezTo>
                  <a:cubicBezTo>
                    <a:pt x="4956" y="3217"/>
                    <a:pt x="4980" y="3144"/>
                    <a:pt x="5016" y="3072"/>
                  </a:cubicBezTo>
                  <a:cubicBezTo>
                    <a:pt x="5095" y="2933"/>
                    <a:pt x="5215" y="2818"/>
                    <a:pt x="5360" y="2752"/>
                  </a:cubicBezTo>
                  <a:cubicBezTo>
                    <a:pt x="5415" y="2728"/>
                    <a:pt x="5457" y="2709"/>
                    <a:pt x="5505" y="2685"/>
                  </a:cubicBezTo>
                  <a:cubicBezTo>
                    <a:pt x="5608" y="2649"/>
                    <a:pt x="5705" y="2601"/>
                    <a:pt x="5789" y="2534"/>
                  </a:cubicBezTo>
                  <a:cubicBezTo>
                    <a:pt x="5838" y="2501"/>
                    <a:pt x="5894" y="2484"/>
                    <a:pt x="5950" y="2484"/>
                  </a:cubicBezTo>
                  <a:cubicBezTo>
                    <a:pt x="6005" y="2484"/>
                    <a:pt x="6061" y="2501"/>
                    <a:pt x="6110" y="2534"/>
                  </a:cubicBezTo>
                  <a:cubicBezTo>
                    <a:pt x="6116" y="2540"/>
                    <a:pt x="6123" y="2543"/>
                    <a:pt x="6131" y="2543"/>
                  </a:cubicBezTo>
                  <a:cubicBezTo>
                    <a:pt x="6138" y="2543"/>
                    <a:pt x="6146" y="2540"/>
                    <a:pt x="6152" y="2534"/>
                  </a:cubicBezTo>
                  <a:cubicBezTo>
                    <a:pt x="6164" y="2528"/>
                    <a:pt x="6170" y="2510"/>
                    <a:pt x="6164" y="2492"/>
                  </a:cubicBezTo>
                  <a:cubicBezTo>
                    <a:pt x="6134" y="2425"/>
                    <a:pt x="6086" y="2365"/>
                    <a:pt x="6019" y="2323"/>
                  </a:cubicBezTo>
                  <a:cubicBezTo>
                    <a:pt x="6040" y="2320"/>
                    <a:pt x="6063" y="2318"/>
                    <a:pt x="6086" y="2318"/>
                  </a:cubicBezTo>
                  <a:cubicBezTo>
                    <a:pt x="6108" y="2318"/>
                    <a:pt x="6131" y="2320"/>
                    <a:pt x="6152" y="2323"/>
                  </a:cubicBezTo>
                  <a:cubicBezTo>
                    <a:pt x="6155" y="2324"/>
                    <a:pt x="6158" y="2325"/>
                    <a:pt x="6162" y="2325"/>
                  </a:cubicBezTo>
                  <a:cubicBezTo>
                    <a:pt x="6170" y="2325"/>
                    <a:pt x="6178" y="2319"/>
                    <a:pt x="6182" y="2311"/>
                  </a:cubicBezTo>
                  <a:cubicBezTo>
                    <a:pt x="6194" y="2305"/>
                    <a:pt x="6194" y="2292"/>
                    <a:pt x="6194" y="2280"/>
                  </a:cubicBezTo>
                  <a:cubicBezTo>
                    <a:pt x="6171" y="2127"/>
                    <a:pt x="6038" y="2008"/>
                    <a:pt x="5880" y="2008"/>
                  </a:cubicBezTo>
                  <a:cubicBezTo>
                    <a:pt x="5876" y="2008"/>
                    <a:pt x="5872" y="2008"/>
                    <a:pt x="5868" y="2008"/>
                  </a:cubicBezTo>
                  <a:cubicBezTo>
                    <a:pt x="5626" y="2033"/>
                    <a:pt x="5397" y="2111"/>
                    <a:pt x="5185" y="2238"/>
                  </a:cubicBezTo>
                  <a:lnTo>
                    <a:pt x="5107" y="2286"/>
                  </a:lnTo>
                  <a:cubicBezTo>
                    <a:pt x="5058" y="2323"/>
                    <a:pt x="5004" y="2353"/>
                    <a:pt x="4950" y="2383"/>
                  </a:cubicBezTo>
                  <a:cubicBezTo>
                    <a:pt x="4892" y="2417"/>
                    <a:pt x="4823" y="2435"/>
                    <a:pt x="4754" y="2435"/>
                  </a:cubicBezTo>
                  <a:cubicBezTo>
                    <a:pt x="4737" y="2435"/>
                    <a:pt x="4719" y="2434"/>
                    <a:pt x="4702" y="2431"/>
                  </a:cubicBezTo>
                  <a:cubicBezTo>
                    <a:pt x="4599" y="2407"/>
                    <a:pt x="4539" y="2353"/>
                    <a:pt x="4533" y="2280"/>
                  </a:cubicBezTo>
                  <a:cubicBezTo>
                    <a:pt x="4533" y="2160"/>
                    <a:pt x="4611" y="2051"/>
                    <a:pt x="4726" y="2015"/>
                  </a:cubicBezTo>
                  <a:cubicBezTo>
                    <a:pt x="4847" y="1978"/>
                    <a:pt x="4974" y="1960"/>
                    <a:pt x="5095" y="1960"/>
                  </a:cubicBezTo>
                  <a:cubicBezTo>
                    <a:pt x="5270" y="1948"/>
                    <a:pt x="5451" y="1936"/>
                    <a:pt x="5614" y="1839"/>
                  </a:cubicBezTo>
                  <a:cubicBezTo>
                    <a:pt x="5723" y="1779"/>
                    <a:pt x="5802" y="1670"/>
                    <a:pt x="5826" y="1543"/>
                  </a:cubicBezTo>
                  <a:cubicBezTo>
                    <a:pt x="5856" y="1416"/>
                    <a:pt x="5850" y="1277"/>
                    <a:pt x="5802" y="1151"/>
                  </a:cubicBezTo>
                  <a:cubicBezTo>
                    <a:pt x="5795" y="1138"/>
                    <a:pt x="5783" y="1126"/>
                    <a:pt x="5771" y="1126"/>
                  </a:cubicBezTo>
                  <a:cubicBezTo>
                    <a:pt x="5759" y="1126"/>
                    <a:pt x="5747" y="1126"/>
                    <a:pt x="5735" y="1138"/>
                  </a:cubicBezTo>
                  <a:lnTo>
                    <a:pt x="5566" y="1338"/>
                  </a:lnTo>
                  <a:lnTo>
                    <a:pt x="5554" y="1229"/>
                  </a:lnTo>
                  <a:cubicBezTo>
                    <a:pt x="5550" y="1210"/>
                    <a:pt x="5534" y="1198"/>
                    <a:pt x="5517" y="1198"/>
                  </a:cubicBezTo>
                  <a:cubicBezTo>
                    <a:pt x="5507" y="1198"/>
                    <a:pt x="5496" y="1202"/>
                    <a:pt x="5487" y="1211"/>
                  </a:cubicBezTo>
                  <a:lnTo>
                    <a:pt x="5330" y="1398"/>
                  </a:lnTo>
                  <a:lnTo>
                    <a:pt x="5276" y="1187"/>
                  </a:lnTo>
                  <a:cubicBezTo>
                    <a:pt x="5270" y="1175"/>
                    <a:pt x="5258" y="1163"/>
                    <a:pt x="5252" y="1163"/>
                  </a:cubicBezTo>
                  <a:cubicBezTo>
                    <a:pt x="5246" y="1161"/>
                    <a:pt x="5242" y="1160"/>
                    <a:pt x="5237" y="1160"/>
                  </a:cubicBezTo>
                  <a:cubicBezTo>
                    <a:pt x="5227" y="1160"/>
                    <a:pt x="5220" y="1164"/>
                    <a:pt x="5215" y="1169"/>
                  </a:cubicBezTo>
                  <a:cubicBezTo>
                    <a:pt x="5185" y="1193"/>
                    <a:pt x="5161" y="1217"/>
                    <a:pt x="5137" y="1241"/>
                  </a:cubicBezTo>
                  <a:cubicBezTo>
                    <a:pt x="5056" y="1317"/>
                    <a:pt x="4999" y="1370"/>
                    <a:pt x="4932" y="1370"/>
                  </a:cubicBezTo>
                  <a:cubicBezTo>
                    <a:pt x="4909" y="1370"/>
                    <a:pt x="4885" y="1364"/>
                    <a:pt x="4859" y="1350"/>
                  </a:cubicBezTo>
                  <a:cubicBezTo>
                    <a:pt x="4762" y="1283"/>
                    <a:pt x="4714" y="1169"/>
                    <a:pt x="4732" y="1054"/>
                  </a:cubicBezTo>
                  <a:cubicBezTo>
                    <a:pt x="4738" y="993"/>
                    <a:pt x="4762" y="963"/>
                    <a:pt x="4792" y="957"/>
                  </a:cubicBezTo>
                  <a:cubicBezTo>
                    <a:pt x="4795" y="957"/>
                    <a:pt x="4799" y="956"/>
                    <a:pt x="4802" y="956"/>
                  </a:cubicBezTo>
                  <a:cubicBezTo>
                    <a:pt x="4837" y="956"/>
                    <a:pt x="4880" y="987"/>
                    <a:pt x="4907" y="1054"/>
                  </a:cubicBezTo>
                  <a:lnTo>
                    <a:pt x="4913" y="1072"/>
                  </a:lnTo>
                  <a:cubicBezTo>
                    <a:pt x="4925" y="1114"/>
                    <a:pt x="4950" y="1157"/>
                    <a:pt x="4980" y="1193"/>
                  </a:cubicBezTo>
                  <a:cubicBezTo>
                    <a:pt x="4986" y="1199"/>
                    <a:pt x="4998" y="1205"/>
                    <a:pt x="5016" y="1205"/>
                  </a:cubicBezTo>
                  <a:cubicBezTo>
                    <a:pt x="5028" y="1199"/>
                    <a:pt x="5040" y="1187"/>
                    <a:pt x="5040" y="1175"/>
                  </a:cubicBezTo>
                  <a:lnTo>
                    <a:pt x="5119" y="939"/>
                  </a:lnTo>
                  <a:cubicBezTo>
                    <a:pt x="5119" y="945"/>
                    <a:pt x="5125" y="951"/>
                    <a:pt x="5131" y="957"/>
                  </a:cubicBezTo>
                  <a:cubicBezTo>
                    <a:pt x="5155" y="1005"/>
                    <a:pt x="5203" y="1042"/>
                    <a:pt x="5264" y="1042"/>
                  </a:cubicBezTo>
                  <a:cubicBezTo>
                    <a:pt x="5324" y="1042"/>
                    <a:pt x="5379" y="1005"/>
                    <a:pt x="5403" y="951"/>
                  </a:cubicBezTo>
                  <a:cubicBezTo>
                    <a:pt x="5409" y="939"/>
                    <a:pt x="5415" y="921"/>
                    <a:pt x="5421" y="909"/>
                  </a:cubicBezTo>
                  <a:lnTo>
                    <a:pt x="5542" y="1126"/>
                  </a:lnTo>
                  <a:cubicBezTo>
                    <a:pt x="5548" y="1132"/>
                    <a:pt x="5560" y="1138"/>
                    <a:pt x="5572" y="1144"/>
                  </a:cubicBezTo>
                  <a:cubicBezTo>
                    <a:pt x="5584" y="1144"/>
                    <a:pt x="5602" y="1138"/>
                    <a:pt x="5608" y="1126"/>
                  </a:cubicBezTo>
                  <a:lnTo>
                    <a:pt x="5753" y="927"/>
                  </a:lnTo>
                  <a:cubicBezTo>
                    <a:pt x="5759" y="945"/>
                    <a:pt x="5765" y="963"/>
                    <a:pt x="5777" y="975"/>
                  </a:cubicBezTo>
                  <a:cubicBezTo>
                    <a:pt x="5803" y="1013"/>
                    <a:pt x="5843" y="1037"/>
                    <a:pt x="5886" y="1037"/>
                  </a:cubicBezTo>
                  <a:cubicBezTo>
                    <a:pt x="5904" y="1037"/>
                    <a:pt x="5923" y="1033"/>
                    <a:pt x="5940" y="1024"/>
                  </a:cubicBezTo>
                  <a:cubicBezTo>
                    <a:pt x="5989" y="987"/>
                    <a:pt x="6013" y="933"/>
                    <a:pt x="6007" y="873"/>
                  </a:cubicBezTo>
                  <a:cubicBezTo>
                    <a:pt x="6007" y="625"/>
                    <a:pt x="5916" y="383"/>
                    <a:pt x="5759" y="196"/>
                  </a:cubicBezTo>
                  <a:cubicBezTo>
                    <a:pt x="5619" y="25"/>
                    <a:pt x="5478" y="0"/>
                    <a:pt x="5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-586642" y="2845438"/>
              <a:ext cx="61997" cy="56580"/>
            </a:xfrm>
            <a:custGeom>
              <a:avLst/>
              <a:gdLst/>
              <a:ahLst/>
              <a:cxnLst/>
              <a:rect l="l" t="t" r="r" b="b"/>
              <a:pathLst>
                <a:path w="309" h="282" extrusionOk="0">
                  <a:moveTo>
                    <a:pt x="140" y="0"/>
                  </a:moveTo>
                  <a:cubicBezTo>
                    <a:pt x="70" y="0"/>
                    <a:pt x="4" y="54"/>
                    <a:pt x="0" y="133"/>
                  </a:cubicBezTo>
                  <a:cubicBezTo>
                    <a:pt x="4" y="222"/>
                    <a:pt x="80" y="281"/>
                    <a:pt x="161" y="281"/>
                  </a:cubicBezTo>
                  <a:cubicBezTo>
                    <a:pt x="195" y="281"/>
                    <a:pt x="229" y="271"/>
                    <a:pt x="260" y="248"/>
                  </a:cubicBezTo>
                  <a:cubicBezTo>
                    <a:pt x="308" y="175"/>
                    <a:pt x="290" y="72"/>
                    <a:pt x="218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-968653" y="2704993"/>
              <a:ext cx="544731" cy="351517"/>
            </a:xfrm>
            <a:custGeom>
              <a:avLst/>
              <a:gdLst/>
              <a:ahLst/>
              <a:cxnLst/>
              <a:rect l="l" t="t" r="r" b="b"/>
              <a:pathLst>
                <a:path w="2715" h="1752" extrusionOk="0">
                  <a:moveTo>
                    <a:pt x="2557" y="0"/>
                  </a:moveTo>
                  <a:cubicBezTo>
                    <a:pt x="2551" y="0"/>
                    <a:pt x="2545" y="2"/>
                    <a:pt x="2538" y="5"/>
                  </a:cubicBezTo>
                  <a:cubicBezTo>
                    <a:pt x="2466" y="53"/>
                    <a:pt x="2406" y="120"/>
                    <a:pt x="2357" y="192"/>
                  </a:cubicBezTo>
                  <a:cubicBezTo>
                    <a:pt x="2321" y="241"/>
                    <a:pt x="2279" y="289"/>
                    <a:pt x="2242" y="325"/>
                  </a:cubicBezTo>
                  <a:cubicBezTo>
                    <a:pt x="2230" y="259"/>
                    <a:pt x="2200" y="198"/>
                    <a:pt x="2158" y="156"/>
                  </a:cubicBezTo>
                  <a:cubicBezTo>
                    <a:pt x="2097" y="90"/>
                    <a:pt x="2007" y="47"/>
                    <a:pt x="1916" y="47"/>
                  </a:cubicBezTo>
                  <a:cubicBezTo>
                    <a:pt x="1826" y="47"/>
                    <a:pt x="1741" y="90"/>
                    <a:pt x="1680" y="156"/>
                  </a:cubicBezTo>
                  <a:cubicBezTo>
                    <a:pt x="1638" y="198"/>
                    <a:pt x="1614" y="253"/>
                    <a:pt x="1596" y="307"/>
                  </a:cubicBezTo>
                  <a:cubicBezTo>
                    <a:pt x="1524" y="239"/>
                    <a:pt x="1438" y="208"/>
                    <a:pt x="1353" y="208"/>
                  </a:cubicBezTo>
                  <a:cubicBezTo>
                    <a:pt x="1154" y="208"/>
                    <a:pt x="964" y="376"/>
                    <a:pt x="986" y="609"/>
                  </a:cubicBezTo>
                  <a:cubicBezTo>
                    <a:pt x="949" y="579"/>
                    <a:pt x="913" y="549"/>
                    <a:pt x="883" y="519"/>
                  </a:cubicBezTo>
                  <a:cubicBezTo>
                    <a:pt x="822" y="458"/>
                    <a:pt x="756" y="404"/>
                    <a:pt x="690" y="349"/>
                  </a:cubicBezTo>
                  <a:cubicBezTo>
                    <a:pt x="677" y="343"/>
                    <a:pt x="671" y="343"/>
                    <a:pt x="659" y="343"/>
                  </a:cubicBezTo>
                  <a:cubicBezTo>
                    <a:pt x="647" y="343"/>
                    <a:pt x="641" y="349"/>
                    <a:pt x="635" y="361"/>
                  </a:cubicBezTo>
                  <a:cubicBezTo>
                    <a:pt x="496" y="573"/>
                    <a:pt x="448" y="833"/>
                    <a:pt x="490" y="1087"/>
                  </a:cubicBezTo>
                  <a:cubicBezTo>
                    <a:pt x="436" y="1068"/>
                    <a:pt x="363" y="1050"/>
                    <a:pt x="303" y="1026"/>
                  </a:cubicBezTo>
                  <a:cubicBezTo>
                    <a:pt x="212" y="1002"/>
                    <a:pt x="122" y="972"/>
                    <a:pt x="49" y="954"/>
                  </a:cubicBezTo>
                  <a:cubicBezTo>
                    <a:pt x="46" y="952"/>
                    <a:pt x="42" y="951"/>
                    <a:pt x="39" y="951"/>
                  </a:cubicBezTo>
                  <a:cubicBezTo>
                    <a:pt x="30" y="951"/>
                    <a:pt x="23" y="955"/>
                    <a:pt x="19" y="960"/>
                  </a:cubicBezTo>
                  <a:cubicBezTo>
                    <a:pt x="7" y="972"/>
                    <a:pt x="1" y="984"/>
                    <a:pt x="7" y="996"/>
                  </a:cubicBezTo>
                  <a:cubicBezTo>
                    <a:pt x="19" y="1111"/>
                    <a:pt x="25" y="1232"/>
                    <a:pt x="31" y="1352"/>
                  </a:cubicBezTo>
                  <a:cubicBezTo>
                    <a:pt x="31" y="1473"/>
                    <a:pt x="37" y="1594"/>
                    <a:pt x="55" y="1721"/>
                  </a:cubicBezTo>
                  <a:cubicBezTo>
                    <a:pt x="55" y="1739"/>
                    <a:pt x="73" y="1751"/>
                    <a:pt x="91" y="1751"/>
                  </a:cubicBezTo>
                  <a:lnTo>
                    <a:pt x="97" y="1751"/>
                  </a:lnTo>
                  <a:cubicBezTo>
                    <a:pt x="116" y="1745"/>
                    <a:pt x="134" y="1727"/>
                    <a:pt x="128" y="1709"/>
                  </a:cubicBezTo>
                  <a:cubicBezTo>
                    <a:pt x="116" y="1588"/>
                    <a:pt x="103" y="1467"/>
                    <a:pt x="103" y="1346"/>
                  </a:cubicBezTo>
                  <a:cubicBezTo>
                    <a:pt x="103" y="1244"/>
                    <a:pt x="97" y="1141"/>
                    <a:pt x="85" y="1038"/>
                  </a:cubicBezTo>
                  <a:lnTo>
                    <a:pt x="85" y="1038"/>
                  </a:lnTo>
                  <a:cubicBezTo>
                    <a:pt x="146" y="1056"/>
                    <a:pt x="212" y="1074"/>
                    <a:pt x="279" y="1099"/>
                  </a:cubicBezTo>
                  <a:cubicBezTo>
                    <a:pt x="363" y="1129"/>
                    <a:pt x="460" y="1159"/>
                    <a:pt x="526" y="1171"/>
                  </a:cubicBezTo>
                  <a:cubicBezTo>
                    <a:pt x="530" y="1173"/>
                    <a:pt x="533" y="1174"/>
                    <a:pt x="537" y="1174"/>
                  </a:cubicBezTo>
                  <a:cubicBezTo>
                    <a:pt x="546" y="1174"/>
                    <a:pt x="554" y="1169"/>
                    <a:pt x="563" y="1165"/>
                  </a:cubicBezTo>
                  <a:cubicBezTo>
                    <a:pt x="569" y="1159"/>
                    <a:pt x="575" y="1141"/>
                    <a:pt x="575" y="1129"/>
                  </a:cubicBezTo>
                  <a:cubicBezTo>
                    <a:pt x="539" y="887"/>
                    <a:pt x="539" y="670"/>
                    <a:pt x="677" y="434"/>
                  </a:cubicBezTo>
                  <a:cubicBezTo>
                    <a:pt x="726" y="470"/>
                    <a:pt x="774" y="525"/>
                    <a:pt x="829" y="573"/>
                  </a:cubicBezTo>
                  <a:cubicBezTo>
                    <a:pt x="889" y="627"/>
                    <a:pt x="949" y="688"/>
                    <a:pt x="1022" y="736"/>
                  </a:cubicBezTo>
                  <a:cubicBezTo>
                    <a:pt x="1028" y="742"/>
                    <a:pt x="1035" y="745"/>
                    <a:pt x="1043" y="745"/>
                  </a:cubicBezTo>
                  <a:cubicBezTo>
                    <a:pt x="1051" y="745"/>
                    <a:pt x="1058" y="742"/>
                    <a:pt x="1064" y="736"/>
                  </a:cubicBezTo>
                  <a:cubicBezTo>
                    <a:pt x="1076" y="724"/>
                    <a:pt x="1082" y="706"/>
                    <a:pt x="1076" y="694"/>
                  </a:cubicBezTo>
                  <a:cubicBezTo>
                    <a:pt x="986" y="471"/>
                    <a:pt x="1168" y="288"/>
                    <a:pt x="1356" y="288"/>
                  </a:cubicBezTo>
                  <a:cubicBezTo>
                    <a:pt x="1444" y="288"/>
                    <a:pt x="1533" y="328"/>
                    <a:pt x="1596" y="422"/>
                  </a:cubicBezTo>
                  <a:cubicBezTo>
                    <a:pt x="1600" y="435"/>
                    <a:pt x="1612" y="442"/>
                    <a:pt x="1625" y="442"/>
                  </a:cubicBezTo>
                  <a:cubicBezTo>
                    <a:pt x="1629" y="442"/>
                    <a:pt x="1634" y="442"/>
                    <a:pt x="1638" y="440"/>
                  </a:cubicBezTo>
                  <a:cubicBezTo>
                    <a:pt x="1656" y="434"/>
                    <a:pt x="1662" y="416"/>
                    <a:pt x="1662" y="398"/>
                  </a:cubicBezTo>
                  <a:cubicBezTo>
                    <a:pt x="1656" y="331"/>
                    <a:pt x="1687" y="259"/>
                    <a:pt x="1735" y="210"/>
                  </a:cubicBezTo>
                  <a:cubicBezTo>
                    <a:pt x="1777" y="156"/>
                    <a:pt x="1844" y="126"/>
                    <a:pt x="1916" y="120"/>
                  </a:cubicBezTo>
                  <a:cubicBezTo>
                    <a:pt x="1989" y="126"/>
                    <a:pt x="2055" y="156"/>
                    <a:pt x="2097" y="210"/>
                  </a:cubicBezTo>
                  <a:cubicBezTo>
                    <a:pt x="2146" y="259"/>
                    <a:pt x="2176" y="325"/>
                    <a:pt x="2170" y="398"/>
                  </a:cubicBezTo>
                  <a:cubicBezTo>
                    <a:pt x="2170" y="421"/>
                    <a:pt x="2189" y="438"/>
                    <a:pt x="2208" y="438"/>
                  </a:cubicBezTo>
                  <a:cubicBezTo>
                    <a:pt x="2214" y="438"/>
                    <a:pt x="2219" y="437"/>
                    <a:pt x="2224" y="434"/>
                  </a:cubicBezTo>
                  <a:cubicBezTo>
                    <a:pt x="2297" y="380"/>
                    <a:pt x="2357" y="313"/>
                    <a:pt x="2412" y="241"/>
                  </a:cubicBezTo>
                  <a:cubicBezTo>
                    <a:pt x="2448" y="192"/>
                    <a:pt x="2490" y="144"/>
                    <a:pt x="2532" y="102"/>
                  </a:cubicBezTo>
                  <a:cubicBezTo>
                    <a:pt x="2545" y="138"/>
                    <a:pt x="2563" y="186"/>
                    <a:pt x="2575" y="241"/>
                  </a:cubicBezTo>
                  <a:cubicBezTo>
                    <a:pt x="2599" y="313"/>
                    <a:pt x="2623" y="392"/>
                    <a:pt x="2635" y="422"/>
                  </a:cubicBezTo>
                  <a:cubicBezTo>
                    <a:pt x="2638" y="445"/>
                    <a:pt x="2654" y="455"/>
                    <a:pt x="2670" y="455"/>
                  </a:cubicBezTo>
                  <a:cubicBezTo>
                    <a:pt x="2692" y="455"/>
                    <a:pt x="2715" y="437"/>
                    <a:pt x="2708" y="410"/>
                  </a:cubicBezTo>
                  <a:cubicBezTo>
                    <a:pt x="2702" y="367"/>
                    <a:pt x="2677" y="289"/>
                    <a:pt x="2653" y="216"/>
                  </a:cubicBezTo>
                  <a:cubicBezTo>
                    <a:pt x="2629" y="138"/>
                    <a:pt x="2599" y="65"/>
                    <a:pt x="2593" y="29"/>
                  </a:cubicBezTo>
                  <a:cubicBezTo>
                    <a:pt x="2593" y="17"/>
                    <a:pt x="2581" y="5"/>
                    <a:pt x="2575" y="5"/>
                  </a:cubicBezTo>
                  <a:cubicBezTo>
                    <a:pt x="2569" y="2"/>
                    <a:pt x="2563" y="0"/>
                    <a:pt x="2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-1363905" y="3490281"/>
              <a:ext cx="963461" cy="199032"/>
            </a:xfrm>
            <a:custGeom>
              <a:avLst/>
              <a:gdLst/>
              <a:ahLst/>
              <a:cxnLst/>
              <a:rect l="l" t="t" r="r" b="b"/>
              <a:pathLst>
                <a:path w="4802" h="992" extrusionOk="0">
                  <a:moveTo>
                    <a:pt x="1348" y="0"/>
                  </a:moveTo>
                  <a:cubicBezTo>
                    <a:pt x="750" y="6"/>
                    <a:pt x="218" y="381"/>
                    <a:pt x="13" y="943"/>
                  </a:cubicBezTo>
                  <a:cubicBezTo>
                    <a:pt x="1" y="961"/>
                    <a:pt x="13" y="979"/>
                    <a:pt x="31" y="991"/>
                  </a:cubicBezTo>
                  <a:lnTo>
                    <a:pt x="43" y="991"/>
                  </a:lnTo>
                  <a:cubicBezTo>
                    <a:pt x="61" y="985"/>
                    <a:pt x="73" y="979"/>
                    <a:pt x="80" y="961"/>
                  </a:cubicBezTo>
                  <a:cubicBezTo>
                    <a:pt x="249" y="502"/>
                    <a:pt x="654" y="169"/>
                    <a:pt x="1137" y="97"/>
                  </a:cubicBezTo>
                  <a:lnTo>
                    <a:pt x="1137" y="97"/>
                  </a:lnTo>
                  <a:cubicBezTo>
                    <a:pt x="1089" y="121"/>
                    <a:pt x="1040" y="157"/>
                    <a:pt x="1004" y="200"/>
                  </a:cubicBezTo>
                  <a:cubicBezTo>
                    <a:pt x="913" y="302"/>
                    <a:pt x="877" y="472"/>
                    <a:pt x="974" y="586"/>
                  </a:cubicBezTo>
                  <a:cubicBezTo>
                    <a:pt x="1023" y="642"/>
                    <a:pt x="1090" y="669"/>
                    <a:pt x="1176" y="669"/>
                  </a:cubicBezTo>
                  <a:cubicBezTo>
                    <a:pt x="1259" y="669"/>
                    <a:pt x="1359" y="643"/>
                    <a:pt x="1475" y="592"/>
                  </a:cubicBezTo>
                  <a:lnTo>
                    <a:pt x="2073" y="320"/>
                  </a:lnTo>
                  <a:lnTo>
                    <a:pt x="2073" y="320"/>
                  </a:lnTo>
                  <a:cubicBezTo>
                    <a:pt x="2043" y="351"/>
                    <a:pt x="2019" y="381"/>
                    <a:pt x="2001" y="417"/>
                  </a:cubicBezTo>
                  <a:cubicBezTo>
                    <a:pt x="1953" y="508"/>
                    <a:pt x="1947" y="617"/>
                    <a:pt x="1977" y="719"/>
                  </a:cubicBezTo>
                  <a:cubicBezTo>
                    <a:pt x="2001" y="786"/>
                    <a:pt x="2049" y="846"/>
                    <a:pt x="2122" y="876"/>
                  </a:cubicBezTo>
                  <a:cubicBezTo>
                    <a:pt x="2156" y="891"/>
                    <a:pt x="2189" y="897"/>
                    <a:pt x="2222" y="897"/>
                  </a:cubicBezTo>
                  <a:cubicBezTo>
                    <a:pt x="2367" y="897"/>
                    <a:pt x="2504" y="774"/>
                    <a:pt x="2617" y="671"/>
                  </a:cubicBezTo>
                  <a:lnTo>
                    <a:pt x="2666" y="635"/>
                  </a:lnTo>
                  <a:cubicBezTo>
                    <a:pt x="2841" y="478"/>
                    <a:pt x="3064" y="387"/>
                    <a:pt x="3300" y="363"/>
                  </a:cubicBezTo>
                  <a:lnTo>
                    <a:pt x="3300" y="363"/>
                  </a:lnTo>
                  <a:lnTo>
                    <a:pt x="3282" y="375"/>
                  </a:lnTo>
                  <a:cubicBezTo>
                    <a:pt x="2986" y="472"/>
                    <a:pt x="3046" y="901"/>
                    <a:pt x="3354" y="919"/>
                  </a:cubicBezTo>
                  <a:cubicBezTo>
                    <a:pt x="3389" y="922"/>
                    <a:pt x="3424" y="924"/>
                    <a:pt x="3460" y="924"/>
                  </a:cubicBezTo>
                  <a:cubicBezTo>
                    <a:pt x="3541" y="924"/>
                    <a:pt x="3623" y="914"/>
                    <a:pt x="3699" y="888"/>
                  </a:cubicBezTo>
                  <a:lnTo>
                    <a:pt x="4756" y="647"/>
                  </a:lnTo>
                  <a:cubicBezTo>
                    <a:pt x="4801" y="636"/>
                    <a:pt x="4794" y="567"/>
                    <a:pt x="4749" y="567"/>
                  </a:cubicBezTo>
                  <a:cubicBezTo>
                    <a:pt x="4746" y="567"/>
                    <a:pt x="4742" y="567"/>
                    <a:pt x="4738" y="568"/>
                  </a:cubicBezTo>
                  <a:lnTo>
                    <a:pt x="3681" y="816"/>
                  </a:lnTo>
                  <a:cubicBezTo>
                    <a:pt x="3605" y="838"/>
                    <a:pt x="3525" y="851"/>
                    <a:pt x="3447" y="851"/>
                  </a:cubicBezTo>
                  <a:cubicBezTo>
                    <a:pt x="3420" y="851"/>
                    <a:pt x="3393" y="849"/>
                    <a:pt x="3367" y="846"/>
                  </a:cubicBezTo>
                  <a:cubicBezTo>
                    <a:pt x="3131" y="840"/>
                    <a:pt x="3089" y="508"/>
                    <a:pt x="3312" y="441"/>
                  </a:cubicBezTo>
                  <a:cubicBezTo>
                    <a:pt x="3409" y="399"/>
                    <a:pt x="3518" y="381"/>
                    <a:pt x="3620" y="381"/>
                  </a:cubicBezTo>
                  <a:cubicBezTo>
                    <a:pt x="3638" y="381"/>
                    <a:pt x="3657" y="369"/>
                    <a:pt x="3657" y="351"/>
                  </a:cubicBezTo>
                  <a:cubicBezTo>
                    <a:pt x="3663" y="327"/>
                    <a:pt x="3644" y="314"/>
                    <a:pt x="3626" y="308"/>
                  </a:cubicBezTo>
                  <a:cubicBezTo>
                    <a:pt x="3547" y="293"/>
                    <a:pt x="3468" y="285"/>
                    <a:pt x="3389" y="285"/>
                  </a:cubicBezTo>
                  <a:cubicBezTo>
                    <a:pt x="3105" y="285"/>
                    <a:pt x="2829" y="385"/>
                    <a:pt x="2611" y="574"/>
                  </a:cubicBezTo>
                  <a:lnTo>
                    <a:pt x="2563" y="617"/>
                  </a:lnTo>
                  <a:cubicBezTo>
                    <a:pt x="2458" y="712"/>
                    <a:pt x="2336" y="819"/>
                    <a:pt x="2219" y="819"/>
                  </a:cubicBezTo>
                  <a:cubicBezTo>
                    <a:pt x="2194" y="819"/>
                    <a:pt x="2170" y="814"/>
                    <a:pt x="2146" y="804"/>
                  </a:cubicBezTo>
                  <a:cubicBezTo>
                    <a:pt x="2098" y="786"/>
                    <a:pt x="2061" y="743"/>
                    <a:pt x="2043" y="689"/>
                  </a:cubicBezTo>
                  <a:cubicBezTo>
                    <a:pt x="2019" y="611"/>
                    <a:pt x="2025" y="526"/>
                    <a:pt x="2067" y="447"/>
                  </a:cubicBezTo>
                  <a:cubicBezTo>
                    <a:pt x="2140" y="314"/>
                    <a:pt x="2291" y="230"/>
                    <a:pt x="2412" y="163"/>
                  </a:cubicBezTo>
                  <a:cubicBezTo>
                    <a:pt x="2424" y="151"/>
                    <a:pt x="2430" y="133"/>
                    <a:pt x="2424" y="115"/>
                  </a:cubicBezTo>
                  <a:cubicBezTo>
                    <a:pt x="2415" y="101"/>
                    <a:pt x="2402" y="95"/>
                    <a:pt x="2389" y="95"/>
                  </a:cubicBezTo>
                  <a:cubicBezTo>
                    <a:pt x="2385" y="95"/>
                    <a:pt x="2380" y="95"/>
                    <a:pt x="2376" y="97"/>
                  </a:cubicBezTo>
                  <a:lnTo>
                    <a:pt x="1439" y="520"/>
                  </a:lnTo>
                  <a:cubicBezTo>
                    <a:pt x="1336" y="567"/>
                    <a:pt x="1249" y="589"/>
                    <a:pt x="1179" y="589"/>
                  </a:cubicBezTo>
                  <a:cubicBezTo>
                    <a:pt x="1114" y="589"/>
                    <a:pt x="1063" y="570"/>
                    <a:pt x="1028" y="532"/>
                  </a:cubicBezTo>
                  <a:cubicBezTo>
                    <a:pt x="962" y="453"/>
                    <a:pt x="992" y="320"/>
                    <a:pt x="1058" y="248"/>
                  </a:cubicBezTo>
                  <a:cubicBezTo>
                    <a:pt x="1143" y="163"/>
                    <a:pt x="1246" y="109"/>
                    <a:pt x="1360" y="79"/>
                  </a:cubicBezTo>
                  <a:cubicBezTo>
                    <a:pt x="1379" y="67"/>
                    <a:pt x="1391" y="55"/>
                    <a:pt x="1385" y="37"/>
                  </a:cubicBezTo>
                  <a:cubicBezTo>
                    <a:pt x="1385" y="18"/>
                    <a:pt x="1367" y="0"/>
                    <a:pt x="1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9" name="Google Shape;449;p24"/>
          <p:cNvSpPr/>
          <p:nvPr/>
        </p:nvSpPr>
        <p:spPr>
          <a:xfrm>
            <a:off x="961387" y="2454820"/>
            <a:ext cx="525671" cy="497313"/>
          </a:xfrm>
          <a:custGeom>
            <a:avLst/>
            <a:gdLst/>
            <a:ahLst/>
            <a:cxnLst/>
            <a:rect l="l" t="t" r="r" b="b"/>
            <a:pathLst>
              <a:path w="1965" h="1859" extrusionOk="0">
                <a:moveTo>
                  <a:pt x="1078" y="81"/>
                </a:moveTo>
                <a:cubicBezTo>
                  <a:pt x="1337" y="81"/>
                  <a:pt x="1524" y="360"/>
                  <a:pt x="1402" y="608"/>
                </a:cubicBezTo>
                <a:lnTo>
                  <a:pt x="1366" y="687"/>
                </a:lnTo>
                <a:lnTo>
                  <a:pt x="1451" y="656"/>
                </a:lnTo>
                <a:cubicBezTo>
                  <a:pt x="1510" y="638"/>
                  <a:pt x="1555" y="625"/>
                  <a:pt x="1598" y="625"/>
                </a:cubicBezTo>
                <a:cubicBezTo>
                  <a:pt x="1639" y="625"/>
                  <a:pt x="1679" y="636"/>
                  <a:pt x="1729" y="663"/>
                </a:cubicBezTo>
                <a:cubicBezTo>
                  <a:pt x="1825" y="723"/>
                  <a:pt x="1880" y="832"/>
                  <a:pt x="1861" y="940"/>
                </a:cubicBezTo>
                <a:cubicBezTo>
                  <a:pt x="1843" y="995"/>
                  <a:pt x="1807" y="1043"/>
                  <a:pt x="1753" y="1067"/>
                </a:cubicBezTo>
                <a:cubicBezTo>
                  <a:pt x="1727" y="1082"/>
                  <a:pt x="1699" y="1090"/>
                  <a:pt x="1672" y="1090"/>
                </a:cubicBezTo>
                <a:cubicBezTo>
                  <a:pt x="1654" y="1090"/>
                  <a:pt x="1636" y="1087"/>
                  <a:pt x="1620" y="1079"/>
                </a:cubicBezTo>
                <a:lnTo>
                  <a:pt x="1590" y="1152"/>
                </a:lnTo>
                <a:cubicBezTo>
                  <a:pt x="1704" y="1200"/>
                  <a:pt x="1735" y="1327"/>
                  <a:pt x="1680" y="1527"/>
                </a:cubicBezTo>
                <a:cubicBezTo>
                  <a:pt x="1638" y="1684"/>
                  <a:pt x="1493" y="1786"/>
                  <a:pt x="1330" y="1786"/>
                </a:cubicBezTo>
                <a:cubicBezTo>
                  <a:pt x="1136" y="1774"/>
                  <a:pt x="1028" y="1702"/>
                  <a:pt x="1010" y="1575"/>
                </a:cubicBezTo>
                <a:lnTo>
                  <a:pt x="997" y="1490"/>
                </a:lnTo>
                <a:lnTo>
                  <a:pt x="943" y="1557"/>
                </a:lnTo>
                <a:cubicBezTo>
                  <a:pt x="874" y="1637"/>
                  <a:pt x="776" y="1681"/>
                  <a:pt x="677" y="1681"/>
                </a:cubicBezTo>
                <a:cubicBezTo>
                  <a:pt x="619" y="1681"/>
                  <a:pt x="561" y="1666"/>
                  <a:pt x="508" y="1635"/>
                </a:cubicBezTo>
                <a:cubicBezTo>
                  <a:pt x="363" y="1545"/>
                  <a:pt x="387" y="1369"/>
                  <a:pt x="454" y="1237"/>
                </a:cubicBezTo>
                <a:lnTo>
                  <a:pt x="496" y="1158"/>
                </a:lnTo>
                <a:lnTo>
                  <a:pt x="411" y="1182"/>
                </a:lnTo>
                <a:cubicBezTo>
                  <a:pt x="391" y="1188"/>
                  <a:pt x="371" y="1190"/>
                  <a:pt x="352" y="1190"/>
                </a:cubicBezTo>
                <a:cubicBezTo>
                  <a:pt x="306" y="1190"/>
                  <a:pt x="260" y="1175"/>
                  <a:pt x="218" y="1146"/>
                </a:cubicBezTo>
                <a:cubicBezTo>
                  <a:pt x="152" y="1110"/>
                  <a:pt x="109" y="1043"/>
                  <a:pt x="91" y="965"/>
                </a:cubicBezTo>
                <a:cubicBezTo>
                  <a:pt x="73" y="814"/>
                  <a:pt x="164" y="669"/>
                  <a:pt x="303" y="614"/>
                </a:cubicBezTo>
                <a:cubicBezTo>
                  <a:pt x="322" y="607"/>
                  <a:pt x="343" y="604"/>
                  <a:pt x="367" y="604"/>
                </a:cubicBezTo>
                <a:cubicBezTo>
                  <a:pt x="492" y="604"/>
                  <a:pt x="668" y="691"/>
                  <a:pt x="780" y="777"/>
                </a:cubicBezTo>
                <a:cubicBezTo>
                  <a:pt x="792" y="789"/>
                  <a:pt x="804" y="801"/>
                  <a:pt x="816" y="808"/>
                </a:cubicBezTo>
                <a:lnTo>
                  <a:pt x="864" y="747"/>
                </a:lnTo>
                <a:lnTo>
                  <a:pt x="828" y="717"/>
                </a:lnTo>
                <a:cubicBezTo>
                  <a:pt x="605" y="518"/>
                  <a:pt x="707" y="149"/>
                  <a:pt x="1003" y="89"/>
                </a:cubicBezTo>
                <a:cubicBezTo>
                  <a:pt x="1029" y="83"/>
                  <a:pt x="1054" y="81"/>
                  <a:pt x="1078" y="81"/>
                </a:cubicBezTo>
                <a:close/>
                <a:moveTo>
                  <a:pt x="1075" y="1"/>
                </a:moveTo>
                <a:cubicBezTo>
                  <a:pt x="783" y="1"/>
                  <a:pt x="536" y="308"/>
                  <a:pt x="677" y="620"/>
                </a:cubicBezTo>
                <a:cubicBezTo>
                  <a:pt x="583" y="566"/>
                  <a:pt x="472" y="526"/>
                  <a:pt x="374" y="526"/>
                </a:cubicBezTo>
                <a:cubicBezTo>
                  <a:pt x="340" y="526"/>
                  <a:pt x="308" y="531"/>
                  <a:pt x="278" y="542"/>
                </a:cubicBezTo>
                <a:cubicBezTo>
                  <a:pt x="103" y="614"/>
                  <a:pt x="0" y="789"/>
                  <a:pt x="25" y="977"/>
                </a:cubicBezTo>
                <a:cubicBezTo>
                  <a:pt x="43" y="1073"/>
                  <a:pt x="97" y="1158"/>
                  <a:pt x="182" y="1212"/>
                </a:cubicBezTo>
                <a:cubicBezTo>
                  <a:pt x="236" y="1243"/>
                  <a:pt x="297" y="1261"/>
                  <a:pt x="363" y="1267"/>
                </a:cubicBezTo>
                <a:cubicBezTo>
                  <a:pt x="290" y="1442"/>
                  <a:pt x="333" y="1611"/>
                  <a:pt x="466" y="1696"/>
                </a:cubicBezTo>
                <a:cubicBezTo>
                  <a:pt x="534" y="1735"/>
                  <a:pt x="609" y="1755"/>
                  <a:pt x="684" y="1755"/>
                </a:cubicBezTo>
                <a:cubicBezTo>
                  <a:pt x="781" y="1755"/>
                  <a:pt x="877" y="1722"/>
                  <a:pt x="955" y="1653"/>
                </a:cubicBezTo>
                <a:cubicBezTo>
                  <a:pt x="991" y="1750"/>
                  <a:pt x="1088" y="1847"/>
                  <a:pt x="1330" y="1859"/>
                </a:cubicBezTo>
                <a:lnTo>
                  <a:pt x="1348" y="1859"/>
                </a:lnTo>
                <a:cubicBezTo>
                  <a:pt x="1541" y="1859"/>
                  <a:pt x="1704" y="1732"/>
                  <a:pt x="1759" y="1545"/>
                </a:cubicBezTo>
                <a:cubicBezTo>
                  <a:pt x="1801" y="1375"/>
                  <a:pt x="1789" y="1249"/>
                  <a:pt x="1729" y="1164"/>
                </a:cubicBezTo>
                <a:cubicBezTo>
                  <a:pt x="1747" y="1158"/>
                  <a:pt x="1771" y="1146"/>
                  <a:pt x="1795" y="1140"/>
                </a:cubicBezTo>
                <a:cubicBezTo>
                  <a:pt x="1861" y="1104"/>
                  <a:pt x="1916" y="1037"/>
                  <a:pt x="1934" y="959"/>
                </a:cubicBezTo>
                <a:cubicBezTo>
                  <a:pt x="1964" y="820"/>
                  <a:pt x="1898" y="669"/>
                  <a:pt x="1765" y="602"/>
                </a:cubicBezTo>
                <a:cubicBezTo>
                  <a:pt x="1714" y="567"/>
                  <a:pt x="1656" y="550"/>
                  <a:pt x="1599" y="550"/>
                </a:cubicBezTo>
                <a:cubicBezTo>
                  <a:pt x="1567" y="550"/>
                  <a:pt x="1535" y="555"/>
                  <a:pt x="1505" y="566"/>
                </a:cubicBezTo>
                <a:cubicBezTo>
                  <a:pt x="1547" y="366"/>
                  <a:pt x="1463" y="167"/>
                  <a:pt x="1287" y="58"/>
                </a:cubicBezTo>
                <a:cubicBezTo>
                  <a:pt x="1217" y="18"/>
                  <a:pt x="1145" y="1"/>
                  <a:pt x="10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24"/>
          <p:cNvSpPr/>
          <p:nvPr/>
        </p:nvSpPr>
        <p:spPr>
          <a:xfrm>
            <a:off x="9910997" y="3055197"/>
            <a:ext cx="525403" cy="497313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24"/>
          <p:cNvSpPr/>
          <p:nvPr/>
        </p:nvSpPr>
        <p:spPr>
          <a:xfrm>
            <a:off x="11018767" y="4190220"/>
            <a:ext cx="588748" cy="543101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2" name="Google Shape;452;p24"/>
          <p:cNvGrpSpPr/>
          <p:nvPr/>
        </p:nvGrpSpPr>
        <p:grpSpPr>
          <a:xfrm>
            <a:off x="11018751" y="2028948"/>
            <a:ext cx="423684" cy="396083"/>
            <a:chOff x="2043976" y="3775410"/>
            <a:chExt cx="317763" cy="297062"/>
          </a:xfrm>
        </p:grpSpPr>
        <p:sp>
          <p:nvSpPr>
            <p:cNvPr id="453" name="Google Shape;453;p24"/>
            <p:cNvSpPr/>
            <p:nvPr/>
          </p:nvSpPr>
          <p:spPr>
            <a:xfrm>
              <a:off x="2118531" y="3898297"/>
              <a:ext cx="24166" cy="26480"/>
            </a:xfrm>
            <a:custGeom>
              <a:avLst/>
              <a:gdLst/>
              <a:ahLst/>
              <a:cxnLst/>
              <a:rect l="l" t="t" r="r" b="b"/>
              <a:pathLst>
                <a:path w="188" h="206" extrusionOk="0">
                  <a:moveTo>
                    <a:pt x="97" y="1"/>
                  </a:moveTo>
                  <a:lnTo>
                    <a:pt x="67" y="7"/>
                  </a:lnTo>
                  <a:cubicBezTo>
                    <a:pt x="55" y="7"/>
                    <a:pt x="37" y="19"/>
                    <a:pt x="31" y="31"/>
                  </a:cubicBezTo>
                  <a:lnTo>
                    <a:pt x="13" y="49"/>
                  </a:lnTo>
                  <a:cubicBezTo>
                    <a:pt x="7" y="61"/>
                    <a:pt x="1" y="79"/>
                    <a:pt x="1" y="97"/>
                  </a:cubicBezTo>
                  <a:lnTo>
                    <a:pt x="1" y="109"/>
                  </a:lnTo>
                  <a:cubicBezTo>
                    <a:pt x="1" y="140"/>
                    <a:pt x="13" y="158"/>
                    <a:pt x="31" y="182"/>
                  </a:cubicBezTo>
                  <a:cubicBezTo>
                    <a:pt x="37" y="188"/>
                    <a:pt x="49" y="194"/>
                    <a:pt x="61" y="200"/>
                  </a:cubicBezTo>
                  <a:cubicBezTo>
                    <a:pt x="67" y="206"/>
                    <a:pt x="79" y="206"/>
                    <a:pt x="97" y="206"/>
                  </a:cubicBezTo>
                  <a:lnTo>
                    <a:pt x="121" y="206"/>
                  </a:lnTo>
                  <a:cubicBezTo>
                    <a:pt x="133" y="200"/>
                    <a:pt x="152" y="194"/>
                    <a:pt x="164" y="182"/>
                  </a:cubicBezTo>
                  <a:lnTo>
                    <a:pt x="176" y="164"/>
                  </a:lnTo>
                  <a:cubicBezTo>
                    <a:pt x="182" y="146"/>
                    <a:pt x="188" y="133"/>
                    <a:pt x="188" y="115"/>
                  </a:cubicBezTo>
                  <a:lnTo>
                    <a:pt x="188" y="97"/>
                  </a:lnTo>
                  <a:cubicBezTo>
                    <a:pt x="188" y="85"/>
                    <a:pt x="188" y="67"/>
                    <a:pt x="182" y="61"/>
                  </a:cubicBezTo>
                  <a:cubicBezTo>
                    <a:pt x="176" y="49"/>
                    <a:pt x="170" y="37"/>
                    <a:pt x="164" y="31"/>
                  </a:cubicBezTo>
                  <a:cubicBezTo>
                    <a:pt x="146" y="13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230364" y="3867961"/>
              <a:ext cx="27380" cy="24295"/>
            </a:xfrm>
            <a:custGeom>
              <a:avLst/>
              <a:gdLst/>
              <a:ahLst/>
              <a:cxnLst/>
              <a:rect l="l" t="t" r="r" b="b"/>
              <a:pathLst>
                <a:path w="213" h="189" extrusionOk="0">
                  <a:moveTo>
                    <a:pt x="97" y="1"/>
                  </a:moveTo>
                  <a:cubicBezTo>
                    <a:pt x="85" y="1"/>
                    <a:pt x="73" y="1"/>
                    <a:pt x="61" y="7"/>
                  </a:cubicBezTo>
                  <a:cubicBezTo>
                    <a:pt x="37" y="19"/>
                    <a:pt x="19" y="37"/>
                    <a:pt x="13" y="61"/>
                  </a:cubicBezTo>
                  <a:cubicBezTo>
                    <a:pt x="7" y="67"/>
                    <a:pt x="1" y="85"/>
                    <a:pt x="7" y="98"/>
                  </a:cubicBezTo>
                  <a:lnTo>
                    <a:pt x="7" y="122"/>
                  </a:lnTo>
                  <a:cubicBezTo>
                    <a:pt x="7" y="134"/>
                    <a:pt x="19" y="152"/>
                    <a:pt x="31" y="164"/>
                  </a:cubicBezTo>
                  <a:lnTo>
                    <a:pt x="49" y="176"/>
                  </a:lnTo>
                  <a:cubicBezTo>
                    <a:pt x="61" y="188"/>
                    <a:pt x="79" y="188"/>
                    <a:pt x="97" y="188"/>
                  </a:cubicBezTo>
                  <a:lnTo>
                    <a:pt x="115" y="188"/>
                  </a:lnTo>
                  <a:cubicBezTo>
                    <a:pt x="128" y="188"/>
                    <a:pt x="140" y="188"/>
                    <a:pt x="152" y="182"/>
                  </a:cubicBezTo>
                  <a:cubicBezTo>
                    <a:pt x="176" y="170"/>
                    <a:pt x="194" y="152"/>
                    <a:pt x="200" y="134"/>
                  </a:cubicBezTo>
                  <a:cubicBezTo>
                    <a:pt x="206" y="122"/>
                    <a:pt x="212" y="110"/>
                    <a:pt x="212" y="98"/>
                  </a:cubicBezTo>
                  <a:lnTo>
                    <a:pt x="212" y="67"/>
                  </a:lnTo>
                  <a:cubicBezTo>
                    <a:pt x="206" y="55"/>
                    <a:pt x="200" y="37"/>
                    <a:pt x="188" y="31"/>
                  </a:cubicBezTo>
                  <a:lnTo>
                    <a:pt x="170" y="13"/>
                  </a:lnTo>
                  <a:cubicBezTo>
                    <a:pt x="152" y="7"/>
                    <a:pt x="134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142700" y="3928250"/>
              <a:ext cx="111824" cy="53350"/>
            </a:xfrm>
            <a:custGeom>
              <a:avLst/>
              <a:gdLst/>
              <a:ahLst/>
              <a:cxnLst/>
              <a:rect l="l" t="t" r="r" b="b"/>
              <a:pathLst>
                <a:path w="907" h="415" extrusionOk="0">
                  <a:moveTo>
                    <a:pt x="804" y="0"/>
                  </a:moveTo>
                  <a:cubicBezTo>
                    <a:pt x="780" y="0"/>
                    <a:pt x="756" y="9"/>
                    <a:pt x="738" y="27"/>
                  </a:cubicBezTo>
                  <a:cubicBezTo>
                    <a:pt x="665" y="118"/>
                    <a:pt x="569" y="184"/>
                    <a:pt x="460" y="209"/>
                  </a:cubicBezTo>
                  <a:cubicBezTo>
                    <a:pt x="442" y="215"/>
                    <a:pt x="430" y="215"/>
                    <a:pt x="411" y="221"/>
                  </a:cubicBezTo>
                  <a:lnTo>
                    <a:pt x="381" y="221"/>
                  </a:lnTo>
                  <a:cubicBezTo>
                    <a:pt x="366" y="224"/>
                    <a:pt x="353" y="225"/>
                    <a:pt x="339" y="225"/>
                  </a:cubicBezTo>
                  <a:cubicBezTo>
                    <a:pt x="325" y="225"/>
                    <a:pt x="312" y="224"/>
                    <a:pt x="297" y="221"/>
                  </a:cubicBezTo>
                  <a:cubicBezTo>
                    <a:pt x="236" y="221"/>
                    <a:pt x="182" y="209"/>
                    <a:pt x="128" y="184"/>
                  </a:cubicBezTo>
                  <a:cubicBezTo>
                    <a:pt x="120" y="183"/>
                    <a:pt x="113" y="182"/>
                    <a:pt x="106" y="182"/>
                  </a:cubicBezTo>
                  <a:cubicBezTo>
                    <a:pt x="64" y="182"/>
                    <a:pt x="23" y="210"/>
                    <a:pt x="13" y="251"/>
                  </a:cubicBezTo>
                  <a:cubicBezTo>
                    <a:pt x="1" y="299"/>
                    <a:pt x="25" y="354"/>
                    <a:pt x="73" y="366"/>
                  </a:cubicBezTo>
                  <a:lnTo>
                    <a:pt x="79" y="372"/>
                  </a:lnTo>
                  <a:cubicBezTo>
                    <a:pt x="158" y="401"/>
                    <a:pt x="240" y="415"/>
                    <a:pt x="322" y="415"/>
                  </a:cubicBezTo>
                  <a:cubicBezTo>
                    <a:pt x="528" y="415"/>
                    <a:pt x="732" y="325"/>
                    <a:pt x="871" y="160"/>
                  </a:cubicBezTo>
                  <a:cubicBezTo>
                    <a:pt x="907" y="124"/>
                    <a:pt x="907" y="64"/>
                    <a:pt x="871" y="27"/>
                  </a:cubicBezTo>
                  <a:cubicBezTo>
                    <a:pt x="853" y="9"/>
                    <a:pt x="828" y="0"/>
                    <a:pt x="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043976" y="3775410"/>
              <a:ext cx="317763" cy="297062"/>
            </a:xfrm>
            <a:custGeom>
              <a:avLst/>
              <a:gdLst/>
              <a:ahLst/>
              <a:cxnLst/>
              <a:rect l="l" t="t" r="r" b="b"/>
              <a:pathLst>
                <a:path w="2472" h="2311" extrusionOk="0">
                  <a:moveTo>
                    <a:pt x="886" y="1"/>
                  </a:moveTo>
                  <a:cubicBezTo>
                    <a:pt x="871" y="1"/>
                    <a:pt x="856" y="5"/>
                    <a:pt x="840" y="14"/>
                  </a:cubicBezTo>
                  <a:lnTo>
                    <a:pt x="840" y="20"/>
                  </a:lnTo>
                  <a:cubicBezTo>
                    <a:pt x="442" y="280"/>
                    <a:pt x="97" y="673"/>
                    <a:pt x="49" y="1156"/>
                  </a:cubicBezTo>
                  <a:cubicBezTo>
                    <a:pt x="1" y="1603"/>
                    <a:pt x="224" y="2056"/>
                    <a:pt x="653" y="2225"/>
                  </a:cubicBezTo>
                  <a:cubicBezTo>
                    <a:pt x="794" y="2283"/>
                    <a:pt x="944" y="2310"/>
                    <a:pt x="1095" y="2310"/>
                  </a:cubicBezTo>
                  <a:cubicBezTo>
                    <a:pt x="1416" y="2310"/>
                    <a:pt x="1740" y="2187"/>
                    <a:pt x="1982" y="1978"/>
                  </a:cubicBezTo>
                  <a:cubicBezTo>
                    <a:pt x="2339" y="1670"/>
                    <a:pt x="2472" y="1168"/>
                    <a:pt x="2309" y="721"/>
                  </a:cubicBezTo>
                  <a:cubicBezTo>
                    <a:pt x="2162" y="351"/>
                    <a:pt x="1787" y="100"/>
                    <a:pt x="1402" y="100"/>
                  </a:cubicBezTo>
                  <a:cubicBezTo>
                    <a:pt x="1297" y="100"/>
                    <a:pt x="1191" y="119"/>
                    <a:pt x="1088" y="159"/>
                  </a:cubicBezTo>
                  <a:cubicBezTo>
                    <a:pt x="986" y="196"/>
                    <a:pt x="1013" y="348"/>
                    <a:pt x="1100" y="348"/>
                  </a:cubicBezTo>
                  <a:cubicBezTo>
                    <a:pt x="1111" y="348"/>
                    <a:pt x="1123" y="346"/>
                    <a:pt x="1136" y="340"/>
                  </a:cubicBezTo>
                  <a:cubicBezTo>
                    <a:pt x="1225" y="309"/>
                    <a:pt x="1315" y="294"/>
                    <a:pt x="1404" y="294"/>
                  </a:cubicBezTo>
                  <a:cubicBezTo>
                    <a:pt x="1675" y="294"/>
                    <a:pt x="1934" y="433"/>
                    <a:pt x="2079" y="679"/>
                  </a:cubicBezTo>
                  <a:cubicBezTo>
                    <a:pt x="2266" y="1035"/>
                    <a:pt x="2206" y="1476"/>
                    <a:pt x="1928" y="1766"/>
                  </a:cubicBezTo>
                  <a:cubicBezTo>
                    <a:pt x="1710" y="1994"/>
                    <a:pt x="1409" y="2121"/>
                    <a:pt x="1100" y="2121"/>
                  </a:cubicBezTo>
                  <a:cubicBezTo>
                    <a:pt x="1015" y="2121"/>
                    <a:pt x="930" y="2112"/>
                    <a:pt x="846" y="2092"/>
                  </a:cubicBezTo>
                  <a:cubicBezTo>
                    <a:pt x="454" y="1996"/>
                    <a:pt x="230" y="1657"/>
                    <a:pt x="230" y="1265"/>
                  </a:cubicBezTo>
                  <a:cubicBezTo>
                    <a:pt x="236" y="799"/>
                    <a:pt x="562" y="419"/>
                    <a:pt x="937" y="183"/>
                  </a:cubicBezTo>
                  <a:cubicBezTo>
                    <a:pt x="1024" y="127"/>
                    <a:pt x="968" y="1"/>
                    <a:pt x="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244332" y="160011"/>
            <a:ext cx="11778384" cy="1724672"/>
            <a:chOff x="126822" y="120008"/>
            <a:chExt cx="8833788" cy="1293504"/>
          </a:xfrm>
        </p:grpSpPr>
        <p:sp>
          <p:nvSpPr>
            <p:cNvPr id="458" name="Google Shape;458;p24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736635" y="120008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199453" y="2593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852303" y="136085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4"/>
            <p:cNvSpPr/>
            <p:nvPr/>
          </p:nvSpPr>
          <p:spPr>
            <a:xfrm flipH="1">
              <a:off x="8551936" y="707523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4"/>
            <p:cNvSpPr/>
            <p:nvPr/>
          </p:nvSpPr>
          <p:spPr>
            <a:xfrm flipH="1">
              <a:off x="8199457" y="11885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17399" y="1148898"/>
              <a:ext cx="153823" cy="131864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6" name="Google Shape;466;p24"/>
          <p:cNvSpPr/>
          <p:nvPr/>
        </p:nvSpPr>
        <p:spPr>
          <a:xfrm>
            <a:off x="11105955" y="7233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67387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5"/>
          <p:cNvSpPr txBox="1">
            <a:spLocks noGrp="1"/>
          </p:cNvSpPr>
          <p:nvPr>
            <p:ph type="title"/>
          </p:nvPr>
        </p:nvSpPr>
        <p:spPr>
          <a:xfrm>
            <a:off x="961400" y="723333"/>
            <a:ext cx="1026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5"/>
          <p:cNvSpPr txBox="1">
            <a:spLocks noGrp="1"/>
          </p:cNvSpPr>
          <p:nvPr>
            <p:ph type="subTitle" idx="1"/>
          </p:nvPr>
        </p:nvSpPr>
        <p:spPr>
          <a:xfrm>
            <a:off x="2281100" y="2130533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0" name="Google Shape;470;p25"/>
          <p:cNvSpPr txBox="1">
            <a:spLocks noGrp="1"/>
          </p:cNvSpPr>
          <p:nvPr>
            <p:ph type="subTitle" idx="2"/>
          </p:nvPr>
        </p:nvSpPr>
        <p:spPr>
          <a:xfrm>
            <a:off x="4363167" y="2976333"/>
            <a:ext cx="3465600" cy="680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1" name="Google Shape;471;p25"/>
          <p:cNvSpPr txBox="1">
            <a:spLocks noGrp="1"/>
          </p:cNvSpPr>
          <p:nvPr>
            <p:ph type="subTitle" idx="3"/>
          </p:nvPr>
        </p:nvSpPr>
        <p:spPr>
          <a:xfrm>
            <a:off x="2281000" y="3846733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2" name="Google Shape;472;p25"/>
          <p:cNvSpPr/>
          <p:nvPr/>
        </p:nvSpPr>
        <p:spPr>
          <a:xfrm>
            <a:off x="137" y="5439253"/>
            <a:ext cx="12191943" cy="1441361"/>
          </a:xfrm>
          <a:custGeom>
            <a:avLst/>
            <a:gdLst/>
            <a:ahLst/>
            <a:cxnLst/>
            <a:rect l="l" t="t" r="r" b="b"/>
            <a:pathLst>
              <a:path w="49269" h="8410" extrusionOk="0">
                <a:moveTo>
                  <a:pt x="45689" y="1"/>
                </a:moveTo>
                <a:cubicBezTo>
                  <a:pt x="44557" y="1"/>
                  <a:pt x="43424" y="82"/>
                  <a:pt x="42314" y="228"/>
                </a:cubicBezTo>
                <a:cubicBezTo>
                  <a:pt x="37734" y="839"/>
                  <a:pt x="33360" y="2452"/>
                  <a:pt x="28894" y="3654"/>
                </a:cubicBezTo>
                <a:cubicBezTo>
                  <a:pt x="25918" y="4457"/>
                  <a:pt x="22821" y="5074"/>
                  <a:pt x="19756" y="5074"/>
                </a:cubicBezTo>
                <a:cubicBezTo>
                  <a:pt x="18228" y="5074"/>
                  <a:pt x="16708" y="4920"/>
                  <a:pt x="15215" y="4561"/>
                </a:cubicBezTo>
                <a:cubicBezTo>
                  <a:pt x="12212" y="3842"/>
                  <a:pt x="9468" y="2319"/>
                  <a:pt x="6574" y="1237"/>
                </a:cubicBezTo>
                <a:cubicBezTo>
                  <a:pt x="4737" y="549"/>
                  <a:pt x="2756" y="46"/>
                  <a:pt x="818" y="46"/>
                </a:cubicBezTo>
                <a:cubicBezTo>
                  <a:pt x="544" y="46"/>
                  <a:pt x="272" y="56"/>
                  <a:pt x="0" y="77"/>
                </a:cubicBezTo>
                <a:lnTo>
                  <a:pt x="0" y="8410"/>
                </a:lnTo>
                <a:lnTo>
                  <a:pt x="49269" y="8410"/>
                </a:lnTo>
                <a:lnTo>
                  <a:pt x="49269" y="295"/>
                </a:lnTo>
                <a:cubicBezTo>
                  <a:pt x="48095" y="93"/>
                  <a:pt x="46892" y="1"/>
                  <a:pt x="45689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25"/>
          <p:cNvGrpSpPr/>
          <p:nvPr/>
        </p:nvGrpSpPr>
        <p:grpSpPr>
          <a:xfrm>
            <a:off x="169097" y="-68205"/>
            <a:ext cx="11853619" cy="3144689"/>
            <a:chOff x="126822" y="-51155"/>
            <a:chExt cx="8890214" cy="2358517"/>
          </a:xfrm>
        </p:grpSpPr>
        <p:sp>
          <p:nvSpPr>
            <p:cNvPr id="474" name="Google Shape;474;p25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5"/>
            <p:cNvSpPr/>
            <p:nvPr/>
          </p:nvSpPr>
          <p:spPr>
            <a:xfrm>
              <a:off x="8472673" y="1032758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5"/>
            <p:cNvSpPr/>
            <p:nvPr/>
          </p:nvSpPr>
          <p:spPr>
            <a:xfrm>
              <a:off x="7822534" y="1445510"/>
              <a:ext cx="99475" cy="104955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5"/>
            <p:cNvSpPr/>
            <p:nvPr/>
          </p:nvSpPr>
          <p:spPr>
            <a:xfrm>
              <a:off x="8202528" y="881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5"/>
            <p:cNvSpPr/>
            <p:nvPr/>
          </p:nvSpPr>
          <p:spPr>
            <a:xfrm>
              <a:off x="8558428" y="21223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5"/>
            <p:cNvSpPr/>
            <p:nvPr/>
          </p:nvSpPr>
          <p:spPr>
            <a:xfrm>
              <a:off x="1185740" y="11884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5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5"/>
            <p:cNvSpPr/>
            <p:nvPr/>
          </p:nvSpPr>
          <p:spPr>
            <a:xfrm>
              <a:off x="609073" y="-5115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5"/>
            <p:cNvSpPr/>
            <p:nvPr/>
          </p:nvSpPr>
          <p:spPr>
            <a:xfrm>
              <a:off x="2964978" y="195678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5"/>
            <p:cNvSpPr/>
            <p:nvPr/>
          </p:nvSpPr>
          <p:spPr>
            <a:xfrm>
              <a:off x="1863301" y="14084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5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5"/>
            <p:cNvSpPr/>
            <p:nvPr/>
          </p:nvSpPr>
          <p:spPr>
            <a:xfrm flipH="1">
              <a:off x="7981573" y="54251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5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5"/>
            <p:cNvSpPr/>
            <p:nvPr/>
          </p:nvSpPr>
          <p:spPr>
            <a:xfrm flipH="1">
              <a:off x="6511669" y="2505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5"/>
            <p:cNvSpPr/>
            <p:nvPr/>
          </p:nvSpPr>
          <p:spPr>
            <a:xfrm>
              <a:off x="348103" y="12247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5"/>
            <p:cNvSpPr/>
            <p:nvPr/>
          </p:nvSpPr>
          <p:spPr>
            <a:xfrm flipH="1">
              <a:off x="318211" y="19363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5"/>
            <p:cNvSpPr/>
            <p:nvPr/>
          </p:nvSpPr>
          <p:spPr>
            <a:xfrm flipH="1">
              <a:off x="550986" y="7499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5"/>
            <p:cNvSpPr/>
            <p:nvPr/>
          </p:nvSpPr>
          <p:spPr>
            <a:xfrm flipH="1">
              <a:off x="1273344" y="22547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5"/>
            <p:cNvSpPr/>
            <p:nvPr/>
          </p:nvSpPr>
          <p:spPr>
            <a:xfrm>
              <a:off x="7117213" y="8819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586631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 and text 8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6"/>
          <p:cNvSpPr/>
          <p:nvPr/>
        </p:nvSpPr>
        <p:spPr>
          <a:xfrm rot="10800000">
            <a:off x="-15923" y="-560697"/>
            <a:ext cx="12223856" cy="2302601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26"/>
          <p:cNvSpPr txBox="1">
            <a:spLocks noGrp="1"/>
          </p:cNvSpPr>
          <p:nvPr>
            <p:ph type="title"/>
          </p:nvPr>
        </p:nvSpPr>
        <p:spPr>
          <a:xfrm>
            <a:off x="961400" y="723333"/>
            <a:ext cx="1026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6"/>
          <p:cNvSpPr txBox="1">
            <a:spLocks noGrp="1"/>
          </p:cNvSpPr>
          <p:nvPr>
            <p:ph type="subTitle" idx="1"/>
          </p:nvPr>
        </p:nvSpPr>
        <p:spPr>
          <a:xfrm>
            <a:off x="3171767" y="2301633"/>
            <a:ext cx="5848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7" name="Google Shape;497;p26"/>
          <p:cNvSpPr txBox="1">
            <a:spLocks noGrp="1"/>
          </p:cNvSpPr>
          <p:nvPr>
            <p:ph type="subTitle" idx="2"/>
          </p:nvPr>
        </p:nvSpPr>
        <p:spPr>
          <a:xfrm>
            <a:off x="3780633" y="3364367"/>
            <a:ext cx="4630800" cy="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3"/>
          </p:nvPr>
        </p:nvSpPr>
        <p:spPr>
          <a:xfrm>
            <a:off x="2160683" y="5679467"/>
            <a:ext cx="20172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9" name="Google Shape;499;p26"/>
          <p:cNvSpPr txBox="1">
            <a:spLocks noGrp="1"/>
          </p:cNvSpPr>
          <p:nvPr>
            <p:ph type="subTitle" idx="4"/>
          </p:nvPr>
        </p:nvSpPr>
        <p:spPr>
          <a:xfrm>
            <a:off x="6856167" y="56794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00" name="Google Shape;500;p26"/>
          <p:cNvGrpSpPr/>
          <p:nvPr/>
        </p:nvGrpSpPr>
        <p:grpSpPr>
          <a:xfrm rot="10800000" flipH="1">
            <a:off x="169029" y="2851736"/>
            <a:ext cx="11853619" cy="3886289"/>
            <a:chOff x="126822" y="35516"/>
            <a:chExt cx="8890214" cy="2914717"/>
          </a:xfrm>
        </p:grpSpPr>
        <p:sp>
          <p:nvSpPr>
            <p:cNvPr id="501" name="Google Shape;501;p26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8448423" y="1239533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7965678" y="3551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6"/>
            <p:cNvSpPr/>
            <p:nvPr/>
          </p:nvSpPr>
          <p:spPr>
            <a:xfrm>
              <a:off x="7965678" y="18836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6"/>
            <p:cNvSpPr/>
            <p:nvPr/>
          </p:nvSpPr>
          <p:spPr>
            <a:xfrm>
              <a:off x="1408640" y="13928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6"/>
            <p:cNvSpPr/>
            <p:nvPr/>
          </p:nvSpPr>
          <p:spPr>
            <a:xfrm>
              <a:off x="1535065" y="1248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6"/>
            <p:cNvSpPr/>
            <p:nvPr/>
          </p:nvSpPr>
          <p:spPr>
            <a:xfrm>
              <a:off x="609073" y="17744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6"/>
            <p:cNvSpPr/>
            <p:nvPr/>
          </p:nvSpPr>
          <p:spPr>
            <a:xfrm>
              <a:off x="239101" y="2787917"/>
              <a:ext cx="153836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6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6"/>
            <p:cNvSpPr/>
            <p:nvPr/>
          </p:nvSpPr>
          <p:spPr>
            <a:xfrm flipH="1">
              <a:off x="7536598" y="2419385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6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6"/>
            <p:cNvSpPr/>
            <p:nvPr/>
          </p:nvSpPr>
          <p:spPr>
            <a:xfrm>
              <a:off x="498503" y="18309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 flipH="1">
              <a:off x="990236" y="222763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 flipH="1">
              <a:off x="876536" y="10690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8166526" y="58761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164880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7"/>
          <p:cNvSpPr/>
          <p:nvPr/>
        </p:nvSpPr>
        <p:spPr>
          <a:xfrm>
            <a:off x="-46733" y="5932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27"/>
          <p:cNvSpPr/>
          <p:nvPr/>
        </p:nvSpPr>
        <p:spPr>
          <a:xfrm>
            <a:off x="-46733" y="6054998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7"/>
          <p:cNvSpPr txBox="1">
            <a:spLocks noGrp="1"/>
          </p:cNvSpPr>
          <p:nvPr>
            <p:ph type="subTitle" idx="1"/>
          </p:nvPr>
        </p:nvSpPr>
        <p:spPr>
          <a:xfrm>
            <a:off x="2424633" y="3007700"/>
            <a:ext cx="346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20" name="Google Shape;520;p27"/>
          <p:cNvSpPr txBox="1">
            <a:spLocks noGrp="1"/>
          </p:cNvSpPr>
          <p:nvPr>
            <p:ph type="subTitle" idx="2"/>
          </p:nvPr>
        </p:nvSpPr>
        <p:spPr>
          <a:xfrm>
            <a:off x="2750800" y="3972039"/>
            <a:ext cx="3143600" cy="680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21" name="Google Shape;521;p27"/>
          <p:cNvSpPr txBox="1">
            <a:spLocks noGrp="1"/>
          </p:cNvSpPr>
          <p:nvPr>
            <p:ph type="title"/>
          </p:nvPr>
        </p:nvSpPr>
        <p:spPr>
          <a:xfrm>
            <a:off x="1300800" y="876167"/>
            <a:ext cx="4594000" cy="15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7"/>
          <p:cNvSpPr txBox="1">
            <a:spLocks noGrp="1"/>
          </p:cNvSpPr>
          <p:nvPr>
            <p:ph type="subTitle" idx="3"/>
          </p:nvPr>
        </p:nvSpPr>
        <p:spPr>
          <a:xfrm>
            <a:off x="2719600" y="5169633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23" name="Google Shape;523;p27"/>
          <p:cNvSpPr/>
          <p:nvPr/>
        </p:nvSpPr>
        <p:spPr>
          <a:xfrm rot="10800000">
            <a:off x="7089705" y="-133462"/>
            <a:ext cx="5345563" cy="4010395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27"/>
          <p:cNvSpPr/>
          <p:nvPr/>
        </p:nvSpPr>
        <p:spPr>
          <a:xfrm rot="-10277315">
            <a:off x="10718796" y="2286261"/>
            <a:ext cx="1302283" cy="936723"/>
          </a:xfrm>
          <a:custGeom>
            <a:avLst/>
            <a:gdLst/>
            <a:ahLst/>
            <a:cxnLst/>
            <a:rect l="l" t="t" r="r" b="b"/>
            <a:pathLst>
              <a:path w="9501" h="6834" extrusionOk="0">
                <a:moveTo>
                  <a:pt x="8553" y="1358"/>
                </a:moveTo>
                <a:cubicBezTo>
                  <a:pt x="8564" y="1460"/>
                  <a:pt x="8561" y="1563"/>
                  <a:pt x="8545" y="1664"/>
                </a:cubicBezTo>
                <a:cubicBezTo>
                  <a:pt x="8502" y="1911"/>
                  <a:pt x="8375" y="2135"/>
                  <a:pt x="8188" y="2298"/>
                </a:cubicBezTo>
                <a:cubicBezTo>
                  <a:pt x="8116" y="2370"/>
                  <a:pt x="8019" y="2425"/>
                  <a:pt x="7922" y="2449"/>
                </a:cubicBezTo>
                <a:cubicBezTo>
                  <a:pt x="7908" y="2451"/>
                  <a:pt x="7893" y="2452"/>
                  <a:pt x="7878" y="2452"/>
                </a:cubicBezTo>
                <a:cubicBezTo>
                  <a:pt x="7809" y="2452"/>
                  <a:pt x="7742" y="2430"/>
                  <a:pt x="7687" y="2395"/>
                </a:cubicBezTo>
                <a:cubicBezTo>
                  <a:pt x="7542" y="2304"/>
                  <a:pt x="7475" y="2141"/>
                  <a:pt x="7505" y="1972"/>
                </a:cubicBezTo>
                <a:cubicBezTo>
                  <a:pt x="7536" y="1881"/>
                  <a:pt x="7596" y="1796"/>
                  <a:pt x="7681" y="1742"/>
                </a:cubicBezTo>
                <a:cubicBezTo>
                  <a:pt x="7777" y="1664"/>
                  <a:pt x="7886" y="1597"/>
                  <a:pt x="8001" y="1543"/>
                </a:cubicBezTo>
                <a:cubicBezTo>
                  <a:pt x="8173" y="1454"/>
                  <a:pt x="8360" y="1391"/>
                  <a:pt x="8553" y="1358"/>
                </a:cubicBezTo>
                <a:close/>
                <a:moveTo>
                  <a:pt x="4705" y="1970"/>
                </a:moveTo>
                <a:cubicBezTo>
                  <a:pt x="4865" y="1973"/>
                  <a:pt x="5024" y="1998"/>
                  <a:pt x="5179" y="2050"/>
                </a:cubicBezTo>
                <a:cubicBezTo>
                  <a:pt x="5596" y="2183"/>
                  <a:pt x="5977" y="2522"/>
                  <a:pt x="6049" y="2963"/>
                </a:cubicBezTo>
                <a:cubicBezTo>
                  <a:pt x="6122" y="3410"/>
                  <a:pt x="5832" y="3905"/>
                  <a:pt x="5348" y="3954"/>
                </a:cubicBezTo>
                <a:cubicBezTo>
                  <a:pt x="5324" y="3956"/>
                  <a:pt x="5301" y="3957"/>
                  <a:pt x="5278" y="3957"/>
                </a:cubicBezTo>
                <a:cubicBezTo>
                  <a:pt x="4838" y="3957"/>
                  <a:pt x="4536" y="3533"/>
                  <a:pt x="4484" y="3120"/>
                </a:cubicBezTo>
                <a:cubicBezTo>
                  <a:pt x="4460" y="2824"/>
                  <a:pt x="4502" y="2522"/>
                  <a:pt x="4605" y="2238"/>
                </a:cubicBezTo>
                <a:cubicBezTo>
                  <a:pt x="4636" y="2148"/>
                  <a:pt x="4669" y="2059"/>
                  <a:pt x="4705" y="1970"/>
                </a:cubicBezTo>
                <a:close/>
                <a:moveTo>
                  <a:pt x="2552" y="3268"/>
                </a:moveTo>
                <a:cubicBezTo>
                  <a:pt x="2696" y="3268"/>
                  <a:pt x="2840" y="3286"/>
                  <a:pt x="2980" y="3325"/>
                </a:cubicBezTo>
                <a:cubicBezTo>
                  <a:pt x="3445" y="3464"/>
                  <a:pt x="3826" y="3881"/>
                  <a:pt x="3777" y="4389"/>
                </a:cubicBezTo>
                <a:cubicBezTo>
                  <a:pt x="3759" y="4594"/>
                  <a:pt x="3662" y="4781"/>
                  <a:pt x="3511" y="4920"/>
                </a:cubicBezTo>
                <a:cubicBezTo>
                  <a:pt x="3378" y="5023"/>
                  <a:pt x="3215" y="5077"/>
                  <a:pt x="3052" y="5077"/>
                </a:cubicBezTo>
                <a:cubicBezTo>
                  <a:pt x="3041" y="5078"/>
                  <a:pt x="3031" y="5078"/>
                  <a:pt x="3020" y="5078"/>
                </a:cubicBezTo>
                <a:cubicBezTo>
                  <a:pt x="2670" y="5078"/>
                  <a:pt x="2352" y="4887"/>
                  <a:pt x="2182" y="4582"/>
                </a:cubicBezTo>
                <a:cubicBezTo>
                  <a:pt x="1970" y="4180"/>
                  <a:pt x="2037" y="3680"/>
                  <a:pt x="2250" y="3293"/>
                </a:cubicBezTo>
                <a:lnTo>
                  <a:pt x="2250" y="3293"/>
                </a:lnTo>
                <a:cubicBezTo>
                  <a:pt x="2350" y="3277"/>
                  <a:pt x="2451" y="3268"/>
                  <a:pt x="2552" y="3268"/>
                </a:cubicBezTo>
                <a:close/>
                <a:moveTo>
                  <a:pt x="7027" y="0"/>
                </a:moveTo>
                <a:cubicBezTo>
                  <a:pt x="6955" y="0"/>
                  <a:pt x="6883" y="5"/>
                  <a:pt x="6810" y="14"/>
                </a:cubicBezTo>
                <a:cubicBezTo>
                  <a:pt x="6267" y="86"/>
                  <a:pt x="5759" y="340"/>
                  <a:pt x="5385" y="745"/>
                </a:cubicBezTo>
                <a:cubicBezTo>
                  <a:pt x="5073" y="1082"/>
                  <a:pt x="4824" y="1473"/>
                  <a:pt x="4648" y="1897"/>
                </a:cubicBezTo>
                <a:lnTo>
                  <a:pt x="4648" y="1897"/>
                </a:lnTo>
                <a:cubicBezTo>
                  <a:pt x="4620" y="1897"/>
                  <a:pt x="4591" y="1898"/>
                  <a:pt x="4563" y="1899"/>
                </a:cubicBezTo>
                <a:cubicBezTo>
                  <a:pt x="4255" y="1923"/>
                  <a:pt x="3953" y="1996"/>
                  <a:pt x="3669" y="2111"/>
                </a:cubicBezTo>
                <a:cubicBezTo>
                  <a:pt x="3409" y="2219"/>
                  <a:pt x="3155" y="2346"/>
                  <a:pt x="2913" y="2503"/>
                </a:cubicBezTo>
                <a:cubicBezTo>
                  <a:pt x="2631" y="2693"/>
                  <a:pt x="2374" y="2936"/>
                  <a:pt x="2200" y="3229"/>
                </a:cubicBezTo>
                <a:lnTo>
                  <a:pt x="2200" y="3229"/>
                </a:lnTo>
                <a:cubicBezTo>
                  <a:pt x="1808" y="3301"/>
                  <a:pt x="1442" y="3474"/>
                  <a:pt x="1131" y="3730"/>
                </a:cubicBezTo>
                <a:cubicBezTo>
                  <a:pt x="406" y="4316"/>
                  <a:pt x="1" y="5216"/>
                  <a:pt x="43" y="6153"/>
                </a:cubicBezTo>
                <a:cubicBezTo>
                  <a:pt x="49" y="6370"/>
                  <a:pt x="92" y="6594"/>
                  <a:pt x="164" y="6805"/>
                </a:cubicBezTo>
                <a:cubicBezTo>
                  <a:pt x="169" y="6825"/>
                  <a:pt x="185" y="6834"/>
                  <a:pt x="201" y="6834"/>
                </a:cubicBezTo>
                <a:cubicBezTo>
                  <a:pt x="224" y="6834"/>
                  <a:pt x="247" y="6816"/>
                  <a:pt x="237" y="6787"/>
                </a:cubicBezTo>
                <a:lnTo>
                  <a:pt x="230" y="6787"/>
                </a:lnTo>
                <a:cubicBezTo>
                  <a:pt x="98" y="6376"/>
                  <a:pt x="73" y="5941"/>
                  <a:pt x="152" y="5518"/>
                </a:cubicBezTo>
                <a:cubicBezTo>
                  <a:pt x="230" y="5089"/>
                  <a:pt x="400" y="4685"/>
                  <a:pt x="653" y="4334"/>
                </a:cubicBezTo>
                <a:cubicBezTo>
                  <a:pt x="901" y="3978"/>
                  <a:pt x="1233" y="3694"/>
                  <a:pt x="1620" y="3500"/>
                </a:cubicBezTo>
                <a:cubicBezTo>
                  <a:pt x="1787" y="3417"/>
                  <a:pt x="1968" y="3351"/>
                  <a:pt x="2154" y="3312"/>
                </a:cubicBezTo>
                <a:lnTo>
                  <a:pt x="2154" y="3312"/>
                </a:lnTo>
                <a:cubicBezTo>
                  <a:pt x="2079" y="3454"/>
                  <a:pt x="2024" y="3608"/>
                  <a:pt x="1995" y="3772"/>
                </a:cubicBezTo>
                <a:cubicBezTo>
                  <a:pt x="1922" y="4225"/>
                  <a:pt x="2049" y="4739"/>
                  <a:pt x="2460" y="4993"/>
                </a:cubicBezTo>
                <a:cubicBezTo>
                  <a:pt x="2627" y="5097"/>
                  <a:pt x="2830" y="5158"/>
                  <a:pt x="3030" y="5158"/>
                </a:cubicBezTo>
                <a:cubicBezTo>
                  <a:pt x="3191" y="5158"/>
                  <a:pt x="3350" y="5118"/>
                  <a:pt x="3487" y="5029"/>
                </a:cubicBezTo>
                <a:cubicBezTo>
                  <a:pt x="3886" y="4763"/>
                  <a:pt x="3940" y="4201"/>
                  <a:pt x="3723" y="3808"/>
                </a:cubicBezTo>
                <a:cubicBezTo>
                  <a:pt x="3487" y="3387"/>
                  <a:pt x="3009" y="3195"/>
                  <a:pt x="2545" y="3195"/>
                </a:cubicBezTo>
                <a:cubicBezTo>
                  <a:pt x="2510" y="3195"/>
                  <a:pt x="2476" y="3196"/>
                  <a:pt x="2442" y="3198"/>
                </a:cubicBezTo>
                <a:cubicBezTo>
                  <a:pt x="2393" y="3202"/>
                  <a:pt x="2345" y="3207"/>
                  <a:pt x="2297" y="3214"/>
                </a:cubicBezTo>
                <a:lnTo>
                  <a:pt x="2297" y="3214"/>
                </a:lnTo>
                <a:cubicBezTo>
                  <a:pt x="2307" y="3198"/>
                  <a:pt x="2317" y="3183"/>
                  <a:pt x="2327" y="3168"/>
                </a:cubicBezTo>
                <a:cubicBezTo>
                  <a:pt x="2623" y="2739"/>
                  <a:pt x="3076" y="2455"/>
                  <a:pt x="3542" y="2250"/>
                </a:cubicBezTo>
                <a:cubicBezTo>
                  <a:pt x="3877" y="2098"/>
                  <a:pt x="4250" y="1980"/>
                  <a:pt x="4619" y="1971"/>
                </a:cubicBezTo>
                <a:lnTo>
                  <a:pt x="4619" y="1971"/>
                </a:lnTo>
                <a:cubicBezTo>
                  <a:pt x="4595" y="2033"/>
                  <a:pt x="4572" y="2096"/>
                  <a:pt x="4551" y="2159"/>
                </a:cubicBezTo>
                <a:cubicBezTo>
                  <a:pt x="4369" y="2679"/>
                  <a:pt x="4285" y="3301"/>
                  <a:pt x="4678" y="3748"/>
                </a:cubicBezTo>
                <a:cubicBezTo>
                  <a:pt x="4823" y="3923"/>
                  <a:pt x="5040" y="4026"/>
                  <a:pt x="5270" y="4032"/>
                </a:cubicBezTo>
                <a:cubicBezTo>
                  <a:pt x="5276" y="4032"/>
                  <a:pt x="5283" y="4032"/>
                  <a:pt x="5290" y="4032"/>
                </a:cubicBezTo>
                <a:cubicBezTo>
                  <a:pt x="5524" y="4032"/>
                  <a:pt x="5740" y="3930"/>
                  <a:pt x="5898" y="3754"/>
                </a:cubicBezTo>
                <a:cubicBezTo>
                  <a:pt x="6224" y="3392"/>
                  <a:pt x="6200" y="2842"/>
                  <a:pt x="5904" y="2467"/>
                </a:cubicBezTo>
                <a:cubicBezTo>
                  <a:pt x="5625" y="2102"/>
                  <a:pt x="5185" y="1919"/>
                  <a:pt x="4734" y="1899"/>
                </a:cubicBezTo>
                <a:lnTo>
                  <a:pt x="4734" y="1899"/>
                </a:lnTo>
                <a:cubicBezTo>
                  <a:pt x="4789" y="1768"/>
                  <a:pt x="4851" y="1639"/>
                  <a:pt x="4919" y="1512"/>
                </a:cubicBezTo>
                <a:cubicBezTo>
                  <a:pt x="5167" y="1059"/>
                  <a:pt x="5505" y="648"/>
                  <a:pt x="5946" y="389"/>
                </a:cubicBezTo>
                <a:cubicBezTo>
                  <a:pt x="6276" y="193"/>
                  <a:pt x="6654" y="76"/>
                  <a:pt x="7031" y="76"/>
                </a:cubicBezTo>
                <a:cubicBezTo>
                  <a:pt x="7166" y="76"/>
                  <a:pt x="7300" y="91"/>
                  <a:pt x="7433" y="123"/>
                </a:cubicBezTo>
                <a:cubicBezTo>
                  <a:pt x="7892" y="238"/>
                  <a:pt x="8267" y="564"/>
                  <a:pt x="8454" y="993"/>
                </a:cubicBezTo>
                <a:cubicBezTo>
                  <a:pt x="8496" y="1085"/>
                  <a:pt x="8526" y="1183"/>
                  <a:pt x="8543" y="1281"/>
                </a:cubicBezTo>
                <a:lnTo>
                  <a:pt x="8543" y="1281"/>
                </a:lnTo>
                <a:cubicBezTo>
                  <a:pt x="8325" y="1317"/>
                  <a:pt x="8113" y="1390"/>
                  <a:pt x="7916" y="1500"/>
                </a:cubicBezTo>
                <a:cubicBezTo>
                  <a:pt x="7795" y="1561"/>
                  <a:pt x="7687" y="1639"/>
                  <a:pt x="7584" y="1724"/>
                </a:cubicBezTo>
                <a:cubicBezTo>
                  <a:pt x="7505" y="1784"/>
                  <a:pt x="7451" y="1869"/>
                  <a:pt x="7433" y="1966"/>
                </a:cubicBezTo>
                <a:cubicBezTo>
                  <a:pt x="7397" y="2141"/>
                  <a:pt x="7463" y="2322"/>
                  <a:pt x="7608" y="2431"/>
                </a:cubicBezTo>
                <a:cubicBezTo>
                  <a:pt x="7693" y="2498"/>
                  <a:pt x="7780" y="2527"/>
                  <a:pt x="7866" y="2527"/>
                </a:cubicBezTo>
                <a:cubicBezTo>
                  <a:pt x="8188" y="2527"/>
                  <a:pt x="8490" y="2120"/>
                  <a:pt x="8581" y="1839"/>
                </a:cubicBezTo>
                <a:cubicBezTo>
                  <a:pt x="8633" y="1678"/>
                  <a:pt x="8645" y="1511"/>
                  <a:pt x="8626" y="1347"/>
                </a:cubicBezTo>
                <a:lnTo>
                  <a:pt x="8626" y="1347"/>
                </a:lnTo>
                <a:cubicBezTo>
                  <a:pt x="8659" y="1343"/>
                  <a:pt x="8693" y="1340"/>
                  <a:pt x="8726" y="1337"/>
                </a:cubicBezTo>
                <a:cubicBezTo>
                  <a:pt x="8776" y="1332"/>
                  <a:pt x="8826" y="1330"/>
                  <a:pt x="8875" y="1330"/>
                </a:cubicBezTo>
                <a:cubicBezTo>
                  <a:pt x="9067" y="1330"/>
                  <a:pt x="9257" y="1366"/>
                  <a:pt x="9439" y="1428"/>
                </a:cubicBezTo>
                <a:cubicBezTo>
                  <a:pt x="9444" y="1430"/>
                  <a:pt x="9449" y="1431"/>
                  <a:pt x="9454" y="1431"/>
                </a:cubicBezTo>
                <a:cubicBezTo>
                  <a:pt x="9490" y="1431"/>
                  <a:pt x="9501" y="1371"/>
                  <a:pt x="9463" y="1355"/>
                </a:cubicBezTo>
                <a:cubicBezTo>
                  <a:pt x="9263" y="1290"/>
                  <a:pt x="9056" y="1257"/>
                  <a:pt x="8850" y="1257"/>
                </a:cubicBezTo>
                <a:cubicBezTo>
                  <a:pt x="8772" y="1257"/>
                  <a:pt x="8693" y="1261"/>
                  <a:pt x="8615" y="1271"/>
                </a:cubicBezTo>
                <a:lnTo>
                  <a:pt x="8615" y="1271"/>
                </a:lnTo>
                <a:cubicBezTo>
                  <a:pt x="8565" y="984"/>
                  <a:pt x="8419" y="712"/>
                  <a:pt x="8218" y="503"/>
                </a:cubicBezTo>
                <a:cubicBezTo>
                  <a:pt x="7906" y="176"/>
                  <a:pt x="7473" y="0"/>
                  <a:pt x="702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27"/>
          <p:cNvSpPr/>
          <p:nvPr/>
        </p:nvSpPr>
        <p:spPr>
          <a:xfrm rot="10800000" flipH="1">
            <a:off x="9991439" y="1225130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27"/>
          <p:cNvSpPr/>
          <p:nvPr/>
        </p:nvSpPr>
        <p:spPr>
          <a:xfrm rot="10800000" flipH="1">
            <a:off x="10960498" y="5318283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27"/>
          <p:cNvSpPr/>
          <p:nvPr/>
        </p:nvSpPr>
        <p:spPr>
          <a:xfrm rot="10800000" flipH="1">
            <a:off x="6797617" y="323199"/>
            <a:ext cx="132633" cy="113700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27"/>
          <p:cNvSpPr/>
          <p:nvPr/>
        </p:nvSpPr>
        <p:spPr>
          <a:xfrm rot="10800000" flipH="1">
            <a:off x="8618372" y="53434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27"/>
          <p:cNvSpPr/>
          <p:nvPr/>
        </p:nvSpPr>
        <p:spPr>
          <a:xfrm rot="10800000" flipH="1">
            <a:off x="10518033" y="4496263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27"/>
          <p:cNvSpPr/>
          <p:nvPr/>
        </p:nvSpPr>
        <p:spPr>
          <a:xfrm rot="10800000" flipH="1">
            <a:off x="7871634" y="1172329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27"/>
          <p:cNvSpPr/>
          <p:nvPr/>
        </p:nvSpPr>
        <p:spPr>
          <a:xfrm rot="10800000" flipH="1">
            <a:off x="11500820" y="465049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27"/>
          <p:cNvSpPr/>
          <p:nvPr/>
        </p:nvSpPr>
        <p:spPr>
          <a:xfrm rot="10800000" flipH="1">
            <a:off x="11230588" y="3791714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27"/>
          <p:cNvSpPr/>
          <p:nvPr/>
        </p:nvSpPr>
        <p:spPr>
          <a:xfrm rot="10800000" flipH="1">
            <a:off x="11025504" y="811503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27"/>
          <p:cNvSpPr/>
          <p:nvPr/>
        </p:nvSpPr>
        <p:spPr>
          <a:xfrm rot="10800000" flipH="1">
            <a:off x="310169" y="2865803"/>
            <a:ext cx="205115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27"/>
          <p:cNvSpPr/>
          <p:nvPr/>
        </p:nvSpPr>
        <p:spPr>
          <a:xfrm rot="10800000" flipH="1">
            <a:off x="926420" y="252359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7"/>
          <p:cNvSpPr/>
          <p:nvPr/>
        </p:nvSpPr>
        <p:spPr>
          <a:xfrm rot="10800000" flipH="1">
            <a:off x="1133772" y="372147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27"/>
          <p:cNvSpPr/>
          <p:nvPr/>
        </p:nvSpPr>
        <p:spPr>
          <a:xfrm rot="10800000" flipH="1">
            <a:off x="413934" y="1513364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27"/>
          <p:cNvSpPr/>
          <p:nvPr/>
        </p:nvSpPr>
        <p:spPr>
          <a:xfrm rot="10800000" flipH="1">
            <a:off x="450181" y="4128299"/>
            <a:ext cx="132632" cy="113700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307276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 userDrawn="1">
  <p:cSld name="Title and text 10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8"/>
          <p:cNvSpPr/>
          <p:nvPr/>
        </p:nvSpPr>
        <p:spPr>
          <a:xfrm rot="4448121" flipH="1">
            <a:off x="747959" y="-3643496"/>
            <a:ext cx="11908632" cy="11164735"/>
          </a:xfrm>
          <a:custGeom>
            <a:avLst/>
            <a:gdLst/>
            <a:ahLst/>
            <a:cxnLst/>
            <a:rect l="l" t="t" r="r" b="b"/>
            <a:pathLst>
              <a:path w="11366" h="10656" extrusionOk="0">
                <a:moveTo>
                  <a:pt x="7425" y="0"/>
                </a:moveTo>
                <a:cubicBezTo>
                  <a:pt x="6333" y="0"/>
                  <a:pt x="5674" y="1324"/>
                  <a:pt x="4689" y="2084"/>
                </a:cubicBezTo>
                <a:cubicBezTo>
                  <a:pt x="3741" y="2815"/>
                  <a:pt x="2768" y="2259"/>
                  <a:pt x="1837" y="2743"/>
                </a:cubicBezTo>
                <a:cubicBezTo>
                  <a:pt x="0" y="3709"/>
                  <a:pt x="1982" y="5111"/>
                  <a:pt x="2429" y="6090"/>
                </a:cubicBezTo>
                <a:cubicBezTo>
                  <a:pt x="2931" y="7178"/>
                  <a:pt x="1904" y="8477"/>
                  <a:pt x="2272" y="9619"/>
                </a:cubicBezTo>
                <a:cubicBezTo>
                  <a:pt x="2441" y="10132"/>
                  <a:pt x="2876" y="10519"/>
                  <a:pt x="3408" y="10634"/>
                </a:cubicBezTo>
                <a:cubicBezTo>
                  <a:pt x="3494" y="10648"/>
                  <a:pt x="3580" y="10655"/>
                  <a:pt x="3665" y="10655"/>
                </a:cubicBezTo>
                <a:cubicBezTo>
                  <a:pt x="4114" y="10655"/>
                  <a:pt x="4544" y="10458"/>
                  <a:pt x="4828" y="10102"/>
                </a:cubicBezTo>
                <a:cubicBezTo>
                  <a:pt x="5021" y="9866"/>
                  <a:pt x="5154" y="9558"/>
                  <a:pt x="5426" y="9431"/>
                </a:cubicBezTo>
                <a:cubicBezTo>
                  <a:pt x="5513" y="9392"/>
                  <a:pt x="5602" y="9376"/>
                  <a:pt x="5691" y="9376"/>
                </a:cubicBezTo>
                <a:cubicBezTo>
                  <a:pt x="6030" y="9376"/>
                  <a:pt x="6381" y="9617"/>
                  <a:pt x="6701" y="9794"/>
                </a:cubicBezTo>
                <a:cubicBezTo>
                  <a:pt x="7103" y="10018"/>
                  <a:pt x="7555" y="10124"/>
                  <a:pt x="8011" y="10124"/>
                </a:cubicBezTo>
                <a:cubicBezTo>
                  <a:pt x="9074" y="10124"/>
                  <a:pt x="10154" y="9550"/>
                  <a:pt x="10653" y="8585"/>
                </a:cubicBezTo>
                <a:cubicBezTo>
                  <a:pt x="11366" y="7214"/>
                  <a:pt x="10762" y="5304"/>
                  <a:pt x="9396" y="4604"/>
                </a:cubicBezTo>
                <a:lnTo>
                  <a:pt x="9396" y="4604"/>
                </a:lnTo>
                <a:cubicBezTo>
                  <a:pt x="9405" y="4608"/>
                  <a:pt x="9415" y="4611"/>
                  <a:pt x="9424" y="4611"/>
                </a:cubicBezTo>
                <a:cubicBezTo>
                  <a:pt x="9690" y="4611"/>
                  <a:pt x="9836" y="2622"/>
                  <a:pt x="9807" y="2447"/>
                </a:cubicBezTo>
                <a:cubicBezTo>
                  <a:pt x="9692" y="1643"/>
                  <a:pt x="9257" y="918"/>
                  <a:pt x="8599" y="447"/>
                </a:cubicBezTo>
                <a:cubicBezTo>
                  <a:pt x="8149" y="130"/>
                  <a:pt x="7766" y="0"/>
                  <a:pt x="7425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28"/>
          <p:cNvSpPr txBox="1">
            <a:spLocks noGrp="1"/>
          </p:cNvSpPr>
          <p:nvPr>
            <p:ph type="title"/>
          </p:nvPr>
        </p:nvSpPr>
        <p:spPr>
          <a:xfrm>
            <a:off x="961400" y="723333"/>
            <a:ext cx="1026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28"/>
          <p:cNvSpPr txBox="1">
            <a:spLocks noGrp="1"/>
          </p:cNvSpPr>
          <p:nvPr>
            <p:ph type="subTitle" idx="1"/>
          </p:nvPr>
        </p:nvSpPr>
        <p:spPr>
          <a:xfrm>
            <a:off x="2281000" y="1962647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pic>
        <p:nvPicPr>
          <p:cNvPr id="3" name="Picture 2" descr="A picture containing qr code&#10;&#10;Description automatically generated">
            <a:extLst>
              <a:ext uri="{FF2B5EF4-FFF2-40B4-BE49-F238E27FC236}">
                <a16:creationId xmlns:a16="http://schemas.microsoft.com/office/drawing/2014/main" id="{6D49D8E8-C369-3843-813A-C7E97385F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9714" y="1"/>
            <a:ext cx="902287" cy="90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535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Title and text 1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9"/>
          <p:cNvSpPr/>
          <p:nvPr/>
        </p:nvSpPr>
        <p:spPr>
          <a:xfrm>
            <a:off x="-52200" y="3575061"/>
            <a:ext cx="12370427" cy="3949215"/>
          </a:xfrm>
          <a:custGeom>
            <a:avLst/>
            <a:gdLst/>
            <a:ahLst/>
            <a:cxnLst/>
            <a:rect l="l" t="t" r="r" b="b"/>
            <a:pathLst>
              <a:path w="12013" h="10430" extrusionOk="0">
                <a:moveTo>
                  <a:pt x="1" y="1"/>
                </a:moveTo>
                <a:lnTo>
                  <a:pt x="1" y="9668"/>
                </a:lnTo>
                <a:lnTo>
                  <a:pt x="1" y="9734"/>
                </a:lnTo>
                <a:cubicBezTo>
                  <a:pt x="37" y="10127"/>
                  <a:pt x="363" y="10423"/>
                  <a:pt x="756" y="10429"/>
                </a:cubicBezTo>
                <a:lnTo>
                  <a:pt x="11258" y="10429"/>
                </a:lnTo>
                <a:cubicBezTo>
                  <a:pt x="11674" y="10423"/>
                  <a:pt x="12013" y="10085"/>
                  <a:pt x="12013" y="9668"/>
                </a:cubicBezTo>
                <a:lnTo>
                  <a:pt x="12013" y="2321"/>
                </a:lnTo>
                <a:cubicBezTo>
                  <a:pt x="11596" y="2726"/>
                  <a:pt x="11239" y="3185"/>
                  <a:pt x="10961" y="3692"/>
                </a:cubicBezTo>
                <a:cubicBezTo>
                  <a:pt x="10895" y="3807"/>
                  <a:pt x="10835" y="3928"/>
                  <a:pt x="10774" y="4055"/>
                </a:cubicBezTo>
                <a:cubicBezTo>
                  <a:pt x="10744" y="4115"/>
                  <a:pt x="10714" y="4176"/>
                  <a:pt x="10690" y="4236"/>
                </a:cubicBezTo>
                <a:cubicBezTo>
                  <a:pt x="10635" y="4363"/>
                  <a:pt x="10587" y="4490"/>
                  <a:pt x="10539" y="4623"/>
                </a:cubicBezTo>
                <a:lnTo>
                  <a:pt x="10526" y="4665"/>
                </a:lnTo>
                <a:cubicBezTo>
                  <a:pt x="10520" y="4653"/>
                  <a:pt x="10514" y="4641"/>
                  <a:pt x="10508" y="4629"/>
                </a:cubicBezTo>
                <a:cubicBezTo>
                  <a:pt x="10472" y="4526"/>
                  <a:pt x="10424" y="4423"/>
                  <a:pt x="10375" y="4327"/>
                </a:cubicBezTo>
                <a:cubicBezTo>
                  <a:pt x="10351" y="4284"/>
                  <a:pt x="10321" y="4236"/>
                  <a:pt x="10297" y="4188"/>
                </a:cubicBezTo>
                <a:cubicBezTo>
                  <a:pt x="10236" y="4097"/>
                  <a:pt x="10176" y="4006"/>
                  <a:pt x="10110" y="3922"/>
                </a:cubicBezTo>
                <a:cubicBezTo>
                  <a:pt x="9801" y="3547"/>
                  <a:pt x="9421" y="3239"/>
                  <a:pt x="8992" y="3028"/>
                </a:cubicBezTo>
                <a:cubicBezTo>
                  <a:pt x="8303" y="2689"/>
                  <a:pt x="7523" y="2568"/>
                  <a:pt x="6756" y="2568"/>
                </a:cubicBezTo>
                <a:cubicBezTo>
                  <a:pt x="6623" y="2568"/>
                  <a:pt x="6484" y="2574"/>
                  <a:pt x="6345" y="2593"/>
                </a:cubicBezTo>
                <a:cubicBezTo>
                  <a:pt x="6146" y="2617"/>
                  <a:pt x="5946" y="2653"/>
                  <a:pt x="5747" y="2701"/>
                </a:cubicBezTo>
                <a:cubicBezTo>
                  <a:pt x="5602" y="2732"/>
                  <a:pt x="5457" y="2774"/>
                  <a:pt x="5312" y="2816"/>
                </a:cubicBezTo>
                <a:cubicBezTo>
                  <a:pt x="5082" y="2877"/>
                  <a:pt x="4853" y="2955"/>
                  <a:pt x="4635" y="3028"/>
                </a:cubicBezTo>
                <a:cubicBezTo>
                  <a:pt x="4466" y="3088"/>
                  <a:pt x="4309" y="3142"/>
                  <a:pt x="4158" y="3197"/>
                </a:cubicBezTo>
                <a:lnTo>
                  <a:pt x="4140" y="3203"/>
                </a:lnTo>
                <a:cubicBezTo>
                  <a:pt x="4073" y="3028"/>
                  <a:pt x="3995" y="2865"/>
                  <a:pt x="3910" y="2701"/>
                </a:cubicBezTo>
                <a:cubicBezTo>
                  <a:pt x="3203" y="1378"/>
                  <a:pt x="1959" y="423"/>
                  <a:pt x="496" y="85"/>
                </a:cubicBezTo>
                <a:cubicBezTo>
                  <a:pt x="333" y="49"/>
                  <a:pt x="170" y="19"/>
                  <a:pt x="1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9"/>
          <p:cNvSpPr txBox="1">
            <a:spLocks noGrp="1"/>
          </p:cNvSpPr>
          <p:nvPr>
            <p:ph type="title"/>
          </p:nvPr>
        </p:nvSpPr>
        <p:spPr>
          <a:xfrm>
            <a:off x="3283400" y="704500"/>
            <a:ext cx="5625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74" name="Google Shape;574;p29"/>
          <p:cNvSpPr txBox="1">
            <a:spLocks noGrp="1"/>
          </p:cNvSpPr>
          <p:nvPr>
            <p:ph type="subTitle" idx="1"/>
          </p:nvPr>
        </p:nvSpPr>
        <p:spPr>
          <a:xfrm>
            <a:off x="2281067" y="2391451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5" name="Google Shape;575;p29"/>
          <p:cNvSpPr txBox="1">
            <a:spLocks noGrp="1"/>
          </p:cNvSpPr>
          <p:nvPr>
            <p:ph type="subTitle" idx="2"/>
          </p:nvPr>
        </p:nvSpPr>
        <p:spPr>
          <a:xfrm>
            <a:off x="3911667" y="3187033"/>
            <a:ext cx="4368800" cy="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subTitle" idx="3"/>
          </p:nvPr>
        </p:nvSpPr>
        <p:spPr>
          <a:xfrm>
            <a:off x="2281067" y="4143533"/>
            <a:ext cx="7630000" cy="8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4"/>
          </p:nvPr>
        </p:nvSpPr>
        <p:spPr>
          <a:xfrm>
            <a:off x="961400" y="5681472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subTitle" idx="5"/>
          </p:nvPr>
        </p:nvSpPr>
        <p:spPr>
          <a:xfrm>
            <a:off x="4508700" y="5681472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6"/>
          </p:nvPr>
        </p:nvSpPr>
        <p:spPr>
          <a:xfrm>
            <a:off x="8055800" y="5681472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80" name="Google Shape;580;p29"/>
          <p:cNvGrpSpPr/>
          <p:nvPr/>
        </p:nvGrpSpPr>
        <p:grpSpPr>
          <a:xfrm>
            <a:off x="169097" y="-68207"/>
            <a:ext cx="11853619" cy="2720205"/>
            <a:chOff x="126822" y="-51155"/>
            <a:chExt cx="8890214" cy="2040154"/>
          </a:xfrm>
        </p:grpSpPr>
        <p:sp>
          <p:nvSpPr>
            <p:cNvPr id="581" name="Google Shape;581;p29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9"/>
            <p:cNvSpPr/>
            <p:nvPr/>
          </p:nvSpPr>
          <p:spPr>
            <a:xfrm>
              <a:off x="8472673" y="1032758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9"/>
            <p:cNvSpPr/>
            <p:nvPr/>
          </p:nvSpPr>
          <p:spPr>
            <a:xfrm>
              <a:off x="8202528" y="881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1185740" y="11884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9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9"/>
            <p:cNvSpPr/>
            <p:nvPr/>
          </p:nvSpPr>
          <p:spPr>
            <a:xfrm>
              <a:off x="609073" y="-5115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1863301" y="14084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9"/>
            <p:cNvSpPr/>
            <p:nvPr/>
          </p:nvSpPr>
          <p:spPr>
            <a:xfrm flipH="1">
              <a:off x="7981573" y="54251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9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9"/>
            <p:cNvSpPr/>
            <p:nvPr/>
          </p:nvSpPr>
          <p:spPr>
            <a:xfrm>
              <a:off x="348103" y="12247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9"/>
            <p:cNvSpPr/>
            <p:nvPr/>
          </p:nvSpPr>
          <p:spPr>
            <a:xfrm flipH="1">
              <a:off x="550986" y="7499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9"/>
            <p:cNvSpPr/>
            <p:nvPr/>
          </p:nvSpPr>
          <p:spPr>
            <a:xfrm>
              <a:off x="7117213" y="8819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29"/>
          <p:cNvSpPr/>
          <p:nvPr/>
        </p:nvSpPr>
        <p:spPr>
          <a:xfrm>
            <a:off x="9590600" y="1737169"/>
            <a:ext cx="194800" cy="425367"/>
          </a:xfrm>
          <a:custGeom>
            <a:avLst/>
            <a:gdLst/>
            <a:ahLst/>
            <a:cxnLst/>
            <a:rect l="l" t="t" r="r" b="b"/>
            <a:pathLst>
              <a:path w="5844" h="12761" extrusionOk="0">
                <a:moveTo>
                  <a:pt x="3376" y="855"/>
                </a:moveTo>
                <a:cubicBezTo>
                  <a:pt x="3614" y="1114"/>
                  <a:pt x="3852" y="1352"/>
                  <a:pt x="4090" y="1612"/>
                </a:cubicBezTo>
                <a:cubicBezTo>
                  <a:pt x="4588" y="2196"/>
                  <a:pt x="4740" y="2542"/>
                  <a:pt x="4220" y="3148"/>
                </a:cubicBezTo>
                <a:cubicBezTo>
                  <a:pt x="3636" y="3776"/>
                  <a:pt x="2879" y="4187"/>
                  <a:pt x="2056" y="4360"/>
                </a:cubicBezTo>
                <a:cubicBezTo>
                  <a:pt x="1580" y="3841"/>
                  <a:pt x="1104" y="3343"/>
                  <a:pt x="628" y="2867"/>
                </a:cubicBezTo>
                <a:cubicBezTo>
                  <a:pt x="1689" y="2629"/>
                  <a:pt x="2944" y="1850"/>
                  <a:pt x="3376" y="855"/>
                </a:cubicBezTo>
                <a:close/>
                <a:moveTo>
                  <a:pt x="3835" y="9800"/>
                </a:moveTo>
                <a:cubicBezTo>
                  <a:pt x="4261" y="9800"/>
                  <a:pt x="4690" y="9959"/>
                  <a:pt x="5129" y="10073"/>
                </a:cubicBezTo>
                <a:cubicBezTo>
                  <a:pt x="5043" y="10484"/>
                  <a:pt x="4848" y="10852"/>
                  <a:pt x="4545" y="11155"/>
                </a:cubicBezTo>
                <a:cubicBezTo>
                  <a:pt x="4232" y="11499"/>
                  <a:pt x="3727" y="11945"/>
                  <a:pt x="3242" y="11945"/>
                </a:cubicBezTo>
                <a:cubicBezTo>
                  <a:pt x="3056" y="11945"/>
                  <a:pt x="2873" y="11879"/>
                  <a:pt x="2706" y="11717"/>
                </a:cubicBezTo>
                <a:cubicBezTo>
                  <a:pt x="2100" y="11111"/>
                  <a:pt x="2532" y="10311"/>
                  <a:pt x="3160" y="9964"/>
                </a:cubicBezTo>
                <a:cubicBezTo>
                  <a:pt x="3385" y="9845"/>
                  <a:pt x="3609" y="9800"/>
                  <a:pt x="3835" y="9800"/>
                </a:cubicBezTo>
                <a:close/>
                <a:moveTo>
                  <a:pt x="3425" y="0"/>
                </a:moveTo>
                <a:cubicBezTo>
                  <a:pt x="3362" y="0"/>
                  <a:pt x="3301" y="18"/>
                  <a:pt x="3247" y="54"/>
                </a:cubicBezTo>
                <a:cubicBezTo>
                  <a:pt x="3221" y="49"/>
                  <a:pt x="3194" y="46"/>
                  <a:pt x="3167" y="46"/>
                </a:cubicBezTo>
                <a:cubicBezTo>
                  <a:pt x="3079" y="46"/>
                  <a:pt x="2988" y="74"/>
                  <a:pt x="2922" y="140"/>
                </a:cubicBezTo>
                <a:cubicBezTo>
                  <a:pt x="2511" y="573"/>
                  <a:pt x="2273" y="1114"/>
                  <a:pt x="1840" y="1504"/>
                </a:cubicBezTo>
                <a:cubicBezTo>
                  <a:pt x="1364" y="1915"/>
                  <a:pt x="801" y="2218"/>
                  <a:pt x="217" y="2434"/>
                </a:cubicBezTo>
                <a:cubicBezTo>
                  <a:pt x="66" y="2521"/>
                  <a:pt x="1" y="2715"/>
                  <a:pt x="109" y="2845"/>
                </a:cubicBezTo>
                <a:cubicBezTo>
                  <a:pt x="109" y="2910"/>
                  <a:pt x="109" y="2975"/>
                  <a:pt x="152" y="3018"/>
                </a:cubicBezTo>
                <a:cubicBezTo>
                  <a:pt x="1039" y="4230"/>
                  <a:pt x="1948" y="5399"/>
                  <a:pt x="2835" y="6589"/>
                </a:cubicBezTo>
                <a:cubicBezTo>
                  <a:pt x="3420" y="7411"/>
                  <a:pt x="3982" y="8298"/>
                  <a:pt x="4610" y="9121"/>
                </a:cubicBezTo>
                <a:cubicBezTo>
                  <a:pt x="4403" y="9067"/>
                  <a:pt x="4192" y="9042"/>
                  <a:pt x="3983" y="9042"/>
                </a:cubicBezTo>
                <a:cubicBezTo>
                  <a:pt x="3427" y="9042"/>
                  <a:pt x="2880" y="9223"/>
                  <a:pt x="2424" y="9553"/>
                </a:cubicBezTo>
                <a:cubicBezTo>
                  <a:pt x="1580" y="10224"/>
                  <a:pt x="1364" y="11414"/>
                  <a:pt x="2100" y="12237"/>
                </a:cubicBezTo>
                <a:cubicBezTo>
                  <a:pt x="2442" y="12605"/>
                  <a:pt x="2840" y="12761"/>
                  <a:pt x="3244" y="12761"/>
                </a:cubicBezTo>
                <a:cubicBezTo>
                  <a:pt x="4500" y="12761"/>
                  <a:pt x="5807" y="11253"/>
                  <a:pt x="5627" y="9943"/>
                </a:cubicBezTo>
                <a:cubicBezTo>
                  <a:pt x="5778" y="9835"/>
                  <a:pt x="5843" y="9640"/>
                  <a:pt x="5757" y="9445"/>
                </a:cubicBezTo>
                <a:cubicBezTo>
                  <a:pt x="4956" y="7844"/>
                  <a:pt x="3766" y="6307"/>
                  <a:pt x="2489" y="4879"/>
                </a:cubicBezTo>
                <a:cubicBezTo>
                  <a:pt x="3549" y="4728"/>
                  <a:pt x="4502" y="4144"/>
                  <a:pt x="5129" y="3278"/>
                </a:cubicBezTo>
                <a:cubicBezTo>
                  <a:pt x="5389" y="2867"/>
                  <a:pt x="5627" y="2413"/>
                  <a:pt x="5389" y="1936"/>
                </a:cubicBezTo>
                <a:cubicBezTo>
                  <a:pt x="5043" y="1244"/>
                  <a:pt x="4220" y="595"/>
                  <a:pt x="3679" y="97"/>
                </a:cubicBezTo>
                <a:cubicBezTo>
                  <a:pt x="3604" y="34"/>
                  <a:pt x="3513" y="0"/>
                  <a:pt x="34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29"/>
          <p:cNvSpPr/>
          <p:nvPr/>
        </p:nvSpPr>
        <p:spPr>
          <a:xfrm rot="3938655">
            <a:off x="1811440" y="3314755"/>
            <a:ext cx="194800" cy="425365"/>
          </a:xfrm>
          <a:custGeom>
            <a:avLst/>
            <a:gdLst/>
            <a:ahLst/>
            <a:cxnLst/>
            <a:rect l="l" t="t" r="r" b="b"/>
            <a:pathLst>
              <a:path w="5844" h="12761" extrusionOk="0">
                <a:moveTo>
                  <a:pt x="3376" y="855"/>
                </a:moveTo>
                <a:cubicBezTo>
                  <a:pt x="3614" y="1114"/>
                  <a:pt x="3852" y="1352"/>
                  <a:pt x="4090" y="1612"/>
                </a:cubicBezTo>
                <a:cubicBezTo>
                  <a:pt x="4588" y="2196"/>
                  <a:pt x="4740" y="2542"/>
                  <a:pt x="4220" y="3148"/>
                </a:cubicBezTo>
                <a:cubicBezTo>
                  <a:pt x="3636" y="3776"/>
                  <a:pt x="2879" y="4187"/>
                  <a:pt x="2056" y="4360"/>
                </a:cubicBezTo>
                <a:cubicBezTo>
                  <a:pt x="1580" y="3841"/>
                  <a:pt x="1104" y="3343"/>
                  <a:pt x="628" y="2867"/>
                </a:cubicBezTo>
                <a:cubicBezTo>
                  <a:pt x="1689" y="2629"/>
                  <a:pt x="2944" y="1850"/>
                  <a:pt x="3376" y="855"/>
                </a:cubicBezTo>
                <a:close/>
                <a:moveTo>
                  <a:pt x="3835" y="9800"/>
                </a:moveTo>
                <a:cubicBezTo>
                  <a:pt x="4261" y="9800"/>
                  <a:pt x="4690" y="9959"/>
                  <a:pt x="5129" y="10073"/>
                </a:cubicBezTo>
                <a:cubicBezTo>
                  <a:pt x="5043" y="10484"/>
                  <a:pt x="4848" y="10852"/>
                  <a:pt x="4545" y="11155"/>
                </a:cubicBezTo>
                <a:cubicBezTo>
                  <a:pt x="4232" y="11499"/>
                  <a:pt x="3727" y="11945"/>
                  <a:pt x="3242" y="11945"/>
                </a:cubicBezTo>
                <a:cubicBezTo>
                  <a:pt x="3056" y="11945"/>
                  <a:pt x="2873" y="11879"/>
                  <a:pt x="2706" y="11717"/>
                </a:cubicBezTo>
                <a:cubicBezTo>
                  <a:pt x="2100" y="11111"/>
                  <a:pt x="2532" y="10311"/>
                  <a:pt x="3160" y="9964"/>
                </a:cubicBezTo>
                <a:cubicBezTo>
                  <a:pt x="3385" y="9845"/>
                  <a:pt x="3609" y="9800"/>
                  <a:pt x="3835" y="9800"/>
                </a:cubicBezTo>
                <a:close/>
                <a:moveTo>
                  <a:pt x="3425" y="0"/>
                </a:moveTo>
                <a:cubicBezTo>
                  <a:pt x="3362" y="0"/>
                  <a:pt x="3301" y="18"/>
                  <a:pt x="3247" y="54"/>
                </a:cubicBezTo>
                <a:cubicBezTo>
                  <a:pt x="3221" y="49"/>
                  <a:pt x="3194" y="46"/>
                  <a:pt x="3167" y="46"/>
                </a:cubicBezTo>
                <a:cubicBezTo>
                  <a:pt x="3079" y="46"/>
                  <a:pt x="2988" y="74"/>
                  <a:pt x="2922" y="140"/>
                </a:cubicBezTo>
                <a:cubicBezTo>
                  <a:pt x="2511" y="573"/>
                  <a:pt x="2273" y="1114"/>
                  <a:pt x="1840" y="1504"/>
                </a:cubicBezTo>
                <a:cubicBezTo>
                  <a:pt x="1364" y="1915"/>
                  <a:pt x="801" y="2218"/>
                  <a:pt x="217" y="2434"/>
                </a:cubicBezTo>
                <a:cubicBezTo>
                  <a:pt x="66" y="2521"/>
                  <a:pt x="1" y="2715"/>
                  <a:pt x="109" y="2845"/>
                </a:cubicBezTo>
                <a:cubicBezTo>
                  <a:pt x="109" y="2910"/>
                  <a:pt x="109" y="2975"/>
                  <a:pt x="152" y="3018"/>
                </a:cubicBezTo>
                <a:cubicBezTo>
                  <a:pt x="1039" y="4230"/>
                  <a:pt x="1948" y="5399"/>
                  <a:pt x="2835" y="6589"/>
                </a:cubicBezTo>
                <a:cubicBezTo>
                  <a:pt x="3420" y="7411"/>
                  <a:pt x="3982" y="8298"/>
                  <a:pt x="4610" y="9121"/>
                </a:cubicBezTo>
                <a:cubicBezTo>
                  <a:pt x="4403" y="9067"/>
                  <a:pt x="4192" y="9042"/>
                  <a:pt x="3983" y="9042"/>
                </a:cubicBezTo>
                <a:cubicBezTo>
                  <a:pt x="3427" y="9042"/>
                  <a:pt x="2880" y="9223"/>
                  <a:pt x="2424" y="9553"/>
                </a:cubicBezTo>
                <a:cubicBezTo>
                  <a:pt x="1580" y="10224"/>
                  <a:pt x="1364" y="11414"/>
                  <a:pt x="2100" y="12237"/>
                </a:cubicBezTo>
                <a:cubicBezTo>
                  <a:pt x="2442" y="12605"/>
                  <a:pt x="2840" y="12761"/>
                  <a:pt x="3244" y="12761"/>
                </a:cubicBezTo>
                <a:cubicBezTo>
                  <a:pt x="4500" y="12761"/>
                  <a:pt x="5807" y="11253"/>
                  <a:pt x="5627" y="9943"/>
                </a:cubicBezTo>
                <a:cubicBezTo>
                  <a:pt x="5778" y="9835"/>
                  <a:pt x="5843" y="9640"/>
                  <a:pt x="5757" y="9445"/>
                </a:cubicBezTo>
                <a:cubicBezTo>
                  <a:pt x="4956" y="7844"/>
                  <a:pt x="3766" y="6307"/>
                  <a:pt x="2489" y="4879"/>
                </a:cubicBezTo>
                <a:cubicBezTo>
                  <a:pt x="3549" y="4728"/>
                  <a:pt x="4502" y="4144"/>
                  <a:pt x="5129" y="3278"/>
                </a:cubicBezTo>
                <a:cubicBezTo>
                  <a:pt x="5389" y="2867"/>
                  <a:pt x="5627" y="2413"/>
                  <a:pt x="5389" y="1936"/>
                </a:cubicBezTo>
                <a:cubicBezTo>
                  <a:pt x="5043" y="1244"/>
                  <a:pt x="4220" y="595"/>
                  <a:pt x="3679" y="97"/>
                </a:cubicBezTo>
                <a:cubicBezTo>
                  <a:pt x="3604" y="34"/>
                  <a:pt x="3513" y="0"/>
                  <a:pt x="34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29"/>
          <p:cNvSpPr/>
          <p:nvPr/>
        </p:nvSpPr>
        <p:spPr>
          <a:xfrm>
            <a:off x="10156768" y="4518333"/>
            <a:ext cx="193933" cy="450400"/>
          </a:xfrm>
          <a:custGeom>
            <a:avLst/>
            <a:gdLst/>
            <a:ahLst/>
            <a:cxnLst/>
            <a:rect l="l" t="t" r="r" b="b"/>
            <a:pathLst>
              <a:path w="5818" h="13512" extrusionOk="0">
                <a:moveTo>
                  <a:pt x="628" y="1677"/>
                </a:moveTo>
                <a:cubicBezTo>
                  <a:pt x="758" y="1720"/>
                  <a:pt x="888" y="1742"/>
                  <a:pt x="1039" y="1785"/>
                </a:cubicBezTo>
                <a:cubicBezTo>
                  <a:pt x="931" y="1872"/>
                  <a:pt x="845" y="1980"/>
                  <a:pt x="801" y="2110"/>
                </a:cubicBezTo>
                <a:cubicBezTo>
                  <a:pt x="736" y="1958"/>
                  <a:pt x="671" y="1807"/>
                  <a:pt x="628" y="1677"/>
                </a:cubicBezTo>
                <a:close/>
                <a:moveTo>
                  <a:pt x="1775" y="1828"/>
                </a:moveTo>
                <a:lnTo>
                  <a:pt x="1277" y="2369"/>
                </a:lnTo>
                <a:cubicBezTo>
                  <a:pt x="1342" y="2175"/>
                  <a:pt x="1429" y="2002"/>
                  <a:pt x="1450" y="1828"/>
                </a:cubicBezTo>
                <a:close/>
                <a:moveTo>
                  <a:pt x="4134" y="1417"/>
                </a:moveTo>
                <a:cubicBezTo>
                  <a:pt x="4155" y="1482"/>
                  <a:pt x="4199" y="1569"/>
                  <a:pt x="4242" y="1655"/>
                </a:cubicBezTo>
                <a:lnTo>
                  <a:pt x="4242" y="1677"/>
                </a:lnTo>
                <a:cubicBezTo>
                  <a:pt x="4069" y="1915"/>
                  <a:pt x="3896" y="2153"/>
                  <a:pt x="3744" y="2413"/>
                </a:cubicBezTo>
                <a:cubicBezTo>
                  <a:pt x="3874" y="2066"/>
                  <a:pt x="4004" y="1742"/>
                  <a:pt x="4134" y="1417"/>
                </a:cubicBezTo>
                <a:close/>
                <a:moveTo>
                  <a:pt x="1169" y="2045"/>
                </a:moveTo>
                <a:cubicBezTo>
                  <a:pt x="1104" y="2218"/>
                  <a:pt x="1061" y="2391"/>
                  <a:pt x="996" y="2564"/>
                </a:cubicBezTo>
                <a:lnTo>
                  <a:pt x="888" y="2326"/>
                </a:lnTo>
                <a:lnTo>
                  <a:pt x="1169" y="2045"/>
                </a:lnTo>
                <a:close/>
                <a:moveTo>
                  <a:pt x="4437" y="2196"/>
                </a:moveTo>
                <a:cubicBezTo>
                  <a:pt x="4480" y="2283"/>
                  <a:pt x="4501" y="2369"/>
                  <a:pt x="4545" y="2456"/>
                </a:cubicBezTo>
                <a:lnTo>
                  <a:pt x="4328" y="2672"/>
                </a:lnTo>
                <a:cubicBezTo>
                  <a:pt x="4372" y="2521"/>
                  <a:pt x="4393" y="2348"/>
                  <a:pt x="4437" y="2196"/>
                </a:cubicBezTo>
                <a:close/>
                <a:moveTo>
                  <a:pt x="2749" y="1634"/>
                </a:moveTo>
                <a:lnTo>
                  <a:pt x="2749" y="1634"/>
                </a:lnTo>
                <a:cubicBezTo>
                  <a:pt x="2338" y="2066"/>
                  <a:pt x="1970" y="2564"/>
                  <a:pt x="1667" y="3105"/>
                </a:cubicBezTo>
                <a:cubicBezTo>
                  <a:pt x="1797" y="2651"/>
                  <a:pt x="1948" y="2196"/>
                  <a:pt x="2143" y="1785"/>
                </a:cubicBezTo>
                <a:lnTo>
                  <a:pt x="2165" y="1785"/>
                </a:lnTo>
                <a:cubicBezTo>
                  <a:pt x="2359" y="1742"/>
                  <a:pt x="2554" y="1699"/>
                  <a:pt x="2749" y="1634"/>
                </a:cubicBezTo>
                <a:close/>
                <a:moveTo>
                  <a:pt x="4177" y="2196"/>
                </a:moveTo>
                <a:lnTo>
                  <a:pt x="4177" y="2196"/>
                </a:lnTo>
                <a:cubicBezTo>
                  <a:pt x="4134" y="2456"/>
                  <a:pt x="4069" y="2716"/>
                  <a:pt x="4004" y="2975"/>
                </a:cubicBezTo>
                <a:cubicBezTo>
                  <a:pt x="3831" y="3105"/>
                  <a:pt x="3658" y="3235"/>
                  <a:pt x="3463" y="3365"/>
                </a:cubicBezTo>
                <a:cubicBezTo>
                  <a:pt x="3701" y="2954"/>
                  <a:pt x="3939" y="2586"/>
                  <a:pt x="4177" y="2196"/>
                </a:cubicBezTo>
                <a:close/>
                <a:moveTo>
                  <a:pt x="1797" y="2110"/>
                </a:moveTo>
                <a:lnTo>
                  <a:pt x="1797" y="2110"/>
                </a:lnTo>
                <a:cubicBezTo>
                  <a:pt x="1624" y="2542"/>
                  <a:pt x="1494" y="2975"/>
                  <a:pt x="1386" y="3430"/>
                </a:cubicBezTo>
                <a:cubicBezTo>
                  <a:pt x="1299" y="3235"/>
                  <a:pt x="1212" y="3040"/>
                  <a:pt x="1126" y="2845"/>
                </a:cubicBezTo>
                <a:cubicBezTo>
                  <a:pt x="1342" y="2607"/>
                  <a:pt x="1580" y="2348"/>
                  <a:pt x="1797" y="2110"/>
                </a:cubicBezTo>
                <a:close/>
                <a:moveTo>
                  <a:pt x="3896" y="833"/>
                </a:moveTo>
                <a:cubicBezTo>
                  <a:pt x="3917" y="898"/>
                  <a:pt x="3939" y="941"/>
                  <a:pt x="3961" y="985"/>
                </a:cubicBezTo>
                <a:cubicBezTo>
                  <a:pt x="3398" y="1850"/>
                  <a:pt x="2814" y="2716"/>
                  <a:pt x="2251" y="3581"/>
                </a:cubicBezTo>
                <a:lnTo>
                  <a:pt x="2944" y="1742"/>
                </a:lnTo>
                <a:cubicBezTo>
                  <a:pt x="2965" y="1677"/>
                  <a:pt x="2922" y="1590"/>
                  <a:pt x="2835" y="1590"/>
                </a:cubicBezTo>
                <a:cubicBezTo>
                  <a:pt x="3246" y="1439"/>
                  <a:pt x="3614" y="1179"/>
                  <a:pt x="3896" y="833"/>
                </a:cubicBezTo>
                <a:close/>
                <a:moveTo>
                  <a:pt x="3722" y="1785"/>
                </a:moveTo>
                <a:cubicBezTo>
                  <a:pt x="3484" y="2369"/>
                  <a:pt x="3246" y="2975"/>
                  <a:pt x="3030" y="3560"/>
                </a:cubicBezTo>
                <a:cubicBezTo>
                  <a:pt x="2835" y="3624"/>
                  <a:pt x="2619" y="3689"/>
                  <a:pt x="2424" y="3733"/>
                </a:cubicBezTo>
                <a:cubicBezTo>
                  <a:pt x="2857" y="3083"/>
                  <a:pt x="3290" y="2434"/>
                  <a:pt x="3722" y="1785"/>
                </a:cubicBezTo>
                <a:close/>
                <a:moveTo>
                  <a:pt x="2511" y="2240"/>
                </a:moveTo>
                <a:lnTo>
                  <a:pt x="1905" y="3841"/>
                </a:lnTo>
                <a:lnTo>
                  <a:pt x="1580" y="3884"/>
                </a:lnTo>
                <a:cubicBezTo>
                  <a:pt x="1580" y="3862"/>
                  <a:pt x="1559" y="3819"/>
                  <a:pt x="1559" y="3798"/>
                </a:cubicBezTo>
                <a:cubicBezTo>
                  <a:pt x="1797" y="3235"/>
                  <a:pt x="2121" y="2716"/>
                  <a:pt x="2511" y="2240"/>
                </a:cubicBezTo>
                <a:close/>
                <a:moveTo>
                  <a:pt x="3982" y="10311"/>
                </a:moveTo>
                <a:lnTo>
                  <a:pt x="4004" y="10332"/>
                </a:lnTo>
                <a:cubicBezTo>
                  <a:pt x="3744" y="10809"/>
                  <a:pt x="3506" y="11328"/>
                  <a:pt x="3311" y="11826"/>
                </a:cubicBezTo>
                <a:cubicBezTo>
                  <a:pt x="3398" y="11349"/>
                  <a:pt x="3484" y="10873"/>
                  <a:pt x="3571" y="10397"/>
                </a:cubicBezTo>
                <a:cubicBezTo>
                  <a:pt x="3701" y="10354"/>
                  <a:pt x="3852" y="10332"/>
                  <a:pt x="3982" y="10311"/>
                </a:cubicBezTo>
                <a:close/>
                <a:moveTo>
                  <a:pt x="4372" y="10332"/>
                </a:moveTo>
                <a:cubicBezTo>
                  <a:pt x="4415" y="10419"/>
                  <a:pt x="4480" y="10506"/>
                  <a:pt x="4545" y="10592"/>
                </a:cubicBezTo>
                <a:lnTo>
                  <a:pt x="4566" y="10614"/>
                </a:lnTo>
                <a:cubicBezTo>
                  <a:pt x="4566" y="10635"/>
                  <a:pt x="4588" y="10657"/>
                  <a:pt x="4610" y="10657"/>
                </a:cubicBezTo>
                <a:lnTo>
                  <a:pt x="3917" y="11999"/>
                </a:lnTo>
                <a:cubicBezTo>
                  <a:pt x="4047" y="11458"/>
                  <a:pt x="4155" y="10895"/>
                  <a:pt x="4285" y="10332"/>
                </a:cubicBezTo>
                <a:close/>
                <a:moveTo>
                  <a:pt x="2554" y="10917"/>
                </a:moveTo>
                <a:cubicBezTo>
                  <a:pt x="2403" y="11328"/>
                  <a:pt x="2294" y="11761"/>
                  <a:pt x="2251" y="12193"/>
                </a:cubicBezTo>
                <a:cubicBezTo>
                  <a:pt x="1948" y="11717"/>
                  <a:pt x="2143" y="11263"/>
                  <a:pt x="2532" y="10917"/>
                </a:cubicBezTo>
                <a:close/>
                <a:moveTo>
                  <a:pt x="2467" y="11609"/>
                </a:moveTo>
                <a:lnTo>
                  <a:pt x="2467" y="11609"/>
                </a:lnTo>
                <a:cubicBezTo>
                  <a:pt x="2424" y="11869"/>
                  <a:pt x="2403" y="12128"/>
                  <a:pt x="2403" y="12367"/>
                </a:cubicBezTo>
                <a:cubicBezTo>
                  <a:pt x="2338" y="12323"/>
                  <a:pt x="2316" y="12302"/>
                  <a:pt x="2294" y="12280"/>
                </a:cubicBezTo>
                <a:lnTo>
                  <a:pt x="2316" y="12280"/>
                </a:lnTo>
                <a:cubicBezTo>
                  <a:pt x="2338" y="12042"/>
                  <a:pt x="2403" y="11826"/>
                  <a:pt x="2467" y="11609"/>
                </a:cubicBezTo>
                <a:close/>
                <a:moveTo>
                  <a:pt x="3246" y="10506"/>
                </a:moveTo>
                <a:cubicBezTo>
                  <a:pt x="3008" y="11133"/>
                  <a:pt x="2792" y="11739"/>
                  <a:pt x="2576" y="12367"/>
                </a:cubicBezTo>
                <a:cubicBezTo>
                  <a:pt x="2576" y="11847"/>
                  <a:pt x="2662" y="11306"/>
                  <a:pt x="2792" y="10809"/>
                </a:cubicBezTo>
                <a:cubicBezTo>
                  <a:pt x="2792" y="10787"/>
                  <a:pt x="2792" y="10765"/>
                  <a:pt x="2792" y="10765"/>
                </a:cubicBezTo>
                <a:cubicBezTo>
                  <a:pt x="2922" y="10657"/>
                  <a:pt x="3073" y="10570"/>
                  <a:pt x="3225" y="10506"/>
                </a:cubicBezTo>
                <a:close/>
                <a:moveTo>
                  <a:pt x="4588" y="11220"/>
                </a:moveTo>
                <a:lnTo>
                  <a:pt x="4588" y="11306"/>
                </a:lnTo>
                <a:cubicBezTo>
                  <a:pt x="4588" y="11349"/>
                  <a:pt x="4610" y="11371"/>
                  <a:pt x="4631" y="11393"/>
                </a:cubicBezTo>
                <a:cubicBezTo>
                  <a:pt x="4566" y="11782"/>
                  <a:pt x="4350" y="12128"/>
                  <a:pt x="4025" y="12388"/>
                </a:cubicBezTo>
                <a:lnTo>
                  <a:pt x="4047" y="12388"/>
                </a:lnTo>
                <a:cubicBezTo>
                  <a:pt x="4004" y="12431"/>
                  <a:pt x="3961" y="12453"/>
                  <a:pt x="3917" y="12475"/>
                </a:cubicBezTo>
                <a:lnTo>
                  <a:pt x="4588" y="11220"/>
                </a:lnTo>
                <a:close/>
                <a:moveTo>
                  <a:pt x="3246" y="11133"/>
                </a:moveTo>
                <a:cubicBezTo>
                  <a:pt x="3138" y="11652"/>
                  <a:pt x="3052" y="12150"/>
                  <a:pt x="2922" y="12669"/>
                </a:cubicBezTo>
                <a:cubicBezTo>
                  <a:pt x="2846" y="12650"/>
                  <a:pt x="2769" y="12631"/>
                  <a:pt x="2708" y="12597"/>
                </a:cubicBezTo>
                <a:lnTo>
                  <a:pt x="2708" y="12597"/>
                </a:lnTo>
                <a:cubicBezTo>
                  <a:pt x="2880" y="12102"/>
                  <a:pt x="3074" y="11607"/>
                  <a:pt x="3246" y="11133"/>
                </a:cubicBezTo>
                <a:close/>
                <a:moveTo>
                  <a:pt x="3852" y="11198"/>
                </a:moveTo>
                <a:cubicBezTo>
                  <a:pt x="3744" y="11696"/>
                  <a:pt x="3636" y="12172"/>
                  <a:pt x="3528" y="12648"/>
                </a:cubicBezTo>
                <a:cubicBezTo>
                  <a:pt x="3420" y="12691"/>
                  <a:pt x="3333" y="12691"/>
                  <a:pt x="3225" y="12713"/>
                </a:cubicBezTo>
                <a:cubicBezTo>
                  <a:pt x="3398" y="12193"/>
                  <a:pt x="3614" y="11696"/>
                  <a:pt x="3831" y="11198"/>
                </a:cubicBezTo>
                <a:close/>
                <a:moveTo>
                  <a:pt x="3792" y="1"/>
                </a:moveTo>
                <a:cubicBezTo>
                  <a:pt x="3728" y="1"/>
                  <a:pt x="3661" y="29"/>
                  <a:pt x="3593" y="97"/>
                </a:cubicBezTo>
                <a:cubicBezTo>
                  <a:pt x="3246" y="508"/>
                  <a:pt x="2814" y="855"/>
                  <a:pt x="2316" y="1093"/>
                </a:cubicBezTo>
                <a:cubicBezTo>
                  <a:pt x="2003" y="1213"/>
                  <a:pt x="1671" y="1273"/>
                  <a:pt x="1333" y="1273"/>
                </a:cubicBezTo>
                <a:cubicBezTo>
                  <a:pt x="1063" y="1273"/>
                  <a:pt x="789" y="1235"/>
                  <a:pt x="520" y="1158"/>
                </a:cubicBezTo>
                <a:cubicBezTo>
                  <a:pt x="502" y="1153"/>
                  <a:pt x="484" y="1150"/>
                  <a:pt x="467" y="1150"/>
                </a:cubicBezTo>
                <a:cubicBezTo>
                  <a:pt x="335" y="1150"/>
                  <a:pt x="222" y="1284"/>
                  <a:pt x="260" y="1417"/>
                </a:cubicBezTo>
                <a:cubicBezTo>
                  <a:pt x="87" y="1482"/>
                  <a:pt x="1" y="1655"/>
                  <a:pt x="66" y="1828"/>
                </a:cubicBezTo>
                <a:cubicBezTo>
                  <a:pt x="974" y="4641"/>
                  <a:pt x="2294" y="7325"/>
                  <a:pt x="3961" y="9791"/>
                </a:cubicBezTo>
                <a:cubicBezTo>
                  <a:pt x="3923" y="9790"/>
                  <a:pt x="3885" y="9789"/>
                  <a:pt x="3847" y="9789"/>
                </a:cubicBezTo>
                <a:cubicBezTo>
                  <a:pt x="3279" y="9789"/>
                  <a:pt x="2716" y="9942"/>
                  <a:pt x="2229" y="10246"/>
                </a:cubicBezTo>
                <a:cubicBezTo>
                  <a:pt x="1342" y="10700"/>
                  <a:pt x="1039" y="11847"/>
                  <a:pt x="1602" y="12669"/>
                </a:cubicBezTo>
                <a:cubicBezTo>
                  <a:pt x="1993" y="13265"/>
                  <a:pt x="2522" y="13512"/>
                  <a:pt x="3062" y="13512"/>
                </a:cubicBezTo>
                <a:cubicBezTo>
                  <a:pt x="4407" y="13512"/>
                  <a:pt x="5818" y="11981"/>
                  <a:pt x="5324" y="10484"/>
                </a:cubicBezTo>
                <a:cubicBezTo>
                  <a:pt x="5302" y="10441"/>
                  <a:pt x="5280" y="10397"/>
                  <a:pt x="5237" y="10354"/>
                </a:cubicBezTo>
                <a:cubicBezTo>
                  <a:pt x="5259" y="10268"/>
                  <a:pt x="5216" y="10159"/>
                  <a:pt x="5172" y="10094"/>
                </a:cubicBezTo>
                <a:cubicBezTo>
                  <a:pt x="3939" y="8298"/>
                  <a:pt x="2857" y="6437"/>
                  <a:pt x="1905" y="4512"/>
                </a:cubicBezTo>
                <a:cubicBezTo>
                  <a:pt x="1948" y="4447"/>
                  <a:pt x="1970" y="4403"/>
                  <a:pt x="2013" y="4339"/>
                </a:cubicBezTo>
                <a:cubicBezTo>
                  <a:pt x="2053" y="4340"/>
                  <a:pt x="2093" y="4341"/>
                  <a:pt x="2133" y="4341"/>
                </a:cubicBezTo>
                <a:cubicBezTo>
                  <a:pt x="3254" y="4341"/>
                  <a:pt x="4546" y="3764"/>
                  <a:pt x="5172" y="2845"/>
                </a:cubicBezTo>
                <a:cubicBezTo>
                  <a:pt x="5259" y="2802"/>
                  <a:pt x="5324" y="2716"/>
                  <a:pt x="5324" y="2629"/>
                </a:cubicBezTo>
                <a:cubicBezTo>
                  <a:pt x="5324" y="2607"/>
                  <a:pt x="5345" y="2586"/>
                  <a:pt x="5345" y="2586"/>
                </a:cubicBezTo>
                <a:cubicBezTo>
                  <a:pt x="5410" y="2413"/>
                  <a:pt x="5345" y="2218"/>
                  <a:pt x="5172" y="2175"/>
                </a:cubicBezTo>
                <a:cubicBezTo>
                  <a:pt x="5064" y="1915"/>
                  <a:pt x="4913" y="1699"/>
                  <a:pt x="4804" y="1461"/>
                </a:cubicBezTo>
                <a:cubicBezTo>
                  <a:pt x="4610" y="1093"/>
                  <a:pt x="4437" y="725"/>
                  <a:pt x="4242" y="357"/>
                </a:cubicBezTo>
                <a:cubicBezTo>
                  <a:pt x="4199" y="292"/>
                  <a:pt x="4134" y="227"/>
                  <a:pt x="4069" y="227"/>
                </a:cubicBezTo>
                <a:cubicBezTo>
                  <a:pt x="4012" y="100"/>
                  <a:pt x="3910" y="1"/>
                  <a:pt x="37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29"/>
          <p:cNvSpPr/>
          <p:nvPr/>
        </p:nvSpPr>
        <p:spPr>
          <a:xfrm>
            <a:off x="10517267" y="2652000"/>
            <a:ext cx="664212" cy="587469"/>
          </a:xfrm>
          <a:custGeom>
            <a:avLst/>
            <a:gdLst/>
            <a:ahLst/>
            <a:cxnLst/>
            <a:rect l="l" t="t" r="r" b="b"/>
            <a:pathLst>
              <a:path w="17215" h="15226" extrusionOk="0">
                <a:moveTo>
                  <a:pt x="8862" y="497"/>
                </a:moveTo>
                <a:cubicBezTo>
                  <a:pt x="9208" y="1644"/>
                  <a:pt x="11004" y="2683"/>
                  <a:pt x="11934" y="3224"/>
                </a:cubicBezTo>
                <a:cubicBezTo>
                  <a:pt x="13276" y="4003"/>
                  <a:pt x="14791" y="4501"/>
                  <a:pt x="16349" y="4695"/>
                </a:cubicBezTo>
                <a:cubicBezTo>
                  <a:pt x="15938" y="5453"/>
                  <a:pt x="15570" y="6232"/>
                  <a:pt x="15223" y="7032"/>
                </a:cubicBezTo>
                <a:cubicBezTo>
                  <a:pt x="15027" y="7046"/>
                  <a:pt x="14830" y="7053"/>
                  <a:pt x="14633" y="7053"/>
                </a:cubicBezTo>
                <a:cubicBezTo>
                  <a:pt x="13253" y="7053"/>
                  <a:pt x="11892" y="6719"/>
                  <a:pt x="10679" y="6037"/>
                </a:cubicBezTo>
                <a:cubicBezTo>
                  <a:pt x="10009" y="5647"/>
                  <a:pt x="9381" y="5171"/>
                  <a:pt x="8818" y="4609"/>
                </a:cubicBezTo>
                <a:cubicBezTo>
                  <a:pt x="8386" y="4176"/>
                  <a:pt x="8083" y="3635"/>
                  <a:pt x="7650" y="3202"/>
                </a:cubicBezTo>
                <a:cubicBezTo>
                  <a:pt x="7650" y="3202"/>
                  <a:pt x="7650" y="3181"/>
                  <a:pt x="7650" y="3159"/>
                </a:cubicBezTo>
                <a:cubicBezTo>
                  <a:pt x="8061" y="2272"/>
                  <a:pt x="8472" y="1385"/>
                  <a:pt x="8862" y="497"/>
                </a:cubicBezTo>
                <a:close/>
                <a:moveTo>
                  <a:pt x="2027" y="7378"/>
                </a:moveTo>
                <a:cubicBezTo>
                  <a:pt x="3030" y="7378"/>
                  <a:pt x="3649" y="8663"/>
                  <a:pt x="3906" y="9564"/>
                </a:cubicBezTo>
                <a:lnTo>
                  <a:pt x="3820" y="9780"/>
                </a:lnTo>
                <a:cubicBezTo>
                  <a:pt x="3746" y="9707"/>
                  <a:pt x="3643" y="9663"/>
                  <a:pt x="3537" y="9663"/>
                </a:cubicBezTo>
                <a:cubicBezTo>
                  <a:pt x="3486" y="9663"/>
                  <a:pt x="3436" y="9673"/>
                  <a:pt x="3387" y="9694"/>
                </a:cubicBezTo>
                <a:cubicBezTo>
                  <a:pt x="3199" y="9791"/>
                  <a:pt x="3017" y="9834"/>
                  <a:pt x="2844" y="9834"/>
                </a:cubicBezTo>
                <a:cubicBezTo>
                  <a:pt x="2325" y="9834"/>
                  <a:pt x="1894" y="9440"/>
                  <a:pt x="1634" y="8937"/>
                </a:cubicBezTo>
                <a:cubicBezTo>
                  <a:pt x="1353" y="8439"/>
                  <a:pt x="1093" y="7400"/>
                  <a:pt x="2002" y="7379"/>
                </a:cubicBezTo>
                <a:cubicBezTo>
                  <a:pt x="2011" y="7378"/>
                  <a:pt x="2019" y="7378"/>
                  <a:pt x="2027" y="7378"/>
                </a:cubicBezTo>
                <a:close/>
                <a:moveTo>
                  <a:pt x="9746" y="12491"/>
                </a:moveTo>
                <a:cubicBezTo>
                  <a:pt x="10098" y="12491"/>
                  <a:pt x="10485" y="12599"/>
                  <a:pt x="10744" y="12723"/>
                </a:cubicBezTo>
                <a:cubicBezTo>
                  <a:pt x="11026" y="12875"/>
                  <a:pt x="11285" y="13091"/>
                  <a:pt x="11480" y="13329"/>
                </a:cubicBezTo>
                <a:cubicBezTo>
                  <a:pt x="11588" y="13437"/>
                  <a:pt x="11675" y="13567"/>
                  <a:pt x="11761" y="13697"/>
                </a:cubicBezTo>
                <a:cubicBezTo>
                  <a:pt x="11761" y="13697"/>
                  <a:pt x="11826" y="13827"/>
                  <a:pt x="11869" y="13957"/>
                </a:cubicBezTo>
                <a:cubicBezTo>
                  <a:pt x="11848" y="14065"/>
                  <a:pt x="11805" y="14151"/>
                  <a:pt x="11761" y="14260"/>
                </a:cubicBezTo>
                <a:cubicBezTo>
                  <a:pt x="11740" y="14281"/>
                  <a:pt x="11740" y="14325"/>
                  <a:pt x="11740" y="14368"/>
                </a:cubicBezTo>
                <a:cubicBezTo>
                  <a:pt x="11426" y="14407"/>
                  <a:pt x="11039" y="14450"/>
                  <a:pt x="10653" y="14450"/>
                </a:cubicBezTo>
                <a:cubicBezTo>
                  <a:pt x="9762" y="14450"/>
                  <a:pt x="8875" y="14220"/>
                  <a:pt x="8905" y="13178"/>
                </a:cubicBezTo>
                <a:cubicBezTo>
                  <a:pt x="8917" y="12660"/>
                  <a:pt x="9304" y="12491"/>
                  <a:pt x="9746" y="12491"/>
                </a:cubicBezTo>
                <a:close/>
                <a:moveTo>
                  <a:pt x="8749" y="0"/>
                </a:moveTo>
                <a:cubicBezTo>
                  <a:pt x="8680" y="0"/>
                  <a:pt x="8610" y="34"/>
                  <a:pt x="8580" y="108"/>
                </a:cubicBezTo>
                <a:cubicBezTo>
                  <a:pt x="7563" y="1731"/>
                  <a:pt x="6676" y="3440"/>
                  <a:pt x="5876" y="5171"/>
                </a:cubicBezTo>
                <a:cubicBezTo>
                  <a:pt x="5335" y="6340"/>
                  <a:pt x="4729" y="7508"/>
                  <a:pt x="4231" y="8699"/>
                </a:cubicBezTo>
                <a:cubicBezTo>
                  <a:pt x="4036" y="8006"/>
                  <a:pt x="3603" y="7422"/>
                  <a:pt x="3019" y="6989"/>
                </a:cubicBezTo>
                <a:cubicBezTo>
                  <a:pt x="2696" y="6770"/>
                  <a:pt x="2297" y="6631"/>
                  <a:pt x="1915" y="6631"/>
                </a:cubicBezTo>
                <a:cubicBezTo>
                  <a:pt x="1505" y="6631"/>
                  <a:pt x="1113" y="6791"/>
                  <a:pt x="855" y="7184"/>
                </a:cubicBezTo>
                <a:cubicBezTo>
                  <a:pt x="0" y="8448"/>
                  <a:pt x="1418" y="10607"/>
                  <a:pt x="2839" y="10607"/>
                </a:cubicBezTo>
                <a:cubicBezTo>
                  <a:pt x="3145" y="10607"/>
                  <a:pt x="3450" y="10508"/>
                  <a:pt x="3733" y="10278"/>
                </a:cubicBezTo>
                <a:cubicBezTo>
                  <a:pt x="3798" y="10386"/>
                  <a:pt x="3912" y="10440"/>
                  <a:pt x="4025" y="10440"/>
                </a:cubicBezTo>
                <a:cubicBezTo>
                  <a:pt x="4139" y="10440"/>
                  <a:pt x="4253" y="10386"/>
                  <a:pt x="4318" y="10278"/>
                </a:cubicBezTo>
                <a:cubicBezTo>
                  <a:pt x="5183" y="8677"/>
                  <a:pt x="5832" y="6924"/>
                  <a:pt x="6611" y="5280"/>
                </a:cubicBezTo>
                <a:cubicBezTo>
                  <a:pt x="6871" y="4760"/>
                  <a:pt x="7109" y="4219"/>
                  <a:pt x="7369" y="3700"/>
                </a:cubicBezTo>
                <a:cubicBezTo>
                  <a:pt x="7823" y="4933"/>
                  <a:pt x="9186" y="5994"/>
                  <a:pt x="10203" y="6600"/>
                </a:cubicBezTo>
                <a:cubicBezTo>
                  <a:pt x="11482" y="7367"/>
                  <a:pt x="12939" y="7758"/>
                  <a:pt x="14429" y="7758"/>
                </a:cubicBezTo>
                <a:cubicBezTo>
                  <a:pt x="14578" y="7758"/>
                  <a:pt x="14727" y="7754"/>
                  <a:pt x="14877" y="7746"/>
                </a:cubicBezTo>
                <a:lnTo>
                  <a:pt x="14877" y="7746"/>
                </a:lnTo>
                <a:cubicBezTo>
                  <a:pt x="14661" y="8222"/>
                  <a:pt x="14444" y="8720"/>
                  <a:pt x="14206" y="9196"/>
                </a:cubicBezTo>
                <a:cubicBezTo>
                  <a:pt x="13579" y="10516"/>
                  <a:pt x="12822" y="11836"/>
                  <a:pt x="12216" y="13178"/>
                </a:cubicBezTo>
                <a:cubicBezTo>
                  <a:pt x="12194" y="13156"/>
                  <a:pt x="12172" y="13113"/>
                  <a:pt x="12151" y="13091"/>
                </a:cubicBezTo>
                <a:cubicBezTo>
                  <a:pt x="11679" y="12333"/>
                  <a:pt x="10709" y="11719"/>
                  <a:pt x="9772" y="11719"/>
                </a:cubicBezTo>
                <a:cubicBezTo>
                  <a:pt x="9505" y="11719"/>
                  <a:pt x="9241" y="11769"/>
                  <a:pt x="8992" y="11879"/>
                </a:cubicBezTo>
                <a:cubicBezTo>
                  <a:pt x="7953" y="12334"/>
                  <a:pt x="7975" y="13654"/>
                  <a:pt x="8602" y="14433"/>
                </a:cubicBezTo>
                <a:cubicBezTo>
                  <a:pt x="9087" y="15033"/>
                  <a:pt x="9813" y="15226"/>
                  <a:pt x="10558" y="15226"/>
                </a:cubicBezTo>
                <a:cubicBezTo>
                  <a:pt x="11076" y="15226"/>
                  <a:pt x="11603" y="15132"/>
                  <a:pt x="12064" y="15017"/>
                </a:cubicBezTo>
                <a:cubicBezTo>
                  <a:pt x="12237" y="14952"/>
                  <a:pt x="12346" y="14736"/>
                  <a:pt x="12259" y="14563"/>
                </a:cubicBezTo>
                <a:cubicBezTo>
                  <a:pt x="13341" y="13070"/>
                  <a:pt x="14098" y="11209"/>
                  <a:pt x="14877" y="9542"/>
                </a:cubicBezTo>
                <a:cubicBezTo>
                  <a:pt x="15635" y="7984"/>
                  <a:pt x="16305" y="6383"/>
                  <a:pt x="16846" y="4739"/>
                </a:cubicBezTo>
                <a:cubicBezTo>
                  <a:pt x="17193" y="4652"/>
                  <a:pt x="17214" y="4176"/>
                  <a:pt x="16911" y="4046"/>
                </a:cubicBezTo>
                <a:cubicBezTo>
                  <a:pt x="16868" y="4025"/>
                  <a:pt x="16846" y="4025"/>
                  <a:pt x="16803" y="4025"/>
                </a:cubicBezTo>
                <a:cubicBezTo>
                  <a:pt x="15202" y="3808"/>
                  <a:pt x="13665" y="3310"/>
                  <a:pt x="12259" y="2531"/>
                </a:cubicBezTo>
                <a:cubicBezTo>
                  <a:pt x="11545" y="2120"/>
                  <a:pt x="10874" y="1623"/>
                  <a:pt x="10268" y="1082"/>
                </a:cubicBezTo>
                <a:cubicBezTo>
                  <a:pt x="9814" y="671"/>
                  <a:pt x="9511" y="173"/>
                  <a:pt x="8927" y="21"/>
                </a:cubicBezTo>
                <a:lnTo>
                  <a:pt x="8840" y="21"/>
                </a:lnTo>
                <a:cubicBezTo>
                  <a:pt x="8813" y="8"/>
                  <a:pt x="8781" y="0"/>
                  <a:pt x="87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29"/>
          <p:cNvSpPr/>
          <p:nvPr/>
        </p:nvSpPr>
        <p:spPr>
          <a:xfrm>
            <a:off x="632201" y="4215750"/>
            <a:ext cx="293131" cy="680780"/>
          </a:xfrm>
          <a:custGeom>
            <a:avLst/>
            <a:gdLst/>
            <a:ahLst/>
            <a:cxnLst/>
            <a:rect l="l" t="t" r="r" b="b"/>
            <a:pathLst>
              <a:path w="5818" h="13512" extrusionOk="0">
                <a:moveTo>
                  <a:pt x="628" y="1677"/>
                </a:moveTo>
                <a:cubicBezTo>
                  <a:pt x="758" y="1720"/>
                  <a:pt x="888" y="1742"/>
                  <a:pt x="1039" y="1785"/>
                </a:cubicBezTo>
                <a:cubicBezTo>
                  <a:pt x="931" y="1872"/>
                  <a:pt x="845" y="1980"/>
                  <a:pt x="801" y="2110"/>
                </a:cubicBezTo>
                <a:cubicBezTo>
                  <a:pt x="736" y="1958"/>
                  <a:pt x="671" y="1807"/>
                  <a:pt x="628" y="1677"/>
                </a:cubicBezTo>
                <a:close/>
                <a:moveTo>
                  <a:pt x="1775" y="1828"/>
                </a:moveTo>
                <a:lnTo>
                  <a:pt x="1277" y="2369"/>
                </a:lnTo>
                <a:cubicBezTo>
                  <a:pt x="1342" y="2175"/>
                  <a:pt x="1429" y="2002"/>
                  <a:pt x="1450" y="1828"/>
                </a:cubicBezTo>
                <a:close/>
                <a:moveTo>
                  <a:pt x="4134" y="1417"/>
                </a:moveTo>
                <a:cubicBezTo>
                  <a:pt x="4155" y="1482"/>
                  <a:pt x="4199" y="1569"/>
                  <a:pt x="4242" y="1655"/>
                </a:cubicBezTo>
                <a:lnTo>
                  <a:pt x="4242" y="1677"/>
                </a:lnTo>
                <a:cubicBezTo>
                  <a:pt x="4069" y="1915"/>
                  <a:pt x="3896" y="2153"/>
                  <a:pt x="3744" y="2413"/>
                </a:cubicBezTo>
                <a:cubicBezTo>
                  <a:pt x="3874" y="2066"/>
                  <a:pt x="4004" y="1742"/>
                  <a:pt x="4134" y="1417"/>
                </a:cubicBezTo>
                <a:close/>
                <a:moveTo>
                  <a:pt x="1169" y="2045"/>
                </a:moveTo>
                <a:cubicBezTo>
                  <a:pt x="1104" y="2218"/>
                  <a:pt x="1061" y="2391"/>
                  <a:pt x="996" y="2564"/>
                </a:cubicBezTo>
                <a:lnTo>
                  <a:pt x="888" y="2326"/>
                </a:lnTo>
                <a:lnTo>
                  <a:pt x="1169" y="2045"/>
                </a:lnTo>
                <a:close/>
                <a:moveTo>
                  <a:pt x="4437" y="2196"/>
                </a:moveTo>
                <a:cubicBezTo>
                  <a:pt x="4480" y="2283"/>
                  <a:pt x="4501" y="2369"/>
                  <a:pt x="4545" y="2456"/>
                </a:cubicBezTo>
                <a:lnTo>
                  <a:pt x="4328" y="2672"/>
                </a:lnTo>
                <a:cubicBezTo>
                  <a:pt x="4372" y="2521"/>
                  <a:pt x="4393" y="2348"/>
                  <a:pt x="4437" y="2196"/>
                </a:cubicBezTo>
                <a:close/>
                <a:moveTo>
                  <a:pt x="2749" y="1634"/>
                </a:moveTo>
                <a:lnTo>
                  <a:pt x="2749" y="1634"/>
                </a:lnTo>
                <a:cubicBezTo>
                  <a:pt x="2338" y="2066"/>
                  <a:pt x="1970" y="2564"/>
                  <a:pt x="1667" y="3105"/>
                </a:cubicBezTo>
                <a:cubicBezTo>
                  <a:pt x="1797" y="2651"/>
                  <a:pt x="1948" y="2196"/>
                  <a:pt x="2143" y="1785"/>
                </a:cubicBezTo>
                <a:lnTo>
                  <a:pt x="2165" y="1785"/>
                </a:lnTo>
                <a:cubicBezTo>
                  <a:pt x="2359" y="1742"/>
                  <a:pt x="2554" y="1699"/>
                  <a:pt x="2749" y="1634"/>
                </a:cubicBezTo>
                <a:close/>
                <a:moveTo>
                  <a:pt x="4177" y="2196"/>
                </a:moveTo>
                <a:lnTo>
                  <a:pt x="4177" y="2196"/>
                </a:lnTo>
                <a:cubicBezTo>
                  <a:pt x="4134" y="2456"/>
                  <a:pt x="4069" y="2716"/>
                  <a:pt x="4004" y="2975"/>
                </a:cubicBezTo>
                <a:cubicBezTo>
                  <a:pt x="3831" y="3105"/>
                  <a:pt x="3658" y="3235"/>
                  <a:pt x="3463" y="3365"/>
                </a:cubicBezTo>
                <a:cubicBezTo>
                  <a:pt x="3701" y="2954"/>
                  <a:pt x="3939" y="2586"/>
                  <a:pt x="4177" y="2196"/>
                </a:cubicBezTo>
                <a:close/>
                <a:moveTo>
                  <a:pt x="1797" y="2110"/>
                </a:moveTo>
                <a:lnTo>
                  <a:pt x="1797" y="2110"/>
                </a:lnTo>
                <a:cubicBezTo>
                  <a:pt x="1624" y="2542"/>
                  <a:pt x="1494" y="2975"/>
                  <a:pt x="1386" y="3430"/>
                </a:cubicBezTo>
                <a:cubicBezTo>
                  <a:pt x="1299" y="3235"/>
                  <a:pt x="1212" y="3040"/>
                  <a:pt x="1126" y="2845"/>
                </a:cubicBezTo>
                <a:cubicBezTo>
                  <a:pt x="1342" y="2607"/>
                  <a:pt x="1580" y="2348"/>
                  <a:pt x="1797" y="2110"/>
                </a:cubicBezTo>
                <a:close/>
                <a:moveTo>
                  <a:pt x="3896" y="833"/>
                </a:moveTo>
                <a:cubicBezTo>
                  <a:pt x="3917" y="898"/>
                  <a:pt x="3939" y="941"/>
                  <a:pt x="3961" y="985"/>
                </a:cubicBezTo>
                <a:cubicBezTo>
                  <a:pt x="3398" y="1850"/>
                  <a:pt x="2814" y="2716"/>
                  <a:pt x="2251" y="3581"/>
                </a:cubicBezTo>
                <a:lnTo>
                  <a:pt x="2944" y="1742"/>
                </a:lnTo>
                <a:cubicBezTo>
                  <a:pt x="2965" y="1677"/>
                  <a:pt x="2922" y="1590"/>
                  <a:pt x="2835" y="1590"/>
                </a:cubicBezTo>
                <a:cubicBezTo>
                  <a:pt x="3246" y="1439"/>
                  <a:pt x="3614" y="1179"/>
                  <a:pt x="3896" y="833"/>
                </a:cubicBezTo>
                <a:close/>
                <a:moveTo>
                  <a:pt x="3722" y="1785"/>
                </a:moveTo>
                <a:cubicBezTo>
                  <a:pt x="3484" y="2369"/>
                  <a:pt x="3246" y="2975"/>
                  <a:pt x="3030" y="3560"/>
                </a:cubicBezTo>
                <a:cubicBezTo>
                  <a:pt x="2835" y="3624"/>
                  <a:pt x="2619" y="3689"/>
                  <a:pt x="2424" y="3733"/>
                </a:cubicBezTo>
                <a:cubicBezTo>
                  <a:pt x="2857" y="3083"/>
                  <a:pt x="3290" y="2434"/>
                  <a:pt x="3722" y="1785"/>
                </a:cubicBezTo>
                <a:close/>
                <a:moveTo>
                  <a:pt x="2511" y="2240"/>
                </a:moveTo>
                <a:lnTo>
                  <a:pt x="1905" y="3841"/>
                </a:lnTo>
                <a:lnTo>
                  <a:pt x="1580" y="3884"/>
                </a:lnTo>
                <a:cubicBezTo>
                  <a:pt x="1580" y="3862"/>
                  <a:pt x="1559" y="3819"/>
                  <a:pt x="1559" y="3798"/>
                </a:cubicBezTo>
                <a:cubicBezTo>
                  <a:pt x="1797" y="3235"/>
                  <a:pt x="2121" y="2716"/>
                  <a:pt x="2511" y="2240"/>
                </a:cubicBezTo>
                <a:close/>
                <a:moveTo>
                  <a:pt x="3982" y="10311"/>
                </a:moveTo>
                <a:lnTo>
                  <a:pt x="4004" y="10332"/>
                </a:lnTo>
                <a:cubicBezTo>
                  <a:pt x="3744" y="10809"/>
                  <a:pt x="3506" y="11328"/>
                  <a:pt x="3311" y="11826"/>
                </a:cubicBezTo>
                <a:cubicBezTo>
                  <a:pt x="3398" y="11349"/>
                  <a:pt x="3484" y="10873"/>
                  <a:pt x="3571" y="10397"/>
                </a:cubicBezTo>
                <a:cubicBezTo>
                  <a:pt x="3701" y="10354"/>
                  <a:pt x="3852" y="10332"/>
                  <a:pt x="3982" y="10311"/>
                </a:cubicBezTo>
                <a:close/>
                <a:moveTo>
                  <a:pt x="4372" y="10332"/>
                </a:moveTo>
                <a:cubicBezTo>
                  <a:pt x="4415" y="10419"/>
                  <a:pt x="4480" y="10506"/>
                  <a:pt x="4545" y="10592"/>
                </a:cubicBezTo>
                <a:lnTo>
                  <a:pt x="4566" y="10614"/>
                </a:lnTo>
                <a:cubicBezTo>
                  <a:pt x="4566" y="10635"/>
                  <a:pt x="4588" y="10657"/>
                  <a:pt x="4610" y="10657"/>
                </a:cubicBezTo>
                <a:lnTo>
                  <a:pt x="3917" y="11999"/>
                </a:lnTo>
                <a:cubicBezTo>
                  <a:pt x="4047" y="11458"/>
                  <a:pt x="4155" y="10895"/>
                  <a:pt x="4285" y="10332"/>
                </a:cubicBezTo>
                <a:close/>
                <a:moveTo>
                  <a:pt x="2554" y="10917"/>
                </a:moveTo>
                <a:cubicBezTo>
                  <a:pt x="2403" y="11328"/>
                  <a:pt x="2294" y="11761"/>
                  <a:pt x="2251" y="12193"/>
                </a:cubicBezTo>
                <a:cubicBezTo>
                  <a:pt x="1948" y="11717"/>
                  <a:pt x="2143" y="11263"/>
                  <a:pt x="2532" y="10917"/>
                </a:cubicBezTo>
                <a:close/>
                <a:moveTo>
                  <a:pt x="2467" y="11609"/>
                </a:moveTo>
                <a:lnTo>
                  <a:pt x="2467" y="11609"/>
                </a:lnTo>
                <a:cubicBezTo>
                  <a:pt x="2424" y="11869"/>
                  <a:pt x="2403" y="12128"/>
                  <a:pt x="2403" y="12367"/>
                </a:cubicBezTo>
                <a:cubicBezTo>
                  <a:pt x="2338" y="12323"/>
                  <a:pt x="2316" y="12302"/>
                  <a:pt x="2294" y="12280"/>
                </a:cubicBezTo>
                <a:lnTo>
                  <a:pt x="2316" y="12280"/>
                </a:lnTo>
                <a:cubicBezTo>
                  <a:pt x="2338" y="12042"/>
                  <a:pt x="2403" y="11826"/>
                  <a:pt x="2467" y="11609"/>
                </a:cubicBezTo>
                <a:close/>
                <a:moveTo>
                  <a:pt x="3246" y="10506"/>
                </a:moveTo>
                <a:cubicBezTo>
                  <a:pt x="3008" y="11133"/>
                  <a:pt x="2792" y="11739"/>
                  <a:pt x="2576" y="12367"/>
                </a:cubicBezTo>
                <a:cubicBezTo>
                  <a:pt x="2576" y="11847"/>
                  <a:pt x="2662" y="11306"/>
                  <a:pt x="2792" y="10809"/>
                </a:cubicBezTo>
                <a:cubicBezTo>
                  <a:pt x="2792" y="10787"/>
                  <a:pt x="2792" y="10765"/>
                  <a:pt x="2792" y="10765"/>
                </a:cubicBezTo>
                <a:cubicBezTo>
                  <a:pt x="2922" y="10657"/>
                  <a:pt x="3073" y="10570"/>
                  <a:pt x="3225" y="10506"/>
                </a:cubicBezTo>
                <a:close/>
                <a:moveTo>
                  <a:pt x="4588" y="11220"/>
                </a:moveTo>
                <a:lnTo>
                  <a:pt x="4588" y="11306"/>
                </a:lnTo>
                <a:cubicBezTo>
                  <a:pt x="4588" y="11349"/>
                  <a:pt x="4610" y="11371"/>
                  <a:pt x="4631" y="11393"/>
                </a:cubicBezTo>
                <a:cubicBezTo>
                  <a:pt x="4566" y="11782"/>
                  <a:pt x="4350" y="12128"/>
                  <a:pt x="4025" y="12388"/>
                </a:cubicBezTo>
                <a:lnTo>
                  <a:pt x="4047" y="12388"/>
                </a:lnTo>
                <a:cubicBezTo>
                  <a:pt x="4004" y="12431"/>
                  <a:pt x="3961" y="12453"/>
                  <a:pt x="3917" y="12475"/>
                </a:cubicBezTo>
                <a:lnTo>
                  <a:pt x="4588" y="11220"/>
                </a:lnTo>
                <a:close/>
                <a:moveTo>
                  <a:pt x="3246" y="11133"/>
                </a:moveTo>
                <a:cubicBezTo>
                  <a:pt x="3138" y="11652"/>
                  <a:pt x="3052" y="12150"/>
                  <a:pt x="2922" y="12669"/>
                </a:cubicBezTo>
                <a:cubicBezTo>
                  <a:pt x="2846" y="12650"/>
                  <a:pt x="2769" y="12631"/>
                  <a:pt x="2708" y="12597"/>
                </a:cubicBezTo>
                <a:lnTo>
                  <a:pt x="2708" y="12597"/>
                </a:lnTo>
                <a:cubicBezTo>
                  <a:pt x="2880" y="12102"/>
                  <a:pt x="3074" y="11607"/>
                  <a:pt x="3246" y="11133"/>
                </a:cubicBezTo>
                <a:close/>
                <a:moveTo>
                  <a:pt x="3852" y="11198"/>
                </a:moveTo>
                <a:cubicBezTo>
                  <a:pt x="3744" y="11696"/>
                  <a:pt x="3636" y="12172"/>
                  <a:pt x="3528" y="12648"/>
                </a:cubicBezTo>
                <a:cubicBezTo>
                  <a:pt x="3420" y="12691"/>
                  <a:pt x="3333" y="12691"/>
                  <a:pt x="3225" y="12713"/>
                </a:cubicBezTo>
                <a:cubicBezTo>
                  <a:pt x="3398" y="12193"/>
                  <a:pt x="3614" y="11696"/>
                  <a:pt x="3831" y="11198"/>
                </a:cubicBezTo>
                <a:close/>
                <a:moveTo>
                  <a:pt x="3792" y="1"/>
                </a:moveTo>
                <a:cubicBezTo>
                  <a:pt x="3728" y="1"/>
                  <a:pt x="3661" y="29"/>
                  <a:pt x="3593" y="97"/>
                </a:cubicBezTo>
                <a:cubicBezTo>
                  <a:pt x="3246" y="508"/>
                  <a:pt x="2814" y="855"/>
                  <a:pt x="2316" y="1093"/>
                </a:cubicBezTo>
                <a:cubicBezTo>
                  <a:pt x="2003" y="1213"/>
                  <a:pt x="1671" y="1273"/>
                  <a:pt x="1333" y="1273"/>
                </a:cubicBezTo>
                <a:cubicBezTo>
                  <a:pt x="1063" y="1273"/>
                  <a:pt x="789" y="1235"/>
                  <a:pt x="520" y="1158"/>
                </a:cubicBezTo>
                <a:cubicBezTo>
                  <a:pt x="502" y="1153"/>
                  <a:pt x="484" y="1150"/>
                  <a:pt x="467" y="1150"/>
                </a:cubicBezTo>
                <a:cubicBezTo>
                  <a:pt x="335" y="1150"/>
                  <a:pt x="222" y="1284"/>
                  <a:pt x="260" y="1417"/>
                </a:cubicBezTo>
                <a:cubicBezTo>
                  <a:pt x="87" y="1482"/>
                  <a:pt x="1" y="1655"/>
                  <a:pt x="66" y="1828"/>
                </a:cubicBezTo>
                <a:cubicBezTo>
                  <a:pt x="974" y="4641"/>
                  <a:pt x="2294" y="7325"/>
                  <a:pt x="3961" y="9791"/>
                </a:cubicBezTo>
                <a:cubicBezTo>
                  <a:pt x="3923" y="9790"/>
                  <a:pt x="3885" y="9789"/>
                  <a:pt x="3847" y="9789"/>
                </a:cubicBezTo>
                <a:cubicBezTo>
                  <a:pt x="3279" y="9789"/>
                  <a:pt x="2716" y="9942"/>
                  <a:pt x="2229" y="10246"/>
                </a:cubicBezTo>
                <a:cubicBezTo>
                  <a:pt x="1342" y="10700"/>
                  <a:pt x="1039" y="11847"/>
                  <a:pt x="1602" y="12669"/>
                </a:cubicBezTo>
                <a:cubicBezTo>
                  <a:pt x="1993" y="13265"/>
                  <a:pt x="2522" y="13512"/>
                  <a:pt x="3062" y="13512"/>
                </a:cubicBezTo>
                <a:cubicBezTo>
                  <a:pt x="4407" y="13512"/>
                  <a:pt x="5818" y="11981"/>
                  <a:pt x="5324" y="10484"/>
                </a:cubicBezTo>
                <a:cubicBezTo>
                  <a:pt x="5302" y="10441"/>
                  <a:pt x="5280" y="10397"/>
                  <a:pt x="5237" y="10354"/>
                </a:cubicBezTo>
                <a:cubicBezTo>
                  <a:pt x="5259" y="10268"/>
                  <a:pt x="5216" y="10159"/>
                  <a:pt x="5172" y="10094"/>
                </a:cubicBezTo>
                <a:cubicBezTo>
                  <a:pt x="3939" y="8298"/>
                  <a:pt x="2857" y="6437"/>
                  <a:pt x="1905" y="4512"/>
                </a:cubicBezTo>
                <a:cubicBezTo>
                  <a:pt x="1948" y="4447"/>
                  <a:pt x="1970" y="4403"/>
                  <a:pt x="2013" y="4339"/>
                </a:cubicBezTo>
                <a:cubicBezTo>
                  <a:pt x="2053" y="4340"/>
                  <a:pt x="2093" y="4341"/>
                  <a:pt x="2133" y="4341"/>
                </a:cubicBezTo>
                <a:cubicBezTo>
                  <a:pt x="3254" y="4341"/>
                  <a:pt x="4546" y="3764"/>
                  <a:pt x="5172" y="2845"/>
                </a:cubicBezTo>
                <a:cubicBezTo>
                  <a:pt x="5259" y="2802"/>
                  <a:pt x="5324" y="2716"/>
                  <a:pt x="5324" y="2629"/>
                </a:cubicBezTo>
                <a:cubicBezTo>
                  <a:pt x="5324" y="2607"/>
                  <a:pt x="5345" y="2586"/>
                  <a:pt x="5345" y="2586"/>
                </a:cubicBezTo>
                <a:cubicBezTo>
                  <a:pt x="5410" y="2413"/>
                  <a:pt x="5345" y="2218"/>
                  <a:pt x="5172" y="2175"/>
                </a:cubicBezTo>
                <a:cubicBezTo>
                  <a:pt x="5064" y="1915"/>
                  <a:pt x="4913" y="1699"/>
                  <a:pt x="4804" y="1461"/>
                </a:cubicBezTo>
                <a:cubicBezTo>
                  <a:pt x="4610" y="1093"/>
                  <a:pt x="4437" y="725"/>
                  <a:pt x="4242" y="357"/>
                </a:cubicBezTo>
                <a:cubicBezTo>
                  <a:pt x="4199" y="292"/>
                  <a:pt x="4134" y="227"/>
                  <a:pt x="4069" y="227"/>
                </a:cubicBezTo>
                <a:cubicBezTo>
                  <a:pt x="4012" y="100"/>
                  <a:pt x="3910" y="1"/>
                  <a:pt x="37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29"/>
          <p:cNvSpPr/>
          <p:nvPr/>
        </p:nvSpPr>
        <p:spPr>
          <a:xfrm>
            <a:off x="812535" y="2014555"/>
            <a:ext cx="588748" cy="543101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74834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0"/>
          <p:cNvSpPr/>
          <p:nvPr/>
        </p:nvSpPr>
        <p:spPr>
          <a:xfrm rot="5400000">
            <a:off x="8698133" y="3299852"/>
            <a:ext cx="3230136" cy="4225105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0"/>
          <p:cNvSpPr/>
          <p:nvPr/>
        </p:nvSpPr>
        <p:spPr>
          <a:xfrm>
            <a:off x="-46733" y="5932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0"/>
          <p:cNvSpPr/>
          <p:nvPr/>
        </p:nvSpPr>
        <p:spPr>
          <a:xfrm rot="10800000" flipH="1">
            <a:off x="-461767" y="-203100"/>
            <a:ext cx="5369845" cy="3197335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0"/>
          <p:cNvSpPr txBox="1">
            <a:spLocks noGrp="1"/>
          </p:cNvSpPr>
          <p:nvPr>
            <p:ph type="title"/>
          </p:nvPr>
        </p:nvSpPr>
        <p:spPr>
          <a:xfrm>
            <a:off x="3142400" y="709324"/>
            <a:ext cx="5907200" cy="763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605" name="Google Shape;605;p30"/>
          <p:cNvSpPr txBox="1">
            <a:spLocks noGrp="1"/>
          </p:cNvSpPr>
          <p:nvPr>
            <p:ph type="subTitle" idx="1"/>
          </p:nvPr>
        </p:nvSpPr>
        <p:spPr>
          <a:xfrm>
            <a:off x="3142433" y="4205617"/>
            <a:ext cx="5907200" cy="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6" name="Google Shape;606;p30"/>
          <p:cNvSpPr txBox="1">
            <a:spLocks noGrp="1"/>
          </p:cNvSpPr>
          <p:nvPr>
            <p:ph type="subTitle" idx="2"/>
          </p:nvPr>
        </p:nvSpPr>
        <p:spPr>
          <a:xfrm>
            <a:off x="3142367" y="4825704"/>
            <a:ext cx="5907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7" name="Google Shape;607;p30"/>
          <p:cNvSpPr/>
          <p:nvPr/>
        </p:nvSpPr>
        <p:spPr>
          <a:xfrm>
            <a:off x="-46733" y="6054998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08" name="Google Shape;608;p30"/>
          <p:cNvGrpSpPr/>
          <p:nvPr/>
        </p:nvGrpSpPr>
        <p:grpSpPr>
          <a:xfrm>
            <a:off x="169029" y="269802"/>
            <a:ext cx="11853619" cy="3480089"/>
            <a:chOff x="126822" y="35516"/>
            <a:chExt cx="8890214" cy="2610067"/>
          </a:xfrm>
        </p:grpSpPr>
        <p:sp>
          <p:nvSpPr>
            <p:cNvPr id="609" name="Google Shape;609;p30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0"/>
            <p:cNvSpPr/>
            <p:nvPr/>
          </p:nvSpPr>
          <p:spPr>
            <a:xfrm>
              <a:off x="8448423" y="1239533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0"/>
            <p:cNvSpPr/>
            <p:nvPr/>
          </p:nvSpPr>
          <p:spPr>
            <a:xfrm>
              <a:off x="7965678" y="3551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0"/>
            <p:cNvSpPr/>
            <p:nvPr/>
          </p:nvSpPr>
          <p:spPr>
            <a:xfrm>
              <a:off x="7965678" y="13502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0"/>
            <p:cNvSpPr/>
            <p:nvPr/>
          </p:nvSpPr>
          <p:spPr>
            <a:xfrm>
              <a:off x="1408640" y="13928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0"/>
            <p:cNvSpPr/>
            <p:nvPr/>
          </p:nvSpPr>
          <p:spPr>
            <a:xfrm>
              <a:off x="1535065" y="1248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0"/>
            <p:cNvSpPr/>
            <p:nvPr/>
          </p:nvSpPr>
          <p:spPr>
            <a:xfrm>
              <a:off x="609073" y="17744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0"/>
            <p:cNvSpPr/>
            <p:nvPr/>
          </p:nvSpPr>
          <p:spPr>
            <a:xfrm>
              <a:off x="239101" y="2483267"/>
              <a:ext cx="153836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0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0"/>
            <p:cNvSpPr/>
            <p:nvPr/>
          </p:nvSpPr>
          <p:spPr>
            <a:xfrm flipH="1">
              <a:off x="8672398" y="236227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0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0"/>
            <p:cNvSpPr/>
            <p:nvPr/>
          </p:nvSpPr>
          <p:spPr>
            <a:xfrm>
              <a:off x="289778" y="15474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0"/>
            <p:cNvSpPr/>
            <p:nvPr/>
          </p:nvSpPr>
          <p:spPr>
            <a:xfrm flipH="1">
              <a:off x="990236" y="192283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0"/>
            <p:cNvSpPr/>
            <p:nvPr/>
          </p:nvSpPr>
          <p:spPr>
            <a:xfrm flipH="1">
              <a:off x="876536" y="10690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0"/>
            <p:cNvSpPr/>
            <p:nvPr/>
          </p:nvSpPr>
          <p:spPr>
            <a:xfrm>
              <a:off x="8166526" y="58761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4" name="Google Shape;624;p30"/>
          <p:cNvSpPr/>
          <p:nvPr/>
        </p:nvSpPr>
        <p:spPr>
          <a:xfrm>
            <a:off x="1582921" y="3393020"/>
            <a:ext cx="525671" cy="497313"/>
          </a:xfrm>
          <a:custGeom>
            <a:avLst/>
            <a:gdLst/>
            <a:ahLst/>
            <a:cxnLst/>
            <a:rect l="l" t="t" r="r" b="b"/>
            <a:pathLst>
              <a:path w="1965" h="1859" extrusionOk="0">
                <a:moveTo>
                  <a:pt x="1078" y="81"/>
                </a:moveTo>
                <a:cubicBezTo>
                  <a:pt x="1337" y="81"/>
                  <a:pt x="1524" y="360"/>
                  <a:pt x="1402" y="608"/>
                </a:cubicBezTo>
                <a:lnTo>
                  <a:pt x="1366" y="687"/>
                </a:lnTo>
                <a:lnTo>
                  <a:pt x="1451" y="656"/>
                </a:lnTo>
                <a:cubicBezTo>
                  <a:pt x="1510" y="638"/>
                  <a:pt x="1555" y="625"/>
                  <a:pt x="1598" y="625"/>
                </a:cubicBezTo>
                <a:cubicBezTo>
                  <a:pt x="1639" y="625"/>
                  <a:pt x="1679" y="636"/>
                  <a:pt x="1729" y="663"/>
                </a:cubicBezTo>
                <a:cubicBezTo>
                  <a:pt x="1825" y="723"/>
                  <a:pt x="1880" y="832"/>
                  <a:pt x="1861" y="940"/>
                </a:cubicBezTo>
                <a:cubicBezTo>
                  <a:pt x="1843" y="995"/>
                  <a:pt x="1807" y="1043"/>
                  <a:pt x="1753" y="1067"/>
                </a:cubicBezTo>
                <a:cubicBezTo>
                  <a:pt x="1727" y="1082"/>
                  <a:pt x="1699" y="1090"/>
                  <a:pt x="1672" y="1090"/>
                </a:cubicBezTo>
                <a:cubicBezTo>
                  <a:pt x="1654" y="1090"/>
                  <a:pt x="1636" y="1087"/>
                  <a:pt x="1620" y="1079"/>
                </a:cubicBezTo>
                <a:lnTo>
                  <a:pt x="1590" y="1152"/>
                </a:lnTo>
                <a:cubicBezTo>
                  <a:pt x="1704" y="1200"/>
                  <a:pt x="1735" y="1327"/>
                  <a:pt x="1680" y="1527"/>
                </a:cubicBezTo>
                <a:cubicBezTo>
                  <a:pt x="1638" y="1684"/>
                  <a:pt x="1493" y="1786"/>
                  <a:pt x="1330" y="1786"/>
                </a:cubicBezTo>
                <a:cubicBezTo>
                  <a:pt x="1136" y="1774"/>
                  <a:pt x="1028" y="1702"/>
                  <a:pt x="1010" y="1575"/>
                </a:cubicBezTo>
                <a:lnTo>
                  <a:pt x="997" y="1490"/>
                </a:lnTo>
                <a:lnTo>
                  <a:pt x="943" y="1557"/>
                </a:lnTo>
                <a:cubicBezTo>
                  <a:pt x="874" y="1637"/>
                  <a:pt x="776" y="1681"/>
                  <a:pt x="677" y="1681"/>
                </a:cubicBezTo>
                <a:cubicBezTo>
                  <a:pt x="619" y="1681"/>
                  <a:pt x="561" y="1666"/>
                  <a:pt x="508" y="1635"/>
                </a:cubicBezTo>
                <a:cubicBezTo>
                  <a:pt x="363" y="1545"/>
                  <a:pt x="387" y="1369"/>
                  <a:pt x="454" y="1237"/>
                </a:cubicBezTo>
                <a:lnTo>
                  <a:pt x="496" y="1158"/>
                </a:lnTo>
                <a:lnTo>
                  <a:pt x="411" y="1182"/>
                </a:lnTo>
                <a:cubicBezTo>
                  <a:pt x="391" y="1188"/>
                  <a:pt x="371" y="1190"/>
                  <a:pt x="352" y="1190"/>
                </a:cubicBezTo>
                <a:cubicBezTo>
                  <a:pt x="306" y="1190"/>
                  <a:pt x="260" y="1175"/>
                  <a:pt x="218" y="1146"/>
                </a:cubicBezTo>
                <a:cubicBezTo>
                  <a:pt x="152" y="1110"/>
                  <a:pt x="109" y="1043"/>
                  <a:pt x="91" y="965"/>
                </a:cubicBezTo>
                <a:cubicBezTo>
                  <a:pt x="73" y="814"/>
                  <a:pt x="164" y="669"/>
                  <a:pt x="303" y="614"/>
                </a:cubicBezTo>
                <a:cubicBezTo>
                  <a:pt x="322" y="607"/>
                  <a:pt x="343" y="604"/>
                  <a:pt x="367" y="604"/>
                </a:cubicBezTo>
                <a:cubicBezTo>
                  <a:pt x="492" y="604"/>
                  <a:pt x="668" y="691"/>
                  <a:pt x="780" y="777"/>
                </a:cubicBezTo>
                <a:cubicBezTo>
                  <a:pt x="792" y="789"/>
                  <a:pt x="804" y="801"/>
                  <a:pt x="816" y="808"/>
                </a:cubicBezTo>
                <a:lnTo>
                  <a:pt x="864" y="747"/>
                </a:lnTo>
                <a:lnTo>
                  <a:pt x="828" y="717"/>
                </a:lnTo>
                <a:cubicBezTo>
                  <a:pt x="605" y="518"/>
                  <a:pt x="707" y="149"/>
                  <a:pt x="1003" y="89"/>
                </a:cubicBezTo>
                <a:cubicBezTo>
                  <a:pt x="1029" y="83"/>
                  <a:pt x="1054" y="81"/>
                  <a:pt x="1078" y="81"/>
                </a:cubicBezTo>
                <a:close/>
                <a:moveTo>
                  <a:pt x="1075" y="1"/>
                </a:moveTo>
                <a:cubicBezTo>
                  <a:pt x="783" y="1"/>
                  <a:pt x="536" y="308"/>
                  <a:pt x="677" y="620"/>
                </a:cubicBezTo>
                <a:cubicBezTo>
                  <a:pt x="583" y="566"/>
                  <a:pt x="472" y="526"/>
                  <a:pt x="374" y="526"/>
                </a:cubicBezTo>
                <a:cubicBezTo>
                  <a:pt x="340" y="526"/>
                  <a:pt x="308" y="531"/>
                  <a:pt x="278" y="542"/>
                </a:cubicBezTo>
                <a:cubicBezTo>
                  <a:pt x="103" y="614"/>
                  <a:pt x="0" y="789"/>
                  <a:pt x="25" y="977"/>
                </a:cubicBezTo>
                <a:cubicBezTo>
                  <a:pt x="43" y="1073"/>
                  <a:pt x="97" y="1158"/>
                  <a:pt x="182" y="1212"/>
                </a:cubicBezTo>
                <a:cubicBezTo>
                  <a:pt x="236" y="1243"/>
                  <a:pt x="297" y="1261"/>
                  <a:pt x="363" y="1267"/>
                </a:cubicBezTo>
                <a:cubicBezTo>
                  <a:pt x="290" y="1442"/>
                  <a:pt x="333" y="1611"/>
                  <a:pt x="466" y="1696"/>
                </a:cubicBezTo>
                <a:cubicBezTo>
                  <a:pt x="534" y="1735"/>
                  <a:pt x="609" y="1755"/>
                  <a:pt x="684" y="1755"/>
                </a:cubicBezTo>
                <a:cubicBezTo>
                  <a:pt x="781" y="1755"/>
                  <a:pt x="877" y="1722"/>
                  <a:pt x="955" y="1653"/>
                </a:cubicBezTo>
                <a:cubicBezTo>
                  <a:pt x="991" y="1750"/>
                  <a:pt x="1088" y="1847"/>
                  <a:pt x="1330" y="1859"/>
                </a:cubicBezTo>
                <a:lnTo>
                  <a:pt x="1348" y="1859"/>
                </a:lnTo>
                <a:cubicBezTo>
                  <a:pt x="1541" y="1859"/>
                  <a:pt x="1704" y="1732"/>
                  <a:pt x="1759" y="1545"/>
                </a:cubicBezTo>
                <a:cubicBezTo>
                  <a:pt x="1801" y="1375"/>
                  <a:pt x="1789" y="1249"/>
                  <a:pt x="1729" y="1164"/>
                </a:cubicBezTo>
                <a:cubicBezTo>
                  <a:pt x="1747" y="1158"/>
                  <a:pt x="1771" y="1146"/>
                  <a:pt x="1795" y="1140"/>
                </a:cubicBezTo>
                <a:cubicBezTo>
                  <a:pt x="1861" y="1104"/>
                  <a:pt x="1916" y="1037"/>
                  <a:pt x="1934" y="959"/>
                </a:cubicBezTo>
                <a:cubicBezTo>
                  <a:pt x="1964" y="820"/>
                  <a:pt x="1898" y="669"/>
                  <a:pt x="1765" y="602"/>
                </a:cubicBezTo>
                <a:cubicBezTo>
                  <a:pt x="1714" y="567"/>
                  <a:pt x="1656" y="550"/>
                  <a:pt x="1599" y="550"/>
                </a:cubicBezTo>
                <a:cubicBezTo>
                  <a:pt x="1567" y="550"/>
                  <a:pt x="1535" y="555"/>
                  <a:pt x="1505" y="566"/>
                </a:cubicBezTo>
                <a:cubicBezTo>
                  <a:pt x="1547" y="366"/>
                  <a:pt x="1463" y="167"/>
                  <a:pt x="1287" y="58"/>
                </a:cubicBezTo>
                <a:cubicBezTo>
                  <a:pt x="1217" y="18"/>
                  <a:pt x="1145" y="1"/>
                  <a:pt x="10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729769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3">
  <p:cSld name="Title and text 13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1"/>
          <p:cNvSpPr txBox="1">
            <a:spLocks noGrp="1"/>
          </p:cNvSpPr>
          <p:nvPr>
            <p:ph type="title"/>
          </p:nvPr>
        </p:nvSpPr>
        <p:spPr>
          <a:xfrm>
            <a:off x="3498333" y="707136"/>
            <a:ext cx="51952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subTitle" idx="1"/>
          </p:nvPr>
        </p:nvSpPr>
        <p:spPr>
          <a:xfrm>
            <a:off x="2391600" y="2885633"/>
            <a:ext cx="7408800" cy="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2"/>
          </p:nvPr>
        </p:nvSpPr>
        <p:spPr>
          <a:xfrm>
            <a:off x="961400" y="56763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subTitle" idx="3"/>
          </p:nvPr>
        </p:nvSpPr>
        <p:spPr>
          <a:xfrm>
            <a:off x="4508700" y="56763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4"/>
          </p:nvPr>
        </p:nvSpPr>
        <p:spPr>
          <a:xfrm>
            <a:off x="8055800" y="56763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subTitle" idx="5"/>
          </p:nvPr>
        </p:nvSpPr>
        <p:spPr>
          <a:xfrm>
            <a:off x="2391683" y="2155355"/>
            <a:ext cx="7408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32" name="Google Shape;632;p31"/>
          <p:cNvSpPr txBox="1">
            <a:spLocks noGrp="1"/>
          </p:cNvSpPr>
          <p:nvPr>
            <p:ph type="subTitle" idx="6"/>
          </p:nvPr>
        </p:nvSpPr>
        <p:spPr>
          <a:xfrm>
            <a:off x="2391633" y="3678165"/>
            <a:ext cx="7408800" cy="5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33" name="Google Shape;633;p31"/>
          <p:cNvSpPr/>
          <p:nvPr/>
        </p:nvSpPr>
        <p:spPr>
          <a:xfrm rot="10800000">
            <a:off x="-15923" y="-560697"/>
            <a:ext cx="12223856" cy="2302601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4" name="Google Shape;634;p31"/>
          <p:cNvGrpSpPr/>
          <p:nvPr/>
        </p:nvGrpSpPr>
        <p:grpSpPr>
          <a:xfrm rot="10800000" flipH="1">
            <a:off x="318729" y="310385"/>
            <a:ext cx="11733995" cy="2794129"/>
            <a:chOff x="239097" y="854636"/>
            <a:chExt cx="8800496" cy="2095597"/>
          </a:xfrm>
        </p:grpSpPr>
        <p:sp>
          <p:nvSpPr>
            <p:cNvPr id="635" name="Google Shape;635;p31"/>
            <p:cNvSpPr/>
            <p:nvPr/>
          </p:nvSpPr>
          <p:spPr>
            <a:xfrm>
              <a:off x="239097" y="85463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31"/>
            <p:cNvSpPr/>
            <p:nvPr/>
          </p:nvSpPr>
          <p:spPr>
            <a:xfrm>
              <a:off x="8934653" y="9204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7965678" y="18836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1408640" y="15658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1461090" y="27137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239101" y="2787917"/>
              <a:ext cx="153836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31"/>
            <p:cNvSpPr/>
            <p:nvPr/>
          </p:nvSpPr>
          <p:spPr>
            <a:xfrm flipH="1">
              <a:off x="8580761" y="150008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31"/>
            <p:cNvSpPr/>
            <p:nvPr/>
          </p:nvSpPr>
          <p:spPr>
            <a:xfrm flipH="1">
              <a:off x="8987132" y="21749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498503" y="18309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1"/>
            <p:cNvSpPr/>
            <p:nvPr/>
          </p:nvSpPr>
          <p:spPr>
            <a:xfrm flipH="1">
              <a:off x="990236" y="222763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8490501" y="260406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31"/>
            <p:cNvSpPr/>
            <p:nvPr/>
          </p:nvSpPr>
          <p:spPr>
            <a:xfrm>
              <a:off x="721098" y="123954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10656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2"/>
          <p:cNvSpPr/>
          <p:nvPr/>
        </p:nvSpPr>
        <p:spPr>
          <a:xfrm rot="10800000" flipH="1">
            <a:off x="-335848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2"/>
          <p:cNvSpPr/>
          <p:nvPr/>
        </p:nvSpPr>
        <p:spPr>
          <a:xfrm>
            <a:off x="9297709" y="-79646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32"/>
          <p:cNvSpPr txBox="1">
            <a:spLocks noGrp="1"/>
          </p:cNvSpPr>
          <p:nvPr>
            <p:ph type="subTitle" idx="1"/>
          </p:nvPr>
        </p:nvSpPr>
        <p:spPr>
          <a:xfrm>
            <a:off x="4986133" y="3554467"/>
            <a:ext cx="4909200" cy="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51" name="Google Shape;651;p32"/>
          <p:cNvSpPr txBox="1">
            <a:spLocks noGrp="1"/>
          </p:cNvSpPr>
          <p:nvPr>
            <p:ph type="subTitle" idx="2"/>
          </p:nvPr>
        </p:nvSpPr>
        <p:spPr>
          <a:xfrm>
            <a:off x="4986133" y="4665681"/>
            <a:ext cx="4909200" cy="6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52" name="Google Shape;652;p32"/>
          <p:cNvSpPr txBox="1">
            <a:spLocks noGrp="1"/>
          </p:cNvSpPr>
          <p:nvPr>
            <p:ph type="title"/>
          </p:nvPr>
        </p:nvSpPr>
        <p:spPr>
          <a:xfrm>
            <a:off x="3147233" y="707136"/>
            <a:ext cx="5897600" cy="768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653" name="Google Shape;653;p32"/>
          <p:cNvSpPr txBox="1">
            <a:spLocks noGrp="1"/>
          </p:cNvSpPr>
          <p:nvPr>
            <p:ph type="subTitle" idx="3"/>
          </p:nvPr>
        </p:nvSpPr>
        <p:spPr>
          <a:xfrm>
            <a:off x="4986133" y="2683075"/>
            <a:ext cx="4909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654" name="Google Shape;654;p32"/>
          <p:cNvGrpSpPr/>
          <p:nvPr/>
        </p:nvGrpSpPr>
        <p:grpSpPr>
          <a:xfrm rot="10800000" flipH="1">
            <a:off x="169097" y="3329246"/>
            <a:ext cx="11853619" cy="3413639"/>
            <a:chOff x="126822" y="-51155"/>
            <a:chExt cx="8890214" cy="2560229"/>
          </a:xfrm>
        </p:grpSpPr>
        <p:sp>
          <p:nvSpPr>
            <p:cNvPr id="655" name="Google Shape;655;p32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32"/>
            <p:cNvSpPr/>
            <p:nvPr/>
          </p:nvSpPr>
          <p:spPr>
            <a:xfrm>
              <a:off x="8472673" y="1032758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2"/>
            <p:cNvSpPr/>
            <p:nvPr/>
          </p:nvSpPr>
          <p:spPr>
            <a:xfrm>
              <a:off x="8179034" y="1665110"/>
              <a:ext cx="99475" cy="104955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2"/>
            <p:cNvSpPr/>
            <p:nvPr/>
          </p:nvSpPr>
          <p:spPr>
            <a:xfrm>
              <a:off x="8202528" y="881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2"/>
            <p:cNvSpPr/>
            <p:nvPr/>
          </p:nvSpPr>
          <p:spPr>
            <a:xfrm>
              <a:off x="8558428" y="245641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2"/>
            <p:cNvSpPr/>
            <p:nvPr/>
          </p:nvSpPr>
          <p:spPr>
            <a:xfrm>
              <a:off x="948340" y="14978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2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2"/>
            <p:cNvSpPr/>
            <p:nvPr/>
          </p:nvSpPr>
          <p:spPr>
            <a:xfrm>
              <a:off x="609073" y="-5115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2"/>
            <p:cNvSpPr/>
            <p:nvPr/>
          </p:nvSpPr>
          <p:spPr>
            <a:xfrm>
              <a:off x="2964978" y="195678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32"/>
            <p:cNvSpPr/>
            <p:nvPr/>
          </p:nvSpPr>
          <p:spPr>
            <a:xfrm>
              <a:off x="1863301" y="14084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32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32"/>
            <p:cNvSpPr/>
            <p:nvPr/>
          </p:nvSpPr>
          <p:spPr>
            <a:xfrm flipH="1">
              <a:off x="7981573" y="54251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32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2"/>
            <p:cNvSpPr/>
            <p:nvPr/>
          </p:nvSpPr>
          <p:spPr>
            <a:xfrm flipH="1">
              <a:off x="6511669" y="2505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2"/>
            <p:cNvSpPr/>
            <p:nvPr/>
          </p:nvSpPr>
          <p:spPr>
            <a:xfrm>
              <a:off x="348103" y="12247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2"/>
            <p:cNvSpPr/>
            <p:nvPr/>
          </p:nvSpPr>
          <p:spPr>
            <a:xfrm flipH="1">
              <a:off x="126836" y="171601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32"/>
            <p:cNvSpPr/>
            <p:nvPr/>
          </p:nvSpPr>
          <p:spPr>
            <a:xfrm flipH="1">
              <a:off x="550986" y="7499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32"/>
            <p:cNvSpPr/>
            <p:nvPr/>
          </p:nvSpPr>
          <p:spPr>
            <a:xfrm flipH="1">
              <a:off x="574482" y="2207228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7117213" y="8819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4" name="Google Shape;674;p32"/>
          <p:cNvSpPr/>
          <p:nvPr/>
        </p:nvSpPr>
        <p:spPr>
          <a:xfrm rot="-2211924" flipH="1">
            <a:off x="500137" y="1931101"/>
            <a:ext cx="1750359" cy="926959"/>
          </a:xfrm>
          <a:custGeom>
            <a:avLst/>
            <a:gdLst/>
            <a:ahLst/>
            <a:cxnLst/>
            <a:rect l="l" t="t" r="r" b="b"/>
            <a:pathLst>
              <a:path w="8975" h="4753" extrusionOk="0">
                <a:moveTo>
                  <a:pt x="4334" y="1496"/>
                </a:moveTo>
                <a:cubicBezTo>
                  <a:pt x="4612" y="2100"/>
                  <a:pt x="4660" y="2807"/>
                  <a:pt x="4394" y="3418"/>
                </a:cubicBezTo>
                <a:cubicBezTo>
                  <a:pt x="4261" y="3732"/>
                  <a:pt x="4008" y="3992"/>
                  <a:pt x="3742" y="4094"/>
                </a:cubicBezTo>
                <a:cubicBezTo>
                  <a:pt x="3672" y="4124"/>
                  <a:pt x="3599" y="4138"/>
                  <a:pt x="3529" y="4138"/>
                </a:cubicBezTo>
                <a:cubicBezTo>
                  <a:pt x="3294" y="4138"/>
                  <a:pt x="3074" y="3985"/>
                  <a:pt x="3005" y="3744"/>
                </a:cubicBezTo>
                <a:cubicBezTo>
                  <a:pt x="2908" y="3460"/>
                  <a:pt x="2968" y="3049"/>
                  <a:pt x="3143" y="2717"/>
                </a:cubicBezTo>
                <a:cubicBezTo>
                  <a:pt x="3421" y="2203"/>
                  <a:pt x="3832" y="1780"/>
                  <a:pt x="4334" y="1496"/>
                </a:cubicBezTo>
                <a:close/>
                <a:moveTo>
                  <a:pt x="7772" y="2239"/>
                </a:moveTo>
                <a:cubicBezTo>
                  <a:pt x="8014" y="2602"/>
                  <a:pt x="8146" y="3031"/>
                  <a:pt x="8140" y="3466"/>
                </a:cubicBezTo>
                <a:cubicBezTo>
                  <a:pt x="8134" y="3828"/>
                  <a:pt x="7965" y="4209"/>
                  <a:pt x="7724" y="4421"/>
                </a:cubicBezTo>
                <a:cubicBezTo>
                  <a:pt x="7600" y="4542"/>
                  <a:pt x="7442" y="4600"/>
                  <a:pt x="7285" y="4600"/>
                </a:cubicBezTo>
                <a:cubicBezTo>
                  <a:pt x="7065" y="4600"/>
                  <a:pt x="6849" y="4487"/>
                  <a:pt x="6733" y="4276"/>
                </a:cubicBezTo>
                <a:cubicBezTo>
                  <a:pt x="6575" y="4022"/>
                  <a:pt x="6533" y="3714"/>
                  <a:pt x="6618" y="3430"/>
                </a:cubicBezTo>
                <a:cubicBezTo>
                  <a:pt x="6787" y="2928"/>
                  <a:pt x="7246" y="2578"/>
                  <a:pt x="7675" y="2300"/>
                </a:cubicBezTo>
                <a:lnTo>
                  <a:pt x="7772" y="2239"/>
                </a:lnTo>
                <a:close/>
                <a:moveTo>
                  <a:pt x="2295" y="0"/>
                </a:moveTo>
                <a:cubicBezTo>
                  <a:pt x="1390" y="0"/>
                  <a:pt x="476" y="481"/>
                  <a:pt x="38" y="1279"/>
                </a:cubicBezTo>
                <a:cubicBezTo>
                  <a:pt x="0" y="1341"/>
                  <a:pt x="52" y="1395"/>
                  <a:pt x="105" y="1395"/>
                </a:cubicBezTo>
                <a:cubicBezTo>
                  <a:pt x="129" y="1395"/>
                  <a:pt x="154" y="1384"/>
                  <a:pt x="171" y="1357"/>
                </a:cubicBezTo>
                <a:cubicBezTo>
                  <a:pt x="583" y="601"/>
                  <a:pt x="1446" y="152"/>
                  <a:pt x="2298" y="152"/>
                </a:cubicBezTo>
                <a:cubicBezTo>
                  <a:pt x="2631" y="152"/>
                  <a:pt x="2962" y="220"/>
                  <a:pt x="3264" y="366"/>
                </a:cubicBezTo>
                <a:cubicBezTo>
                  <a:pt x="3693" y="584"/>
                  <a:pt x="4044" y="928"/>
                  <a:pt x="4267" y="1357"/>
                </a:cubicBezTo>
                <a:cubicBezTo>
                  <a:pt x="3736" y="1659"/>
                  <a:pt x="3301" y="2106"/>
                  <a:pt x="3011" y="2644"/>
                </a:cubicBezTo>
                <a:cubicBezTo>
                  <a:pt x="2811" y="3019"/>
                  <a:pt x="2751" y="3466"/>
                  <a:pt x="2860" y="3786"/>
                </a:cubicBezTo>
                <a:cubicBezTo>
                  <a:pt x="2948" y="4094"/>
                  <a:pt x="3231" y="4286"/>
                  <a:pt x="3530" y="4286"/>
                </a:cubicBezTo>
                <a:cubicBezTo>
                  <a:pt x="3619" y="4286"/>
                  <a:pt x="3709" y="4269"/>
                  <a:pt x="3796" y="4233"/>
                </a:cubicBezTo>
                <a:cubicBezTo>
                  <a:pt x="4098" y="4118"/>
                  <a:pt x="4382" y="3822"/>
                  <a:pt x="4533" y="3478"/>
                </a:cubicBezTo>
                <a:cubicBezTo>
                  <a:pt x="4817" y="2825"/>
                  <a:pt x="4769" y="2064"/>
                  <a:pt x="4467" y="1424"/>
                </a:cubicBezTo>
                <a:cubicBezTo>
                  <a:pt x="4855" y="1222"/>
                  <a:pt x="5283" y="1117"/>
                  <a:pt x="5715" y="1117"/>
                </a:cubicBezTo>
                <a:cubicBezTo>
                  <a:pt x="5814" y="1117"/>
                  <a:pt x="5914" y="1122"/>
                  <a:pt x="6014" y="1134"/>
                </a:cubicBezTo>
                <a:cubicBezTo>
                  <a:pt x="6684" y="1224"/>
                  <a:pt x="7282" y="1575"/>
                  <a:pt x="7687" y="2119"/>
                </a:cubicBezTo>
                <a:cubicBezTo>
                  <a:pt x="7657" y="2137"/>
                  <a:pt x="7627" y="2155"/>
                  <a:pt x="7597" y="2173"/>
                </a:cubicBezTo>
                <a:cubicBezTo>
                  <a:pt x="7143" y="2469"/>
                  <a:pt x="6660" y="2838"/>
                  <a:pt x="6479" y="3381"/>
                </a:cubicBezTo>
                <a:cubicBezTo>
                  <a:pt x="6382" y="3714"/>
                  <a:pt x="6424" y="4070"/>
                  <a:pt x="6606" y="4360"/>
                </a:cubicBezTo>
                <a:cubicBezTo>
                  <a:pt x="6733" y="4572"/>
                  <a:pt x="6944" y="4711"/>
                  <a:pt x="7192" y="4747"/>
                </a:cubicBezTo>
                <a:cubicBezTo>
                  <a:pt x="7222" y="4753"/>
                  <a:pt x="7252" y="4753"/>
                  <a:pt x="7282" y="4753"/>
                </a:cubicBezTo>
                <a:cubicBezTo>
                  <a:pt x="7482" y="4747"/>
                  <a:pt x="7675" y="4668"/>
                  <a:pt x="7826" y="4529"/>
                </a:cubicBezTo>
                <a:cubicBezTo>
                  <a:pt x="8116" y="4251"/>
                  <a:pt x="8285" y="3865"/>
                  <a:pt x="8298" y="3460"/>
                </a:cubicBezTo>
                <a:cubicBezTo>
                  <a:pt x="8298" y="2995"/>
                  <a:pt x="8159" y="2541"/>
                  <a:pt x="7899" y="2155"/>
                </a:cubicBezTo>
                <a:cubicBezTo>
                  <a:pt x="8291" y="1907"/>
                  <a:pt x="8684" y="1647"/>
                  <a:pt x="8950" y="1254"/>
                </a:cubicBezTo>
                <a:cubicBezTo>
                  <a:pt x="8974" y="1224"/>
                  <a:pt x="8962" y="1176"/>
                  <a:pt x="8932" y="1152"/>
                </a:cubicBezTo>
                <a:cubicBezTo>
                  <a:pt x="8919" y="1143"/>
                  <a:pt x="8904" y="1139"/>
                  <a:pt x="8889" y="1139"/>
                </a:cubicBezTo>
                <a:cubicBezTo>
                  <a:pt x="8863" y="1139"/>
                  <a:pt x="8839" y="1151"/>
                  <a:pt x="8823" y="1170"/>
                </a:cubicBezTo>
                <a:cubicBezTo>
                  <a:pt x="8575" y="1538"/>
                  <a:pt x="8189" y="1792"/>
                  <a:pt x="7814" y="2034"/>
                </a:cubicBezTo>
                <a:cubicBezTo>
                  <a:pt x="7385" y="1454"/>
                  <a:pt x="6745" y="1073"/>
                  <a:pt x="6032" y="977"/>
                </a:cubicBezTo>
                <a:cubicBezTo>
                  <a:pt x="5928" y="965"/>
                  <a:pt x="5823" y="960"/>
                  <a:pt x="5719" y="960"/>
                </a:cubicBezTo>
                <a:cubicBezTo>
                  <a:pt x="5262" y="960"/>
                  <a:pt x="4809" y="1068"/>
                  <a:pt x="4400" y="1285"/>
                </a:cubicBezTo>
                <a:cubicBezTo>
                  <a:pt x="4159" y="832"/>
                  <a:pt x="3784" y="463"/>
                  <a:pt x="3331" y="233"/>
                </a:cubicBezTo>
                <a:cubicBezTo>
                  <a:pt x="3007" y="75"/>
                  <a:pt x="2652" y="0"/>
                  <a:pt x="22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211361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5">
  <p:cSld name="Title and text 15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33"/>
          <p:cNvSpPr/>
          <p:nvPr/>
        </p:nvSpPr>
        <p:spPr>
          <a:xfrm flipH="1">
            <a:off x="-15923" y="4989736"/>
            <a:ext cx="12223856" cy="245016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3"/>
          <p:cNvSpPr txBox="1">
            <a:spLocks noGrp="1"/>
          </p:cNvSpPr>
          <p:nvPr>
            <p:ph type="subTitle" idx="1"/>
          </p:nvPr>
        </p:nvSpPr>
        <p:spPr>
          <a:xfrm>
            <a:off x="3231433" y="2882733"/>
            <a:ext cx="5729200" cy="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78" name="Google Shape;678;p33"/>
          <p:cNvSpPr txBox="1">
            <a:spLocks noGrp="1"/>
          </p:cNvSpPr>
          <p:nvPr>
            <p:ph type="subTitle" idx="2"/>
          </p:nvPr>
        </p:nvSpPr>
        <p:spPr>
          <a:xfrm>
            <a:off x="3231467" y="3507933"/>
            <a:ext cx="5729200" cy="8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79" name="Google Shape;679;p33"/>
          <p:cNvSpPr txBox="1">
            <a:spLocks noGrp="1"/>
          </p:cNvSpPr>
          <p:nvPr>
            <p:ph type="subTitle" idx="3"/>
          </p:nvPr>
        </p:nvSpPr>
        <p:spPr>
          <a:xfrm>
            <a:off x="961467" y="56794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80" name="Google Shape;680;p33"/>
          <p:cNvSpPr txBox="1">
            <a:spLocks noGrp="1"/>
          </p:cNvSpPr>
          <p:nvPr>
            <p:ph type="subTitle" idx="4"/>
          </p:nvPr>
        </p:nvSpPr>
        <p:spPr>
          <a:xfrm>
            <a:off x="8055800" y="56794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81" name="Google Shape;681;p33"/>
          <p:cNvSpPr txBox="1">
            <a:spLocks noGrp="1"/>
          </p:cNvSpPr>
          <p:nvPr>
            <p:ph type="title"/>
          </p:nvPr>
        </p:nvSpPr>
        <p:spPr>
          <a:xfrm>
            <a:off x="3325333" y="707133"/>
            <a:ext cx="5541600" cy="768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682" name="Google Shape;682;p33"/>
          <p:cNvSpPr txBox="1">
            <a:spLocks noGrp="1"/>
          </p:cNvSpPr>
          <p:nvPr>
            <p:ph type="subTitle" idx="5"/>
          </p:nvPr>
        </p:nvSpPr>
        <p:spPr>
          <a:xfrm>
            <a:off x="3231400" y="2190767"/>
            <a:ext cx="5729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358953" y="7964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3"/>
          <p:cNvSpPr/>
          <p:nvPr/>
        </p:nvSpPr>
        <p:spPr>
          <a:xfrm>
            <a:off x="988604" y="14139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3"/>
          <p:cNvSpPr/>
          <p:nvPr/>
        </p:nvSpPr>
        <p:spPr>
          <a:xfrm>
            <a:off x="2175555" y="7964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3"/>
          <p:cNvSpPr/>
          <p:nvPr/>
        </p:nvSpPr>
        <p:spPr>
          <a:xfrm>
            <a:off x="874266" y="210095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3"/>
          <p:cNvSpPr/>
          <p:nvPr/>
        </p:nvSpPr>
        <p:spPr>
          <a:xfrm>
            <a:off x="358968" y="2800365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3"/>
          <p:cNvSpPr/>
          <p:nvPr/>
        </p:nvSpPr>
        <p:spPr>
          <a:xfrm>
            <a:off x="10119633" y="77662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3"/>
          <p:cNvSpPr/>
          <p:nvPr/>
        </p:nvSpPr>
        <p:spPr>
          <a:xfrm>
            <a:off x="10909470" y="333991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3"/>
          <p:cNvSpPr/>
          <p:nvPr/>
        </p:nvSpPr>
        <p:spPr>
          <a:xfrm>
            <a:off x="10090198" y="2044278"/>
            <a:ext cx="350743" cy="37006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3"/>
          <p:cNvSpPr/>
          <p:nvPr/>
        </p:nvSpPr>
        <p:spPr>
          <a:xfrm>
            <a:off x="11861388" y="23441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3"/>
          <p:cNvSpPr/>
          <p:nvPr/>
        </p:nvSpPr>
        <p:spPr>
          <a:xfrm>
            <a:off x="2194153" y="1541756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3"/>
          <p:cNvSpPr/>
          <p:nvPr/>
        </p:nvSpPr>
        <p:spPr>
          <a:xfrm>
            <a:off x="11195620" y="16148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3"/>
          <p:cNvSpPr/>
          <p:nvPr/>
        </p:nvSpPr>
        <p:spPr>
          <a:xfrm>
            <a:off x="9284687" y="3340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3"/>
          <p:cNvSpPr/>
          <p:nvPr/>
        </p:nvSpPr>
        <p:spPr>
          <a:xfrm>
            <a:off x="3363870" y="260891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3"/>
          <p:cNvSpPr/>
          <p:nvPr/>
        </p:nvSpPr>
        <p:spPr>
          <a:xfrm>
            <a:off x="11861388" y="2101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3"/>
          <p:cNvSpPr/>
          <p:nvPr/>
        </p:nvSpPr>
        <p:spPr>
          <a:xfrm>
            <a:off x="9910997" y="3055197"/>
            <a:ext cx="525403" cy="497313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3"/>
          <p:cNvSpPr/>
          <p:nvPr/>
        </p:nvSpPr>
        <p:spPr>
          <a:xfrm>
            <a:off x="2002335" y="3965420"/>
            <a:ext cx="588748" cy="543101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9" name="Google Shape;699;p33"/>
          <p:cNvGrpSpPr/>
          <p:nvPr/>
        </p:nvGrpSpPr>
        <p:grpSpPr>
          <a:xfrm>
            <a:off x="10909451" y="3915281"/>
            <a:ext cx="423684" cy="396083"/>
            <a:chOff x="2043976" y="3775410"/>
            <a:chExt cx="317763" cy="297062"/>
          </a:xfrm>
        </p:grpSpPr>
        <p:sp>
          <p:nvSpPr>
            <p:cNvPr id="700" name="Google Shape;700;p33"/>
            <p:cNvSpPr/>
            <p:nvPr/>
          </p:nvSpPr>
          <p:spPr>
            <a:xfrm>
              <a:off x="2118531" y="3898297"/>
              <a:ext cx="24166" cy="26480"/>
            </a:xfrm>
            <a:custGeom>
              <a:avLst/>
              <a:gdLst/>
              <a:ahLst/>
              <a:cxnLst/>
              <a:rect l="l" t="t" r="r" b="b"/>
              <a:pathLst>
                <a:path w="188" h="206" extrusionOk="0">
                  <a:moveTo>
                    <a:pt x="97" y="1"/>
                  </a:moveTo>
                  <a:lnTo>
                    <a:pt x="67" y="7"/>
                  </a:lnTo>
                  <a:cubicBezTo>
                    <a:pt x="55" y="7"/>
                    <a:pt x="37" y="19"/>
                    <a:pt x="31" y="31"/>
                  </a:cubicBezTo>
                  <a:lnTo>
                    <a:pt x="13" y="49"/>
                  </a:lnTo>
                  <a:cubicBezTo>
                    <a:pt x="7" y="61"/>
                    <a:pt x="1" y="79"/>
                    <a:pt x="1" y="97"/>
                  </a:cubicBezTo>
                  <a:lnTo>
                    <a:pt x="1" y="109"/>
                  </a:lnTo>
                  <a:cubicBezTo>
                    <a:pt x="1" y="140"/>
                    <a:pt x="13" y="158"/>
                    <a:pt x="31" y="182"/>
                  </a:cubicBezTo>
                  <a:cubicBezTo>
                    <a:pt x="37" y="188"/>
                    <a:pt x="49" y="194"/>
                    <a:pt x="61" y="200"/>
                  </a:cubicBezTo>
                  <a:cubicBezTo>
                    <a:pt x="67" y="206"/>
                    <a:pt x="79" y="206"/>
                    <a:pt x="97" y="206"/>
                  </a:cubicBezTo>
                  <a:lnTo>
                    <a:pt x="121" y="206"/>
                  </a:lnTo>
                  <a:cubicBezTo>
                    <a:pt x="133" y="200"/>
                    <a:pt x="152" y="194"/>
                    <a:pt x="164" y="182"/>
                  </a:cubicBezTo>
                  <a:lnTo>
                    <a:pt x="176" y="164"/>
                  </a:lnTo>
                  <a:cubicBezTo>
                    <a:pt x="182" y="146"/>
                    <a:pt x="188" y="133"/>
                    <a:pt x="188" y="115"/>
                  </a:cubicBezTo>
                  <a:lnTo>
                    <a:pt x="188" y="97"/>
                  </a:lnTo>
                  <a:cubicBezTo>
                    <a:pt x="188" y="85"/>
                    <a:pt x="188" y="67"/>
                    <a:pt x="182" y="61"/>
                  </a:cubicBezTo>
                  <a:cubicBezTo>
                    <a:pt x="176" y="49"/>
                    <a:pt x="170" y="37"/>
                    <a:pt x="164" y="31"/>
                  </a:cubicBezTo>
                  <a:cubicBezTo>
                    <a:pt x="146" y="13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33"/>
            <p:cNvSpPr/>
            <p:nvPr/>
          </p:nvSpPr>
          <p:spPr>
            <a:xfrm>
              <a:off x="2230364" y="3867961"/>
              <a:ext cx="27380" cy="24295"/>
            </a:xfrm>
            <a:custGeom>
              <a:avLst/>
              <a:gdLst/>
              <a:ahLst/>
              <a:cxnLst/>
              <a:rect l="l" t="t" r="r" b="b"/>
              <a:pathLst>
                <a:path w="213" h="189" extrusionOk="0">
                  <a:moveTo>
                    <a:pt x="97" y="1"/>
                  </a:moveTo>
                  <a:cubicBezTo>
                    <a:pt x="85" y="1"/>
                    <a:pt x="73" y="1"/>
                    <a:pt x="61" y="7"/>
                  </a:cubicBezTo>
                  <a:cubicBezTo>
                    <a:pt x="37" y="19"/>
                    <a:pt x="19" y="37"/>
                    <a:pt x="13" y="61"/>
                  </a:cubicBezTo>
                  <a:cubicBezTo>
                    <a:pt x="7" y="67"/>
                    <a:pt x="1" y="85"/>
                    <a:pt x="7" y="98"/>
                  </a:cubicBezTo>
                  <a:lnTo>
                    <a:pt x="7" y="122"/>
                  </a:lnTo>
                  <a:cubicBezTo>
                    <a:pt x="7" y="134"/>
                    <a:pt x="19" y="152"/>
                    <a:pt x="31" y="164"/>
                  </a:cubicBezTo>
                  <a:lnTo>
                    <a:pt x="49" y="176"/>
                  </a:lnTo>
                  <a:cubicBezTo>
                    <a:pt x="61" y="188"/>
                    <a:pt x="79" y="188"/>
                    <a:pt x="97" y="188"/>
                  </a:cubicBezTo>
                  <a:lnTo>
                    <a:pt x="115" y="188"/>
                  </a:lnTo>
                  <a:cubicBezTo>
                    <a:pt x="128" y="188"/>
                    <a:pt x="140" y="188"/>
                    <a:pt x="152" y="182"/>
                  </a:cubicBezTo>
                  <a:cubicBezTo>
                    <a:pt x="176" y="170"/>
                    <a:pt x="194" y="152"/>
                    <a:pt x="200" y="134"/>
                  </a:cubicBezTo>
                  <a:cubicBezTo>
                    <a:pt x="206" y="122"/>
                    <a:pt x="212" y="110"/>
                    <a:pt x="212" y="98"/>
                  </a:cubicBezTo>
                  <a:lnTo>
                    <a:pt x="212" y="67"/>
                  </a:lnTo>
                  <a:cubicBezTo>
                    <a:pt x="206" y="55"/>
                    <a:pt x="200" y="37"/>
                    <a:pt x="188" y="31"/>
                  </a:cubicBezTo>
                  <a:lnTo>
                    <a:pt x="170" y="13"/>
                  </a:lnTo>
                  <a:cubicBezTo>
                    <a:pt x="152" y="7"/>
                    <a:pt x="134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33"/>
            <p:cNvSpPr/>
            <p:nvPr/>
          </p:nvSpPr>
          <p:spPr>
            <a:xfrm>
              <a:off x="2142700" y="3928250"/>
              <a:ext cx="111824" cy="53350"/>
            </a:xfrm>
            <a:custGeom>
              <a:avLst/>
              <a:gdLst/>
              <a:ahLst/>
              <a:cxnLst/>
              <a:rect l="l" t="t" r="r" b="b"/>
              <a:pathLst>
                <a:path w="907" h="415" extrusionOk="0">
                  <a:moveTo>
                    <a:pt x="804" y="0"/>
                  </a:moveTo>
                  <a:cubicBezTo>
                    <a:pt x="780" y="0"/>
                    <a:pt x="756" y="9"/>
                    <a:pt x="738" y="27"/>
                  </a:cubicBezTo>
                  <a:cubicBezTo>
                    <a:pt x="665" y="118"/>
                    <a:pt x="569" y="184"/>
                    <a:pt x="460" y="209"/>
                  </a:cubicBezTo>
                  <a:cubicBezTo>
                    <a:pt x="442" y="215"/>
                    <a:pt x="430" y="215"/>
                    <a:pt x="411" y="221"/>
                  </a:cubicBezTo>
                  <a:lnTo>
                    <a:pt x="381" y="221"/>
                  </a:lnTo>
                  <a:cubicBezTo>
                    <a:pt x="366" y="224"/>
                    <a:pt x="353" y="225"/>
                    <a:pt x="339" y="225"/>
                  </a:cubicBezTo>
                  <a:cubicBezTo>
                    <a:pt x="325" y="225"/>
                    <a:pt x="312" y="224"/>
                    <a:pt x="297" y="221"/>
                  </a:cubicBezTo>
                  <a:cubicBezTo>
                    <a:pt x="236" y="221"/>
                    <a:pt x="182" y="209"/>
                    <a:pt x="128" y="184"/>
                  </a:cubicBezTo>
                  <a:cubicBezTo>
                    <a:pt x="120" y="183"/>
                    <a:pt x="113" y="182"/>
                    <a:pt x="106" y="182"/>
                  </a:cubicBezTo>
                  <a:cubicBezTo>
                    <a:pt x="64" y="182"/>
                    <a:pt x="23" y="210"/>
                    <a:pt x="13" y="251"/>
                  </a:cubicBezTo>
                  <a:cubicBezTo>
                    <a:pt x="1" y="299"/>
                    <a:pt x="25" y="354"/>
                    <a:pt x="73" y="366"/>
                  </a:cubicBezTo>
                  <a:lnTo>
                    <a:pt x="79" y="372"/>
                  </a:lnTo>
                  <a:cubicBezTo>
                    <a:pt x="158" y="401"/>
                    <a:pt x="240" y="415"/>
                    <a:pt x="322" y="415"/>
                  </a:cubicBezTo>
                  <a:cubicBezTo>
                    <a:pt x="528" y="415"/>
                    <a:pt x="732" y="325"/>
                    <a:pt x="871" y="160"/>
                  </a:cubicBezTo>
                  <a:cubicBezTo>
                    <a:pt x="907" y="124"/>
                    <a:pt x="907" y="64"/>
                    <a:pt x="871" y="27"/>
                  </a:cubicBezTo>
                  <a:cubicBezTo>
                    <a:pt x="853" y="9"/>
                    <a:pt x="828" y="0"/>
                    <a:pt x="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33"/>
            <p:cNvSpPr/>
            <p:nvPr/>
          </p:nvSpPr>
          <p:spPr>
            <a:xfrm>
              <a:off x="2043976" y="3775410"/>
              <a:ext cx="317763" cy="297062"/>
            </a:xfrm>
            <a:custGeom>
              <a:avLst/>
              <a:gdLst/>
              <a:ahLst/>
              <a:cxnLst/>
              <a:rect l="l" t="t" r="r" b="b"/>
              <a:pathLst>
                <a:path w="2472" h="2311" extrusionOk="0">
                  <a:moveTo>
                    <a:pt x="886" y="1"/>
                  </a:moveTo>
                  <a:cubicBezTo>
                    <a:pt x="871" y="1"/>
                    <a:pt x="856" y="5"/>
                    <a:pt x="840" y="14"/>
                  </a:cubicBezTo>
                  <a:lnTo>
                    <a:pt x="840" y="20"/>
                  </a:lnTo>
                  <a:cubicBezTo>
                    <a:pt x="442" y="280"/>
                    <a:pt x="97" y="673"/>
                    <a:pt x="49" y="1156"/>
                  </a:cubicBezTo>
                  <a:cubicBezTo>
                    <a:pt x="1" y="1603"/>
                    <a:pt x="224" y="2056"/>
                    <a:pt x="653" y="2225"/>
                  </a:cubicBezTo>
                  <a:cubicBezTo>
                    <a:pt x="794" y="2283"/>
                    <a:pt x="944" y="2310"/>
                    <a:pt x="1095" y="2310"/>
                  </a:cubicBezTo>
                  <a:cubicBezTo>
                    <a:pt x="1416" y="2310"/>
                    <a:pt x="1740" y="2187"/>
                    <a:pt x="1982" y="1978"/>
                  </a:cubicBezTo>
                  <a:cubicBezTo>
                    <a:pt x="2339" y="1670"/>
                    <a:pt x="2472" y="1168"/>
                    <a:pt x="2309" y="721"/>
                  </a:cubicBezTo>
                  <a:cubicBezTo>
                    <a:pt x="2162" y="351"/>
                    <a:pt x="1787" y="100"/>
                    <a:pt x="1402" y="100"/>
                  </a:cubicBezTo>
                  <a:cubicBezTo>
                    <a:pt x="1297" y="100"/>
                    <a:pt x="1191" y="119"/>
                    <a:pt x="1088" y="159"/>
                  </a:cubicBezTo>
                  <a:cubicBezTo>
                    <a:pt x="986" y="196"/>
                    <a:pt x="1013" y="348"/>
                    <a:pt x="1100" y="348"/>
                  </a:cubicBezTo>
                  <a:cubicBezTo>
                    <a:pt x="1111" y="348"/>
                    <a:pt x="1123" y="346"/>
                    <a:pt x="1136" y="340"/>
                  </a:cubicBezTo>
                  <a:cubicBezTo>
                    <a:pt x="1225" y="309"/>
                    <a:pt x="1315" y="294"/>
                    <a:pt x="1404" y="294"/>
                  </a:cubicBezTo>
                  <a:cubicBezTo>
                    <a:pt x="1675" y="294"/>
                    <a:pt x="1934" y="433"/>
                    <a:pt x="2079" y="679"/>
                  </a:cubicBezTo>
                  <a:cubicBezTo>
                    <a:pt x="2266" y="1035"/>
                    <a:pt x="2206" y="1476"/>
                    <a:pt x="1928" y="1766"/>
                  </a:cubicBezTo>
                  <a:cubicBezTo>
                    <a:pt x="1710" y="1994"/>
                    <a:pt x="1409" y="2121"/>
                    <a:pt x="1100" y="2121"/>
                  </a:cubicBezTo>
                  <a:cubicBezTo>
                    <a:pt x="1015" y="2121"/>
                    <a:pt x="930" y="2112"/>
                    <a:pt x="846" y="2092"/>
                  </a:cubicBezTo>
                  <a:cubicBezTo>
                    <a:pt x="454" y="1996"/>
                    <a:pt x="230" y="1657"/>
                    <a:pt x="230" y="1265"/>
                  </a:cubicBezTo>
                  <a:cubicBezTo>
                    <a:pt x="236" y="799"/>
                    <a:pt x="562" y="419"/>
                    <a:pt x="937" y="183"/>
                  </a:cubicBezTo>
                  <a:cubicBezTo>
                    <a:pt x="1024" y="127"/>
                    <a:pt x="968" y="1"/>
                    <a:pt x="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4" name="Google Shape;704;p33"/>
          <p:cNvSpPr/>
          <p:nvPr/>
        </p:nvSpPr>
        <p:spPr>
          <a:xfrm rot="6078089">
            <a:off x="998664" y="2123934"/>
            <a:ext cx="917088" cy="1131532"/>
          </a:xfrm>
          <a:custGeom>
            <a:avLst/>
            <a:gdLst/>
            <a:ahLst/>
            <a:cxnLst/>
            <a:rect l="l" t="t" r="r" b="b"/>
            <a:pathLst>
              <a:path w="6082" h="7504" extrusionOk="0">
                <a:moveTo>
                  <a:pt x="3780" y="1172"/>
                </a:moveTo>
                <a:cubicBezTo>
                  <a:pt x="3822" y="1172"/>
                  <a:pt x="3864" y="1172"/>
                  <a:pt x="3907" y="1178"/>
                </a:cubicBezTo>
                <a:cubicBezTo>
                  <a:pt x="4191" y="1238"/>
                  <a:pt x="4499" y="1480"/>
                  <a:pt x="4686" y="1782"/>
                </a:cubicBezTo>
                <a:cubicBezTo>
                  <a:pt x="4819" y="2005"/>
                  <a:pt x="4916" y="2247"/>
                  <a:pt x="4976" y="2501"/>
                </a:cubicBezTo>
                <a:cubicBezTo>
                  <a:pt x="4785" y="2595"/>
                  <a:pt x="4576" y="2642"/>
                  <a:pt x="4365" y="2642"/>
                </a:cubicBezTo>
                <a:cubicBezTo>
                  <a:pt x="4184" y="2642"/>
                  <a:pt x="4002" y="2607"/>
                  <a:pt x="3828" y="2537"/>
                </a:cubicBezTo>
                <a:cubicBezTo>
                  <a:pt x="3574" y="2434"/>
                  <a:pt x="3375" y="2229"/>
                  <a:pt x="3278" y="1975"/>
                </a:cubicBezTo>
                <a:cubicBezTo>
                  <a:pt x="3194" y="1715"/>
                  <a:pt x="3272" y="1419"/>
                  <a:pt x="3472" y="1274"/>
                </a:cubicBezTo>
                <a:cubicBezTo>
                  <a:pt x="3556" y="1208"/>
                  <a:pt x="3665" y="1172"/>
                  <a:pt x="3780" y="1172"/>
                </a:cubicBezTo>
                <a:close/>
                <a:moveTo>
                  <a:pt x="2735" y="4017"/>
                </a:moveTo>
                <a:cubicBezTo>
                  <a:pt x="3055" y="4017"/>
                  <a:pt x="3357" y="4162"/>
                  <a:pt x="3544" y="4422"/>
                </a:cubicBezTo>
                <a:cubicBezTo>
                  <a:pt x="3762" y="4736"/>
                  <a:pt x="3792" y="5111"/>
                  <a:pt x="3725" y="5462"/>
                </a:cubicBezTo>
                <a:cubicBezTo>
                  <a:pt x="3509" y="5570"/>
                  <a:pt x="3264" y="5643"/>
                  <a:pt x="3014" y="5643"/>
                </a:cubicBezTo>
                <a:cubicBezTo>
                  <a:pt x="2901" y="5643"/>
                  <a:pt x="2787" y="5628"/>
                  <a:pt x="2674" y="5594"/>
                </a:cubicBezTo>
                <a:cubicBezTo>
                  <a:pt x="2390" y="5498"/>
                  <a:pt x="2154" y="5274"/>
                  <a:pt x="2052" y="4990"/>
                </a:cubicBezTo>
                <a:cubicBezTo>
                  <a:pt x="1961" y="4785"/>
                  <a:pt x="1973" y="4543"/>
                  <a:pt x="2082" y="4344"/>
                </a:cubicBezTo>
                <a:cubicBezTo>
                  <a:pt x="2221" y="4138"/>
                  <a:pt x="2451" y="4017"/>
                  <a:pt x="2698" y="4017"/>
                </a:cubicBezTo>
                <a:close/>
                <a:moveTo>
                  <a:pt x="5148" y="0"/>
                </a:moveTo>
                <a:cubicBezTo>
                  <a:pt x="5084" y="0"/>
                  <a:pt x="5043" y="93"/>
                  <a:pt x="5109" y="138"/>
                </a:cubicBezTo>
                <a:cubicBezTo>
                  <a:pt x="5683" y="495"/>
                  <a:pt x="5907" y="1335"/>
                  <a:pt x="5586" y="1933"/>
                </a:cubicBezTo>
                <a:cubicBezTo>
                  <a:pt x="5478" y="2132"/>
                  <a:pt x="5315" y="2307"/>
                  <a:pt x="5115" y="2422"/>
                </a:cubicBezTo>
                <a:cubicBezTo>
                  <a:pt x="5055" y="2169"/>
                  <a:pt x="4952" y="1927"/>
                  <a:pt x="4813" y="1703"/>
                </a:cubicBezTo>
                <a:cubicBezTo>
                  <a:pt x="4608" y="1365"/>
                  <a:pt x="4263" y="1099"/>
                  <a:pt x="3937" y="1033"/>
                </a:cubicBezTo>
                <a:cubicBezTo>
                  <a:pt x="3888" y="1022"/>
                  <a:pt x="3838" y="1017"/>
                  <a:pt x="3788" y="1017"/>
                </a:cubicBezTo>
                <a:cubicBezTo>
                  <a:pt x="3642" y="1017"/>
                  <a:pt x="3498" y="1062"/>
                  <a:pt x="3381" y="1147"/>
                </a:cubicBezTo>
                <a:cubicBezTo>
                  <a:pt x="3133" y="1335"/>
                  <a:pt x="3031" y="1697"/>
                  <a:pt x="3133" y="2023"/>
                </a:cubicBezTo>
                <a:cubicBezTo>
                  <a:pt x="3248" y="2314"/>
                  <a:pt x="3478" y="2549"/>
                  <a:pt x="3768" y="2670"/>
                </a:cubicBezTo>
                <a:cubicBezTo>
                  <a:pt x="3959" y="2754"/>
                  <a:pt x="4162" y="2795"/>
                  <a:pt x="4365" y="2795"/>
                </a:cubicBezTo>
                <a:cubicBezTo>
                  <a:pt x="4587" y="2795"/>
                  <a:pt x="4808" y="2746"/>
                  <a:pt x="5012" y="2652"/>
                </a:cubicBezTo>
                <a:lnTo>
                  <a:pt x="5012" y="2652"/>
                </a:lnTo>
                <a:cubicBezTo>
                  <a:pt x="5170" y="3552"/>
                  <a:pt x="4873" y="4531"/>
                  <a:pt x="4191" y="5147"/>
                </a:cubicBezTo>
                <a:cubicBezTo>
                  <a:pt x="4100" y="5226"/>
                  <a:pt x="3997" y="5304"/>
                  <a:pt x="3895" y="5365"/>
                </a:cubicBezTo>
                <a:cubicBezTo>
                  <a:pt x="3949" y="5008"/>
                  <a:pt x="3870" y="4640"/>
                  <a:pt x="3671" y="4338"/>
                </a:cubicBezTo>
                <a:cubicBezTo>
                  <a:pt x="3452" y="4044"/>
                  <a:pt x="3107" y="3871"/>
                  <a:pt x="2746" y="3871"/>
                </a:cubicBezTo>
                <a:cubicBezTo>
                  <a:pt x="2728" y="3871"/>
                  <a:pt x="2710" y="3872"/>
                  <a:pt x="2692" y="3872"/>
                </a:cubicBezTo>
                <a:cubicBezTo>
                  <a:pt x="2681" y="3872"/>
                  <a:pt x="2670" y="3872"/>
                  <a:pt x="2658" y="3872"/>
                </a:cubicBezTo>
                <a:cubicBezTo>
                  <a:pt x="2060" y="3872"/>
                  <a:pt x="1652" y="4499"/>
                  <a:pt x="1907" y="5051"/>
                </a:cubicBezTo>
                <a:cubicBezTo>
                  <a:pt x="2034" y="5377"/>
                  <a:pt x="2299" y="5631"/>
                  <a:pt x="2632" y="5739"/>
                </a:cubicBezTo>
                <a:cubicBezTo>
                  <a:pt x="2765" y="5776"/>
                  <a:pt x="2901" y="5795"/>
                  <a:pt x="3037" y="5795"/>
                </a:cubicBezTo>
                <a:cubicBezTo>
                  <a:pt x="3258" y="5795"/>
                  <a:pt x="3477" y="5746"/>
                  <a:pt x="3683" y="5649"/>
                </a:cubicBezTo>
                <a:lnTo>
                  <a:pt x="3683" y="5649"/>
                </a:lnTo>
                <a:cubicBezTo>
                  <a:pt x="3629" y="5818"/>
                  <a:pt x="3562" y="5981"/>
                  <a:pt x="3472" y="6132"/>
                </a:cubicBezTo>
                <a:cubicBezTo>
                  <a:pt x="3010" y="6902"/>
                  <a:pt x="2113" y="7350"/>
                  <a:pt x="1223" y="7350"/>
                </a:cubicBezTo>
                <a:cubicBezTo>
                  <a:pt x="855" y="7350"/>
                  <a:pt x="489" y="7274"/>
                  <a:pt x="154" y="7111"/>
                </a:cubicBezTo>
                <a:cubicBezTo>
                  <a:pt x="141" y="7103"/>
                  <a:pt x="128" y="7099"/>
                  <a:pt x="115" y="7099"/>
                </a:cubicBezTo>
                <a:cubicBezTo>
                  <a:pt x="44" y="7099"/>
                  <a:pt x="1" y="7213"/>
                  <a:pt x="88" y="7244"/>
                </a:cubicBezTo>
                <a:cubicBezTo>
                  <a:pt x="445" y="7419"/>
                  <a:pt x="831" y="7504"/>
                  <a:pt x="1224" y="7504"/>
                </a:cubicBezTo>
                <a:cubicBezTo>
                  <a:pt x="2167" y="7504"/>
                  <a:pt x="3115" y="7020"/>
                  <a:pt x="3605" y="6205"/>
                </a:cubicBezTo>
                <a:cubicBezTo>
                  <a:pt x="3725" y="5999"/>
                  <a:pt x="3810" y="5782"/>
                  <a:pt x="3864" y="5558"/>
                </a:cubicBezTo>
                <a:cubicBezTo>
                  <a:pt x="4015" y="5474"/>
                  <a:pt x="4160" y="5371"/>
                  <a:pt x="4293" y="5256"/>
                </a:cubicBezTo>
                <a:cubicBezTo>
                  <a:pt x="5031" y="4591"/>
                  <a:pt x="5339" y="3540"/>
                  <a:pt x="5151" y="2585"/>
                </a:cubicBezTo>
                <a:cubicBezTo>
                  <a:pt x="5393" y="2446"/>
                  <a:pt x="5593" y="2247"/>
                  <a:pt x="5725" y="2005"/>
                </a:cubicBezTo>
                <a:cubicBezTo>
                  <a:pt x="6082" y="1329"/>
                  <a:pt x="5834" y="416"/>
                  <a:pt x="5188" y="11"/>
                </a:cubicBezTo>
                <a:cubicBezTo>
                  <a:pt x="5174" y="4"/>
                  <a:pt x="5161" y="0"/>
                  <a:pt x="51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34146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2634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6">
  <p:cSld name="Title and text 16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4"/>
          <p:cNvSpPr/>
          <p:nvPr/>
        </p:nvSpPr>
        <p:spPr>
          <a:xfrm rot="10800000" flipH="1">
            <a:off x="-502932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/>
          <p:nvPr/>
        </p:nvSpPr>
        <p:spPr>
          <a:xfrm rot="10800000" flipH="1">
            <a:off x="9130625" y="5178371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8" name="Google Shape;708;p34"/>
          <p:cNvSpPr txBox="1">
            <a:spLocks noGrp="1"/>
          </p:cNvSpPr>
          <p:nvPr>
            <p:ph type="subTitle" idx="1"/>
          </p:nvPr>
        </p:nvSpPr>
        <p:spPr>
          <a:xfrm>
            <a:off x="3911600" y="3956287"/>
            <a:ext cx="4368800" cy="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09" name="Google Shape;709;p34"/>
          <p:cNvSpPr txBox="1">
            <a:spLocks noGrp="1"/>
          </p:cNvSpPr>
          <p:nvPr>
            <p:ph type="subTitle" idx="2"/>
          </p:nvPr>
        </p:nvSpPr>
        <p:spPr>
          <a:xfrm>
            <a:off x="2444867" y="56794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10" name="Google Shape;710;p34"/>
          <p:cNvSpPr txBox="1">
            <a:spLocks noGrp="1"/>
          </p:cNvSpPr>
          <p:nvPr>
            <p:ph type="title"/>
          </p:nvPr>
        </p:nvSpPr>
        <p:spPr>
          <a:xfrm>
            <a:off x="3498333" y="707136"/>
            <a:ext cx="51952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711" name="Google Shape;711;p34"/>
          <p:cNvSpPr txBox="1">
            <a:spLocks noGrp="1"/>
          </p:cNvSpPr>
          <p:nvPr>
            <p:ph type="subTitle" idx="3"/>
          </p:nvPr>
        </p:nvSpPr>
        <p:spPr>
          <a:xfrm>
            <a:off x="3911700" y="3247867"/>
            <a:ext cx="4368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12" name="Google Shape;712;p34"/>
          <p:cNvSpPr txBox="1">
            <a:spLocks noGrp="1"/>
          </p:cNvSpPr>
          <p:nvPr>
            <p:ph type="subTitle" idx="4"/>
          </p:nvPr>
        </p:nvSpPr>
        <p:spPr>
          <a:xfrm>
            <a:off x="6572700" y="5679467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13" name="Google Shape;713;p34"/>
          <p:cNvSpPr/>
          <p:nvPr/>
        </p:nvSpPr>
        <p:spPr>
          <a:xfrm rot="10800000">
            <a:off x="388704" y="2946562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4" name="Google Shape;714;p34"/>
          <p:cNvSpPr/>
          <p:nvPr/>
        </p:nvSpPr>
        <p:spPr>
          <a:xfrm rot="10800000">
            <a:off x="1680671" y="1662262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5" name="Google Shape;715;p34"/>
          <p:cNvSpPr/>
          <p:nvPr/>
        </p:nvSpPr>
        <p:spPr>
          <a:xfrm rot="10800000">
            <a:off x="10423387" y="1171562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34"/>
          <p:cNvSpPr/>
          <p:nvPr/>
        </p:nvSpPr>
        <p:spPr>
          <a:xfrm rot="10800000">
            <a:off x="10759852" y="45389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34"/>
          <p:cNvSpPr/>
          <p:nvPr/>
        </p:nvSpPr>
        <p:spPr>
          <a:xfrm rot="10800000">
            <a:off x="11847609" y="31038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34"/>
          <p:cNvSpPr/>
          <p:nvPr/>
        </p:nvSpPr>
        <p:spPr>
          <a:xfrm rot="10800000" flipH="1">
            <a:off x="780807" y="2085967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34"/>
          <p:cNvSpPr/>
          <p:nvPr/>
        </p:nvSpPr>
        <p:spPr>
          <a:xfrm rot="10800000" flipH="1">
            <a:off x="318731" y="1273827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0" name="Google Shape;720;p34"/>
          <p:cNvSpPr/>
          <p:nvPr/>
        </p:nvSpPr>
        <p:spPr>
          <a:xfrm rot="10800000">
            <a:off x="11636904" y="173249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1" name="Google Shape;721;p34"/>
          <p:cNvSpPr/>
          <p:nvPr/>
        </p:nvSpPr>
        <p:spPr>
          <a:xfrm rot="10800000" flipH="1">
            <a:off x="10901507" y="1115899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34"/>
          <p:cNvSpPr/>
          <p:nvPr/>
        </p:nvSpPr>
        <p:spPr>
          <a:xfrm rot="10800000">
            <a:off x="845741" y="555516"/>
            <a:ext cx="205115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34"/>
          <p:cNvSpPr/>
          <p:nvPr/>
        </p:nvSpPr>
        <p:spPr>
          <a:xfrm rot="10800000">
            <a:off x="11522560" y="2419695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34"/>
          <p:cNvSpPr/>
          <p:nvPr/>
        </p:nvSpPr>
        <p:spPr>
          <a:xfrm rot="10800000">
            <a:off x="1680660" y="714295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34"/>
          <p:cNvGrpSpPr/>
          <p:nvPr/>
        </p:nvGrpSpPr>
        <p:grpSpPr>
          <a:xfrm>
            <a:off x="11230587" y="4580816"/>
            <a:ext cx="372548" cy="803369"/>
            <a:chOff x="-1118986" y="3729104"/>
            <a:chExt cx="251926" cy="543306"/>
          </a:xfrm>
        </p:grpSpPr>
        <p:sp>
          <p:nvSpPr>
            <p:cNvPr id="726" name="Google Shape;726;p34"/>
            <p:cNvSpPr/>
            <p:nvPr/>
          </p:nvSpPr>
          <p:spPr>
            <a:xfrm>
              <a:off x="-1101394" y="4075139"/>
              <a:ext cx="107432" cy="84716"/>
            </a:xfrm>
            <a:custGeom>
              <a:avLst/>
              <a:gdLst/>
              <a:ahLst/>
              <a:cxnLst/>
              <a:rect l="l" t="t" r="r" b="b"/>
              <a:pathLst>
                <a:path w="629" h="496" extrusionOk="0">
                  <a:moveTo>
                    <a:pt x="224" y="73"/>
                  </a:moveTo>
                  <a:cubicBezTo>
                    <a:pt x="296" y="79"/>
                    <a:pt x="369" y="115"/>
                    <a:pt x="411" y="182"/>
                  </a:cubicBezTo>
                  <a:cubicBezTo>
                    <a:pt x="460" y="248"/>
                    <a:pt x="490" y="327"/>
                    <a:pt x="514" y="405"/>
                  </a:cubicBezTo>
                  <a:lnTo>
                    <a:pt x="520" y="417"/>
                  </a:lnTo>
                  <a:cubicBezTo>
                    <a:pt x="507" y="418"/>
                    <a:pt x="494" y="418"/>
                    <a:pt x="482" y="418"/>
                  </a:cubicBezTo>
                  <a:cubicBezTo>
                    <a:pt x="393" y="418"/>
                    <a:pt x="309" y="400"/>
                    <a:pt x="230" y="363"/>
                  </a:cubicBezTo>
                  <a:cubicBezTo>
                    <a:pt x="157" y="327"/>
                    <a:pt x="73" y="266"/>
                    <a:pt x="79" y="188"/>
                  </a:cubicBezTo>
                  <a:cubicBezTo>
                    <a:pt x="91" y="121"/>
                    <a:pt x="151" y="73"/>
                    <a:pt x="218" y="73"/>
                  </a:cubicBezTo>
                  <a:close/>
                  <a:moveTo>
                    <a:pt x="207" y="0"/>
                  </a:moveTo>
                  <a:cubicBezTo>
                    <a:pt x="103" y="0"/>
                    <a:pt x="18" y="83"/>
                    <a:pt x="6" y="188"/>
                  </a:cubicBezTo>
                  <a:cubicBezTo>
                    <a:pt x="0" y="278"/>
                    <a:pt x="73" y="375"/>
                    <a:pt x="200" y="429"/>
                  </a:cubicBezTo>
                  <a:cubicBezTo>
                    <a:pt x="296" y="472"/>
                    <a:pt x="405" y="496"/>
                    <a:pt x="514" y="496"/>
                  </a:cubicBezTo>
                  <a:cubicBezTo>
                    <a:pt x="526" y="496"/>
                    <a:pt x="541" y="493"/>
                    <a:pt x="555" y="493"/>
                  </a:cubicBezTo>
                  <a:cubicBezTo>
                    <a:pt x="562" y="493"/>
                    <a:pt x="568" y="494"/>
                    <a:pt x="574" y="496"/>
                  </a:cubicBezTo>
                  <a:lnTo>
                    <a:pt x="629" y="490"/>
                  </a:lnTo>
                  <a:lnTo>
                    <a:pt x="605" y="441"/>
                  </a:lnTo>
                  <a:cubicBezTo>
                    <a:pt x="599" y="423"/>
                    <a:pt x="592" y="399"/>
                    <a:pt x="586" y="381"/>
                  </a:cubicBezTo>
                  <a:cubicBezTo>
                    <a:pt x="556" y="296"/>
                    <a:pt x="520" y="212"/>
                    <a:pt x="466" y="139"/>
                  </a:cubicBezTo>
                  <a:cubicBezTo>
                    <a:pt x="411" y="55"/>
                    <a:pt x="321" y="6"/>
                    <a:pt x="218" y="0"/>
                  </a:cubicBezTo>
                  <a:cubicBezTo>
                    <a:pt x="214" y="0"/>
                    <a:pt x="211" y="0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-1008481" y="3935769"/>
              <a:ext cx="29036" cy="336642"/>
            </a:xfrm>
            <a:custGeom>
              <a:avLst/>
              <a:gdLst/>
              <a:ahLst/>
              <a:cxnLst/>
              <a:rect l="l" t="t" r="r" b="b"/>
              <a:pathLst>
                <a:path w="170" h="1971" extrusionOk="0">
                  <a:moveTo>
                    <a:pt x="91" y="1"/>
                  </a:moveTo>
                  <a:lnTo>
                    <a:pt x="0" y="1970"/>
                  </a:lnTo>
                  <a:lnTo>
                    <a:pt x="73" y="1970"/>
                  </a:lnTo>
                  <a:lnTo>
                    <a:pt x="169" y="7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-991059" y="3962925"/>
              <a:ext cx="107602" cy="87619"/>
            </a:xfrm>
            <a:custGeom>
              <a:avLst/>
              <a:gdLst/>
              <a:ahLst/>
              <a:cxnLst/>
              <a:rect l="l" t="t" r="r" b="b"/>
              <a:pathLst>
                <a:path w="630" h="513" extrusionOk="0">
                  <a:moveTo>
                    <a:pt x="418" y="77"/>
                  </a:moveTo>
                  <a:cubicBezTo>
                    <a:pt x="430" y="77"/>
                    <a:pt x="442" y="77"/>
                    <a:pt x="454" y="83"/>
                  </a:cubicBezTo>
                  <a:cubicBezTo>
                    <a:pt x="514" y="114"/>
                    <a:pt x="545" y="186"/>
                    <a:pt x="521" y="253"/>
                  </a:cubicBezTo>
                  <a:cubicBezTo>
                    <a:pt x="490" y="325"/>
                    <a:pt x="430" y="373"/>
                    <a:pt x="357" y="398"/>
                  </a:cubicBezTo>
                  <a:cubicBezTo>
                    <a:pt x="279" y="416"/>
                    <a:pt x="194" y="428"/>
                    <a:pt x="116" y="428"/>
                  </a:cubicBezTo>
                  <a:lnTo>
                    <a:pt x="98" y="428"/>
                  </a:lnTo>
                  <a:cubicBezTo>
                    <a:pt x="128" y="331"/>
                    <a:pt x="182" y="240"/>
                    <a:pt x="249" y="168"/>
                  </a:cubicBezTo>
                  <a:cubicBezTo>
                    <a:pt x="291" y="120"/>
                    <a:pt x="351" y="83"/>
                    <a:pt x="418" y="77"/>
                  </a:cubicBezTo>
                  <a:close/>
                  <a:moveTo>
                    <a:pt x="420" y="1"/>
                  </a:moveTo>
                  <a:cubicBezTo>
                    <a:pt x="345" y="1"/>
                    <a:pt x="264" y="40"/>
                    <a:pt x="194" y="120"/>
                  </a:cubicBezTo>
                  <a:cubicBezTo>
                    <a:pt x="104" y="216"/>
                    <a:pt x="43" y="331"/>
                    <a:pt x="13" y="458"/>
                  </a:cubicBezTo>
                  <a:lnTo>
                    <a:pt x="1" y="512"/>
                  </a:lnTo>
                  <a:lnTo>
                    <a:pt x="55" y="500"/>
                  </a:lnTo>
                  <a:lnTo>
                    <a:pt x="116" y="500"/>
                  </a:lnTo>
                  <a:cubicBezTo>
                    <a:pt x="131" y="501"/>
                    <a:pt x="147" y="502"/>
                    <a:pt x="162" y="502"/>
                  </a:cubicBezTo>
                  <a:cubicBezTo>
                    <a:pt x="237" y="502"/>
                    <a:pt x="311" y="490"/>
                    <a:pt x="382" y="470"/>
                  </a:cubicBezTo>
                  <a:cubicBezTo>
                    <a:pt x="478" y="440"/>
                    <a:pt x="557" y="367"/>
                    <a:pt x="593" y="277"/>
                  </a:cubicBezTo>
                  <a:cubicBezTo>
                    <a:pt x="629" y="174"/>
                    <a:pt x="587" y="59"/>
                    <a:pt x="484" y="11"/>
                  </a:cubicBezTo>
                  <a:cubicBezTo>
                    <a:pt x="464" y="4"/>
                    <a:pt x="442" y="1"/>
                    <a:pt x="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-1118986" y="3729104"/>
              <a:ext cx="251926" cy="238775"/>
            </a:xfrm>
            <a:custGeom>
              <a:avLst/>
              <a:gdLst/>
              <a:ahLst/>
              <a:cxnLst/>
              <a:rect l="l" t="t" r="r" b="b"/>
              <a:pathLst>
                <a:path w="1475" h="1398" extrusionOk="0">
                  <a:moveTo>
                    <a:pt x="807" y="77"/>
                  </a:moveTo>
                  <a:cubicBezTo>
                    <a:pt x="991" y="77"/>
                    <a:pt x="1130" y="276"/>
                    <a:pt x="1046" y="455"/>
                  </a:cubicBezTo>
                  <a:lnTo>
                    <a:pt x="1004" y="534"/>
                  </a:lnTo>
                  <a:lnTo>
                    <a:pt x="1088" y="504"/>
                  </a:lnTo>
                  <a:cubicBezTo>
                    <a:pt x="1120" y="489"/>
                    <a:pt x="1153" y="482"/>
                    <a:pt x="1186" y="482"/>
                  </a:cubicBezTo>
                  <a:cubicBezTo>
                    <a:pt x="1221" y="482"/>
                    <a:pt x="1256" y="491"/>
                    <a:pt x="1288" y="510"/>
                  </a:cubicBezTo>
                  <a:cubicBezTo>
                    <a:pt x="1354" y="546"/>
                    <a:pt x="1396" y="625"/>
                    <a:pt x="1378" y="703"/>
                  </a:cubicBezTo>
                  <a:cubicBezTo>
                    <a:pt x="1372" y="739"/>
                    <a:pt x="1342" y="776"/>
                    <a:pt x="1312" y="794"/>
                  </a:cubicBezTo>
                  <a:cubicBezTo>
                    <a:pt x="1293" y="801"/>
                    <a:pt x="1272" y="806"/>
                    <a:pt x="1252" y="806"/>
                  </a:cubicBezTo>
                  <a:cubicBezTo>
                    <a:pt x="1239" y="806"/>
                    <a:pt x="1227" y="804"/>
                    <a:pt x="1215" y="800"/>
                  </a:cubicBezTo>
                  <a:lnTo>
                    <a:pt x="1185" y="866"/>
                  </a:lnTo>
                  <a:cubicBezTo>
                    <a:pt x="1215" y="884"/>
                    <a:pt x="1306" y="927"/>
                    <a:pt x="1251" y="1138"/>
                  </a:cubicBezTo>
                  <a:cubicBezTo>
                    <a:pt x="1216" y="1243"/>
                    <a:pt x="1120" y="1320"/>
                    <a:pt x="1010" y="1320"/>
                  </a:cubicBezTo>
                  <a:cubicBezTo>
                    <a:pt x="1006" y="1320"/>
                    <a:pt x="1002" y="1320"/>
                    <a:pt x="998" y="1319"/>
                  </a:cubicBezTo>
                  <a:cubicBezTo>
                    <a:pt x="865" y="1313"/>
                    <a:pt x="786" y="1265"/>
                    <a:pt x="774" y="1174"/>
                  </a:cubicBezTo>
                  <a:lnTo>
                    <a:pt x="762" y="1090"/>
                  </a:lnTo>
                  <a:lnTo>
                    <a:pt x="708" y="1156"/>
                  </a:lnTo>
                  <a:cubicBezTo>
                    <a:pt x="658" y="1213"/>
                    <a:pt x="587" y="1244"/>
                    <a:pt x="516" y="1244"/>
                  </a:cubicBezTo>
                  <a:cubicBezTo>
                    <a:pt x="474" y="1244"/>
                    <a:pt x="432" y="1233"/>
                    <a:pt x="393" y="1211"/>
                  </a:cubicBezTo>
                  <a:cubicBezTo>
                    <a:pt x="297" y="1144"/>
                    <a:pt x="309" y="1023"/>
                    <a:pt x="357" y="927"/>
                  </a:cubicBezTo>
                  <a:lnTo>
                    <a:pt x="399" y="854"/>
                  </a:lnTo>
                  <a:lnTo>
                    <a:pt x="315" y="872"/>
                  </a:lnTo>
                  <a:cubicBezTo>
                    <a:pt x="300" y="876"/>
                    <a:pt x="284" y="878"/>
                    <a:pt x="269" y="878"/>
                  </a:cubicBezTo>
                  <a:cubicBezTo>
                    <a:pt x="237" y="878"/>
                    <a:pt x="207" y="869"/>
                    <a:pt x="182" y="848"/>
                  </a:cubicBezTo>
                  <a:cubicBezTo>
                    <a:pt x="134" y="824"/>
                    <a:pt x="103" y="776"/>
                    <a:pt x="91" y="721"/>
                  </a:cubicBezTo>
                  <a:cubicBezTo>
                    <a:pt x="79" y="612"/>
                    <a:pt x="140" y="510"/>
                    <a:pt x="242" y="473"/>
                  </a:cubicBezTo>
                  <a:cubicBezTo>
                    <a:pt x="257" y="467"/>
                    <a:pt x="274" y="464"/>
                    <a:pt x="293" y="464"/>
                  </a:cubicBezTo>
                  <a:cubicBezTo>
                    <a:pt x="382" y="464"/>
                    <a:pt x="507" y="528"/>
                    <a:pt x="587" y="588"/>
                  </a:cubicBezTo>
                  <a:cubicBezTo>
                    <a:pt x="593" y="600"/>
                    <a:pt x="605" y="606"/>
                    <a:pt x="617" y="612"/>
                  </a:cubicBezTo>
                  <a:lnTo>
                    <a:pt x="659" y="558"/>
                  </a:lnTo>
                  <a:cubicBezTo>
                    <a:pt x="653" y="546"/>
                    <a:pt x="641" y="540"/>
                    <a:pt x="635" y="534"/>
                  </a:cubicBezTo>
                  <a:cubicBezTo>
                    <a:pt x="472" y="389"/>
                    <a:pt x="550" y="123"/>
                    <a:pt x="762" y="81"/>
                  </a:cubicBezTo>
                  <a:cubicBezTo>
                    <a:pt x="777" y="78"/>
                    <a:pt x="792" y="77"/>
                    <a:pt x="807" y="77"/>
                  </a:cubicBezTo>
                  <a:close/>
                  <a:moveTo>
                    <a:pt x="803" y="1"/>
                  </a:moveTo>
                  <a:cubicBezTo>
                    <a:pt x="700" y="1"/>
                    <a:pt x="595" y="49"/>
                    <a:pt x="526" y="159"/>
                  </a:cubicBezTo>
                  <a:cubicBezTo>
                    <a:pt x="472" y="250"/>
                    <a:pt x="460" y="353"/>
                    <a:pt x="496" y="449"/>
                  </a:cubicBezTo>
                  <a:cubicBezTo>
                    <a:pt x="436" y="410"/>
                    <a:pt x="369" y="393"/>
                    <a:pt x="300" y="393"/>
                  </a:cubicBezTo>
                  <a:cubicBezTo>
                    <a:pt x="273" y="393"/>
                    <a:pt x="246" y="396"/>
                    <a:pt x="218" y="401"/>
                  </a:cubicBezTo>
                  <a:cubicBezTo>
                    <a:pt x="79" y="455"/>
                    <a:pt x="1" y="594"/>
                    <a:pt x="19" y="739"/>
                  </a:cubicBezTo>
                  <a:cubicBezTo>
                    <a:pt x="31" y="812"/>
                    <a:pt x="79" y="872"/>
                    <a:pt x="140" y="915"/>
                  </a:cubicBezTo>
                  <a:cubicBezTo>
                    <a:pt x="182" y="939"/>
                    <a:pt x="224" y="951"/>
                    <a:pt x="266" y="957"/>
                  </a:cubicBezTo>
                  <a:cubicBezTo>
                    <a:pt x="224" y="1090"/>
                    <a:pt x="254" y="1211"/>
                    <a:pt x="357" y="1277"/>
                  </a:cubicBezTo>
                  <a:cubicBezTo>
                    <a:pt x="405" y="1306"/>
                    <a:pt x="459" y="1320"/>
                    <a:pt x="515" y="1320"/>
                  </a:cubicBezTo>
                  <a:cubicBezTo>
                    <a:pt x="586" y="1320"/>
                    <a:pt x="659" y="1297"/>
                    <a:pt x="720" y="1253"/>
                  </a:cubicBezTo>
                  <a:cubicBezTo>
                    <a:pt x="750" y="1319"/>
                    <a:pt x="828" y="1386"/>
                    <a:pt x="998" y="1398"/>
                  </a:cubicBezTo>
                  <a:lnTo>
                    <a:pt x="1016" y="1398"/>
                  </a:lnTo>
                  <a:cubicBezTo>
                    <a:pt x="1161" y="1392"/>
                    <a:pt x="1282" y="1295"/>
                    <a:pt x="1324" y="1156"/>
                  </a:cubicBezTo>
                  <a:cubicBezTo>
                    <a:pt x="1360" y="1066"/>
                    <a:pt x="1354" y="963"/>
                    <a:pt x="1306" y="878"/>
                  </a:cubicBezTo>
                  <a:cubicBezTo>
                    <a:pt x="1318" y="872"/>
                    <a:pt x="1330" y="866"/>
                    <a:pt x="1348" y="860"/>
                  </a:cubicBezTo>
                  <a:cubicBezTo>
                    <a:pt x="1402" y="830"/>
                    <a:pt x="1439" y="782"/>
                    <a:pt x="1457" y="721"/>
                  </a:cubicBezTo>
                  <a:cubicBezTo>
                    <a:pt x="1475" y="612"/>
                    <a:pt x="1427" y="498"/>
                    <a:pt x="1324" y="443"/>
                  </a:cubicBezTo>
                  <a:cubicBezTo>
                    <a:pt x="1286" y="418"/>
                    <a:pt x="1242" y="407"/>
                    <a:pt x="1197" y="407"/>
                  </a:cubicBezTo>
                  <a:cubicBezTo>
                    <a:pt x="1177" y="407"/>
                    <a:pt x="1157" y="409"/>
                    <a:pt x="1137" y="413"/>
                  </a:cubicBezTo>
                  <a:cubicBezTo>
                    <a:pt x="1192" y="172"/>
                    <a:pt x="999" y="1"/>
                    <a:pt x="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0" name="Google Shape;730;p34"/>
          <p:cNvSpPr/>
          <p:nvPr/>
        </p:nvSpPr>
        <p:spPr>
          <a:xfrm rot="10800000" flipH="1">
            <a:off x="739091" y="4159499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34"/>
          <p:cNvSpPr/>
          <p:nvPr/>
        </p:nvSpPr>
        <p:spPr>
          <a:xfrm rot="10800000" flipH="1">
            <a:off x="1979315" y="3755962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34"/>
          <p:cNvSpPr/>
          <p:nvPr/>
        </p:nvSpPr>
        <p:spPr>
          <a:xfrm rot="10800000">
            <a:off x="2374904" y="191419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34"/>
          <p:cNvSpPr/>
          <p:nvPr/>
        </p:nvSpPr>
        <p:spPr>
          <a:xfrm>
            <a:off x="9130635" y="2473655"/>
            <a:ext cx="588748" cy="543101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4" name="Google Shape;734;p34"/>
          <p:cNvGrpSpPr/>
          <p:nvPr/>
        </p:nvGrpSpPr>
        <p:grpSpPr>
          <a:xfrm>
            <a:off x="1050870" y="4580813"/>
            <a:ext cx="423684" cy="396083"/>
            <a:chOff x="2043976" y="3775410"/>
            <a:chExt cx="317763" cy="297062"/>
          </a:xfrm>
        </p:grpSpPr>
        <p:sp>
          <p:nvSpPr>
            <p:cNvPr id="735" name="Google Shape;735;p34"/>
            <p:cNvSpPr/>
            <p:nvPr/>
          </p:nvSpPr>
          <p:spPr>
            <a:xfrm>
              <a:off x="2118531" y="3898297"/>
              <a:ext cx="24166" cy="26480"/>
            </a:xfrm>
            <a:custGeom>
              <a:avLst/>
              <a:gdLst/>
              <a:ahLst/>
              <a:cxnLst/>
              <a:rect l="l" t="t" r="r" b="b"/>
              <a:pathLst>
                <a:path w="188" h="206" extrusionOk="0">
                  <a:moveTo>
                    <a:pt x="97" y="1"/>
                  </a:moveTo>
                  <a:lnTo>
                    <a:pt x="67" y="7"/>
                  </a:lnTo>
                  <a:cubicBezTo>
                    <a:pt x="55" y="7"/>
                    <a:pt x="37" y="19"/>
                    <a:pt x="31" y="31"/>
                  </a:cubicBezTo>
                  <a:lnTo>
                    <a:pt x="13" y="49"/>
                  </a:lnTo>
                  <a:cubicBezTo>
                    <a:pt x="7" y="61"/>
                    <a:pt x="1" y="79"/>
                    <a:pt x="1" y="97"/>
                  </a:cubicBezTo>
                  <a:lnTo>
                    <a:pt x="1" y="109"/>
                  </a:lnTo>
                  <a:cubicBezTo>
                    <a:pt x="1" y="140"/>
                    <a:pt x="13" y="158"/>
                    <a:pt x="31" y="182"/>
                  </a:cubicBezTo>
                  <a:cubicBezTo>
                    <a:pt x="37" y="188"/>
                    <a:pt x="49" y="194"/>
                    <a:pt x="61" y="200"/>
                  </a:cubicBezTo>
                  <a:cubicBezTo>
                    <a:pt x="67" y="206"/>
                    <a:pt x="79" y="206"/>
                    <a:pt x="97" y="206"/>
                  </a:cubicBezTo>
                  <a:lnTo>
                    <a:pt x="121" y="206"/>
                  </a:lnTo>
                  <a:cubicBezTo>
                    <a:pt x="133" y="200"/>
                    <a:pt x="152" y="194"/>
                    <a:pt x="164" y="182"/>
                  </a:cubicBezTo>
                  <a:lnTo>
                    <a:pt x="176" y="164"/>
                  </a:lnTo>
                  <a:cubicBezTo>
                    <a:pt x="182" y="146"/>
                    <a:pt x="188" y="133"/>
                    <a:pt x="188" y="115"/>
                  </a:cubicBezTo>
                  <a:lnTo>
                    <a:pt x="188" y="97"/>
                  </a:lnTo>
                  <a:cubicBezTo>
                    <a:pt x="188" y="85"/>
                    <a:pt x="188" y="67"/>
                    <a:pt x="182" y="61"/>
                  </a:cubicBezTo>
                  <a:cubicBezTo>
                    <a:pt x="176" y="49"/>
                    <a:pt x="170" y="37"/>
                    <a:pt x="164" y="31"/>
                  </a:cubicBezTo>
                  <a:cubicBezTo>
                    <a:pt x="146" y="13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2230364" y="3867961"/>
              <a:ext cx="27380" cy="24295"/>
            </a:xfrm>
            <a:custGeom>
              <a:avLst/>
              <a:gdLst/>
              <a:ahLst/>
              <a:cxnLst/>
              <a:rect l="l" t="t" r="r" b="b"/>
              <a:pathLst>
                <a:path w="213" h="189" extrusionOk="0">
                  <a:moveTo>
                    <a:pt x="97" y="1"/>
                  </a:moveTo>
                  <a:cubicBezTo>
                    <a:pt x="85" y="1"/>
                    <a:pt x="73" y="1"/>
                    <a:pt x="61" y="7"/>
                  </a:cubicBezTo>
                  <a:cubicBezTo>
                    <a:pt x="37" y="19"/>
                    <a:pt x="19" y="37"/>
                    <a:pt x="13" y="61"/>
                  </a:cubicBezTo>
                  <a:cubicBezTo>
                    <a:pt x="7" y="67"/>
                    <a:pt x="1" y="85"/>
                    <a:pt x="7" y="98"/>
                  </a:cubicBezTo>
                  <a:lnTo>
                    <a:pt x="7" y="122"/>
                  </a:lnTo>
                  <a:cubicBezTo>
                    <a:pt x="7" y="134"/>
                    <a:pt x="19" y="152"/>
                    <a:pt x="31" y="164"/>
                  </a:cubicBezTo>
                  <a:lnTo>
                    <a:pt x="49" y="176"/>
                  </a:lnTo>
                  <a:cubicBezTo>
                    <a:pt x="61" y="188"/>
                    <a:pt x="79" y="188"/>
                    <a:pt x="97" y="188"/>
                  </a:cubicBezTo>
                  <a:lnTo>
                    <a:pt x="115" y="188"/>
                  </a:lnTo>
                  <a:cubicBezTo>
                    <a:pt x="128" y="188"/>
                    <a:pt x="140" y="188"/>
                    <a:pt x="152" y="182"/>
                  </a:cubicBezTo>
                  <a:cubicBezTo>
                    <a:pt x="176" y="170"/>
                    <a:pt x="194" y="152"/>
                    <a:pt x="200" y="134"/>
                  </a:cubicBezTo>
                  <a:cubicBezTo>
                    <a:pt x="206" y="122"/>
                    <a:pt x="212" y="110"/>
                    <a:pt x="212" y="98"/>
                  </a:cubicBezTo>
                  <a:lnTo>
                    <a:pt x="212" y="67"/>
                  </a:lnTo>
                  <a:cubicBezTo>
                    <a:pt x="206" y="55"/>
                    <a:pt x="200" y="37"/>
                    <a:pt x="188" y="31"/>
                  </a:cubicBezTo>
                  <a:lnTo>
                    <a:pt x="170" y="13"/>
                  </a:lnTo>
                  <a:cubicBezTo>
                    <a:pt x="152" y="7"/>
                    <a:pt x="134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2142700" y="3928250"/>
              <a:ext cx="111824" cy="53350"/>
            </a:xfrm>
            <a:custGeom>
              <a:avLst/>
              <a:gdLst/>
              <a:ahLst/>
              <a:cxnLst/>
              <a:rect l="l" t="t" r="r" b="b"/>
              <a:pathLst>
                <a:path w="907" h="415" extrusionOk="0">
                  <a:moveTo>
                    <a:pt x="804" y="0"/>
                  </a:moveTo>
                  <a:cubicBezTo>
                    <a:pt x="780" y="0"/>
                    <a:pt x="756" y="9"/>
                    <a:pt x="738" y="27"/>
                  </a:cubicBezTo>
                  <a:cubicBezTo>
                    <a:pt x="665" y="118"/>
                    <a:pt x="569" y="184"/>
                    <a:pt x="460" y="209"/>
                  </a:cubicBezTo>
                  <a:cubicBezTo>
                    <a:pt x="442" y="215"/>
                    <a:pt x="430" y="215"/>
                    <a:pt x="411" y="221"/>
                  </a:cubicBezTo>
                  <a:lnTo>
                    <a:pt x="381" y="221"/>
                  </a:lnTo>
                  <a:cubicBezTo>
                    <a:pt x="366" y="224"/>
                    <a:pt x="353" y="225"/>
                    <a:pt x="339" y="225"/>
                  </a:cubicBezTo>
                  <a:cubicBezTo>
                    <a:pt x="325" y="225"/>
                    <a:pt x="312" y="224"/>
                    <a:pt x="297" y="221"/>
                  </a:cubicBezTo>
                  <a:cubicBezTo>
                    <a:pt x="236" y="221"/>
                    <a:pt x="182" y="209"/>
                    <a:pt x="128" y="184"/>
                  </a:cubicBezTo>
                  <a:cubicBezTo>
                    <a:pt x="120" y="183"/>
                    <a:pt x="113" y="182"/>
                    <a:pt x="106" y="182"/>
                  </a:cubicBezTo>
                  <a:cubicBezTo>
                    <a:pt x="64" y="182"/>
                    <a:pt x="23" y="210"/>
                    <a:pt x="13" y="251"/>
                  </a:cubicBezTo>
                  <a:cubicBezTo>
                    <a:pt x="1" y="299"/>
                    <a:pt x="25" y="354"/>
                    <a:pt x="73" y="366"/>
                  </a:cubicBezTo>
                  <a:lnTo>
                    <a:pt x="79" y="372"/>
                  </a:lnTo>
                  <a:cubicBezTo>
                    <a:pt x="158" y="401"/>
                    <a:pt x="240" y="415"/>
                    <a:pt x="322" y="415"/>
                  </a:cubicBezTo>
                  <a:cubicBezTo>
                    <a:pt x="528" y="415"/>
                    <a:pt x="732" y="325"/>
                    <a:pt x="871" y="160"/>
                  </a:cubicBezTo>
                  <a:cubicBezTo>
                    <a:pt x="907" y="124"/>
                    <a:pt x="907" y="64"/>
                    <a:pt x="871" y="27"/>
                  </a:cubicBezTo>
                  <a:cubicBezTo>
                    <a:pt x="853" y="9"/>
                    <a:pt x="828" y="0"/>
                    <a:pt x="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2043976" y="3775410"/>
              <a:ext cx="317763" cy="297062"/>
            </a:xfrm>
            <a:custGeom>
              <a:avLst/>
              <a:gdLst/>
              <a:ahLst/>
              <a:cxnLst/>
              <a:rect l="l" t="t" r="r" b="b"/>
              <a:pathLst>
                <a:path w="2472" h="2311" extrusionOk="0">
                  <a:moveTo>
                    <a:pt x="886" y="1"/>
                  </a:moveTo>
                  <a:cubicBezTo>
                    <a:pt x="871" y="1"/>
                    <a:pt x="856" y="5"/>
                    <a:pt x="840" y="14"/>
                  </a:cubicBezTo>
                  <a:lnTo>
                    <a:pt x="840" y="20"/>
                  </a:lnTo>
                  <a:cubicBezTo>
                    <a:pt x="442" y="280"/>
                    <a:pt x="97" y="673"/>
                    <a:pt x="49" y="1156"/>
                  </a:cubicBezTo>
                  <a:cubicBezTo>
                    <a:pt x="1" y="1603"/>
                    <a:pt x="224" y="2056"/>
                    <a:pt x="653" y="2225"/>
                  </a:cubicBezTo>
                  <a:cubicBezTo>
                    <a:pt x="794" y="2283"/>
                    <a:pt x="944" y="2310"/>
                    <a:pt x="1095" y="2310"/>
                  </a:cubicBezTo>
                  <a:cubicBezTo>
                    <a:pt x="1416" y="2310"/>
                    <a:pt x="1740" y="2187"/>
                    <a:pt x="1982" y="1978"/>
                  </a:cubicBezTo>
                  <a:cubicBezTo>
                    <a:pt x="2339" y="1670"/>
                    <a:pt x="2472" y="1168"/>
                    <a:pt x="2309" y="721"/>
                  </a:cubicBezTo>
                  <a:cubicBezTo>
                    <a:pt x="2162" y="351"/>
                    <a:pt x="1787" y="100"/>
                    <a:pt x="1402" y="100"/>
                  </a:cubicBezTo>
                  <a:cubicBezTo>
                    <a:pt x="1297" y="100"/>
                    <a:pt x="1191" y="119"/>
                    <a:pt x="1088" y="159"/>
                  </a:cubicBezTo>
                  <a:cubicBezTo>
                    <a:pt x="986" y="196"/>
                    <a:pt x="1013" y="348"/>
                    <a:pt x="1100" y="348"/>
                  </a:cubicBezTo>
                  <a:cubicBezTo>
                    <a:pt x="1111" y="348"/>
                    <a:pt x="1123" y="346"/>
                    <a:pt x="1136" y="340"/>
                  </a:cubicBezTo>
                  <a:cubicBezTo>
                    <a:pt x="1225" y="309"/>
                    <a:pt x="1315" y="294"/>
                    <a:pt x="1404" y="294"/>
                  </a:cubicBezTo>
                  <a:cubicBezTo>
                    <a:pt x="1675" y="294"/>
                    <a:pt x="1934" y="433"/>
                    <a:pt x="2079" y="679"/>
                  </a:cubicBezTo>
                  <a:cubicBezTo>
                    <a:pt x="2266" y="1035"/>
                    <a:pt x="2206" y="1476"/>
                    <a:pt x="1928" y="1766"/>
                  </a:cubicBezTo>
                  <a:cubicBezTo>
                    <a:pt x="1710" y="1994"/>
                    <a:pt x="1409" y="2121"/>
                    <a:pt x="1100" y="2121"/>
                  </a:cubicBezTo>
                  <a:cubicBezTo>
                    <a:pt x="1015" y="2121"/>
                    <a:pt x="930" y="2112"/>
                    <a:pt x="846" y="2092"/>
                  </a:cubicBezTo>
                  <a:cubicBezTo>
                    <a:pt x="454" y="1996"/>
                    <a:pt x="230" y="1657"/>
                    <a:pt x="230" y="1265"/>
                  </a:cubicBezTo>
                  <a:cubicBezTo>
                    <a:pt x="236" y="799"/>
                    <a:pt x="562" y="419"/>
                    <a:pt x="937" y="183"/>
                  </a:cubicBezTo>
                  <a:cubicBezTo>
                    <a:pt x="1024" y="127"/>
                    <a:pt x="968" y="1"/>
                    <a:pt x="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74502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35"/>
          <p:cNvSpPr txBox="1">
            <a:spLocks noGrp="1"/>
          </p:cNvSpPr>
          <p:nvPr>
            <p:ph type="body" idx="1"/>
          </p:nvPr>
        </p:nvSpPr>
        <p:spPr>
          <a:xfrm>
            <a:off x="961400" y="2304000"/>
            <a:ext cx="4877200" cy="36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1219140" lvl="1" indent="-4402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>
                <a:solidFill>
                  <a:schemeClr val="dk1"/>
                </a:solidFill>
              </a:defRPr>
            </a:lvl2pPr>
            <a:lvl3pPr marL="1828709" lvl="2" indent="-4402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2438278" lvl="3" indent="-4402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3047848" lvl="4" indent="-4402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3657418" lvl="5" indent="-4402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4266987" lvl="6" indent="-4402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4876557" lvl="7" indent="-4402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5486126" lvl="8" indent="-4402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1" name="Google Shape;741;p35"/>
          <p:cNvSpPr txBox="1">
            <a:spLocks noGrp="1"/>
          </p:cNvSpPr>
          <p:nvPr>
            <p:ph type="body" idx="2"/>
          </p:nvPr>
        </p:nvSpPr>
        <p:spPr>
          <a:xfrm>
            <a:off x="6353467" y="2304000"/>
            <a:ext cx="4877200" cy="36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1219140" lvl="1" indent="-4402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>
                <a:solidFill>
                  <a:schemeClr val="dk1"/>
                </a:solidFill>
              </a:defRPr>
            </a:lvl2pPr>
            <a:lvl3pPr marL="1828709" lvl="2" indent="-4402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2438278" lvl="3" indent="-4402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3047848" lvl="4" indent="-4402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3657418" lvl="5" indent="-4402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4266987" lvl="6" indent="-4402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4876557" lvl="7" indent="-4402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5486126" lvl="8" indent="-4402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2" name="Google Shape;742;p35"/>
          <p:cNvSpPr/>
          <p:nvPr/>
        </p:nvSpPr>
        <p:spPr>
          <a:xfrm>
            <a:off x="-46733" y="6440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3" name="Google Shape;743;p35"/>
          <p:cNvSpPr/>
          <p:nvPr/>
        </p:nvSpPr>
        <p:spPr>
          <a:xfrm rot="10800000" flipH="1">
            <a:off x="-1461433" y="-203100"/>
            <a:ext cx="5369845" cy="3197335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" name="Google Shape;744;p35"/>
          <p:cNvSpPr/>
          <p:nvPr/>
        </p:nvSpPr>
        <p:spPr>
          <a:xfrm rot="5400000" flipH="1">
            <a:off x="9009167" y="-716982"/>
            <a:ext cx="3230136" cy="4225105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5" name="Google Shape;745;p35"/>
          <p:cNvSpPr/>
          <p:nvPr/>
        </p:nvSpPr>
        <p:spPr>
          <a:xfrm>
            <a:off x="-46733" y="61355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35"/>
          <p:cNvSpPr/>
          <p:nvPr/>
        </p:nvSpPr>
        <p:spPr>
          <a:xfrm>
            <a:off x="-46733" y="6258198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35"/>
          <p:cNvGrpSpPr/>
          <p:nvPr/>
        </p:nvGrpSpPr>
        <p:grpSpPr>
          <a:xfrm>
            <a:off x="169029" y="248061"/>
            <a:ext cx="11853619" cy="3501831"/>
            <a:chOff x="126822" y="19210"/>
            <a:chExt cx="8890214" cy="2626373"/>
          </a:xfrm>
        </p:grpSpPr>
        <p:sp>
          <p:nvSpPr>
            <p:cNvPr id="748" name="Google Shape;748;p35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5"/>
            <p:cNvSpPr/>
            <p:nvPr/>
          </p:nvSpPr>
          <p:spPr>
            <a:xfrm>
              <a:off x="8448423" y="1239533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5"/>
            <p:cNvSpPr/>
            <p:nvPr/>
          </p:nvSpPr>
          <p:spPr>
            <a:xfrm>
              <a:off x="7965678" y="3551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5"/>
            <p:cNvSpPr/>
            <p:nvPr/>
          </p:nvSpPr>
          <p:spPr>
            <a:xfrm>
              <a:off x="7965678" y="13502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5"/>
            <p:cNvSpPr/>
            <p:nvPr/>
          </p:nvSpPr>
          <p:spPr>
            <a:xfrm>
              <a:off x="1535065" y="1248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5"/>
            <p:cNvSpPr/>
            <p:nvPr/>
          </p:nvSpPr>
          <p:spPr>
            <a:xfrm>
              <a:off x="609073" y="17744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5"/>
            <p:cNvSpPr/>
            <p:nvPr/>
          </p:nvSpPr>
          <p:spPr>
            <a:xfrm>
              <a:off x="239101" y="2483267"/>
              <a:ext cx="153836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5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5"/>
            <p:cNvSpPr/>
            <p:nvPr/>
          </p:nvSpPr>
          <p:spPr>
            <a:xfrm flipH="1">
              <a:off x="7064598" y="1921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5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5"/>
            <p:cNvSpPr/>
            <p:nvPr/>
          </p:nvSpPr>
          <p:spPr>
            <a:xfrm>
              <a:off x="289778" y="15474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5"/>
            <p:cNvSpPr/>
            <p:nvPr/>
          </p:nvSpPr>
          <p:spPr>
            <a:xfrm flipH="1">
              <a:off x="1296386" y="66491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5"/>
            <p:cNvSpPr/>
            <p:nvPr/>
          </p:nvSpPr>
          <p:spPr>
            <a:xfrm flipH="1">
              <a:off x="876536" y="10690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5"/>
            <p:cNvSpPr/>
            <p:nvPr/>
          </p:nvSpPr>
          <p:spPr>
            <a:xfrm>
              <a:off x="8166526" y="58761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2" name="Google Shape;762;p35"/>
          <p:cNvSpPr txBox="1">
            <a:spLocks noGrp="1"/>
          </p:cNvSpPr>
          <p:nvPr>
            <p:ph type="subTitle" idx="3"/>
          </p:nvPr>
        </p:nvSpPr>
        <p:spPr>
          <a:xfrm>
            <a:off x="2688400" y="1603333"/>
            <a:ext cx="6815200" cy="6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3" name="Google Shape;763;p35"/>
          <p:cNvSpPr txBox="1">
            <a:spLocks noGrp="1"/>
          </p:cNvSpPr>
          <p:nvPr>
            <p:ph type="title"/>
          </p:nvPr>
        </p:nvSpPr>
        <p:spPr>
          <a:xfrm>
            <a:off x="961400" y="723333"/>
            <a:ext cx="1026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82256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36"/>
          <p:cNvSpPr txBox="1">
            <a:spLocks noGrp="1"/>
          </p:cNvSpPr>
          <p:nvPr>
            <p:ph type="ctrTitle"/>
          </p:nvPr>
        </p:nvSpPr>
        <p:spPr>
          <a:xfrm>
            <a:off x="6394167" y="723333"/>
            <a:ext cx="4298000" cy="9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66" name="Google Shape;766;p36"/>
          <p:cNvSpPr txBox="1">
            <a:spLocks noGrp="1"/>
          </p:cNvSpPr>
          <p:nvPr>
            <p:ph type="subTitle" idx="1"/>
          </p:nvPr>
        </p:nvSpPr>
        <p:spPr>
          <a:xfrm>
            <a:off x="6394167" y="2717351"/>
            <a:ext cx="4298000" cy="9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67" name="Google Shape;767;p36"/>
          <p:cNvSpPr txBox="1">
            <a:spLocks noGrp="1"/>
          </p:cNvSpPr>
          <p:nvPr>
            <p:ph type="subTitle" idx="2"/>
          </p:nvPr>
        </p:nvSpPr>
        <p:spPr>
          <a:xfrm>
            <a:off x="6394167" y="2102451"/>
            <a:ext cx="4298000" cy="454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68" name="Google Shape;768;p36"/>
          <p:cNvSpPr/>
          <p:nvPr/>
        </p:nvSpPr>
        <p:spPr>
          <a:xfrm>
            <a:off x="-46733" y="5932320"/>
            <a:ext cx="12238773" cy="339728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36"/>
          <p:cNvSpPr/>
          <p:nvPr/>
        </p:nvSpPr>
        <p:spPr>
          <a:xfrm>
            <a:off x="-46733" y="6054998"/>
            <a:ext cx="12238773" cy="848169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36"/>
          <p:cNvSpPr/>
          <p:nvPr/>
        </p:nvSpPr>
        <p:spPr>
          <a:xfrm rot="10800000" flipH="1">
            <a:off x="-1101832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36"/>
          <p:cNvSpPr/>
          <p:nvPr/>
        </p:nvSpPr>
        <p:spPr>
          <a:xfrm>
            <a:off x="9884792" y="-79646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36"/>
          <p:cNvSpPr/>
          <p:nvPr/>
        </p:nvSpPr>
        <p:spPr>
          <a:xfrm>
            <a:off x="10882788" y="40834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36"/>
          <p:cNvSpPr/>
          <p:nvPr/>
        </p:nvSpPr>
        <p:spPr>
          <a:xfrm>
            <a:off x="11495866" y="297392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36"/>
          <p:cNvSpPr/>
          <p:nvPr/>
        </p:nvSpPr>
        <p:spPr>
          <a:xfrm>
            <a:off x="5081317" y="2993724"/>
            <a:ext cx="205115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36"/>
          <p:cNvSpPr/>
          <p:nvPr/>
        </p:nvSpPr>
        <p:spPr>
          <a:xfrm>
            <a:off x="729398" y="4553450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36"/>
          <p:cNvSpPr/>
          <p:nvPr/>
        </p:nvSpPr>
        <p:spPr>
          <a:xfrm>
            <a:off x="5720220" y="334790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36"/>
          <p:cNvSpPr/>
          <p:nvPr/>
        </p:nvSpPr>
        <p:spPr>
          <a:xfrm>
            <a:off x="1874263" y="644366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8" name="Google Shape;778;p36"/>
          <p:cNvSpPr/>
          <p:nvPr/>
        </p:nvSpPr>
        <p:spPr>
          <a:xfrm>
            <a:off x="8594647" y="4009304"/>
            <a:ext cx="39700" cy="39840"/>
          </a:xfrm>
          <a:custGeom>
            <a:avLst/>
            <a:gdLst/>
            <a:ahLst/>
            <a:cxnLst/>
            <a:rect l="l" t="t" r="r" b="b"/>
            <a:pathLst>
              <a:path w="1144" h="1148" extrusionOk="0">
                <a:moveTo>
                  <a:pt x="574" y="1"/>
                </a:moveTo>
                <a:cubicBezTo>
                  <a:pt x="257" y="1"/>
                  <a:pt x="0" y="258"/>
                  <a:pt x="0" y="575"/>
                </a:cubicBezTo>
                <a:cubicBezTo>
                  <a:pt x="0" y="891"/>
                  <a:pt x="257" y="1148"/>
                  <a:pt x="574" y="1148"/>
                </a:cubicBezTo>
                <a:cubicBezTo>
                  <a:pt x="891" y="1148"/>
                  <a:pt x="1144" y="891"/>
                  <a:pt x="1144" y="575"/>
                </a:cubicBezTo>
                <a:cubicBezTo>
                  <a:pt x="1144" y="258"/>
                  <a:pt x="891" y="1"/>
                  <a:pt x="5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9" name="Google Shape;779;p36"/>
          <p:cNvSpPr txBox="1"/>
          <p:nvPr/>
        </p:nvSpPr>
        <p:spPr>
          <a:xfrm>
            <a:off x="5974967" y="4515033"/>
            <a:ext cx="5136400" cy="8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rPr>
              <a:t>CREDITS: This presentation template was created by </a:t>
            </a:r>
            <a:r>
              <a:rPr lang="en" sz="1600" b="1">
                <a:solidFill>
                  <a:schemeClr val="accent2"/>
                </a:solidFill>
                <a:uFill>
                  <a:noFill/>
                </a:uFill>
                <a:latin typeface="Allerta"/>
                <a:ea typeface="Allerta"/>
                <a:cs typeface="Allerta"/>
                <a:sym typeface="Allert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rPr>
              <a:t>, including icons by </a:t>
            </a:r>
            <a:r>
              <a:rPr lang="en" sz="1600" b="1">
                <a:solidFill>
                  <a:schemeClr val="accent2"/>
                </a:solidFill>
                <a:uFill>
                  <a:noFill/>
                </a:uFill>
                <a:latin typeface="Allerta"/>
                <a:ea typeface="Allerta"/>
                <a:cs typeface="Allerta"/>
                <a:sym typeface="Allert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rPr>
              <a:t>, and infographics &amp; images by </a:t>
            </a:r>
            <a:r>
              <a:rPr lang="en" sz="1600" b="1">
                <a:solidFill>
                  <a:schemeClr val="accent2"/>
                </a:solidFill>
                <a:uFill>
                  <a:noFill/>
                </a:uFill>
                <a:latin typeface="Allerta"/>
                <a:ea typeface="Allerta"/>
                <a:cs typeface="Allerta"/>
                <a:sym typeface="Allert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u="sng">
              <a:solidFill>
                <a:schemeClr val="accent2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sp>
        <p:nvSpPr>
          <p:cNvPr id="780" name="Google Shape;780;p36"/>
          <p:cNvSpPr/>
          <p:nvPr/>
        </p:nvSpPr>
        <p:spPr>
          <a:xfrm rot="9614910">
            <a:off x="-387924" y="2127679"/>
            <a:ext cx="1248371" cy="897944"/>
          </a:xfrm>
          <a:custGeom>
            <a:avLst/>
            <a:gdLst/>
            <a:ahLst/>
            <a:cxnLst/>
            <a:rect l="l" t="t" r="r" b="b"/>
            <a:pathLst>
              <a:path w="9501" h="6834" extrusionOk="0">
                <a:moveTo>
                  <a:pt x="8553" y="1358"/>
                </a:moveTo>
                <a:cubicBezTo>
                  <a:pt x="8564" y="1460"/>
                  <a:pt x="8561" y="1563"/>
                  <a:pt x="8545" y="1664"/>
                </a:cubicBezTo>
                <a:cubicBezTo>
                  <a:pt x="8502" y="1911"/>
                  <a:pt x="8375" y="2135"/>
                  <a:pt x="8188" y="2298"/>
                </a:cubicBezTo>
                <a:cubicBezTo>
                  <a:pt x="8116" y="2370"/>
                  <a:pt x="8019" y="2425"/>
                  <a:pt x="7922" y="2449"/>
                </a:cubicBezTo>
                <a:cubicBezTo>
                  <a:pt x="7908" y="2451"/>
                  <a:pt x="7893" y="2452"/>
                  <a:pt x="7878" y="2452"/>
                </a:cubicBezTo>
                <a:cubicBezTo>
                  <a:pt x="7809" y="2452"/>
                  <a:pt x="7742" y="2430"/>
                  <a:pt x="7687" y="2395"/>
                </a:cubicBezTo>
                <a:cubicBezTo>
                  <a:pt x="7542" y="2304"/>
                  <a:pt x="7475" y="2141"/>
                  <a:pt x="7505" y="1972"/>
                </a:cubicBezTo>
                <a:cubicBezTo>
                  <a:pt x="7536" y="1881"/>
                  <a:pt x="7596" y="1796"/>
                  <a:pt x="7681" y="1742"/>
                </a:cubicBezTo>
                <a:cubicBezTo>
                  <a:pt x="7777" y="1664"/>
                  <a:pt x="7886" y="1597"/>
                  <a:pt x="8001" y="1543"/>
                </a:cubicBezTo>
                <a:cubicBezTo>
                  <a:pt x="8173" y="1454"/>
                  <a:pt x="8360" y="1391"/>
                  <a:pt x="8553" y="1358"/>
                </a:cubicBezTo>
                <a:close/>
                <a:moveTo>
                  <a:pt x="4705" y="1970"/>
                </a:moveTo>
                <a:cubicBezTo>
                  <a:pt x="4865" y="1973"/>
                  <a:pt x="5024" y="1998"/>
                  <a:pt x="5179" y="2050"/>
                </a:cubicBezTo>
                <a:cubicBezTo>
                  <a:pt x="5596" y="2183"/>
                  <a:pt x="5977" y="2522"/>
                  <a:pt x="6049" y="2963"/>
                </a:cubicBezTo>
                <a:cubicBezTo>
                  <a:pt x="6122" y="3410"/>
                  <a:pt x="5832" y="3905"/>
                  <a:pt x="5348" y="3954"/>
                </a:cubicBezTo>
                <a:cubicBezTo>
                  <a:pt x="5324" y="3956"/>
                  <a:pt x="5301" y="3957"/>
                  <a:pt x="5278" y="3957"/>
                </a:cubicBezTo>
                <a:cubicBezTo>
                  <a:pt x="4838" y="3957"/>
                  <a:pt x="4536" y="3533"/>
                  <a:pt x="4484" y="3120"/>
                </a:cubicBezTo>
                <a:cubicBezTo>
                  <a:pt x="4460" y="2824"/>
                  <a:pt x="4502" y="2522"/>
                  <a:pt x="4605" y="2238"/>
                </a:cubicBezTo>
                <a:cubicBezTo>
                  <a:pt x="4636" y="2148"/>
                  <a:pt x="4669" y="2059"/>
                  <a:pt x="4705" y="1970"/>
                </a:cubicBezTo>
                <a:close/>
                <a:moveTo>
                  <a:pt x="2552" y="3268"/>
                </a:moveTo>
                <a:cubicBezTo>
                  <a:pt x="2696" y="3268"/>
                  <a:pt x="2840" y="3286"/>
                  <a:pt x="2980" y="3325"/>
                </a:cubicBezTo>
                <a:cubicBezTo>
                  <a:pt x="3445" y="3464"/>
                  <a:pt x="3826" y="3881"/>
                  <a:pt x="3777" y="4389"/>
                </a:cubicBezTo>
                <a:cubicBezTo>
                  <a:pt x="3759" y="4594"/>
                  <a:pt x="3662" y="4781"/>
                  <a:pt x="3511" y="4920"/>
                </a:cubicBezTo>
                <a:cubicBezTo>
                  <a:pt x="3378" y="5023"/>
                  <a:pt x="3215" y="5077"/>
                  <a:pt x="3052" y="5077"/>
                </a:cubicBezTo>
                <a:cubicBezTo>
                  <a:pt x="3041" y="5078"/>
                  <a:pt x="3031" y="5078"/>
                  <a:pt x="3020" y="5078"/>
                </a:cubicBezTo>
                <a:cubicBezTo>
                  <a:pt x="2670" y="5078"/>
                  <a:pt x="2352" y="4887"/>
                  <a:pt x="2182" y="4582"/>
                </a:cubicBezTo>
                <a:cubicBezTo>
                  <a:pt x="1970" y="4180"/>
                  <a:pt x="2037" y="3680"/>
                  <a:pt x="2250" y="3293"/>
                </a:cubicBezTo>
                <a:lnTo>
                  <a:pt x="2250" y="3293"/>
                </a:lnTo>
                <a:cubicBezTo>
                  <a:pt x="2350" y="3277"/>
                  <a:pt x="2451" y="3268"/>
                  <a:pt x="2552" y="3268"/>
                </a:cubicBezTo>
                <a:close/>
                <a:moveTo>
                  <a:pt x="7027" y="0"/>
                </a:moveTo>
                <a:cubicBezTo>
                  <a:pt x="6955" y="0"/>
                  <a:pt x="6883" y="5"/>
                  <a:pt x="6810" y="14"/>
                </a:cubicBezTo>
                <a:cubicBezTo>
                  <a:pt x="6267" y="86"/>
                  <a:pt x="5759" y="340"/>
                  <a:pt x="5385" y="745"/>
                </a:cubicBezTo>
                <a:cubicBezTo>
                  <a:pt x="5073" y="1082"/>
                  <a:pt x="4824" y="1473"/>
                  <a:pt x="4648" y="1897"/>
                </a:cubicBezTo>
                <a:lnTo>
                  <a:pt x="4648" y="1897"/>
                </a:lnTo>
                <a:cubicBezTo>
                  <a:pt x="4620" y="1897"/>
                  <a:pt x="4591" y="1898"/>
                  <a:pt x="4563" y="1899"/>
                </a:cubicBezTo>
                <a:cubicBezTo>
                  <a:pt x="4255" y="1923"/>
                  <a:pt x="3953" y="1996"/>
                  <a:pt x="3669" y="2111"/>
                </a:cubicBezTo>
                <a:cubicBezTo>
                  <a:pt x="3409" y="2219"/>
                  <a:pt x="3155" y="2346"/>
                  <a:pt x="2913" y="2503"/>
                </a:cubicBezTo>
                <a:cubicBezTo>
                  <a:pt x="2631" y="2693"/>
                  <a:pt x="2374" y="2936"/>
                  <a:pt x="2200" y="3229"/>
                </a:cubicBezTo>
                <a:lnTo>
                  <a:pt x="2200" y="3229"/>
                </a:lnTo>
                <a:cubicBezTo>
                  <a:pt x="1808" y="3301"/>
                  <a:pt x="1442" y="3474"/>
                  <a:pt x="1131" y="3730"/>
                </a:cubicBezTo>
                <a:cubicBezTo>
                  <a:pt x="406" y="4316"/>
                  <a:pt x="1" y="5216"/>
                  <a:pt x="43" y="6153"/>
                </a:cubicBezTo>
                <a:cubicBezTo>
                  <a:pt x="49" y="6370"/>
                  <a:pt x="92" y="6594"/>
                  <a:pt x="164" y="6805"/>
                </a:cubicBezTo>
                <a:cubicBezTo>
                  <a:pt x="169" y="6825"/>
                  <a:pt x="185" y="6834"/>
                  <a:pt x="201" y="6834"/>
                </a:cubicBezTo>
                <a:cubicBezTo>
                  <a:pt x="224" y="6834"/>
                  <a:pt x="247" y="6816"/>
                  <a:pt x="237" y="6787"/>
                </a:cubicBezTo>
                <a:lnTo>
                  <a:pt x="230" y="6787"/>
                </a:lnTo>
                <a:cubicBezTo>
                  <a:pt x="98" y="6376"/>
                  <a:pt x="73" y="5941"/>
                  <a:pt x="152" y="5518"/>
                </a:cubicBezTo>
                <a:cubicBezTo>
                  <a:pt x="230" y="5089"/>
                  <a:pt x="400" y="4685"/>
                  <a:pt x="653" y="4334"/>
                </a:cubicBezTo>
                <a:cubicBezTo>
                  <a:pt x="901" y="3978"/>
                  <a:pt x="1233" y="3694"/>
                  <a:pt x="1620" y="3500"/>
                </a:cubicBezTo>
                <a:cubicBezTo>
                  <a:pt x="1787" y="3417"/>
                  <a:pt x="1968" y="3351"/>
                  <a:pt x="2154" y="3312"/>
                </a:cubicBezTo>
                <a:lnTo>
                  <a:pt x="2154" y="3312"/>
                </a:lnTo>
                <a:cubicBezTo>
                  <a:pt x="2079" y="3454"/>
                  <a:pt x="2024" y="3608"/>
                  <a:pt x="1995" y="3772"/>
                </a:cubicBezTo>
                <a:cubicBezTo>
                  <a:pt x="1922" y="4225"/>
                  <a:pt x="2049" y="4739"/>
                  <a:pt x="2460" y="4993"/>
                </a:cubicBezTo>
                <a:cubicBezTo>
                  <a:pt x="2627" y="5097"/>
                  <a:pt x="2830" y="5158"/>
                  <a:pt x="3030" y="5158"/>
                </a:cubicBezTo>
                <a:cubicBezTo>
                  <a:pt x="3191" y="5158"/>
                  <a:pt x="3350" y="5118"/>
                  <a:pt x="3487" y="5029"/>
                </a:cubicBezTo>
                <a:cubicBezTo>
                  <a:pt x="3886" y="4763"/>
                  <a:pt x="3940" y="4201"/>
                  <a:pt x="3723" y="3808"/>
                </a:cubicBezTo>
                <a:cubicBezTo>
                  <a:pt x="3487" y="3387"/>
                  <a:pt x="3009" y="3195"/>
                  <a:pt x="2545" y="3195"/>
                </a:cubicBezTo>
                <a:cubicBezTo>
                  <a:pt x="2510" y="3195"/>
                  <a:pt x="2476" y="3196"/>
                  <a:pt x="2442" y="3198"/>
                </a:cubicBezTo>
                <a:cubicBezTo>
                  <a:pt x="2393" y="3202"/>
                  <a:pt x="2345" y="3207"/>
                  <a:pt x="2297" y="3214"/>
                </a:cubicBezTo>
                <a:lnTo>
                  <a:pt x="2297" y="3214"/>
                </a:lnTo>
                <a:cubicBezTo>
                  <a:pt x="2307" y="3198"/>
                  <a:pt x="2317" y="3183"/>
                  <a:pt x="2327" y="3168"/>
                </a:cubicBezTo>
                <a:cubicBezTo>
                  <a:pt x="2623" y="2739"/>
                  <a:pt x="3076" y="2455"/>
                  <a:pt x="3542" y="2250"/>
                </a:cubicBezTo>
                <a:cubicBezTo>
                  <a:pt x="3877" y="2098"/>
                  <a:pt x="4250" y="1980"/>
                  <a:pt x="4619" y="1971"/>
                </a:cubicBezTo>
                <a:lnTo>
                  <a:pt x="4619" y="1971"/>
                </a:lnTo>
                <a:cubicBezTo>
                  <a:pt x="4595" y="2033"/>
                  <a:pt x="4572" y="2096"/>
                  <a:pt x="4551" y="2159"/>
                </a:cubicBezTo>
                <a:cubicBezTo>
                  <a:pt x="4369" y="2679"/>
                  <a:pt x="4285" y="3301"/>
                  <a:pt x="4678" y="3748"/>
                </a:cubicBezTo>
                <a:cubicBezTo>
                  <a:pt x="4823" y="3923"/>
                  <a:pt x="5040" y="4026"/>
                  <a:pt x="5270" y="4032"/>
                </a:cubicBezTo>
                <a:cubicBezTo>
                  <a:pt x="5276" y="4032"/>
                  <a:pt x="5283" y="4032"/>
                  <a:pt x="5290" y="4032"/>
                </a:cubicBezTo>
                <a:cubicBezTo>
                  <a:pt x="5524" y="4032"/>
                  <a:pt x="5740" y="3930"/>
                  <a:pt x="5898" y="3754"/>
                </a:cubicBezTo>
                <a:cubicBezTo>
                  <a:pt x="6224" y="3392"/>
                  <a:pt x="6200" y="2842"/>
                  <a:pt x="5904" y="2467"/>
                </a:cubicBezTo>
                <a:cubicBezTo>
                  <a:pt x="5625" y="2102"/>
                  <a:pt x="5185" y="1919"/>
                  <a:pt x="4734" y="1899"/>
                </a:cubicBezTo>
                <a:lnTo>
                  <a:pt x="4734" y="1899"/>
                </a:lnTo>
                <a:cubicBezTo>
                  <a:pt x="4789" y="1768"/>
                  <a:pt x="4851" y="1639"/>
                  <a:pt x="4919" y="1512"/>
                </a:cubicBezTo>
                <a:cubicBezTo>
                  <a:pt x="5167" y="1059"/>
                  <a:pt x="5505" y="648"/>
                  <a:pt x="5946" y="389"/>
                </a:cubicBezTo>
                <a:cubicBezTo>
                  <a:pt x="6276" y="193"/>
                  <a:pt x="6654" y="76"/>
                  <a:pt x="7031" y="76"/>
                </a:cubicBezTo>
                <a:cubicBezTo>
                  <a:pt x="7166" y="76"/>
                  <a:pt x="7300" y="91"/>
                  <a:pt x="7433" y="123"/>
                </a:cubicBezTo>
                <a:cubicBezTo>
                  <a:pt x="7892" y="238"/>
                  <a:pt x="8267" y="564"/>
                  <a:pt x="8454" y="993"/>
                </a:cubicBezTo>
                <a:cubicBezTo>
                  <a:pt x="8496" y="1085"/>
                  <a:pt x="8526" y="1183"/>
                  <a:pt x="8543" y="1281"/>
                </a:cubicBezTo>
                <a:lnTo>
                  <a:pt x="8543" y="1281"/>
                </a:lnTo>
                <a:cubicBezTo>
                  <a:pt x="8325" y="1317"/>
                  <a:pt x="8113" y="1390"/>
                  <a:pt x="7916" y="1500"/>
                </a:cubicBezTo>
                <a:cubicBezTo>
                  <a:pt x="7795" y="1561"/>
                  <a:pt x="7687" y="1639"/>
                  <a:pt x="7584" y="1724"/>
                </a:cubicBezTo>
                <a:cubicBezTo>
                  <a:pt x="7505" y="1784"/>
                  <a:pt x="7451" y="1869"/>
                  <a:pt x="7433" y="1966"/>
                </a:cubicBezTo>
                <a:cubicBezTo>
                  <a:pt x="7397" y="2141"/>
                  <a:pt x="7463" y="2322"/>
                  <a:pt x="7608" y="2431"/>
                </a:cubicBezTo>
                <a:cubicBezTo>
                  <a:pt x="7693" y="2498"/>
                  <a:pt x="7780" y="2527"/>
                  <a:pt x="7866" y="2527"/>
                </a:cubicBezTo>
                <a:cubicBezTo>
                  <a:pt x="8188" y="2527"/>
                  <a:pt x="8490" y="2120"/>
                  <a:pt x="8581" y="1839"/>
                </a:cubicBezTo>
                <a:cubicBezTo>
                  <a:pt x="8633" y="1678"/>
                  <a:pt x="8645" y="1511"/>
                  <a:pt x="8626" y="1347"/>
                </a:cubicBezTo>
                <a:lnTo>
                  <a:pt x="8626" y="1347"/>
                </a:lnTo>
                <a:cubicBezTo>
                  <a:pt x="8659" y="1343"/>
                  <a:pt x="8693" y="1340"/>
                  <a:pt x="8726" y="1337"/>
                </a:cubicBezTo>
                <a:cubicBezTo>
                  <a:pt x="8776" y="1332"/>
                  <a:pt x="8826" y="1330"/>
                  <a:pt x="8875" y="1330"/>
                </a:cubicBezTo>
                <a:cubicBezTo>
                  <a:pt x="9067" y="1330"/>
                  <a:pt x="9257" y="1366"/>
                  <a:pt x="9439" y="1428"/>
                </a:cubicBezTo>
                <a:cubicBezTo>
                  <a:pt x="9444" y="1430"/>
                  <a:pt x="9449" y="1431"/>
                  <a:pt x="9454" y="1431"/>
                </a:cubicBezTo>
                <a:cubicBezTo>
                  <a:pt x="9490" y="1431"/>
                  <a:pt x="9501" y="1371"/>
                  <a:pt x="9463" y="1355"/>
                </a:cubicBezTo>
                <a:cubicBezTo>
                  <a:pt x="9263" y="1290"/>
                  <a:pt x="9056" y="1257"/>
                  <a:pt x="8850" y="1257"/>
                </a:cubicBezTo>
                <a:cubicBezTo>
                  <a:pt x="8772" y="1257"/>
                  <a:pt x="8693" y="1261"/>
                  <a:pt x="8615" y="1271"/>
                </a:cubicBezTo>
                <a:lnTo>
                  <a:pt x="8615" y="1271"/>
                </a:lnTo>
                <a:cubicBezTo>
                  <a:pt x="8565" y="984"/>
                  <a:pt x="8419" y="712"/>
                  <a:pt x="8218" y="503"/>
                </a:cubicBezTo>
                <a:cubicBezTo>
                  <a:pt x="7906" y="176"/>
                  <a:pt x="7473" y="0"/>
                  <a:pt x="702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1" name="Google Shape;781;p36"/>
          <p:cNvGrpSpPr/>
          <p:nvPr/>
        </p:nvGrpSpPr>
        <p:grpSpPr>
          <a:xfrm>
            <a:off x="4915738" y="4754716"/>
            <a:ext cx="372548" cy="803369"/>
            <a:chOff x="-1118986" y="3729104"/>
            <a:chExt cx="251926" cy="543306"/>
          </a:xfrm>
        </p:grpSpPr>
        <p:sp>
          <p:nvSpPr>
            <p:cNvPr id="782" name="Google Shape;782;p36"/>
            <p:cNvSpPr/>
            <p:nvPr/>
          </p:nvSpPr>
          <p:spPr>
            <a:xfrm>
              <a:off x="-1101394" y="4075139"/>
              <a:ext cx="107432" cy="84716"/>
            </a:xfrm>
            <a:custGeom>
              <a:avLst/>
              <a:gdLst/>
              <a:ahLst/>
              <a:cxnLst/>
              <a:rect l="l" t="t" r="r" b="b"/>
              <a:pathLst>
                <a:path w="629" h="496" extrusionOk="0">
                  <a:moveTo>
                    <a:pt x="224" y="73"/>
                  </a:moveTo>
                  <a:cubicBezTo>
                    <a:pt x="296" y="79"/>
                    <a:pt x="369" y="115"/>
                    <a:pt x="411" y="182"/>
                  </a:cubicBezTo>
                  <a:cubicBezTo>
                    <a:pt x="460" y="248"/>
                    <a:pt x="490" y="327"/>
                    <a:pt x="514" y="405"/>
                  </a:cubicBezTo>
                  <a:lnTo>
                    <a:pt x="520" y="417"/>
                  </a:lnTo>
                  <a:cubicBezTo>
                    <a:pt x="507" y="418"/>
                    <a:pt x="494" y="418"/>
                    <a:pt x="482" y="418"/>
                  </a:cubicBezTo>
                  <a:cubicBezTo>
                    <a:pt x="393" y="418"/>
                    <a:pt x="309" y="400"/>
                    <a:pt x="230" y="363"/>
                  </a:cubicBezTo>
                  <a:cubicBezTo>
                    <a:pt x="157" y="327"/>
                    <a:pt x="73" y="266"/>
                    <a:pt x="79" y="188"/>
                  </a:cubicBezTo>
                  <a:cubicBezTo>
                    <a:pt x="91" y="121"/>
                    <a:pt x="151" y="73"/>
                    <a:pt x="218" y="73"/>
                  </a:cubicBezTo>
                  <a:close/>
                  <a:moveTo>
                    <a:pt x="207" y="0"/>
                  </a:moveTo>
                  <a:cubicBezTo>
                    <a:pt x="103" y="0"/>
                    <a:pt x="18" y="83"/>
                    <a:pt x="6" y="188"/>
                  </a:cubicBezTo>
                  <a:cubicBezTo>
                    <a:pt x="0" y="278"/>
                    <a:pt x="73" y="375"/>
                    <a:pt x="200" y="429"/>
                  </a:cubicBezTo>
                  <a:cubicBezTo>
                    <a:pt x="296" y="472"/>
                    <a:pt x="405" y="496"/>
                    <a:pt x="514" y="496"/>
                  </a:cubicBezTo>
                  <a:cubicBezTo>
                    <a:pt x="526" y="496"/>
                    <a:pt x="541" y="493"/>
                    <a:pt x="555" y="493"/>
                  </a:cubicBezTo>
                  <a:cubicBezTo>
                    <a:pt x="562" y="493"/>
                    <a:pt x="568" y="494"/>
                    <a:pt x="574" y="496"/>
                  </a:cubicBezTo>
                  <a:lnTo>
                    <a:pt x="629" y="490"/>
                  </a:lnTo>
                  <a:lnTo>
                    <a:pt x="605" y="441"/>
                  </a:lnTo>
                  <a:cubicBezTo>
                    <a:pt x="599" y="423"/>
                    <a:pt x="592" y="399"/>
                    <a:pt x="586" y="381"/>
                  </a:cubicBezTo>
                  <a:cubicBezTo>
                    <a:pt x="556" y="296"/>
                    <a:pt x="520" y="212"/>
                    <a:pt x="466" y="139"/>
                  </a:cubicBezTo>
                  <a:cubicBezTo>
                    <a:pt x="411" y="55"/>
                    <a:pt x="321" y="6"/>
                    <a:pt x="218" y="0"/>
                  </a:cubicBezTo>
                  <a:cubicBezTo>
                    <a:pt x="214" y="0"/>
                    <a:pt x="211" y="0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6"/>
            <p:cNvSpPr/>
            <p:nvPr/>
          </p:nvSpPr>
          <p:spPr>
            <a:xfrm>
              <a:off x="-1008481" y="3935769"/>
              <a:ext cx="29036" cy="336642"/>
            </a:xfrm>
            <a:custGeom>
              <a:avLst/>
              <a:gdLst/>
              <a:ahLst/>
              <a:cxnLst/>
              <a:rect l="l" t="t" r="r" b="b"/>
              <a:pathLst>
                <a:path w="170" h="1971" extrusionOk="0">
                  <a:moveTo>
                    <a:pt x="91" y="1"/>
                  </a:moveTo>
                  <a:lnTo>
                    <a:pt x="0" y="1970"/>
                  </a:lnTo>
                  <a:lnTo>
                    <a:pt x="73" y="1970"/>
                  </a:lnTo>
                  <a:lnTo>
                    <a:pt x="169" y="7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6"/>
            <p:cNvSpPr/>
            <p:nvPr/>
          </p:nvSpPr>
          <p:spPr>
            <a:xfrm>
              <a:off x="-991059" y="3962925"/>
              <a:ext cx="107602" cy="87619"/>
            </a:xfrm>
            <a:custGeom>
              <a:avLst/>
              <a:gdLst/>
              <a:ahLst/>
              <a:cxnLst/>
              <a:rect l="l" t="t" r="r" b="b"/>
              <a:pathLst>
                <a:path w="630" h="513" extrusionOk="0">
                  <a:moveTo>
                    <a:pt x="418" y="77"/>
                  </a:moveTo>
                  <a:cubicBezTo>
                    <a:pt x="430" y="77"/>
                    <a:pt x="442" y="77"/>
                    <a:pt x="454" y="83"/>
                  </a:cubicBezTo>
                  <a:cubicBezTo>
                    <a:pt x="514" y="114"/>
                    <a:pt x="545" y="186"/>
                    <a:pt x="521" y="253"/>
                  </a:cubicBezTo>
                  <a:cubicBezTo>
                    <a:pt x="490" y="325"/>
                    <a:pt x="430" y="373"/>
                    <a:pt x="357" y="398"/>
                  </a:cubicBezTo>
                  <a:cubicBezTo>
                    <a:pt x="279" y="416"/>
                    <a:pt x="194" y="428"/>
                    <a:pt x="116" y="428"/>
                  </a:cubicBezTo>
                  <a:lnTo>
                    <a:pt x="98" y="428"/>
                  </a:lnTo>
                  <a:cubicBezTo>
                    <a:pt x="128" y="331"/>
                    <a:pt x="182" y="240"/>
                    <a:pt x="249" y="168"/>
                  </a:cubicBezTo>
                  <a:cubicBezTo>
                    <a:pt x="291" y="120"/>
                    <a:pt x="351" y="83"/>
                    <a:pt x="418" y="77"/>
                  </a:cubicBezTo>
                  <a:close/>
                  <a:moveTo>
                    <a:pt x="420" y="1"/>
                  </a:moveTo>
                  <a:cubicBezTo>
                    <a:pt x="345" y="1"/>
                    <a:pt x="264" y="40"/>
                    <a:pt x="194" y="120"/>
                  </a:cubicBezTo>
                  <a:cubicBezTo>
                    <a:pt x="104" y="216"/>
                    <a:pt x="43" y="331"/>
                    <a:pt x="13" y="458"/>
                  </a:cubicBezTo>
                  <a:lnTo>
                    <a:pt x="1" y="512"/>
                  </a:lnTo>
                  <a:lnTo>
                    <a:pt x="55" y="500"/>
                  </a:lnTo>
                  <a:lnTo>
                    <a:pt x="116" y="500"/>
                  </a:lnTo>
                  <a:cubicBezTo>
                    <a:pt x="131" y="501"/>
                    <a:pt x="147" y="502"/>
                    <a:pt x="162" y="502"/>
                  </a:cubicBezTo>
                  <a:cubicBezTo>
                    <a:pt x="237" y="502"/>
                    <a:pt x="311" y="490"/>
                    <a:pt x="382" y="470"/>
                  </a:cubicBezTo>
                  <a:cubicBezTo>
                    <a:pt x="478" y="440"/>
                    <a:pt x="557" y="367"/>
                    <a:pt x="593" y="277"/>
                  </a:cubicBezTo>
                  <a:cubicBezTo>
                    <a:pt x="629" y="174"/>
                    <a:pt x="587" y="59"/>
                    <a:pt x="484" y="11"/>
                  </a:cubicBezTo>
                  <a:cubicBezTo>
                    <a:pt x="464" y="4"/>
                    <a:pt x="442" y="1"/>
                    <a:pt x="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6"/>
            <p:cNvSpPr/>
            <p:nvPr/>
          </p:nvSpPr>
          <p:spPr>
            <a:xfrm>
              <a:off x="-1118986" y="3729104"/>
              <a:ext cx="251926" cy="238775"/>
            </a:xfrm>
            <a:custGeom>
              <a:avLst/>
              <a:gdLst/>
              <a:ahLst/>
              <a:cxnLst/>
              <a:rect l="l" t="t" r="r" b="b"/>
              <a:pathLst>
                <a:path w="1475" h="1398" extrusionOk="0">
                  <a:moveTo>
                    <a:pt x="807" y="77"/>
                  </a:moveTo>
                  <a:cubicBezTo>
                    <a:pt x="991" y="77"/>
                    <a:pt x="1130" y="276"/>
                    <a:pt x="1046" y="455"/>
                  </a:cubicBezTo>
                  <a:lnTo>
                    <a:pt x="1004" y="534"/>
                  </a:lnTo>
                  <a:lnTo>
                    <a:pt x="1088" y="504"/>
                  </a:lnTo>
                  <a:cubicBezTo>
                    <a:pt x="1120" y="489"/>
                    <a:pt x="1153" y="482"/>
                    <a:pt x="1186" y="482"/>
                  </a:cubicBezTo>
                  <a:cubicBezTo>
                    <a:pt x="1221" y="482"/>
                    <a:pt x="1256" y="491"/>
                    <a:pt x="1288" y="510"/>
                  </a:cubicBezTo>
                  <a:cubicBezTo>
                    <a:pt x="1354" y="546"/>
                    <a:pt x="1396" y="625"/>
                    <a:pt x="1378" y="703"/>
                  </a:cubicBezTo>
                  <a:cubicBezTo>
                    <a:pt x="1372" y="739"/>
                    <a:pt x="1342" y="776"/>
                    <a:pt x="1312" y="794"/>
                  </a:cubicBezTo>
                  <a:cubicBezTo>
                    <a:pt x="1293" y="801"/>
                    <a:pt x="1272" y="806"/>
                    <a:pt x="1252" y="806"/>
                  </a:cubicBezTo>
                  <a:cubicBezTo>
                    <a:pt x="1239" y="806"/>
                    <a:pt x="1227" y="804"/>
                    <a:pt x="1215" y="800"/>
                  </a:cubicBezTo>
                  <a:lnTo>
                    <a:pt x="1185" y="866"/>
                  </a:lnTo>
                  <a:cubicBezTo>
                    <a:pt x="1215" y="884"/>
                    <a:pt x="1306" y="927"/>
                    <a:pt x="1251" y="1138"/>
                  </a:cubicBezTo>
                  <a:cubicBezTo>
                    <a:pt x="1216" y="1243"/>
                    <a:pt x="1120" y="1320"/>
                    <a:pt x="1010" y="1320"/>
                  </a:cubicBezTo>
                  <a:cubicBezTo>
                    <a:pt x="1006" y="1320"/>
                    <a:pt x="1002" y="1320"/>
                    <a:pt x="998" y="1319"/>
                  </a:cubicBezTo>
                  <a:cubicBezTo>
                    <a:pt x="865" y="1313"/>
                    <a:pt x="786" y="1265"/>
                    <a:pt x="774" y="1174"/>
                  </a:cubicBezTo>
                  <a:lnTo>
                    <a:pt x="762" y="1090"/>
                  </a:lnTo>
                  <a:lnTo>
                    <a:pt x="708" y="1156"/>
                  </a:lnTo>
                  <a:cubicBezTo>
                    <a:pt x="658" y="1213"/>
                    <a:pt x="587" y="1244"/>
                    <a:pt x="516" y="1244"/>
                  </a:cubicBezTo>
                  <a:cubicBezTo>
                    <a:pt x="474" y="1244"/>
                    <a:pt x="432" y="1233"/>
                    <a:pt x="393" y="1211"/>
                  </a:cubicBezTo>
                  <a:cubicBezTo>
                    <a:pt x="297" y="1144"/>
                    <a:pt x="309" y="1023"/>
                    <a:pt x="357" y="927"/>
                  </a:cubicBezTo>
                  <a:lnTo>
                    <a:pt x="399" y="854"/>
                  </a:lnTo>
                  <a:lnTo>
                    <a:pt x="315" y="872"/>
                  </a:lnTo>
                  <a:cubicBezTo>
                    <a:pt x="300" y="876"/>
                    <a:pt x="284" y="878"/>
                    <a:pt x="269" y="878"/>
                  </a:cubicBezTo>
                  <a:cubicBezTo>
                    <a:pt x="237" y="878"/>
                    <a:pt x="207" y="869"/>
                    <a:pt x="182" y="848"/>
                  </a:cubicBezTo>
                  <a:cubicBezTo>
                    <a:pt x="134" y="824"/>
                    <a:pt x="103" y="776"/>
                    <a:pt x="91" y="721"/>
                  </a:cubicBezTo>
                  <a:cubicBezTo>
                    <a:pt x="79" y="612"/>
                    <a:pt x="140" y="510"/>
                    <a:pt x="242" y="473"/>
                  </a:cubicBezTo>
                  <a:cubicBezTo>
                    <a:pt x="257" y="467"/>
                    <a:pt x="274" y="464"/>
                    <a:pt x="293" y="464"/>
                  </a:cubicBezTo>
                  <a:cubicBezTo>
                    <a:pt x="382" y="464"/>
                    <a:pt x="507" y="528"/>
                    <a:pt x="587" y="588"/>
                  </a:cubicBezTo>
                  <a:cubicBezTo>
                    <a:pt x="593" y="600"/>
                    <a:pt x="605" y="606"/>
                    <a:pt x="617" y="612"/>
                  </a:cubicBezTo>
                  <a:lnTo>
                    <a:pt x="659" y="558"/>
                  </a:lnTo>
                  <a:cubicBezTo>
                    <a:pt x="653" y="546"/>
                    <a:pt x="641" y="540"/>
                    <a:pt x="635" y="534"/>
                  </a:cubicBezTo>
                  <a:cubicBezTo>
                    <a:pt x="472" y="389"/>
                    <a:pt x="550" y="123"/>
                    <a:pt x="762" y="81"/>
                  </a:cubicBezTo>
                  <a:cubicBezTo>
                    <a:pt x="777" y="78"/>
                    <a:pt x="792" y="77"/>
                    <a:pt x="807" y="77"/>
                  </a:cubicBezTo>
                  <a:close/>
                  <a:moveTo>
                    <a:pt x="803" y="1"/>
                  </a:moveTo>
                  <a:cubicBezTo>
                    <a:pt x="700" y="1"/>
                    <a:pt x="595" y="49"/>
                    <a:pt x="526" y="159"/>
                  </a:cubicBezTo>
                  <a:cubicBezTo>
                    <a:pt x="472" y="250"/>
                    <a:pt x="460" y="353"/>
                    <a:pt x="496" y="449"/>
                  </a:cubicBezTo>
                  <a:cubicBezTo>
                    <a:pt x="436" y="410"/>
                    <a:pt x="369" y="393"/>
                    <a:pt x="300" y="393"/>
                  </a:cubicBezTo>
                  <a:cubicBezTo>
                    <a:pt x="273" y="393"/>
                    <a:pt x="246" y="396"/>
                    <a:pt x="218" y="401"/>
                  </a:cubicBezTo>
                  <a:cubicBezTo>
                    <a:pt x="79" y="455"/>
                    <a:pt x="1" y="594"/>
                    <a:pt x="19" y="739"/>
                  </a:cubicBezTo>
                  <a:cubicBezTo>
                    <a:pt x="31" y="812"/>
                    <a:pt x="79" y="872"/>
                    <a:pt x="140" y="915"/>
                  </a:cubicBezTo>
                  <a:cubicBezTo>
                    <a:pt x="182" y="939"/>
                    <a:pt x="224" y="951"/>
                    <a:pt x="266" y="957"/>
                  </a:cubicBezTo>
                  <a:cubicBezTo>
                    <a:pt x="224" y="1090"/>
                    <a:pt x="254" y="1211"/>
                    <a:pt x="357" y="1277"/>
                  </a:cubicBezTo>
                  <a:cubicBezTo>
                    <a:pt x="405" y="1306"/>
                    <a:pt x="459" y="1320"/>
                    <a:pt x="515" y="1320"/>
                  </a:cubicBezTo>
                  <a:cubicBezTo>
                    <a:pt x="586" y="1320"/>
                    <a:pt x="659" y="1297"/>
                    <a:pt x="720" y="1253"/>
                  </a:cubicBezTo>
                  <a:cubicBezTo>
                    <a:pt x="750" y="1319"/>
                    <a:pt x="828" y="1386"/>
                    <a:pt x="998" y="1398"/>
                  </a:cubicBezTo>
                  <a:lnTo>
                    <a:pt x="1016" y="1398"/>
                  </a:lnTo>
                  <a:cubicBezTo>
                    <a:pt x="1161" y="1392"/>
                    <a:pt x="1282" y="1295"/>
                    <a:pt x="1324" y="1156"/>
                  </a:cubicBezTo>
                  <a:cubicBezTo>
                    <a:pt x="1360" y="1066"/>
                    <a:pt x="1354" y="963"/>
                    <a:pt x="1306" y="878"/>
                  </a:cubicBezTo>
                  <a:cubicBezTo>
                    <a:pt x="1318" y="872"/>
                    <a:pt x="1330" y="866"/>
                    <a:pt x="1348" y="860"/>
                  </a:cubicBezTo>
                  <a:cubicBezTo>
                    <a:pt x="1402" y="830"/>
                    <a:pt x="1439" y="782"/>
                    <a:pt x="1457" y="721"/>
                  </a:cubicBezTo>
                  <a:cubicBezTo>
                    <a:pt x="1475" y="612"/>
                    <a:pt x="1427" y="498"/>
                    <a:pt x="1324" y="443"/>
                  </a:cubicBezTo>
                  <a:cubicBezTo>
                    <a:pt x="1286" y="418"/>
                    <a:pt x="1242" y="407"/>
                    <a:pt x="1197" y="407"/>
                  </a:cubicBezTo>
                  <a:cubicBezTo>
                    <a:pt x="1177" y="407"/>
                    <a:pt x="1157" y="409"/>
                    <a:pt x="1137" y="413"/>
                  </a:cubicBezTo>
                  <a:cubicBezTo>
                    <a:pt x="1192" y="172"/>
                    <a:pt x="999" y="1"/>
                    <a:pt x="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6" name="Google Shape;786;p36"/>
          <p:cNvGrpSpPr/>
          <p:nvPr/>
        </p:nvGrpSpPr>
        <p:grpSpPr>
          <a:xfrm>
            <a:off x="3476706" y="592455"/>
            <a:ext cx="884281" cy="898581"/>
            <a:chOff x="3065928" y="799802"/>
            <a:chExt cx="663211" cy="673936"/>
          </a:xfrm>
        </p:grpSpPr>
        <p:sp>
          <p:nvSpPr>
            <p:cNvPr id="787" name="Google Shape;787;p36"/>
            <p:cNvSpPr/>
            <p:nvPr/>
          </p:nvSpPr>
          <p:spPr>
            <a:xfrm rot="1593493">
              <a:off x="3246394" y="999120"/>
              <a:ext cx="337232" cy="290748"/>
            </a:xfrm>
            <a:custGeom>
              <a:avLst/>
              <a:gdLst/>
              <a:ahLst/>
              <a:cxnLst/>
              <a:rect l="l" t="t" r="r" b="b"/>
              <a:pathLst>
                <a:path w="2249" h="1939" extrusionOk="0">
                  <a:moveTo>
                    <a:pt x="630" y="1"/>
                  </a:moveTo>
                  <a:cubicBezTo>
                    <a:pt x="587" y="1"/>
                    <a:pt x="543" y="10"/>
                    <a:pt x="502" y="28"/>
                  </a:cubicBezTo>
                  <a:cubicBezTo>
                    <a:pt x="399" y="58"/>
                    <a:pt x="321" y="143"/>
                    <a:pt x="309" y="245"/>
                  </a:cubicBezTo>
                  <a:cubicBezTo>
                    <a:pt x="224" y="300"/>
                    <a:pt x="152" y="366"/>
                    <a:pt x="85" y="451"/>
                  </a:cubicBezTo>
                  <a:cubicBezTo>
                    <a:pt x="25" y="529"/>
                    <a:pt x="1" y="632"/>
                    <a:pt x="31" y="729"/>
                  </a:cubicBezTo>
                  <a:cubicBezTo>
                    <a:pt x="61" y="789"/>
                    <a:pt x="85" y="850"/>
                    <a:pt x="103" y="916"/>
                  </a:cubicBezTo>
                  <a:cubicBezTo>
                    <a:pt x="103" y="970"/>
                    <a:pt x="91" y="1019"/>
                    <a:pt x="79" y="1073"/>
                  </a:cubicBezTo>
                  <a:cubicBezTo>
                    <a:pt x="49" y="1236"/>
                    <a:pt x="146" y="1399"/>
                    <a:pt x="309" y="1448"/>
                  </a:cubicBezTo>
                  <a:cubicBezTo>
                    <a:pt x="339" y="1538"/>
                    <a:pt x="315" y="1563"/>
                    <a:pt x="381" y="1623"/>
                  </a:cubicBezTo>
                  <a:cubicBezTo>
                    <a:pt x="484" y="1708"/>
                    <a:pt x="593" y="1768"/>
                    <a:pt x="714" y="1816"/>
                  </a:cubicBezTo>
                  <a:cubicBezTo>
                    <a:pt x="822" y="1865"/>
                    <a:pt x="931" y="1901"/>
                    <a:pt x="1046" y="1925"/>
                  </a:cubicBezTo>
                  <a:cubicBezTo>
                    <a:pt x="1097" y="1934"/>
                    <a:pt x="1150" y="1939"/>
                    <a:pt x="1203" y="1939"/>
                  </a:cubicBezTo>
                  <a:cubicBezTo>
                    <a:pt x="1256" y="1939"/>
                    <a:pt x="1309" y="1934"/>
                    <a:pt x="1360" y="1925"/>
                  </a:cubicBezTo>
                  <a:cubicBezTo>
                    <a:pt x="1451" y="1919"/>
                    <a:pt x="1541" y="1889"/>
                    <a:pt x="1626" y="1840"/>
                  </a:cubicBezTo>
                  <a:cubicBezTo>
                    <a:pt x="1705" y="1792"/>
                    <a:pt x="1765" y="1714"/>
                    <a:pt x="1783" y="1623"/>
                  </a:cubicBezTo>
                  <a:cubicBezTo>
                    <a:pt x="1822" y="1639"/>
                    <a:pt x="1863" y="1646"/>
                    <a:pt x="1903" y="1646"/>
                  </a:cubicBezTo>
                  <a:cubicBezTo>
                    <a:pt x="2002" y="1646"/>
                    <a:pt x="2098" y="1602"/>
                    <a:pt x="2158" y="1520"/>
                  </a:cubicBezTo>
                  <a:cubicBezTo>
                    <a:pt x="2236" y="1393"/>
                    <a:pt x="2248" y="1242"/>
                    <a:pt x="2206" y="1103"/>
                  </a:cubicBezTo>
                  <a:cubicBezTo>
                    <a:pt x="2158" y="964"/>
                    <a:pt x="2079" y="837"/>
                    <a:pt x="1976" y="735"/>
                  </a:cubicBezTo>
                  <a:cubicBezTo>
                    <a:pt x="1837" y="584"/>
                    <a:pt x="1771" y="372"/>
                    <a:pt x="1566" y="372"/>
                  </a:cubicBezTo>
                  <a:cubicBezTo>
                    <a:pt x="1490" y="153"/>
                    <a:pt x="1282" y="17"/>
                    <a:pt x="1063" y="17"/>
                  </a:cubicBezTo>
                  <a:cubicBezTo>
                    <a:pt x="987" y="17"/>
                    <a:pt x="908" y="34"/>
                    <a:pt x="834" y="70"/>
                  </a:cubicBezTo>
                  <a:cubicBezTo>
                    <a:pt x="774" y="25"/>
                    <a:pt x="702" y="1"/>
                    <a:pt x="6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 rot="1593493">
              <a:off x="3317323" y="1121910"/>
              <a:ext cx="136902" cy="70925"/>
            </a:xfrm>
            <a:custGeom>
              <a:avLst/>
              <a:gdLst/>
              <a:ahLst/>
              <a:cxnLst/>
              <a:rect l="l" t="t" r="r" b="b"/>
              <a:pathLst>
                <a:path w="913" h="473" extrusionOk="0">
                  <a:moveTo>
                    <a:pt x="840" y="1"/>
                  </a:moveTo>
                  <a:cubicBezTo>
                    <a:pt x="822" y="140"/>
                    <a:pt x="744" y="261"/>
                    <a:pt x="635" y="339"/>
                  </a:cubicBezTo>
                  <a:cubicBezTo>
                    <a:pt x="562" y="378"/>
                    <a:pt x="481" y="397"/>
                    <a:pt x="402" y="397"/>
                  </a:cubicBezTo>
                  <a:cubicBezTo>
                    <a:pt x="271" y="397"/>
                    <a:pt x="143" y="346"/>
                    <a:pt x="49" y="249"/>
                  </a:cubicBezTo>
                  <a:lnTo>
                    <a:pt x="0" y="303"/>
                  </a:lnTo>
                  <a:cubicBezTo>
                    <a:pt x="109" y="412"/>
                    <a:pt x="254" y="472"/>
                    <a:pt x="411" y="472"/>
                  </a:cubicBezTo>
                  <a:cubicBezTo>
                    <a:pt x="502" y="472"/>
                    <a:pt x="593" y="448"/>
                    <a:pt x="671" y="406"/>
                  </a:cubicBezTo>
                  <a:cubicBezTo>
                    <a:pt x="804" y="315"/>
                    <a:pt x="895" y="170"/>
                    <a:pt x="913" y="13"/>
                  </a:cubicBezTo>
                  <a:lnTo>
                    <a:pt x="8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6"/>
            <p:cNvSpPr/>
            <p:nvPr/>
          </p:nvSpPr>
          <p:spPr>
            <a:xfrm rot="1593493">
              <a:off x="3267829" y="1062513"/>
              <a:ext cx="62528" cy="54281"/>
            </a:xfrm>
            <a:custGeom>
              <a:avLst/>
              <a:gdLst/>
              <a:ahLst/>
              <a:cxnLst/>
              <a:rect l="l" t="t" r="r" b="b"/>
              <a:pathLst>
                <a:path w="417" h="362" extrusionOk="0">
                  <a:moveTo>
                    <a:pt x="242" y="0"/>
                  </a:moveTo>
                  <a:cubicBezTo>
                    <a:pt x="79" y="0"/>
                    <a:pt x="0" y="194"/>
                    <a:pt x="115" y="308"/>
                  </a:cubicBezTo>
                  <a:cubicBezTo>
                    <a:pt x="152" y="345"/>
                    <a:pt x="196" y="362"/>
                    <a:pt x="239" y="362"/>
                  </a:cubicBezTo>
                  <a:cubicBezTo>
                    <a:pt x="331" y="362"/>
                    <a:pt x="417" y="288"/>
                    <a:pt x="417" y="182"/>
                  </a:cubicBezTo>
                  <a:cubicBezTo>
                    <a:pt x="417" y="85"/>
                    <a:pt x="338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6"/>
            <p:cNvSpPr/>
            <p:nvPr/>
          </p:nvSpPr>
          <p:spPr>
            <a:xfrm rot="1593493">
              <a:off x="3469820" y="1099337"/>
              <a:ext cx="53531" cy="53681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6" y="1"/>
                  </a:moveTo>
                  <a:cubicBezTo>
                    <a:pt x="79" y="1"/>
                    <a:pt x="0" y="79"/>
                    <a:pt x="0" y="176"/>
                  </a:cubicBezTo>
                  <a:cubicBezTo>
                    <a:pt x="0" y="273"/>
                    <a:pt x="79" y="357"/>
                    <a:pt x="176" y="357"/>
                  </a:cubicBezTo>
                  <a:cubicBezTo>
                    <a:pt x="278" y="357"/>
                    <a:pt x="357" y="273"/>
                    <a:pt x="357" y="176"/>
                  </a:cubicBezTo>
                  <a:cubicBezTo>
                    <a:pt x="357" y="79"/>
                    <a:pt x="278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6"/>
            <p:cNvSpPr/>
            <p:nvPr/>
          </p:nvSpPr>
          <p:spPr>
            <a:xfrm rot="1593493">
              <a:off x="3215328" y="960982"/>
              <a:ext cx="385215" cy="369170"/>
            </a:xfrm>
            <a:custGeom>
              <a:avLst/>
              <a:gdLst/>
              <a:ahLst/>
              <a:cxnLst/>
              <a:rect l="l" t="t" r="r" b="b"/>
              <a:pathLst>
                <a:path w="2569" h="2462" extrusionOk="0">
                  <a:moveTo>
                    <a:pt x="1263" y="75"/>
                  </a:moveTo>
                  <a:cubicBezTo>
                    <a:pt x="1487" y="75"/>
                    <a:pt x="1704" y="135"/>
                    <a:pt x="1891" y="256"/>
                  </a:cubicBezTo>
                  <a:cubicBezTo>
                    <a:pt x="2242" y="491"/>
                    <a:pt x="2459" y="884"/>
                    <a:pt x="2478" y="1307"/>
                  </a:cubicBezTo>
                  <a:cubicBezTo>
                    <a:pt x="2490" y="1482"/>
                    <a:pt x="2459" y="1652"/>
                    <a:pt x="2387" y="1809"/>
                  </a:cubicBezTo>
                  <a:cubicBezTo>
                    <a:pt x="2278" y="2008"/>
                    <a:pt x="2109" y="2171"/>
                    <a:pt x="1904" y="2262"/>
                  </a:cubicBezTo>
                  <a:cubicBezTo>
                    <a:pt x="1727" y="2344"/>
                    <a:pt x="1537" y="2385"/>
                    <a:pt x="1348" y="2385"/>
                  </a:cubicBezTo>
                  <a:cubicBezTo>
                    <a:pt x="1135" y="2385"/>
                    <a:pt x="923" y="2334"/>
                    <a:pt x="731" y="2232"/>
                  </a:cubicBezTo>
                  <a:cubicBezTo>
                    <a:pt x="369" y="2032"/>
                    <a:pt x="133" y="1658"/>
                    <a:pt x="109" y="1247"/>
                  </a:cubicBezTo>
                  <a:cubicBezTo>
                    <a:pt x="85" y="836"/>
                    <a:pt x="296" y="443"/>
                    <a:pt x="659" y="244"/>
                  </a:cubicBezTo>
                  <a:cubicBezTo>
                    <a:pt x="840" y="135"/>
                    <a:pt x="1052" y="81"/>
                    <a:pt x="1263" y="75"/>
                  </a:cubicBezTo>
                  <a:close/>
                  <a:moveTo>
                    <a:pt x="1258" y="0"/>
                  </a:moveTo>
                  <a:cubicBezTo>
                    <a:pt x="1036" y="0"/>
                    <a:pt x="814" y="59"/>
                    <a:pt x="617" y="177"/>
                  </a:cubicBezTo>
                  <a:cubicBezTo>
                    <a:pt x="230" y="395"/>
                    <a:pt x="0" y="812"/>
                    <a:pt x="24" y="1253"/>
                  </a:cubicBezTo>
                  <a:cubicBezTo>
                    <a:pt x="55" y="1688"/>
                    <a:pt x="308" y="2087"/>
                    <a:pt x="689" y="2298"/>
                  </a:cubicBezTo>
                  <a:cubicBezTo>
                    <a:pt x="888" y="2407"/>
                    <a:pt x="1112" y="2461"/>
                    <a:pt x="1342" y="2461"/>
                  </a:cubicBezTo>
                  <a:cubicBezTo>
                    <a:pt x="1547" y="2461"/>
                    <a:pt x="1746" y="2419"/>
                    <a:pt x="1934" y="2328"/>
                  </a:cubicBezTo>
                  <a:cubicBezTo>
                    <a:pt x="2157" y="2232"/>
                    <a:pt x="2339" y="2062"/>
                    <a:pt x="2453" y="1845"/>
                  </a:cubicBezTo>
                  <a:cubicBezTo>
                    <a:pt x="2532" y="1676"/>
                    <a:pt x="2568" y="1488"/>
                    <a:pt x="2556" y="1307"/>
                  </a:cubicBezTo>
                  <a:cubicBezTo>
                    <a:pt x="2532" y="854"/>
                    <a:pt x="2302" y="443"/>
                    <a:pt x="1928" y="195"/>
                  </a:cubicBezTo>
                  <a:cubicBezTo>
                    <a:pt x="1723" y="65"/>
                    <a:pt x="1491" y="0"/>
                    <a:pt x="1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6"/>
            <p:cNvSpPr/>
            <p:nvPr/>
          </p:nvSpPr>
          <p:spPr>
            <a:xfrm rot="1593493">
              <a:off x="3398337" y="817158"/>
              <a:ext cx="50982" cy="92518"/>
            </a:xfrm>
            <a:custGeom>
              <a:avLst/>
              <a:gdLst/>
              <a:ahLst/>
              <a:cxnLst/>
              <a:rect l="l" t="t" r="r" b="b"/>
              <a:pathLst>
                <a:path w="340" h="617" extrusionOk="0">
                  <a:moveTo>
                    <a:pt x="73" y="0"/>
                  </a:moveTo>
                  <a:lnTo>
                    <a:pt x="1" y="6"/>
                  </a:lnTo>
                  <a:cubicBezTo>
                    <a:pt x="13" y="236"/>
                    <a:pt x="122" y="460"/>
                    <a:pt x="291" y="617"/>
                  </a:cubicBezTo>
                  <a:lnTo>
                    <a:pt x="339" y="562"/>
                  </a:lnTo>
                  <a:cubicBezTo>
                    <a:pt x="182" y="417"/>
                    <a:pt x="91" y="212"/>
                    <a:pt x="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6"/>
            <p:cNvSpPr/>
            <p:nvPr/>
          </p:nvSpPr>
          <p:spPr>
            <a:xfrm rot="1593493">
              <a:off x="3532914" y="835326"/>
              <a:ext cx="24591" cy="127905"/>
            </a:xfrm>
            <a:custGeom>
              <a:avLst/>
              <a:gdLst/>
              <a:ahLst/>
              <a:cxnLst/>
              <a:rect l="l" t="t" r="r" b="b"/>
              <a:pathLst>
                <a:path w="164" h="853" extrusionOk="0">
                  <a:moveTo>
                    <a:pt x="73" y="0"/>
                  </a:moveTo>
                  <a:lnTo>
                    <a:pt x="0" y="7"/>
                  </a:lnTo>
                  <a:lnTo>
                    <a:pt x="85" y="852"/>
                  </a:lnTo>
                  <a:lnTo>
                    <a:pt x="163" y="84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6"/>
            <p:cNvSpPr/>
            <p:nvPr/>
          </p:nvSpPr>
          <p:spPr>
            <a:xfrm rot="1593493">
              <a:off x="3584374" y="927300"/>
              <a:ext cx="38237" cy="93417"/>
            </a:xfrm>
            <a:custGeom>
              <a:avLst/>
              <a:gdLst/>
              <a:ahLst/>
              <a:cxnLst/>
              <a:rect l="l" t="t" r="r" b="b"/>
              <a:pathLst>
                <a:path w="255" h="623" extrusionOk="0">
                  <a:moveTo>
                    <a:pt x="182" y="0"/>
                  </a:moveTo>
                  <a:lnTo>
                    <a:pt x="1" y="604"/>
                  </a:lnTo>
                  <a:lnTo>
                    <a:pt x="73" y="623"/>
                  </a:lnTo>
                  <a:lnTo>
                    <a:pt x="255" y="18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6"/>
            <p:cNvSpPr/>
            <p:nvPr/>
          </p:nvSpPr>
          <p:spPr>
            <a:xfrm rot="1593493">
              <a:off x="3639876" y="1050531"/>
              <a:ext cx="74524" cy="83521"/>
            </a:xfrm>
            <a:custGeom>
              <a:avLst/>
              <a:gdLst/>
              <a:ahLst/>
              <a:cxnLst/>
              <a:rect l="l" t="t" r="r" b="b"/>
              <a:pathLst>
                <a:path w="497" h="557" extrusionOk="0">
                  <a:moveTo>
                    <a:pt x="436" y="1"/>
                  </a:moveTo>
                  <a:lnTo>
                    <a:pt x="1" y="508"/>
                  </a:lnTo>
                  <a:lnTo>
                    <a:pt x="55" y="557"/>
                  </a:lnTo>
                  <a:lnTo>
                    <a:pt x="496" y="55"/>
                  </a:lnTo>
                  <a:lnTo>
                    <a:pt x="4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6"/>
            <p:cNvSpPr/>
            <p:nvPr/>
          </p:nvSpPr>
          <p:spPr>
            <a:xfrm rot="1593493">
              <a:off x="3194761" y="820321"/>
              <a:ext cx="109761" cy="76173"/>
            </a:xfrm>
            <a:custGeom>
              <a:avLst/>
              <a:gdLst/>
              <a:ahLst/>
              <a:cxnLst/>
              <a:rect l="l" t="t" r="r" b="b"/>
              <a:pathLst>
                <a:path w="732" h="508" extrusionOk="0">
                  <a:moveTo>
                    <a:pt x="42" y="0"/>
                  </a:moveTo>
                  <a:lnTo>
                    <a:pt x="0" y="61"/>
                  </a:lnTo>
                  <a:lnTo>
                    <a:pt x="695" y="508"/>
                  </a:lnTo>
                  <a:lnTo>
                    <a:pt x="731" y="44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6"/>
            <p:cNvSpPr/>
            <p:nvPr/>
          </p:nvSpPr>
          <p:spPr>
            <a:xfrm rot="1593493">
              <a:off x="3144425" y="938162"/>
              <a:ext cx="98066" cy="26391"/>
            </a:xfrm>
            <a:custGeom>
              <a:avLst/>
              <a:gdLst/>
              <a:ahLst/>
              <a:cxnLst/>
              <a:rect l="l" t="t" r="r" b="b"/>
              <a:pathLst>
                <a:path w="654" h="176" extrusionOk="0">
                  <a:moveTo>
                    <a:pt x="13" y="0"/>
                  </a:moveTo>
                  <a:lnTo>
                    <a:pt x="1" y="73"/>
                  </a:lnTo>
                  <a:lnTo>
                    <a:pt x="641" y="176"/>
                  </a:lnTo>
                  <a:lnTo>
                    <a:pt x="654" y="97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6"/>
            <p:cNvSpPr/>
            <p:nvPr/>
          </p:nvSpPr>
          <p:spPr>
            <a:xfrm rot="1593493">
              <a:off x="3074895" y="1044747"/>
              <a:ext cx="107062" cy="65377"/>
            </a:xfrm>
            <a:custGeom>
              <a:avLst/>
              <a:gdLst/>
              <a:ahLst/>
              <a:cxnLst/>
              <a:rect l="l" t="t" r="r" b="b"/>
              <a:pathLst>
                <a:path w="714" h="436" extrusionOk="0">
                  <a:moveTo>
                    <a:pt x="677" y="0"/>
                  </a:moveTo>
                  <a:lnTo>
                    <a:pt x="1" y="369"/>
                  </a:lnTo>
                  <a:lnTo>
                    <a:pt x="37" y="435"/>
                  </a:lnTo>
                  <a:lnTo>
                    <a:pt x="714" y="67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6"/>
            <p:cNvSpPr/>
            <p:nvPr/>
          </p:nvSpPr>
          <p:spPr>
            <a:xfrm rot="1593493">
              <a:off x="3124309" y="1149367"/>
              <a:ext cx="59829" cy="77223"/>
            </a:xfrm>
            <a:custGeom>
              <a:avLst/>
              <a:gdLst/>
              <a:ahLst/>
              <a:cxnLst/>
              <a:rect l="l" t="t" r="r" b="b"/>
              <a:pathLst>
                <a:path w="399" h="515" extrusionOk="0">
                  <a:moveTo>
                    <a:pt x="339" y="1"/>
                  </a:moveTo>
                  <a:lnTo>
                    <a:pt x="0" y="472"/>
                  </a:lnTo>
                  <a:lnTo>
                    <a:pt x="61" y="514"/>
                  </a:lnTo>
                  <a:lnTo>
                    <a:pt x="399" y="43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6"/>
            <p:cNvSpPr/>
            <p:nvPr/>
          </p:nvSpPr>
          <p:spPr>
            <a:xfrm rot="1593493">
              <a:off x="3141594" y="1270073"/>
              <a:ext cx="76323" cy="102564"/>
            </a:xfrm>
            <a:custGeom>
              <a:avLst/>
              <a:gdLst/>
              <a:ahLst/>
              <a:cxnLst/>
              <a:rect l="l" t="t" r="r" b="b"/>
              <a:pathLst>
                <a:path w="509" h="684" extrusionOk="0">
                  <a:moveTo>
                    <a:pt x="448" y="0"/>
                  </a:moveTo>
                  <a:lnTo>
                    <a:pt x="1" y="635"/>
                  </a:lnTo>
                  <a:lnTo>
                    <a:pt x="61" y="683"/>
                  </a:lnTo>
                  <a:lnTo>
                    <a:pt x="508" y="43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6"/>
            <p:cNvSpPr/>
            <p:nvPr/>
          </p:nvSpPr>
          <p:spPr>
            <a:xfrm rot="1593493">
              <a:off x="3249987" y="1337710"/>
              <a:ext cx="24591" cy="137802"/>
            </a:xfrm>
            <a:custGeom>
              <a:avLst/>
              <a:gdLst/>
              <a:ahLst/>
              <a:cxnLst/>
              <a:rect l="l" t="t" r="r" b="b"/>
              <a:pathLst>
                <a:path w="164" h="919" extrusionOk="0">
                  <a:moveTo>
                    <a:pt x="73" y="0"/>
                  </a:moveTo>
                  <a:lnTo>
                    <a:pt x="0" y="6"/>
                  </a:lnTo>
                  <a:lnTo>
                    <a:pt x="91" y="919"/>
                  </a:lnTo>
                  <a:lnTo>
                    <a:pt x="163" y="91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6"/>
            <p:cNvSpPr/>
            <p:nvPr/>
          </p:nvSpPr>
          <p:spPr>
            <a:xfrm rot="1593493">
              <a:off x="3340743" y="1396532"/>
              <a:ext cx="40036" cy="61778"/>
            </a:xfrm>
            <a:custGeom>
              <a:avLst/>
              <a:gdLst/>
              <a:ahLst/>
              <a:cxnLst/>
              <a:rect l="l" t="t" r="r" b="b"/>
              <a:pathLst>
                <a:path w="267" h="412" extrusionOk="0">
                  <a:moveTo>
                    <a:pt x="67" y="1"/>
                  </a:moveTo>
                  <a:lnTo>
                    <a:pt x="0" y="37"/>
                  </a:lnTo>
                  <a:lnTo>
                    <a:pt x="200" y="412"/>
                  </a:lnTo>
                  <a:lnTo>
                    <a:pt x="266" y="37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6"/>
            <p:cNvSpPr/>
            <p:nvPr/>
          </p:nvSpPr>
          <p:spPr>
            <a:xfrm rot="1593493">
              <a:off x="3455141" y="1409888"/>
              <a:ext cx="49033" cy="53681"/>
            </a:xfrm>
            <a:custGeom>
              <a:avLst/>
              <a:gdLst/>
              <a:ahLst/>
              <a:cxnLst/>
              <a:rect l="l" t="t" r="r" b="b"/>
              <a:pathLst>
                <a:path w="327" h="358" extrusionOk="0">
                  <a:moveTo>
                    <a:pt x="61" y="1"/>
                  </a:moveTo>
                  <a:lnTo>
                    <a:pt x="0" y="55"/>
                  </a:lnTo>
                  <a:lnTo>
                    <a:pt x="272" y="357"/>
                  </a:lnTo>
                  <a:lnTo>
                    <a:pt x="326" y="303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6"/>
            <p:cNvSpPr/>
            <p:nvPr/>
          </p:nvSpPr>
          <p:spPr>
            <a:xfrm rot="1593493">
              <a:off x="3541489" y="1388047"/>
              <a:ext cx="90718" cy="45434"/>
            </a:xfrm>
            <a:custGeom>
              <a:avLst/>
              <a:gdLst/>
              <a:ahLst/>
              <a:cxnLst/>
              <a:rect l="l" t="t" r="r" b="b"/>
              <a:pathLst>
                <a:path w="605" h="303" extrusionOk="0">
                  <a:moveTo>
                    <a:pt x="30" y="1"/>
                  </a:moveTo>
                  <a:lnTo>
                    <a:pt x="0" y="67"/>
                  </a:lnTo>
                  <a:lnTo>
                    <a:pt x="574" y="303"/>
                  </a:lnTo>
                  <a:lnTo>
                    <a:pt x="604" y="230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6"/>
            <p:cNvSpPr/>
            <p:nvPr/>
          </p:nvSpPr>
          <p:spPr>
            <a:xfrm rot="1593493">
              <a:off x="3637273" y="1281943"/>
              <a:ext cx="81721" cy="13795"/>
            </a:xfrm>
            <a:custGeom>
              <a:avLst/>
              <a:gdLst/>
              <a:ahLst/>
              <a:cxnLst/>
              <a:rect l="l" t="t" r="r" b="b"/>
              <a:pathLst>
                <a:path w="545" h="92" extrusionOk="0">
                  <a:moveTo>
                    <a:pt x="538" y="1"/>
                  </a:moveTo>
                  <a:lnTo>
                    <a:pt x="1" y="19"/>
                  </a:lnTo>
                  <a:lnTo>
                    <a:pt x="7" y="91"/>
                  </a:lnTo>
                  <a:lnTo>
                    <a:pt x="544" y="73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751896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37"/>
          <p:cNvSpPr/>
          <p:nvPr/>
        </p:nvSpPr>
        <p:spPr>
          <a:xfrm flipH="1">
            <a:off x="-15923" y="4989736"/>
            <a:ext cx="12223856" cy="245016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8" name="Google Shape;808;p37"/>
          <p:cNvSpPr/>
          <p:nvPr/>
        </p:nvSpPr>
        <p:spPr>
          <a:xfrm>
            <a:off x="358953" y="7964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9" name="Google Shape;809;p37"/>
          <p:cNvSpPr/>
          <p:nvPr/>
        </p:nvSpPr>
        <p:spPr>
          <a:xfrm>
            <a:off x="988604" y="14139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0" name="Google Shape;810;p37"/>
          <p:cNvSpPr/>
          <p:nvPr/>
        </p:nvSpPr>
        <p:spPr>
          <a:xfrm>
            <a:off x="2175555" y="7964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1" name="Google Shape;811;p37"/>
          <p:cNvSpPr/>
          <p:nvPr/>
        </p:nvSpPr>
        <p:spPr>
          <a:xfrm>
            <a:off x="874266" y="210095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2" name="Google Shape;812;p37"/>
          <p:cNvSpPr/>
          <p:nvPr/>
        </p:nvSpPr>
        <p:spPr>
          <a:xfrm>
            <a:off x="358968" y="2800365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3" name="Google Shape;813;p37"/>
          <p:cNvSpPr/>
          <p:nvPr/>
        </p:nvSpPr>
        <p:spPr>
          <a:xfrm>
            <a:off x="10119633" y="77662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37"/>
          <p:cNvSpPr/>
          <p:nvPr/>
        </p:nvSpPr>
        <p:spPr>
          <a:xfrm>
            <a:off x="10909470" y="333991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37"/>
          <p:cNvSpPr/>
          <p:nvPr/>
        </p:nvSpPr>
        <p:spPr>
          <a:xfrm>
            <a:off x="10090198" y="2044278"/>
            <a:ext cx="350743" cy="37006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37"/>
          <p:cNvSpPr/>
          <p:nvPr/>
        </p:nvSpPr>
        <p:spPr>
          <a:xfrm>
            <a:off x="11861388" y="23441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37"/>
          <p:cNvSpPr/>
          <p:nvPr/>
        </p:nvSpPr>
        <p:spPr>
          <a:xfrm>
            <a:off x="2194153" y="1541756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37"/>
          <p:cNvSpPr/>
          <p:nvPr/>
        </p:nvSpPr>
        <p:spPr>
          <a:xfrm>
            <a:off x="11195620" y="16148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37"/>
          <p:cNvSpPr/>
          <p:nvPr/>
        </p:nvSpPr>
        <p:spPr>
          <a:xfrm>
            <a:off x="9284687" y="3340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37"/>
          <p:cNvSpPr/>
          <p:nvPr/>
        </p:nvSpPr>
        <p:spPr>
          <a:xfrm>
            <a:off x="3363870" y="260891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37"/>
          <p:cNvSpPr/>
          <p:nvPr/>
        </p:nvSpPr>
        <p:spPr>
          <a:xfrm>
            <a:off x="11861388" y="2101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37"/>
          <p:cNvSpPr/>
          <p:nvPr/>
        </p:nvSpPr>
        <p:spPr>
          <a:xfrm>
            <a:off x="9910997" y="3055197"/>
            <a:ext cx="525403" cy="497313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37"/>
          <p:cNvSpPr/>
          <p:nvPr/>
        </p:nvSpPr>
        <p:spPr>
          <a:xfrm>
            <a:off x="2002335" y="3965420"/>
            <a:ext cx="588748" cy="543101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4" name="Google Shape;824;p37"/>
          <p:cNvGrpSpPr/>
          <p:nvPr/>
        </p:nvGrpSpPr>
        <p:grpSpPr>
          <a:xfrm>
            <a:off x="10909451" y="3915281"/>
            <a:ext cx="423684" cy="396083"/>
            <a:chOff x="2043976" y="3775410"/>
            <a:chExt cx="317763" cy="297062"/>
          </a:xfrm>
        </p:grpSpPr>
        <p:sp>
          <p:nvSpPr>
            <p:cNvPr id="825" name="Google Shape;825;p37"/>
            <p:cNvSpPr/>
            <p:nvPr/>
          </p:nvSpPr>
          <p:spPr>
            <a:xfrm>
              <a:off x="2118531" y="3898297"/>
              <a:ext cx="24166" cy="26480"/>
            </a:xfrm>
            <a:custGeom>
              <a:avLst/>
              <a:gdLst/>
              <a:ahLst/>
              <a:cxnLst/>
              <a:rect l="l" t="t" r="r" b="b"/>
              <a:pathLst>
                <a:path w="188" h="206" extrusionOk="0">
                  <a:moveTo>
                    <a:pt x="97" y="1"/>
                  </a:moveTo>
                  <a:lnTo>
                    <a:pt x="67" y="7"/>
                  </a:lnTo>
                  <a:cubicBezTo>
                    <a:pt x="55" y="7"/>
                    <a:pt x="37" y="19"/>
                    <a:pt x="31" y="31"/>
                  </a:cubicBezTo>
                  <a:lnTo>
                    <a:pt x="13" y="49"/>
                  </a:lnTo>
                  <a:cubicBezTo>
                    <a:pt x="7" y="61"/>
                    <a:pt x="1" y="79"/>
                    <a:pt x="1" y="97"/>
                  </a:cubicBezTo>
                  <a:lnTo>
                    <a:pt x="1" y="109"/>
                  </a:lnTo>
                  <a:cubicBezTo>
                    <a:pt x="1" y="140"/>
                    <a:pt x="13" y="158"/>
                    <a:pt x="31" y="182"/>
                  </a:cubicBezTo>
                  <a:cubicBezTo>
                    <a:pt x="37" y="188"/>
                    <a:pt x="49" y="194"/>
                    <a:pt x="61" y="200"/>
                  </a:cubicBezTo>
                  <a:cubicBezTo>
                    <a:pt x="67" y="206"/>
                    <a:pt x="79" y="206"/>
                    <a:pt x="97" y="206"/>
                  </a:cubicBezTo>
                  <a:lnTo>
                    <a:pt x="121" y="206"/>
                  </a:lnTo>
                  <a:cubicBezTo>
                    <a:pt x="133" y="200"/>
                    <a:pt x="152" y="194"/>
                    <a:pt x="164" y="182"/>
                  </a:cubicBezTo>
                  <a:lnTo>
                    <a:pt x="176" y="164"/>
                  </a:lnTo>
                  <a:cubicBezTo>
                    <a:pt x="182" y="146"/>
                    <a:pt x="188" y="133"/>
                    <a:pt x="188" y="115"/>
                  </a:cubicBezTo>
                  <a:lnTo>
                    <a:pt x="188" y="97"/>
                  </a:lnTo>
                  <a:cubicBezTo>
                    <a:pt x="188" y="85"/>
                    <a:pt x="188" y="67"/>
                    <a:pt x="182" y="61"/>
                  </a:cubicBezTo>
                  <a:cubicBezTo>
                    <a:pt x="176" y="49"/>
                    <a:pt x="170" y="37"/>
                    <a:pt x="164" y="31"/>
                  </a:cubicBezTo>
                  <a:cubicBezTo>
                    <a:pt x="146" y="13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7"/>
            <p:cNvSpPr/>
            <p:nvPr/>
          </p:nvSpPr>
          <p:spPr>
            <a:xfrm>
              <a:off x="2230364" y="3867961"/>
              <a:ext cx="27380" cy="24295"/>
            </a:xfrm>
            <a:custGeom>
              <a:avLst/>
              <a:gdLst/>
              <a:ahLst/>
              <a:cxnLst/>
              <a:rect l="l" t="t" r="r" b="b"/>
              <a:pathLst>
                <a:path w="213" h="189" extrusionOk="0">
                  <a:moveTo>
                    <a:pt x="97" y="1"/>
                  </a:moveTo>
                  <a:cubicBezTo>
                    <a:pt x="85" y="1"/>
                    <a:pt x="73" y="1"/>
                    <a:pt x="61" y="7"/>
                  </a:cubicBezTo>
                  <a:cubicBezTo>
                    <a:pt x="37" y="19"/>
                    <a:pt x="19" y="37"/>
                    <a:pt x="13" y="61"/>
                  </a:cubicBezTo>
                  <a:cubicBezTo>
                    <a:pt x="7" y="67"/>
                    <a:pt x="1" y="85"/>
                    <a:pt x="7" y="98"/>
                  </a:cubicBezTo>
                  <a:lnTo>
                    <a:pt x="7" y="122"/>
                  </a:lnTo>
                  <a:cubicBezTo>
                    <a:pt x="7" y="134"/>
                    <a:pt x="19" y="152"/>
                    <a:pt x="31" y="164"/>
                  </a:cubicBezTo>
                  <a:lnTo>
                    <a:pt x="49" y="176"/>
                  </a:lnTo>
                  <a:cubicBezTo>
                    <a:pt x="61" y="188"/>
                    <a:pt x="79" y="188"/>
                    <a:pt x="97" y="188"/>
                  </a:cubicBezTo>
                  <a:lnTo>
                    <a:pt x="115" y="188"/>
                  </a:lnTo>
                  <a:cubicBezTo>
                    <a:pt x="128" y="188"/>
                    <a:pt x="140" y="188"/>
                    <a:pt x="152" y="182"/>
                  </a:cubicBezTo>
                  <a:cubicBezTo>
                    <a:pt x="176" y="170"/>
                    <a:pt x="194" y="152"/>
                    <a:pt x="200" y="134"/>
                  </a:cubicBezTo>
                  <a:cubicBezTo>
                    <a:pt x="206" y="122"/>
                    <a:pt x="212" y="110"/>
                    <a:pt x="212" y="98"/>
                  </a:cubicBezTo>
                  <a:lnTo>
                    <a:pt x="212" y="67"/>
                  </a:lnTo>
                  <a:cubicBezTo>
                    <a:pt x="206" y="55"/>
                    <a:pt x="200" y="37"/>
                    <a:pt x="188" y="31"/>
                  </a:cubicBezTo>
                  <a:lnTo>
                    <a:pt x="170" y="13"/>
                  </a:lnTo>
                  <a:cubicBezTo>
                    <a:pt x="152" y="7"/>
                    <a:pt x="134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7"/>
            <p:cNvSpPr/>
            <p:nvPr/>
          </p:nvSpPr>
          <p:spPr>
            <a:xfrm>
              <a:off x="2142700" y="3928250"/>
              <a:ext cx="111824" cy="53350"/>
            </a:xfrm>
            <a:custGeom>
              <a:avLst/>
              <a:gdLst/>
              <a:ahLst/>
              <a:cxnLst/>
              <a:rect l="l" t="t" r="r" b="b"/>
              <a:pathLst>
                <a:path w="907" h="415" extrusionOk="0">
                  <a:moveTo>
                    <a:pt x="804" y="0"/>
                  </a:moveTo>
                  <a:cubicBezTo>
                    <a:pt x="780" y="0"/>
                    <a:pt x="756" y="9"/>
                    <a:pt x="738" y="27"/>
                  </a:cubicBezTo>
                  <a:cubicBezTo>
                    <a:pt x="665" y="118"/>
                    <a:pt x="569" y="184"/>
                    <a:pt x="460" y="209"/>
                  </a:cubicBezTo>
                  <a:cubicBezTo>
                    <a:pt x="442" y="215"/>
                    <a:pt x="430" y="215"/>
                    <a:pt x="411" y="221"/>
                  </a:cubicBezTo>
                  <a:lnTo>
                    <a:pt x="381" y="221"/>
                  </a:lnTo>
                  <a:cubicBezTo>
                    <a:pt x="366" y="224"/>
                    <a:pt x="353" y="225"/>
                    <a:pt x="339" y="225"/>
                  </a:cubicBezTo>
                  <a:cubicBezTo>
                    <a:pt x="325" y="225"/>
                    <a:pt x="312" y="224"/>
                    <a:pt x="297" y="221"/>
                  </a:cubicBezTo>
                  <a:cubicBezTo>
                    <a:pt x="236" y="221"/>
                    <a:pt x="182" y="209"/>
                    <a:pt x="128" y="184"/>
                  </a:cubicBezTo>
                  <a:cubicBezTo>
                    <a:pt x="120" y="183"/>
                    <a:pt x="113" y="182"/>
                    <a:pt x="106" y="182"/>
                  </a:cubicBezTo>
                  <a:cubicBezTo>
                    <a:pt x="64" y="182"/>
                    <a:pt x="23" y="210"/>
                    <a:pt x="13" y="251"/>
                  </a:cubicBezTo>
                  <a:cubicBezTo>
                    <a:pt x="1" y="299"/>
                    <a:pt x="25" y="354"/>
                    <a:pt x="73" y="366"/>
                  </a:cubicBezTo>
                  <a:lnTo>
                    <a:pt x="79" y="372"/>
                  </a:lnTo>
                  <a:cubicBezTo>
                    <a:pt x="158" y="401"/>
                    <a:pt x="240" y="415"/>
                    <a:pt x="322" y="415"/>
                  </a:cubicBezTo>
                  <a:cubicBezTo>
                    <a:pt x="528" y="415"/>
                    <a:pt x="732" y="325"/>
                    <a:pt x="871" y="160"/>
                  </a:cubicBezTo>
                  <a:cubicBezTo>
                    <a:pt x="907" y="124"/>
                    <a:pt x="907" y="64"/>
                    <a:pt x="871" y="27"/>
                  </a:cubicBezTo>
                  <a:cubicBezTo>
                    <a:pt x="853" y="9"/>
                    <a:pt x="828" y="0"/>
                    <a:pt x="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7"/>
            <p:cNvSpPr/>
            <p:nvPr/>
          </p:nvSpPr>
          <p:spPr>
            <a:xfrm>
              <a:off x="2043976" y="3775410"/>
              <a:ext cx="317763" cy="297062"/>
            </a:xfrm>
            <a:custGeom>
              <a:avLst/>
              <a:gdLst/>
              <a:ahLst/>
              <a:cxnLst/>
              <a:rect l="l" t="t" r="r" b="b"/>
              <a:pathLst>
                <a:path w="2472" h="2311" extrusionOk="0">
                  <a:moveTo>
                    <a:pt x="886" y="1"/>
                  </a:moveTo>
                  <a:cubicBezTo>
                    <a:pt x="871" y="1"/>
                    <a:pt x="856" y="5"/>
                    <a:pt x="840" y="14"/>
                  </a:cubicBezTo>
                  <a:lnTo>
                    <a:pt x="840" y="20"/>
                  </a:lnTo>
                  <a:cubicBezTo>
                    <a:pt x="442" y="280"/>
                    <a:pt x="97" y="673"/>
                    <a:pt x="49" y="1156"/>
                  </a:cubicBezTo>
                  <a:cubicBezTo>
                    <a:pt x="1" y="1603"/>
                    <a:pt x="224" y="2056"/>
                    <a:pt x="653" y="2225"/>
                  </a:cubicBezTo>
                  <a:cubicBezTo>
                    <a:pt x="794" y="2283"/>
                    <a:pt x="944" y="2310"/>
                    <a:pt x="1095" y="2310"/>
                  </a:cubicBezTo>
                  <a:cubicBezTo>
                    <a:pt x="1416" y="2310"/>
                    <a:pt x="1740" y="2187"/>
                    <a:pt x="1982" y="1978"/>
                  </a:cubicBezTo>
                  <a:cubicBezTo>
                    <a:pt x="2339" y="1670"/>
                    <a:pt x="2472" y="1168"/>
                    <a:pt x="2309" y="721"/>
                  </a:cubicBezTo>
                  <a:cubicBezTo>
                    <a:pt x="2162" y="351"/>
                    <a:pt x="1787" y="100"/>
                    <a:pt x="1402" y="100"/>
                  </a:cubicBezTo>
                  <a:cubicBezTo>
                    <a:pt x="1297" y="100"/>
                    <a:pt x="1191" y="119"/>
                    <a:pt x="1088" y="159"/>
                  </a:cubicBezTo>
                  <a:cubicBezTo>
                    <a:pt x="986" y="196"/>
                    <a:pt x="1013" y="348"/>
                    <a:pt x="1100" y="348"/>
                  </a:cubicBezTo>
                  <a:cubicBezTo>
                    <a:pt x="1111" y="348"/>
                    <a:pt x="1123" y="346"/>
                    <a:pt x="1136" y="340"/>
                  </a:cubicBezTo>
                  <a:cubicBezTo>
                    <a:pt x="1225" y="309"/>
                    <a:pt x="1315" y="294"/>
                    <a:pt x="1404" y="294"/>
                  </a:cubicBezTo>
                  <a:cubicBezTo>
                    <a:pt x="1675" y="294"/>
                    <a:pt x="1934" y="433"/>
                    <a:pt x="2079" y="679"/>
                  </a:cubicBezTo>
                  <a:cubicBezTo>
                    <a:pt x="2266" y="1035"/>
                    <a:pt x="2206" y="1476"/>
                    <a:pt x="1928" y="1766"/>
                  </a:cubicBezTo>
                  <a:cubicBezTo>
                    <a:pt x="1710" y="1994"/>
                    <a:pt x="1409" y="2121"/>
                    <a:pt x="1100" y="2121"/>
                  </a:cubicBezTo>
                  <a:cubicBezTo>
                    <a:pt x="1015" y="2121"/>
                    <a:pt x="930" y="2112"/>
                    <a:pt x="846" y="2092"/>
                  </a:cubicBezTo>
                  <a:cubicBezTo>
                    <a:pt x="454" y="1996"/>
                    <a:pt x="230" y="1657"/>
                    <a:pt x="230" y="1265"/>
                  </a:cubicBezTo>
                  <a:cubicBezTo>
                    <a:pt x="236" y="799"/>
                    <a:pt x="562" y="419"/>
                    <a:pt x="937" y="183"/>
                  </a:cubicBezTo>
                  <a:cubicBezTo>
                    <a:pt x="1024" y="127"/>
                    <a:pt x="968" y="1"/>
                    <a:pt x="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9" name="Google Shape;829;p37"/>
          <p:cNvSpPr/>
          <p:nvPr/>
        </p:nvSpPr>
        <p:spPr>
          <a:xfrm rot="6078089">
            <a:off x="998664" y="2123934"/>
            <a:ext cx="917088" cy="1131532"/>
          </a:xfrm>
          <a:custGeom>
            <a:avLst/>
            <a:gdLst/>
            <a:ahLst/>
            <a:cxnLst/>
            <a:rect l="l" t="t" r="r" b="b"/>
            <a:pathLst>
              <a:path w="6082" h="7504" extrusionOk="0">
                <a:moveTo>
                  <a:pt x="3780" y="1172"/>
                </a:moveTo>
                <a:cubicBezTo>
                  <a:pt x="3822" y="1172"/>
                  <a:pt x="3864" y="1172"/>
                  <a:pt x="3907" y="1178"/>
                </a:cubicBezTo>
                <a:cubicBezTo>
                  <a:pt x="4191" y="1238"/>
                  <a:pt x="4499" y="1480"/>
                  <a:pt x="4686" y="1782"/>
                </a:cubicBezTo>
                <a:cubicBezTo>
                  <a:pt x="4819" y="2005"/>
                  <a:pt x="4916" y="2247"/>
                  <a:pt x="4976" y="2501"/>
                </a:cubicBezTo>
                <a:cubicBezTo>
                  <a:pt x="4785" y="2595"/>
                  <a:pt x="4576" y="2642"/>
                  <a:pt x="4365" y="2642"/>
                </a:cubicBezTo>
                <a:cubicBezTo>
                  <a:pt x="4184" y="2642"/>
                  <a:pt x="4002" y="2607"/>
                  <a:pt x="3828" y="2537"/>
                </a:cubicBezTo>
                <a:cubicBezTo>
                  <a:pt x="3574" y="2434"/>
                  <a:pt x="3375" y="2229"/>
                  <a:pt x="3278" y="1975"/>
                </a:cubicBezTo>
                <a:cubicBezTo>
                  <a:pt x="3194" y="1715"/>
                  <a:pt x="3272" y="1419"/>
                  <a:pt x="3472" y="1274"/>
                </a:cubicBezTo>
                <a:cubicBezTo>
                  <a:pt x="3556" y="1208"/>
                  <a:pt x="3665" y="1172"/>
                  <a:pt x="3780" y="1172"/>
                </a:cubicBezTo>
                <a:close/>
                <a:moveTo>
                  <a:pt x="2735" y="4017"/>
                </a:moveTo>
                <a:cubicBezTo>
                  <a:pt x="3055" y="4017"/>
                  <a:pt x="3357" y="4162"/>
                  <a:pt x="3544" y="4422"/>
                </a:cubicBezTo>
                <a:cubicBezTo>
                  <a:pt x="3762" y="4736"/>
                  <a:pt x="3792" y="5111"/>
                  <a:pt x="3725" y="5462"/>
                </a:cubicBezTo>
                <a:cubicBezTo>
                  <a:pt x="3509" y="5570"/>
                  <a:pt x="3264" y="5643"/>
                  <a:pt x="3014" y="5643"/>
                </a:cubicBezTo>
                <a:cubicBezTo>
                  <a:pt x="2901" y="5643"/>
                  <a:pt x="2787" y="5628"/>
                  <a:pt x="2674" y="5594"/>
                </a:cubicBezTo>
                <a:cubicBezTo>
                  <a:pt x="2390" y="5498"/>
                  <a:pt x="2154" y="5274"/>
                  <a:pt x="2052" y="4990"/>
                </a:cubicBezTo>
                <a:cubicBezTo>
                  <a:pt x="1961" y="4785"/>
                  <a:pt x="1973" y="4543"/>
                  <a:pt x="2082" y="4344"/>
                </a:cubicBezTo>
                <a:cubicBezTo>
                  <a:pt x="2221" y="4138"/>
                  <a:pt x="2451" y="4017"/>
                  <a:pt x="2698" y="4017"/>
                </a:cubicBezTo>
                <a:close/>
                <a:moveTo>
                  <a:pt x="5148" y="0"/>
                </a:moveTo>
                <a:cubicBezTo>
                  <a:pt x="5084" y="0"/>
                  <a:pt x="5043" y="93"/>
                  <a:pt x="5109" y="138"/>
                </a:cubicBezTo>
                <a:cubicBezTo>
                  <a:pt x="5683" y="495"/>
                  <a:pt x="5907" y="1335"/>
                  <a:pt x="5586" y="1933"/>
                </a:cubicBezTo>
                <a:cubicBezTo>
                  <a:pt x="5478" y="2132"/>
                  <a:pt x="5315" y="2307"/>
                  <a:pt x="5115" y="2422"/>
                </a:cubicBezTo>
                <a:cubicBezTo>
                  <a:pt x="5055" y="2169"/>
                  <a:pt x="4952" y="1927"/>
                  <a:pt x="4813" y="1703"/>
                </a:cubicBezTo>
                <a:cubicBezTo>
                  <a:pt x="4608" y="1365"/>
                  <a:pt x="4263" y="1099"/>
                  <a:pt x="3937" y="1033"/>
                </a:cubicBezTo>
                <a:cubicBezTo>
                  <a:pt x="3888" y="1022"/>
                  <a:pt x="3838" y="1017"/>
                  <a:pt x="3788" y="1017"/>
                </a:cubicBezTo>
                <a:cubicBezTo>
                  <a:pt x="3642" y="1017"/>
                  <a:pt x="3498" y="1062"/>
                  <a:pt x="3381" y="1147"/>
                </a:cubicBezTo>
                <a:cubicBezTo>
                  <a:pt x="3133" y="1335"/>
                  <a:pt x="3031" y="1697"/>
                  <a:pt x="3133" y="2023"/>
                </a:cubicBezTo>
                <a:cubicBezTo>
                  <a:pt x="3248" y="2314"/>
                  <a:pt x="3478" y="2549"/>
                  <a:pt x="3768" y="2670"/>
                </a:cubicBezTo>
                <a:cubicBezTo>
                  <a:pt x="3959" y="2754"/>
                  <a:pt x="4162" y="2795"/>
                  <a:pt x="4365" y="2795"/>
                </a:cubicBezTo>
                <a:cubicBezTo>
                  <a:pt x="4587" y="2795"/>
                  <a:pt x="4808" y="2746"/>
                  <a:pt x="5012" y="2652"/>
                </a:cubicBezTo>
                <a:lnTo>
                  <a:pt x="5012" y="2652"/>
                </a:lnTo>
                <a:cubicBezTo>
                  <a:pt x="5170" y="3552"/>
                  <a:pt x="4873" y="4531"/>
                  <a:pt x="4191" y="5147"/>
                </a:cubicBezTo>
                <a:cubicBezTo>
                  <a:pt x="4100" y="5226"/>
                  <a:pt x="3997" y="5304"/>
                  <a:pt x="3895" y="5365"/>
                </a:cubicBezTo>
                <a:cubicBezTo>
                  <a:pt x="3949" y="5008"/>
                  <a:pt x="3870" y="4640"/>
                  <a:pt x="3671" y="4338"/>
                </a:cubicBezTo>
                <a:cubicBezTo>
                  <a:pt x="3452" y="4044"/>
                  <a:pt x="3107" y="3871"/>
                  <a:pt x="2746" y="3871"/>
                </a:cubicBezTo>
                <a:cubicBezTo>
                  <a:pt x="2728" y="3871"/>
                  <a:pt x="2710" y="3872"/>
                  <a:pt x="2692" y="3872"/>
                </a:cubicBezTo>
                <a:cubicBezTo>
                  <a:pt x="2681" y="3872"/>
                  <a:pt x="2670" y="3872"/>
                  <a:pt x="2658" y="3872"/>
                </a:cubicBezTo>
                <a:cubicBezTo>
                  <a:pt x="2060" y="3872"/>
                  <a:pt x="1652" y="4499"/>
                  <a:pt x="1907" y="5051"/>
                </a:cubicBezTo>
                <a:cubicBezTo>
                  <a:pt x="2034" y="5377"/>
                  <a:pt x="2299" y="5631"/>
                  <a:pt x="2632" y="5739"/>
                </a:cubicBezTo>
                <a:cubicBezTo>
                  <a:pt x="2765" y="5776"/>
                  <a:pt x="2901" y="5795"/>
                  <a:pt x="3037" y="5795"/>
                </a:cubicBezTo>
                <a:cubicBezTo>
                  <a:pt x="3258" y="5795"/>
                  <a:pt x="3477" y="5746"/>
                  <a:pt x="3683" y="5649"/>
                </a:cubicBezTo>
                <a:lnTo>
                  <a:pt x="3683" y="5649"/>
                </a:lnTo>
                <a:cubicBezTo>
                  <a:pt x="3629" y="5818"/>
                  <a:pt x="3562" y="5981"/>
                  <a:pt x="3472" y="6132"/>
                </a:cubicBezTo>
                <a:cubicBezTo>
                  <a:pt x="3010" y="6902"/>
                  <a:pt x="2113" y="7350"/>
                  <a:pt x="1223" y="7350"/>
                </a:cubicBezTo>
                <a:cubicBezTo>
                  <a:pt x="855" y="7350"/>
                  <a:pt x="489" y="7274"/>
                  <a:pt x="154" y="7111"/>
                </a:cubicBezTo>
                <a:cubicBezTo>
                  <a:pt x="141" y="7103"/>
                  <a:pt x="128" y="7099"/>
                  <a:pt x="115" y="7099"/>
                </a:cubicBezTo>
                <a:cubicBezTo>
                  <a:pt x="44" y="7099"/>
                  <a:pt x="1" y="7213"/>
                  <a:pt x="88" y="7244"/>
                </a:cubicBezTo>
                <a:cubicBezTo>
                  <a:pt x="445" y="7419"/>
                  <a:pt x="831" y="7504"/>
                  <a:pt x="1224" y="7504"/>
                </a:cubicBezTo>
                <a:cubicBezTo>
                  <a:pt x="2167" y="7504"/>
                  <a:pt x="3115" y="7020"/>
                  <a:pt x="3605" y="6205"/>
                </a:cubicBezTo>
                <a:cubicBezTo>
                  <a:pt x="3725" y="5999"/>
                  <a:pt x="3810" y="5782"/>
                  <a:pt x="3864" y="5558"/>
                </a:cubicBezTo>
                <a:cubicBezTo>
                  <a:pt x="4015" y="5474"/>
                  <a:pt x="4160" y="5371"/>
                  <a:pt x="4293" y="5256"/>
                </a:cubicBezTo>
                <a:cubicBezTo>
                  <a:pt x="5031" y="4591"/>
                  <a:pt x="5339" y="3540"/>
                  <a:pt x="5151" y="2585"/>
                </a:cubicBezTo>
                <a:cubicBezTo>
                  <a:pt x="5393" y="2446"/>
                  <a:pt x="5593" y="2247"/>
                  <a:pt x="5725" y="2005"/>
                </a:cubicBezTo>
                <a:cubicBezTo>
                  <a:pt x="6082" y="1329"/>
                  <a:pt x="5834" y="416"/>
                  <a:pt x="5188" y="11"/>
                </a:cubicBezTo>
                <a:cubicBezTo>
                  <a:pt x="5174" y="4"/>
                  <a:pt x="5161" y="0"/>
                  <a:pt x="51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652771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38"/>
          <p:cNvSpPr/>
          <p:nvPr/>
        </p:nvSpPr>
        <p:spPr>
          <a:xfrm>
            <a:off x="10064292" y="-79646"/>
            <a:ext cx="3230136" cy="210483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38"/>
          <p:cNvSpPr/>
          <p:nvPr/>
        </p:nvSpPr>
        <p:spPr>
          <a:xfrm rot="10800000" flipH="1">
            <a:off x="-502932" y="-79627"/>
            <a:ext cx="4484391" cy="2822427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38"/>
          <p:cNvSpPr/>
          <p:nvPr/>
        </p:nvSpPr>
        <p:spPr>
          <a:xfrm flipH="1">
            <a:off x="146113" y="5835802"/>
            <a:ext cx="11331895" cy="166476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34" name="Google Shape;834;p38"/>
          <p:cNvGrpSpPr/>
          <p:nvPr/>
        </p:nvGrpSpPr>
        <p:grpSpPr>
          <a:xfrm flipH="1">
            <a:off x="7882326" y="3903901"/>
            <a:ext cx="4745175" cy="3345683"/>
            <a:chOff x="-212950" y="2797175"/>
            <a:chExt cx="3558881" cy="2509262"/>
          </a:xfrm>
        </p:grpSpPr>
        <p:sp>
          <p:nvSpPr>
            <p:cNvPr id="835" name="Google Shape;835;p38"/>
            <p:cNvSpPr/>
            <p:nvPr/>
          </p:nvSpPr>
          <p:spPr>
            <a:xfrm>
              <a:off x="-212950" y="2798072"/>
              <a:ext cx="599873" cy="1365844"/>
            </a:xfrm>
            <a:custGeom>
              <a:avLst/>
              <a:gdLst/>
              <a:ahLst/>
              <a:cxnLst/>
              <a:rect l="l" t="t" r="r" b="b"/>
              <a:pathLst>
                <a:path w="4013" h="9137" extrusionOk="0">
                  <a:moveTo>
                    <a:pt x="3578" y="0"/>
                  </a:moveTo>
                  <a:lnTo>
                    <a:pt x="3529" y="31"/>
                  </a:lnTo>
                  <a:cubicBezTo>
                    <a:pt x="1282" y="1595"/>
                    <a:pt x="1" y="4465"/>
                    <a:pt x="357" y="7184"/>
                  </a:cubicBezTo>
                  <a:cubicBezTo>
                    <a:pt x="454" y="7976"/>
                    <a:pt x="472" y="8145"/>
                    <a:pt x="454" y="8749"/>
                  </a:cubicBezTo>
                  <a:cubicBezTo>
                    <a:pt x="454" y="8810"/>
                    <a:pt x="448" y="8876"/>
                    <a:pt x="448" y="8949"/>
                  </a:cubicBezTo>
                  <a:cubicBezTo>
                    <a:pt x="448" y="9009"/>
                    <a:pt x="442" y="9070"/>
                    <a:pt x="442" y="9136"/>
                  </a:cubicBezTo>
                  <a:cubicBezTo>
                    <a:pt x="472" y="9064"/>
                    <a:pt x="508" y="8985"/>
                    <a:pt x="551" y="8913"/>
                  </a:cubicBezTo>
                  <a:cubicBezTo>
                    <a:pt x="931" y="8194"/>
                    <a:pt x="1602" y="7668"/>
                    <a:pt x="2158" y="7064"/>
                  </a:cubicBezTo>
                  <a:cubicBezTo>
                    <a:pt x="3227" y="5891"/>
                    <a:pt x="3850" y="4339"/>
                    <a:pt x="3952" y="2756"/>
                  </a:cubicBezTo>
                  <a:cubicBezTo>
                    <a:pt x="4013" y="1843"/>
                    <a:pt x="3898" y="931"/>
                    <a:pt x="3602" y="67"/>
                  </a:cubicBezTo>
                  <a:cubicBezTo>
                    <a:pt x="3596" y="43"/>
                    <a:pt x="3584" y="18"/>
                    <a:pt x="35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8"/>
            <p:cNvSpPr/>
            <p:nvPr/>
          </p:nvSpPr>
          <p:spPr>
            <a:xfrm>
              <a:off x="-147027" y="2797175"/>
              <a:ext cx="472514" cy="1366741"/>
            </a:xfrm>
            <a:custGeom>
              <a:avLst/>
              <a:gdLst/>
              <a:ahLst/>
              <a:cxnLst/>
              <a:rect l="l" t="t" r="r" b="b"/>
              <a:pathLst>
                <a:path w="3161" h="9143" extrusionOk="0">
                  <a:moveTo>
                    <a:pt x="3137" y="0"/>
                  </a:moveTo>
                  <a:cubicBezTo>
                    <a:pt x="3125" y="12"/>
                    <a:pt x="3107" y="24"/>
                    <a:pt x="3088" y="30"/>
                  </a:cubicBezTo>
                  <a:cubicBezTo>
                    <a:pt x="2732" y="1529"/>
                    <a:pt x="2273" y="3257"/>
                    <a:pt x="1693" y="4864"/>
                  </a:cubicBezTo>
                  <a:cubicBezTo>
                    <a:pt x="1191" y="6248"/>
                    <a:pt x="629" y="7613"/>
                    <a:pt x="7" y="8955"/>
                  </a:cubicBezTo>
                  <a:cubicBezTo>
                    <a:pt x="7" y="9015"/>
                    <a:pt x="1" y="9076"/>
                    <a:pt x="1" y="9142"/>
                  </a:cubicBezTo>
                  <a:cubicBezTo>
                    <a:pt x="31" y="9070"/>
                    <a:pt x="67" y="8991"/>
                    <a:pt x="110" y="8919"/>
                  </a:cubicBezTo>
                  <a:cubicBezTo>
                    <a:pt x="714" y="7601"/>
                    <a:pt x="1270" y="6260"/>
                    <a:pt x="1759" y="4900"/>
                  </a:cubicBezTo>
                  <a:cubicBezTo>
                    <a:pt x="2345" y="3293"/>
                    <a:pt x="2798" y="1571"/>
                    <a:pt x="3161" y="73"/>
                  </a:cubicBezTo>
                  <a:lnTo>
                    <a:pt x="31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8"/>
            <p:cNvSpPr/>
            <p:nvPr/>
          </p:nvSpPr>
          <p:spPr>
            <a:xfrm>
              <a:off x="-147027" y="3209905"/>
              <a:ext cx="524983" cy="954013"/>
            </a:xfrm>
            <a:custGeom>
              <a:avLst/>
              <a:gdLst/>
              <a:ahLst/>
              <a:cxnLst/>
              <a:rect l="l" t="t" r="r" b="b"/>
              <a:pathLst>
                <a:path w="3512" h="6382" extrusionOk="0">
                  <a:moveTo>
                    <a:pt x="3511" y="1"/>
                  </a:moveTo>
                  <a:lnTo>
                    <a:pt x="3511" y="1"/>
                  </a:lnTo>
                  <a:cubicBezTo>
                    <a:pt x="1820" y="1136"/>
                    <a:pt x="581" y="2955"/>
                    <a:pt x="230" y="4955"/>
                  </a:cubicBezTo>
                  <a:cubicBezTo>
                    <a:pt x="176" y="5306"/>
                    <a:pt x="104" y="5650"/>
                    <a:pt x="13" y="5994"/>
                  </a:cubicBezTo>
                  <a:cubicBezTo>
                    <a:pt x="13" y="6055"/>
                    <a:pt x="7" y="6121"/>
                    <a:pt x="7" y="6194"/>
                  </a:cubicBezTo>
                  <a:cubicBezTo>
                    <a:pt x="7" y="6254"/>
                    <a:pt x="1" y="6315"/>
                    <a:pt x="1" y="6381"/>
                  </a:cubicBezTo>
                  <a:cubicBezTo>
                    <a:pt x="31" y="6309"/>
                    <a:pt x="67" y="6230"/>
                    <a:pt x="110" y="6158"/>
                  </a:cubicBezTo>
                  <a:cubicBezTo>
                    <a:pt x="490" y="5439"/>
                    <a:pt x="1161" y="4913"/>
                    <a:pt x="1717" y="4309"/>
                  </a:cubicBezTo>
                  <a:cubicBezTo>
                    <a:pt x="2786" y="3136"/>
                    <a:pt x="3409" y="1584"/>
                    <a:pt x="3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8"/>
            <p:cNvSpPr/>
            <p:nvPr/>
          </p:nvSpPr>
          <p:spPr>
            <a:xfrm>
              <a:off x="-86486" y="4148375"/>
              <a:ext cx="3432417" cy="1158060"/>
            </a:xfrm>
            <a:custGeom>
              <a:avLst/>
              <a:gdLst/>
              <a:ahLst/>
              <a:cxnLst/>
              <a:rect l="l" t="t" r="r" b="b"/>
              <a:pathLst>
                <a:path w="22962" h="7747" extrusionOk="0">
                  <a:moveTo>
                    <a:pt x="4982" y="0"/>
                  </a:moveTo>
                  <a:cubicBezTo>
                    <a:pt x="4321" y="0"/>
                    <a:pt x="3666" y="90"/>
                    <a:pt x="3034" y="260"/>
                  </a:cubicBezTo>
                  <a:lnTo>
                    <a:pt x="3022" y="260"/>
                  </a:lnTo>
                  <a:lnTo>
                    <a:pt x="2961" y="278"/>
                  </a:lnTo>
                  <a:cubicBezTo>
                    <a:pt x="2399" y="441"/>
                    <a:pt x="1850" y="653"/>
                    <a:pt x="1324" y="919"/>
                  </a:cubicBezTo>
                  <a:lnTo>
                    <a:pt x="1288" y="937"/>
                  </a:lnTo>
                  <a:lnTo>
                    <a:pt x="1421" y="387"/>
                  </a:lnTo>
                  <a:cubicBezTo>
                    <a:pt x="1303" y="371"/>
                    <a:pt x="1185" y="363"/>
                    <a:pt x="1068" y="363"/>
                  </a:cubicBezTo>
                  <a:cubicBezTo>
                    <a:pt x="702" y="363"/>
                    <a:pt x="339" y="440"/>
                    <a:pt x="1" y="586"/>
                  </a:cubicBezTo>
                  <a:lnTo>
                    <a:pt x="1" y="7746"/>
                  </a:lnTo>
                  <a:lnTo>
                    <a:pt x="22961" y="7746"/>
                  </a:lnTo>
                  <a:cubicBezTo>
                    <a:pt x="22647" y="7227"/>
                    <a:pt x="22303" y="6737"/>
                    <a:pt x="21922" y="6278"/>
                  </a:cubicBezTo>
                  <a:cubicBezTo>
                    <a:pt x="21868" y="6212"/>
                    <a:pt x="21813" y="6145"/>
                    <a:pt x="21759" y="6079"/>
                  </a:cubicBezTo>
                  <a:cubicBezTo>
                    <a:pt x="21112" y="5324"/>
                    <a:pt x="20369" y="4641"/>
                    <a:pt x="19493" y="4170"/>
                  </a:cubicBezTo>
                  <a:cubicBezTo>
                    <a:pt x="19161" y="3988"/>
                    <a:pt x="18810" y="3837"/>
                    <a:pt x="18448" y="3722"/>
                  </a:cubicBezTo>
                  <a:cubicBezTo>
                    <a:pt x="17874" y="3124"/>
                    <a:pt x="17185" y="2641"/>
                    <a:pt x="16423" y="2302"/>
                  </a:cubicBezTo>
                  <a:lnTo>
                    <a:pt x="16423" y="2302"/>
                  </a:lnTo>
                  <a:lnTo>
                    <a:pt x="17197" y="3450"/>
                  </a:lnTo>
                  <a:cubicBezTo>
                    <a:pt x="17136" y="3444"/>
                    <a:pt x="17076" y="3432"/>
                    <a:pt x="17016" y="3426"/>
                  </a:cubicBezTo>
                  <a:cubicBezTo>
                    <a:pt x="16514" y="3076"/>
                    <a:pt x="15535" y="2484"/>
                    <a:pt x="14520" y="2411"/>
                  </a:cubicBezTo>
                  <a:lnTo>
                    <a:pt x="14520" y="2411"/>
                  </a:lnTo>
                  <a:lnTo>
                    <a:pt x="14925" y="3408"/>
                  </a:lnTo>
                  <a:cubicBezTo>
                    <a:pt x="14834" y="3414"/>
                    <a:pt x="14750" y="3420"/>
                    <a:pt x="14659" y="3426"/>
                  </a:cubicBezTo>
                  <a:cubicBezTo>
                    <a:pt x="14001" y="2901"/>
                    <a:pt x="12569" y="1976"/>
                    <a:pt x="10369" y="1680"/>
                  </a:cubicBezTo>
                  <a:lnTo>
                    <a:pt x="10369" y="1680"/>
                  </a:lnTo>
                  <a:lnTo>
                    <a:pt x="12375" y="3656"/>
                  </a:lnTo>
                  <a:lnTo>
                    <a:pt x="12393" y="3674"/>
                  </a:lnTo>
                  <a:lnTo>
                    <a:pt x="12387" y="3674"/>
                  </a:lnTo>
                  <a:lnTo>
                    <a:pt x="12109" y="3432"/>
                  </a:lnTo>
                  <a:cubicBezTo>
                    <a:pt x="12043" y="3372"/>
                    <a:pt x="11976" y="3312"/>
                    <a:pt x="11904" y="3251"/>
                  </a:cubicBezTo>
                  <a:cubicBezTo>
                    <a:pt x="10623" y="2133"/>
                    <a:pt x="9275" y="1046"/>
                    <a:pt x="7674" y="466"/>
                  </a:cubicBezTo>
                  <a:cubicBezTo>
                    <a:pt x="6853" y="164"/>
                    <a:pt x="5982" y="6"/>
                    <a:pt x="5106" y="0"/>
                  </a:cubicBezTo>
                  <a:lnTo>
                    <a:pt x="5046" y="0"/>
                  </a:lnTo>
                  <a:cubicBezTo>
                    <a:pt x="5025" y="0"/>
                    <a:pt x="5003" y="0"/>
                    <a:pt x="4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8"/>
            <p:cNvSpPr/>
            <p:nvPr/>
          </p:nvSpPr>
          <p:spPr>
            <a:xfrm>
              <a:off x="103211" y="4286500"/>
              <a:ext cx="630517" cy="1019936"/>
            </a:xfrm>
            <a:custGeom>
              <a:avLst/>
              <a:gdLst/>
              <a:ahLst/>
              <a:cxnLst/>
              <a:rect l="l" t="t" r="r" b="b"/>
              <a:pathLst>
                <a:path w="4218" h="6823" extrusionOk="0">
                  <a:moveTo>
                    <a:pt x="61" y="1"/>
                  </a:moveTo>
                  <a:lnTo>
                    <a:pt x="1" y="25"/>
                  </a:lnTo>
                  <a:cubicBezTo>
                    <a:pt x="840" y="587"/>
                    <a:pt x="1584" y="1270"/>
                    <a:pt x="2206" y="2067"/>
                  </a:cubicBezTo>
                  <a:cubicBezTo>
                    <a:pt x="3275" y="3445"/>
                    <a:pt x="3952" y="5088"/>
                    <a:pt x="4164" y="6822"/>
                  </a:cubicBezTo>
                  <a:lnTo>
                    <a:pt x="4218" y="6822"/>
                  </a:lnTo>
                  <a:cubicBezTo>
                    <a:pt x="4007" y="5076"/>
                    <a:pt x="3324" y="3421"/>
                    <a:pt x="2248" y="2031"/>
                  </a:cubicBezTo>
                  <a:cubicBezTo>
                    <a:pt x="1632" y="1240"/>
                    <a:pt x="889" y="557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8"/>
            <p:cNvSpPr/>
            <p:nvPr/>
          </p:nvSpPr>
          <p:spPr>
            <a:xfrm>
              <a:off x="356139" y="4188138"/>
              <a:ext cx="446355" cy="1118297"/>
            </a:xfrm>
            <a:custGeom>
              <a:avLst/>
              <a:gdLst/>
              <a:ahLst/>
              <a:cxnLst/>
              <a:rect l="l" t="t" r="r" b="b"/>
              <a:pathLst>
                <a:path w="2986" h="7481" extrusionOk="0">
                  <a:moveTo>
                    <a:pt x="61" y="0"/>
                  </a:moveTo>
                  <a:lnTo>
                    <a:pt x="0" y="18"/>
                  </a:lnTo>
                  <a:cubicBezTo>
                    <a:pt x="447" y="441"/>
                    <a:pt x="846" y="913"/>
                    <a:pt x="1197" y="1420"/>
                  </a:cubicBezTo>
                  <a:cubicBezTo>
                    <a:pt x="2671" y="3565"/>
                    <a:pt x="2931" y="5885"/>
                    <a:pt x="2882" y="7480"/>
                  </a:cubicBezTo>
                  <a:lnTo>
                    <a:pt x="2937" y="7480"/>
                  </a:lnTo>
                  <a:cubicBezTo>
                    <a:pt x="2985" y="5879"/>
                    <a:pt x="2719" y="3547"/>
                    <a:pt x="1239" y="1390"/>
                  </a:cubicBezTo>
                  <a:cubicBezTo>
                    <a:pt x="895" y="888"/>
                    <a:pt x="496" y="423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8"/>
            <p:cNvSpPr/>
            <p:nvPr/>
          </p:nvSpPr>
          <p:spPr>
            <a:xfrm>
              <a:off x="666769" y="4148375"/>
              <a:ext cx="217945" cy="1158060"/>
            </a:xfrm>
            <a:custGeom>
              <a:avLst/>
              <a:gdLst/>
              <a:ahLst/>
              <a:cxnLst/>
              <a:rect l="l" t="t" r="r" b="b"/>
              <a:pathLst>
                <a:path w="1458" h="7747" extrusionOk="0">
                  <a:moveTo>
                    <a:pt x="1" y="0"/>
                  </a:moveTo>
                  <a:cubicBezTo>
                    <a:pt x="357" y="822"/>
                    <a:pt x="714" y="1662"/>
                    <a:pt x="950" y="2538"/>
                  </a:cubicBezTo>
                  <a:cubicBezTo>
                    <a:pt x="1403" y="4242"/>
                    <a:pt x="1403" y="6043"/>
                    <a:pt x="950" y="7746"/>
                  </a:cubicBezTo>
                  <a:lnTo>
                    <a:pt x="1004" y="7746"/>
                  </a:lnTo>
                  <a:cubicBezTo>
                    <a:pt x="1457" y="6037"/>
                    <a:pt x="1451" y="4236"/>
                    <a:pt x="998" y="2526"/>
                  </a:cubicBezTo>
                  <a:cubicBezTo>
                    <a:pt x="762" y="1656"/>
                    <a:pt x="412" y="816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8"/>
            <p:cNvSpPr/>
            <p:nvPr/>
          </p:nvSpPr>
          <p:spPr>
            <a:xfrm>
              <a:off x="1692834" y="4635249"/>
              <a:ext cx="343361" cy="671188"/>
            </a:xfrm>
            <a:custGeom>
              <a:avLst/>
              <a:gdLst/>
              <a:ahLst/>
              <a:cxnLst/>
              <a:rect l="l" t="t" r="r" b="b"/>
              <a:pathLst>
                <a:path w="2297" h="4490" extrusionOk="0">
                  <a:moveTo>
                    <a:pt x="1" y="0"/>
                  </a:moveTo>
                  <a:lnTo>
                    <a:pt x="1" y="0"/>
                  </a:lnTo>
                  <a:cubicBezTo>
                    <a:pt x="1052" y="1323"/>
                    <a:pt x="1814" y="2852"/>
                    <a:pt x="2243" y="4489"/>
                  </a:cubicBezTo>
                  <a:lnTo>
                    <a:pt x="2297" y="4489"/>
                  </a:lnTo>
                  <a:cubicBezTo>
                    <a:pt x="1892" y="2931"/>
                    <a:pt x="1179" y="1462"/>
                    <a:pt x="200" y="17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8"/>
            <p:cNvSpPr/>
            <p:nvPr/>
          </p:nvSpPr>
          <p:spPr>
            <a:xfrm>
              <a:off x="2075814" y="4662306"/>
              <a:ext cx="77880" cy="644131"/>
            </a:xfrm>
            <a:custGeom>
              <a:avLst/>
              <a:gdLst/>
              <a:ahLst/>
              <a:cxnLst/>
              <a:rect l="l" t="t" r="r" b="b"/>
              <a:pathLst>
                <a:path w="521" h="4309" extrusionOk="0">
                  <a:moveTo>
                    <a:pt x="1" y="0"/>
                  </a:moveTo>
                  <a:cubicBezTo>
                    <a:pt x="267" y="550"/>
                    <a:pt x="321" y="1179"/>
                    <a:pt x="387" y="1873"/>
                  </a:cubicBezTo>
                  <a:lnTo>
                    <a:pt x="400" y="2031"/>
                  </a:lnTo>
                  <a:cubicBezTo>
                    <a:pt x="472" y="2792"/>
                    <a:pt x="406" y="3553"/>
                    <a:pt x="309" y="4308"/>
                  </a:cubicBezTo>
                  <a:lnTo>
                    <a:pt x="363" y="4308"/>
                  </a:lnTo>
                  <a:cubicBezTo>
                    <a:pt x="460" y="3553"/>
                    <a:pt x="520" y="2792"/>
                    <a:pt x="454" y="2025"/>
                  </a:cubicBezTo>
                  <a:lnTo>
                    <a:pt x="436" y="1867"/>
                  </a:lnTo>
                  <a:cubicBezTo>
                    <a:pt x="375" y="1203"/>
                    <a:pt x="321" y="562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8"/>
            <p:cNvSpPr/>
            <p:nvPr/>
          </p:nvSpPr>
          <p:spPr>
            <a:xfrm>
              <a:off x="-153306" y="3244286"/>
              <a:ext cx="867297" cy="1163442"/>
            </a:xfrm>
            <a:custGeom>
              <a:avLst/>
              <a:gdLst/>
              <a:ahLst/>
              <a:cxnLst/>
              <a:rect l="l" t="t" r="r" b="b"/>
              <a:pathLst>
                <a:path w="5802" h="7783" extrusionOk="0">
                  <a:moveTo>
                    <a:pt x="5729" y="0"/>
                  </a:moveTo>
                  <a:lnTo>
                    <a:pt x="5674" y="12"/>
                  </a:lnTo>
                  <a:cubicBezTo>
                    <a:pt x="3058" y="834"/>
                    <a:pt x="979" y="3190"/>
                    <a:pt x="502" y="5891"/>
                  </a:cubicBezTo>
                  <a:cubicBezTo>
                    <a:pt x="351" y="6755"/>
                    <a:pt x="321" y="6876"/>
                    <a:pt x="61" y="7607"/>
                  </a:cubicBezTo>
                  <a:lnTo>
                    <a:pt x="1" y="7783"/>
                  </a:lnTo>
                  <a:cubicBezTo>
                    <a:pt x="55" y="7716"/>
                    <a:pt x="115" y="7656"/>
                    <a:pt x="170" y="7595"/>
                  </a:cubicBezTo>
                  <a:cubicBezTo>
                    <a:pt x="750" y="7027"/>
                    <a:pt x="1553" y="6725"/>
                    <a:pt x="2260" y="6314"/>
                  </a:cubicBezTo>
                  <a:cubicBezTo>
                    <a:pt x="4417" y="5057"/>
                    <a:pt x="5801" y="2568"/>
                    <a:pt x="5729" y="67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8"/>
            <p:cNvSpPr/>
            <p:nvPr/>
          </p:nvSpPr>
          <p:spPr>
            <a:xfrm>
              <a:off x="-153306" y="3243389"/>
              <a:ext cx="856385" cy="1164339"/>
            </a:xfrm>
            <a:custGeom>
              <a:avLst/>
              <a:gdLst/>
              <a:ahLst/>
              <a:cxnLst/>
              <a:rect l="l" t="t" r="r" b="b"/>
              <a:pathLst>
                <a:path w="5729" h="7789" extrusionOk="0">
                  <a:moveTo>
                    <a:pt x="5729" y="0"/>
                  </a:moveTo>
                  <a:lnTo>
                    <a:pt x="5674" y="18"/>
                  </a:lnTo>
                  <a:cubicBezTo>
                    <a:pt x="4883" y="1341"/>
                    <a:pt x="3934" y="2852"/>
                    <a:pt x="2895" y="4212"/>
                  </a:cubicBezTo>
                  <a:cubicBezTo>
                    <a:pt x="2001" y="5378"/>
                    <a:pt x="1058" y="6520"/>
                    <a:pt x="61" y="7607"/>
                  </a:cubicBezTo>
                  <a:lnTo>
                    <a:pt x="1" y="7789"/>
                  </a:lnTo>
                  <a:cubicBezTo>
                    <a:pt x="55" y="7722"/>
                    <a:pt x="115" y="7662"/>
                    <a:pt x="170" y="7601"/>
                  </a:cubicBezTo>
                  <a:cubicBezTo>
                    <a:pt x="1149" y="6526"/>
                    <a:pt x="2079" y="5408"/>
                    <a:pt x="2949" y="4260"/>
                  </a:cubicBezTo>
                  <a:cubicBezTo>
                    <a:pt x="3988" y="2900"/>
                    <a:pt x="4937" y="1396"/>
                    <a:pt x="5729" y="73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46" name="Google Shape;846;p38"/>
          <p:cNvSpPr/>
          <p:nvPr/>
        </p:nvSpPr>
        <p:spPr>
          <a:xfrm flipH="1">
            <a:off x="7499663" y="6134669"/>
            <a:ext cx="592704" cy="264401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38"/>
          <p:cNvSpPr/>
          <p:nvPr/>
        </p:nvSpPr>
        <p:spPr>
          <a:xfrm flipH="1">
            <a:off x="3894066" y="6600433"/>
            <a:ext cx="813503" cy="36286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38"/>
          <p:cNvSpPr/>
          <p:nvPr/>
        </p:nvSpPr>
        <p:spPr>
          <a:xfrm>
            <a:off x="10662185" y="374316"/>
            <a:ext cx="2302169" cy="698065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38"/>
          <p:cNvSpPr/>
          <p:nvPr/>
        </p:nvSpPr>
        <p:spPr>
          <a:xfrm flipH="1">
            <a:off x="785685" y="1232704"/>
            <a:ext cx="1196777" cy="362899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38"/>
          <p:cNvSpPr/>
          <p:nvPr/>
        </p:nvSpPr>
        <p:spPr>
          <a:xfrm>
            <a:off x="2378555" y="8097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38"/>
          <p:cNvSpPr/>
          <p:nvPr/>
        </p:nvSpPr>
        <p:spPr>
          <a:xfrm>
            <a:off x="2761900" y="302828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38"/>
          <p:cNvSpPr/>
          <p:nvPr/>
        </p:nvSpPr>
        <p:spPr>
          <a:xfrm>
            <a:off x="1698320" y="3226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38"/>
          <p:cNvSpPr/>
          <p:nvPr/>
        </p:nvSpPr>
        <p:spPr>
          <a:xfrm>
            <a:off x="10901186" y="4966407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38"/>
          <p:cNvSpPr/>
          <p:nvPr/>
        </p:nvSpPr>
        <p:spPr>
          <a:xfrm>
            <a:off x="5569020" y="5588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38"/>
          <p:cNvSpPr/>
          <p:nvPr/>
        </p:nvSpPr>
        <p:spPr>
          <a:xfrm>
            <a:off x="3981455" y="12964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38"/>
          <p:cNvSpPr/>
          <p:nvPr/>
        </p:nvSpPr>
        <p:spPr>
          <a:xfrm>
            <a:off x="11081282" y="332607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38"/>
          <p:cNvSpPr/>
          <p:nvPr/>
        </p:nvSpPr>
        <p:spPr>
          <a:xfrm>
            <a:off x="4766368" y="1120665"/>
            <a:ext cx="205097" cy="175819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38"/>
          <p:cNvSpPr/>
          <p:nvPr/>
        </p:nvSpPr>
        <p:spPr>
          <a:xfrm>
            <a:off x="9994339" y="53614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38"/>
          <p:cNvSpPr/>
          <p:nvPr/>
        </p:nvSpPr>
        <p:spPr>
          <a:xfrm>
            <a:off x="11195620" y="24530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38"/>
          <p:cNvSpPr/>
          <p:nvPr/>
        </p:nvSpPr>
        <p:spPr>
          <a:xfrm>
            <a:off x="11778288" y="29024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902894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1124084"/>
            <a:ext cx="6165200" cy="38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0967" y="5142317"/>
            <a:ext cx="6165200" cy="591600"/>
          </a:xfrm>
          <a:prstGeom prst="rect">
            <a:avLst/>
          </a:prstGeom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213633" y="368067"/>
            <a:ext cx="702467" cy="702500"/>
          </a:xfrm>
          <a:custGeom>
            <a:avLst/>
            <a:gdLst/>
            <a:ahLst/>
            <a:cxnLst/>
            <a:rect l="l" t="t" r="r" b="b"/>
            <a:pathLst>
              <a:path w="21074" h="21075" extrusionOk="0">
                <a:moveTo>
                  <a:pt x="19576" y="1255"/>
                </a:moveTo>
                <a:cubicBezTo>
                  <a:pt x="18286" y="1"/>
                  <a:pt x="14516" y="1691"/>
                  <a:pt x="10465" y="5128"/>
                </a:cubicBezTo>
                <a:cubicBezTo>
                  <a:pt x="6326" y="1801"/>
                  <a:pt x="2511" y="210"/>
                  <a:pt x="1255" y="1500"/>
                </a:cubicBezTo>
                <a:cubicBezTo>
                  <a:pt x="1" y="2788"/>
                  <a:pt x="1691" y="6560"/>
                  <a:pt x="5128" y="10609"/>
                </a:cubicBezTo>
                <a:cubicBezTo>
                  <a:pt x="1801" y="14750"/>
                  <a:pt x="210" y="18563"/>
                  <a:pt x="1500" y="19819"/>
                </a:cubicBezTo>
                <a:cubicBezTo>
                  <a:pt x="2788" y="21075"/>
                  <a:pt x="6560" y="19383"/>
                  <a:pt x="10609" y="15946"/>
                </a:cubicBezTo>
                <a:cubicBezTo>
                  <a:pt x="14750" y="19274"/>
                  <a:pt x="18563" y="20864"/>
                  <a:pt x="19819" y="19576"/>
                </a:cubicBezTo>
                <a:cubicBezTo>
                  <a:pt x="21073" y="18286"/>
                  <a:pt x="19383" y="14516"/>
                  <a:pt x="15946" y="10465"/>
                </a:cubicBezTo>
                <a:cubicBezTo>
                  <a:pt x="19274" y="6326"/>
                  <a:pt x="20864" y="2511"/>
                  <a:pt x="19576" y="1255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7549067" y="-376000"/>
            <a:ext cx="1158800" cy="11588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rot="5400000">
            <a:off x="68833" y="6130867"/>
            <a:ext cx="580800" cy="580800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-765200" y="5662067"/>
            <a:ext cx="1518400" cy="15184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8577068" y="6138667"/>
            <a:ext cx="439393" cy="439413"/>
          </a:xfrm>
          <a:custGeom>
            <a:avLst/>
            <a:gdLst/>
            <a:ahLst/>
            <a:cxnLst/>
            <a:rect l="l" t="t" r="r" b="b"/>
            <a:pathLst>
              <a:path w="21074" h="21075" extrusionOk="0">
                <a:moveTo>
                  <a:pt x="19576" y="1255"/>
                </a:moveTo>
                <a:cubicBezTo>
                  <a:pt x="18286" y="1"/>
                  <a:pt x="14516" y="1691"/>
                  <a:pt x="10465" y="5128"/>
                </a:cubicBezTo>
                <a:cubicBezTo>
                  <a:pt x="6326" y="1801"/>
                  <a:pt x="2511" y="210"/>
                  <a:pt x="1255" y="1500"/>
                </a:cubicBezTo>
                <a:cubicBezTo>
                  <a:pt x="1" y="2788"/>
                  <a:pt x="1691" y="6560"/>
                  <a:pt x="5128" y="10609"/>
                </a:cubicBezTo>
                <a:cubicBezTo>
                  <a:pt x="1801" y="14750"/>
                  <a:pt x="210" y="18563"/>
                  <a:pt x="1500" y="19819"/>
                </a:cubicBezTo>
                <a:cubicBezTo>
                  <a:pt x="2788" y="21075"/>
                  <a:pt x="6560" y="19383"/>
                  <a:pt x="10609" y="15946"/>
                </a:cubicBezTo>
                <a:cubicBezTo>
                  <a:pt x="14750" y="19274"/>
                  <a:pt x="18563" y="20864"/>
                  <a:pt x="19819" y="19576"/>
                </a:cubicBezTo>
                <a:cubicBezTo>
                  <a:pt x="21073" y="18286"/>
                  <a:pt x="19383" y="14516"/>
                  <a:pt x="15946" y="10465"/>
                </a:cubicBezTo>
                <a:cubicBezTo>
                  <a:pt x="19274" y="6326"/>
                  <a:pt x="20864" y="2511"/>
                  <a:pt x="19576" y="1255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8829975" y="6270183"/>
            <a:ext cx="2088623" cy="511980"/>
            <a:chOff x="868550" y="361950"/>
            <a:chExt cx="1167350" cy="286150"/>
          </a:xfrm>
        </p:grpSpPr>
        <p:sp>
          <p:nvSpPr>
            <p:cNvPr id="17" name="Google Shape;17;p2"/>
            <p:cNvSpPr/>
            <p:nvPr/>
          </p:nvSpPr>
          <p:spPr>
            <a:xfrm>
              <a:off x="868550" y="361950"/>
              <a:ext cx="1167350" cy="164775"/>
            </a:xfrm>
            <a:custGeom>
              <a:avLst/>
              <a:gdLst/>
              <a:ahLst/>
              <a:cxnLst/>
              <a:rect l="l" t="t" r="r" b="b"/>
              <a:pathLst>
                <a:path w="46694" h="6591" fill="none" extrusionOk="0">
                  <a:moveTo>
                    <a:pt x="1" y="6061"/>
                  </a:moveTo>
                  <a:lnTo>
                    <a:pt x="5373" y="689"/>
                  </a:lnTo>
                  <a:lnTo>
                    <a:pt x="10764" y="6080"/>
                  </a:lnTo>
                  <a:lnTo>
                    <a:pt x="16364" y="480"/>
                  </a:lnTo>
                  <a:lnTo>
                    <a:pt x="22051" y="6168"/>
                  </a:lnTo>
                  <a:lnTo>
                    <a:pt x="27723" y="496"/>
                  </a:lnTo>
                  <a:lnTo>
                    <a:pt x="33817" y="6590"/>
                  </a:lnTo>
                  <a:lnTo>
                    <a:pt x="40407" y="1"/>
                  </a:lnTo>
                  <a:lnTo>
                    <a:pt x="46694" y="6288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15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68550" y="483325"/>
              <a:ext cx="1167350" cy="164775"/>
            </a:xfrm>
            <a:custGeom>
              <a:avLst/>
              <a:gdLst/>
              <a:ahLst/>
              <a:cxnLst/>
              <a:rect l="l" t="t" r="r" b="b"/>
              <a:pathLst>
                <a:path w="46694" h="6591" fill="none" extrusionOk="0">
                  <a:moveTo>
                    <a:pt x="1" y="6061"/>
                  </a:moveTo>
                  <a:lnTo>
                    <a:pt x="5373" y="688"/>
                  </a:lnTo>
                  <a:lnTo>
                    <a:pt x="10764" y="6078"/>
                  </a:lnTo>
                  <a:lnTo>
                    <a:pt x="16364" y="480"/>
                  </a:lnTo>
                  <a:lnTo>
                    <a:pt x="22051" y="6167"/>
                  </a:lnTo>
                  <a:lnTo>
                    <a:pt x="27723" y="495"/>
                  </a:lnTo>
                  <a:lnTo>
                    <a:pt x="33817" y="6591"/>
                  </a:lnTo>
                  <a:lnTo>
                    <a:pt x="40407" y="1"/>
                  </a:lnTo>
                  <a:lnTo>
                    <a:pt x="46694" y="6288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15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654594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60000" y="1609619"/>
            <a:ext cx="10272000" cy="4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48401" y="1356961"/>
            <a:ext cx="465524" cy="465617"/>
          </a:xfrm>
          <a:custGeom>
            <a:avLst/>
            <a:gdLst/>
            <a:ahLst/>
            <a:cxnLst/>
            <a:rect l="l" t="t" r="r" b="b"/>
            <a:pathLst>
              <a:path w="21074" h="21075" extrusionOk="0">
                <a:moveTo>
                  <a:pt x="19576" y="1255"/>
                </a:moveTo>
                <a:cubicBezTo>
                  <a:pt x="18286" y="1"/>
                  <a:pt x="14516" y="1691"/>
                  <a:pt x="10465" y="5128"/>
                </a:cubicBezTo>
                <a:cubicBezTo>
                  <a:pt x="6326" y="1801"/>
                  <a:pt x="2511" y="210"/>
                  <a:pt x="1255" y="1500"/>
                </a:cubicBezTo>
                <a:cubicBezTo>
                  <a:pt x="1" y="2788"/>
                  <a:pt x="1691" y="6560"/>
                  <a:pt x="5128" y="10609"/>
                </a:cubicBezTo>
                <a:cubicBezTo>
                  <a:pt x="1801" y="14750"/>
                  <a:pt x="210" y="18563"/>
                  <a:pt x="1500" y="19819"/>
                </a:cubicBezTo>
                <a:cubicBezTo>
                  <a:pt x="2788" y="21075"/>
                  <a:pt x="6560" y="19383"/>
                  <a:pt x="10609" y="15946"/>
                </a:cubicBezTo>
                <a:cubicBezTo>
                  <a:pt x="14750" y="19274"/>
                  <a:pt x="18563" y="20864"/>
                  <a:pt x="19819" y="19576"/>
                </a:cubicBezTo>
                <a:cubicBezTo>
                  <a:pt x="21073" y="18286"/>
                  <a:pt x="19383" y="14516"/>
                  <a:pt x="15946" y="10465"/>
                </a:cubicBezTo>
                <a:cubicBezTo>
                  <a:pt x="19274" y="6326"/>
                  <a:pt x="20864" y="2511"/>
                  <a:pt x="19576" y="1255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4"/>
          <p:cNvSpPr/>
          <p:nvPr/>
        </p:nvSpPr>
        <p:spPr>
          <a:xfrm>
            <a:off x="-780967" y="1576067"/>
            <a:ext cx="1567200" cy="15672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4"/>
          <p:cNvSpPr/>
          <p:nvPr/>
        </p:nvSpPr>
        <p:spPr>
          <a:xfrm>
            <a:off x="11119267" y="5814568"/>
            <a:ext cx="763581" cy="763617"/>
          </a:xfrm>
          <a:custGeom>
            <a:avLst/>
            <a:gdLst/>
            <a:ahLst/>
            <a:cxnLst/>
            <a:rect l="l" t="t" r="r" b="b"/>
            <a:pathLst>
              <a:path w="21074" h="21075" extrusionOk="0">
                <a:moveTo>
                  <a:pt x="19576" y="1255"/>
                </a:moveTo>
                <a:cubicBezTo>
                  <a:pt x="18286" y="1"/>
                  <a:pt x="14516" y="1691"/>
                  <a:pt x="10465" y="5128"/>
                </a:cubicBezTo>
                <a:cubicBezTo>
                  <a:pt x="6326" y="1801"/>
                  <a:pt x="2511" y="210"/>
                  <a:pt x="1255" y="1500"/>
                </a:cubicBezTo>
                <a:cubicBezTo>
                  <a:pt x="1" y="2788"/>
                  <a:pt x="1691" y="6560"/>
                  <a:pt x="5128" y="10609"/>
                </a:cubicBezTo>
                <a:cubicBezTo>
                  <a:pt x="1801" y="14750"/>
                  <a:pt x="210" y="18563"/>
                  <a:pt x="1500" y="19819"/>
                </a:cubicBezTo>
                <a:cubicBezTo>
                  <a:pt x="2788" y="21075"/>
                  <a:pt x="6560" y="19383"/>
                  <a:pt x="10609" y="15946"/>
                </a:cubicBezTo>
                <a:cubicBezTo>
                  <a:pt x="14750" y="19274"/>
                  <a:pt x="18563" y="20864"/>
                  <a:pt x="19819" y="19576"/>
                </a:cubicBezTo>
                <a:cubicBezTo>
                  <a:pt x="21073" y="18286"/>
                  <a:pt x="19383" y="14516"/>
                  <a:pt x="15946" y="10465"/>
                </a:cubicBezTo>
                <a:cubicBezTo>
                  <a:pt x="19274" y="6326"/>
                  <a:pt x="20864" y="2511"/>
                  <a:pt x="19576" y="1255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oogle Shape;33;p4"/>
          <p:cNvGrpSpPr/>
          <p:nvPr/>
        </p:nvGrpSpPr>
        <p:grpSpPr>
          <a:xfrm rot="5400000">
            <a:off x="10683509" y="5052183"/>
            <a:ext cx="2088623" cy="511980"/>
            <a:chOff x="868550" y="361950"/>
            <a:chExt cx="1167350" cy="286150"/>
          </a:xfrm>
        </p:grpSpPr>
        <p:sp>
          <p:nvSpPr>
            <p:cNvPr id="34" name="Google Shape;34;p4"/>
            <p:cNvSpPr/>
            <p:nvPr/>
          </p:nvSpPr>
          <p:spPr>
            <a:xfrm>
              <a:off x="868550" y="361950"/>
              <a:ext cx="1167350" cy="164775"/>
            </a:xfrm>
            <a:custGeom>
              <a:avLst/>
              <a:gdLst/>
              <a:ahLst/>
              <a:cxnLst/>
              <a:rect l="l" t="t" r="r" b="b"/>
              <a:pathLst>
                <a:path w="46694" h="6591" fill="none" extrusionOk="0">
                  <a:moveTo>
                    <a:pt x="1" y="6061"/>
                  </a:moveTo>
                  <a:lnTo>
                    <a:pt x="5373" y="689"/>
                  </a:lnTo>
                  <a:lnTo>
                    <a:pt x="10764" y="6080"/>
                  </a:lnTo>
                  <a:lnTo>
                    <a:pt x="16364" y="480"/>
                  </a:lnTo>
                  <a:lnTo>
                    <a:pt x="22051" y="6168"/>
                  </a:lnTo>
                  <a:lnTo>
                    <a:pt x="27723" y="496"/>
                  </a:lnTo>
                  <a:lnTo>
                    <a:pt x="33817" y="6590"/>
                  </a:lnTo>
                  <a:lnTo>
                    <a:pt x="40407" y="1"/>
                  </a:lnTo>
                  <a:lnTo>
                    <a:pt x="46694" y="6288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15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868550" y="483325"/>
              <a:ext cx="1167350" cy="164775"/>
            </a:xfrm>
            <a:custGeom>
              <a:avLst/>
              <a:gdLst/>
              <a:ahLst/>
              <a:cxnLst/>
              <a:rect l="l" t="t" r="r" b="b"/>
              <a:pathLst>
                <a:path w="46694" h="6591" fill="none" extrusionOk="0">
                  <a:moveTo>
                    <a:pt x="1" y="6061"/>
                  </a:moveTo>
                  <a:lnTo>
                    <a:pt x="5373" y="688"/>
                  </a:lnTo>
                  <a:lnTo>
                    <a:pt x="10764" y="6078"/>
                  </a:lnTo>
                  <a:lnTo>
                    <a:pt x="16364" y="480"/>
                  </a:lnTo>
                  <a:lnTo>
                    <a:pt x="22051" y="6167"/>
                  </a:lnTo>
                  <a:lnTo>
                    <a:pt x="27723" y="495"/>
                  </a:lnTo>
                  <a:lnTo>
                    <a:pt x="33817" y="6591"/>
                  </a:lnTo>
                  <a:lnTo>
                    <a:pt x="40407" y="1"/>
                  </a:lnTo>
                  <a:lnTo>
                    <a:pt x="46694" y="6288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15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439870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9" name="Google Shape;69;p8"/>
          <p:cNvSpPr/>
          <p:nvPr/>
        </p:nvSpPr>
        <p:spPr>
          <a:xfrm flipH="1">
            <a:off x="3354897" y="164867"/>
            <a:ext cx="702467" cy="702500"/>
          </a:xfrm>
          <a:custGeom>
            <a:avLst/>
            <a:gdLst/>
            <a:ahLst/>
            <a:cxnLst/>
            <a:rect l="l" t="t" r="r" b="b"/>
            <a:pathLst>
              <a:path w="21074" h="21075" extrusionOk="0">
                <a:moveTo>
                  <a:pt x="19576" y="1255"/>
                </a:moveTo>
                <a:cubicBezTo>
                  <a:pt x="18286" y="1"/>
                  <a:pt x="14516" y="1691"/>
                  <a:pt x="10465" y="5128"/>
                </a:cubicBezTo>
                <a:cubicBezTo>
                  <a:pt x="6326" y="1801"/>
                  <a:pt x="2511" y="210"/>
                  <a:pt x="1255" y="1500"/>
                </a:cubicBezTo>
                <a:cubicBezTo>
                  <a:pt x="1" y="2788"/>
                  <a:pt x="1691" y="6560"/>
                  <a:pt x="5128" y="10609"/>
                </a:cubicBezTo>
                <a:cubicBezTo>
                  <a:pt x="1801" y="14750"/>
                  <a:pt x="210" y="18563"/>
                  <a:pt x="1500" y="19819"/>
                </a:cubicBezTo>
                <a:cubicBezTo>
                  <a:pt x="2788" y="21075"/>
                  <a:pt x="6560" y="19383"/>
                  <a:pt x="10609" y="15946"/>
                </a:cubicBezTo>
                <a:cubicBezTo>
                  <a:pt x="14750" y="19274"/>
                  <a:pt x="18563" y="20864"/>
                  <a:pt x="19819" y="19576"/>
                </a:cubicBezTo>
                <a:cubicBezTo>
                  <a:pt x="21073" y="18286"/>
                  <a:pt x="19383" y="14516"/>
                  <a:pt x="15946" y="10465"/>
                </a:cubicBezTo>
                <a:cubicBezTo>
                  <a:pt x="19274" y="6326"/>
                  <a:pt x="20864" y="2511"/>
                  <a:pt x="19576" y="1255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8"/>
          <p:cNvSpPr/>
          <p:nvPr/>
        </p:nvSpPr>
        <p:spPr>
          <a:xfrm flipH="1">
            <a:off x="2563131" y="-579200"/>
            <a:ext cx="1158800" cy="11588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8"/>
          <p:cNvSpPr/>
          <p:nvPr/>
        </p:nvSpPr>
        <p:spPr>
          <a:xfrm rot="-5400000" flipH="1">
            <a:off x="10621364" y="5927667"/>
            <a:ext cx="580800" cy="580800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8"/>
          <p:cNvSpPr/>
          <p:nvPr/>
        </p:nvSpPr>
        <p:spPr>
          <a:xfrm flipH="1">
            <a:off x="10517797" y="5458867"/>
            <a:ext cx="1518400" cy="15184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8"/>
          <p:cNvSpPr/>
          <p:nvPr/>
        </p:nvSpPr>
        <p:spPr>
          <a:xfrm flipH="1">
            <a:off x="2254540" y="5935467"/>
            <a:ext cx="439393" cy="439413"/>
          </a:xfrm>
          <a:custGeom>
            <a:avLst/>
            <a:gdLst/>
            <a:ahLst/>
            <a:cxnLst/>
            <a:rect l="l" t="t" r="r" b="b"/>
            <a:pathLst>
              <a:path w="21074" h="21075" extrusionOk="0">
                <a:moveTo>
                  <a:pt x="19576" y="1255"/>
                </a:moveTo>
                <a:cubicBezTo>
                  <a:pt x="18286" y="1"/>
                  <a:pt x="14516" y="1691"/>
                  <a:pt x="10465" y="5128"/>
                </a:cubicBezTo>
                <a:cubicBezTo>
                  <a:pt x="6326" y="1801"/>
                  <a:pt x="2511" y="210"/>
                  <a:pt x="1255" y="1500"/>
                </a:cubicBezTo>
                <a:cubicBezTo>
                  <a:pt x="1" y="2788"/>
                  <a:pt x="1691" y="6560"/>
                  <a:pt x="5128" y="10609"/>
                </a:cubicBezTo>
                <a:cubicBezTo>
                  <a:pt x="1801" y="14750"/>
                  <a:pt x="210" y="18563"/>
                  <a:pt x="1500" y="19819"/>
                </a:cubicBezTo>
                <a:cubicBezTo>
                  <a:pt x="2788" y="21075"/>
                  <a:pt x="6560" y="19383"/>
                  <a:pt x="10609" y="15946"/>
                </a:cubicBezTo>
                <a:cubicBezTo>
                  <a:pt x="14750" y="19274"/>
                  <a:pt x="18563" y="20864"/>
                  <a:pt x="19819" y="19576"/>
                </a:cubicBezTo>
                <a:cubicBezTo>
                  <a:pt x="21073" y="18286"/>
                  <a:pt x="19383" y="14516"/>
                  <a:pt x="15946" y="10465"/>
                </a:cubicBezTo>
                <a:cubicBezTo>
                  <a:pt x="19274" y="6326"/>
                  <a:pt x="20864" y="2511"/>
                  <a:pt x="19576" y="1255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" name="Google Shape;74;p8"/>
          <p:cNvGrpSpPr/>
          <p:nvPr/>
        </p:nvGrpSpPr>
        <p:grpSpPr>
          <a:xfrm flipH="1">
            <a:off x="352401" y="6066983"/>
            <a:ext cx="2088623" cy="511980"/>
            <a:chOff x="868550" y="361950"/>
            <a:chExt cx="1167350" cy="286150"/>
          </a:xfrm>
        </p:grpSpPr>
        <p:sp>
          <p:nvSpPr>
            <p:cNvPr id="75" name="Google Shape;75;p8"/>
            <p:cNvSpPr/>
            <p:nvPr/>
          </p:nvSpPr>
          <p:spPr>
            <a:xfrm>
              <a:off x="868550" y="361950"/>
              <a:ext cx="1167350" cy="164775"/>
            </a:xfrm>
            <a:custGeom>
              <a:avLst/>
              <a:gdLst/>
              <a:ahLst/>
              <a:cxnLst/>
              <a:rect l="l" t="t" r="r" b="b"/>
              <a:pathLst>
                <a:path w="46694" h="6591" fill="none" extrusionOk="0">
                  <a:moveTo>
                    <a:pt x="1" y="6061"/>
                  </a:moveTo>
                  <a:lnTo>
                    <a:pt x="5373" y="689"/>
                  </a:lnTo>
                  <a:lnTo>
                    <a:pt x="10764" y="6080"/>
                  </a:lnTo>
                  <a:lnTo>
                    <a:pt x="16364" y="480"/>
                  </a:lnTo>
                  <a:lnTo>
                    <a:pt x="22051" y="6168"/>
                  </a:lnTo>
                  <a:lnTo>
                    <a:pt x="27723" y="496"/>
                  </a:lnTo>
                  <a:lnTo>
                    <a:pt x="33817" y="6590"/>
                  </a:lnTo>
                  <a:lnTo>
                    <a:pt x="40407" y="1"/>
                  </a:lnTo>
                  <a:lnTo>
                    <a:pt x="46694" y="6288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15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868550" y="483325"/>
              <a:ext cx="1167350" cy="164775"/>
            </a:xfrm>
            <a:custGeom>
              <a:avLst/>
              <a:gdLst/>
              <a:ahLst/>
              <a:cxnLst/>
              <a:rect l="l" t="t" r="r" b="b"/>
              <a:pathLst>
                <a:path w="46694" h="6591" fill="none" extrusionOk="0">
                  <a:moveTo>
                    <a:pt x="1" y="6061"/>
                  </a:moveTo>
                  <a:lnTo>
                    <a:pt x="5373" y="688"/>
                  </a:lnTo>
                  <a:lnTo>
                    <a:pt x="10764" y="6078"/>
                  </a:lnTo>
                  <a:lnTo>
                    <a:pt x="16364" y="480"/>
                  </a:lnTo>
                  <a:lnTo>
                    <a:pt x="22051" y="6167"/>
                  </a:lnTo>
                  <a:lnTo>
                    <a:pt x="27723" y="495"/>
                  </a:lnTo>
                  <a:lnTo>
                    <a:pt x="33817" y="6591"/>
                  </a:lnTo>
                  <a:lnTo>
                    <a:pt x="40407" y="1"/>
                  </a:lnTo>
                  <a:lnTo>
                    <a:pt x="46694" y="6288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15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16967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"/>
          <p:cNvSpPr txBox="1">
            <a:spLocks noGrp="1"/>
          </p:cNvSpPr>
          <p:nvPr>
            <p:ph type="title"/>
          </p:nvPr>
        </p:nvSpPr>
        <p:spPr>
          <a:xfrm>
            <a:off x="2847400" y="1585467"/>
            <a:ext cx="649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subTitle" idx="1"/>
          </p:nvPr>
        </p:nvSpPr>
        <p:spPr>
          <a:xfrm>
            <a:off x="2847400" y="4204667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"/>
          <p:cNvSpPr/>
          <p:nvPr/>
        </p:nvSpPr>
        <p:spPr>
          <a:xfrm rot="10800000" flipH="1">
            <a:off x="-230333" y="1732922"/>
            <a:ext cx="850757" cy="850797"/>
          </a:xfrm>
          <a:custGeom>
            <a:avLst/>
            <a:gdLst/>
            <a:ahLst/>
            <a:cxnLst/>
            <a:rect l="l" t="t" r="r" b="b"/>
            <a:pathLst>
              <a:path w="21074" h="21075" extrusionOk="0">
                <a:moveTo>
                  <a:pt x="19576" y="1255"/>
                </a:moveTo>
                <a:cubicBezTo>
                  <a:pt x="18286" y="1"/>
                  <a:pt x="14516" y="1691"/>
                  <a:pt x="10465" y="5128"/>
                </a:cubicBezTo>
                <a:cubicBezTo>
                  <a:pt x="6326" y="1801"/>
                  <a:pt x="2511" y="210"/>
                  <a:pt x="1255" y="1500"/>
                </a:cubicBezTo>
                <a:cubicBezTo>
                  <a:pt x="1" y="2788"/>
                  <a:pt x="1691" y="6560"/>
                  <a:pt x="5128" y="10609"/>
                </a:cubicBezTo>
                <a:cubicBezTo>
                  <a:pt x="1801" y="14750"/>
                  <a:pt x="210" y="18563"/>
                  <a:pt x="1500" y="19819"/>
                </a:cubicBezTo>
                <a:cubicBezTo>
                  <a:pt x="2788" y="21075"/>
                  <a:pt x="6560" y="19383"/>
                  <a:pt x="10609" y="15946"/>
                </a:cubicBezTo>
                <a:cubicBezTo>
                  <a:pt x="14750" y="19274"/>
                  <a:pt x="18563" y="20864"/>
                  <a:pt x="19819" y="19576"/>
                </a:cubicBezTo>
                <a:cubicBezTo>
                  <a:pt x="21073" y="18286"/>
                  <a:pt x="19383" y="14516"/>
                  <a:pt x="15946" y="10465"/>
                </a:cubicBezTo>
                <a:cubicBezTo>
                  <a:pt x="19274" y="6326"/>
                  <a:pt x="20864" y="2511"/>
                  <a:pt x="19576" y="1255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9"/>
          <p:cNvSpPr/>
          <p:nvPr/>
        </p:nvSpPr>
        <p:spPr>
          <a:xfrm rot="5400000" flipH="1">
            <a:off x="4674033" y="-350016"/>
            <a:ext cx="952400" cy="952400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9"/>
          <p:cNvGrpSpPr/>
          <p:nvPr/>
        </p:nvGrpSpPr>
        <p:grpSpPr>
          <a:xfrm rot="10800000" flipH="1">
            <a:off x="4991199" y="-16954"/>
            <a:ext cx="2526768" cy="619343"/>
            <a:chOff x="868550" y="361950"/>
            <a:chExt cx="1167350" cy="286150"/>
          </a:xfrm>
        </p:grpSpPr>
        <p:sp>
          <p:nvSpPr>
            <p:cNvPr id="83" name="Google Shape;83;p9"/>
            <p:cNvSpPr/>
            <p:nvPr/>
          </p:nvSpPr>
          <p:spPr>
            <a:xfrm>
              <a:off x="868550" y="361950"/>
              <a:ext cx="1167350" cy="164775"/>
            </a:xfrm>
            <a:custGeom>
              <a:avLst/>
              <a:gdLst/>
              <a:ahLst/>
              <a:cxnLst/>
              <a:rect l="l" t="t" r="r" b="b"/>
              <a:pathLst>
                <a:path w="46694" h="6591" fill="none" extrusionOk="0">
                  <a:moveTo>
                    <a:pt x="1" y="6061"/>
                  </a:moveTo>
                  <a:lnTo>
                    <a:pt x="5373" y="689"/>
                  </a:lnTo>
                  <a:lnTo>
                    <a:pt x="10764" y="6080"/>
                  </a:lnTo>
                  <a:lnTo>
                    <a:pt x="16364" y="480"/>
                  </a:lnTo>
                  <a:lnTo>
                    <a:pt x="22051" y="6168"/>
                  </a:lnTo>
                  <a:lnTo>
                    <a:pt x="27723" y="496"/>
                  </a:lnTo>
                  <a:lnTo>
                    <a:pt x="33817" y="6590"/>
                  </a:lnTo>
                  <a:lnTo>
                    <a:pt x="40407" y="1"/>
                  </a:lnTo>
                  <a:lnTo>
                    <a:pt x="46694" y="6288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15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9"/>
            <p:cNvSpPr/>
            <p:nvPr/>
          </p:nvSpPr>
          <p:spPr>
            <a:xfrm>
              <a:off x="868550" y="483325"/>
              <a:ext cx="1167350" cy="164775"/>
            </a:xfrm>
            <a:custGeom>
              <a:avLst/>
              <a:gdLst/>
              <a:ahLst/>
              <a:cxnLst/>
              <a:rect l="l" t="t" r="r" b="b"/>
              <a:pathLst>
                <a:path w="46694" h="6591" fill="none" extrusionOk="0">
                  <a:moveTo>
                    <a:pt x="1" y="6061"/>
                  </a:moveTo>
                  <a:lnTo>
                    <a:pt x="5373" y="688"/>
                  </a:lnTo>
                  <a:lnTo>
                    <a:pt x="10764" y="6078"/>
                  </a:lnTo>
                  <a:lnTo>
                    <a:pt x="16364" y="480"/>
                  </a:lnTo>
                  <a:lnTo>
                    <a:pt x="22051" y="6167"/>
                  </a:lnTo>
                  <a:lnTo>
                    <a:pt x="27723" y="495"/>
                  </a:lnTo>
                  <a:lnTo>
                    <a:pt x="33817" y="6591"/>
                  </a:lnTo>
                  <a:lnTo>
                    <a:pt x="40407" y="1"/>
                  </a:lnTo>
                  <a:lnTo>
                    <a:pt x="46694" y="6288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15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9"/>
          <p:cNvSpPr/>
          <p:nvPr/>
        </p:nvSpPr>
        <p:spPr>
          <a:xfrm rot="5400000" flipH="1">
            <a:off x="11444267" y="5274584"/>
            <a:ext cx="1334400" cy="13344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9"/>
          <p:cNvSpPr/>
          <p:nvPr/>
        </p:nvSpPr>
        <p:spPr>
          <a:xfrm flipH="1">
            <a:off x="-884333" y="5614633"/>
            <a:ext cx="1743600" cy="17436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9"/>
          <p:cNvSpPr/>
          <p:nvPr/>
        </p:nvSpPr>
        <p:spPr>
          <a:xfrm rot="10800000" flipH="1">
            <a:off x="11183256" y="6167849"/>
            <a:ext cx="637208" cy="637168"/>
          </a:xfrm>
          <a:custGeom>
            <a:avLst/>
            <a:gdLst/>
            <a:ahLst/>
            <a:cxnLst/>
            <a:rect l="l" t="t" r="r" b="b"/>
            <a:pathLst>
              <a:path w="21074" h="21075" extrusionOk="0">
                <a:moveTo>
                  <a:pt x="19576" y="1255"/>
                </a:moveTo>
                <a:cubicBezTo>
                  <a:pt x="18286" y="1"/>
                  <a:pt x="14516" y="1691"/>
                  <a:pt x="10465" y="5128"/>
                </a:cubicBezTo>
                <a:cubicBezTo>
                  <a:pt x="6326" y="1801"/>
                  <a:pt x="2511" y="210"/>
                  <a:pt x="1255" y="1500"/>
                </a:cubicBezTo>
                <a:cubicBezTo>
                  <a:pt x="1" y="2788"/>
                  <a:pt x="1691" y="6560"/>
                  <a:pt x="5128" y="10609"/>
                </a:cubicBezTo>
                <a:cubicBezTo>
                  <a:pt x="1801" y="14750"/>
                  <a:pt x="210" y="18563"/>
                  <a:pt x="1500" y="19819"/>
                </a:cubicBezTo>
                <a:cubicBezTo>
                  <a:pt x="2788" y="21075"/>
                  <a:pt x="6560" y="19383"/>
                  <a:pt x="10609" y="15946"/>
                </a:cubicBezTo>
                <a:cubicBezTo>
                  <a:pt x="14750" y="19274"/>
                  <a:pt x="18563" y="20864"/>
                  <a:pt x="19819" y="19576"/>
                </a:cubicBezTo>
                <a:cubicBezTo>
                  <a:pt x="21073" y="18286"/>
                  <a:pt x="19383" y="14516"/>
                  <a:pt x="15946" y="10465"/>
                </a:cubicBezTo>
                <a:cubicBezTo>
                  <a:pt x="19274" y="6326"/>
                  <a:pt x="20864" y="2511"/>
                  <a:pt x="19576" y="1255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46096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717667"/>
            <a:ext cx="8768000" cy="26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93" name="Google Shape;93;p11"/>
          <p:cNvSpPr txBox="1">
            <a:spLocks noGrp="1"/>
          </p:cNvSpPr>
          <p:nvPr>
            <p:ph type="subTitle" idx="1"/>
          </p:nvPr>
        </p:nvSpPr>
        <p:spPr>
          <a:xfrm>
            <a:off x="1712000" y="4345433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1"/>
          <p:cNvSpPr/>
          <p:nvPr/>
        </p:nvSpPr>
        <p:spPr>
          <a:xfrm rot="-5400000" flipH="1">
            <a:off x="-731933" y="297867"/>
            <a:ext cx="1735600" cy="1735600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1"/>
          <p:cNvSpPr/>
          <p:nvPr/>
        </p:nvSpPr>
        <p:spPr>
          <a:xfrm flipH="1">
            <a:off x="11879636" y="3859283"/>
            <a:ext cx="637208" cy="637168"/>
          </a:xfrm>
          <a:custGeom>
            <a:avLst/>
            <a:gdLst/>
            <a:ahLst/>
            <a:cxnLst/>
            <a:rect l="l" t="t" r="r" b="b"/>
            <a:pathLst>
              <a:path w="21074" h="21075" extrusionOk="0">
                <a:moveTo>
                  <a:pt x="19576" y="1255"/>
                </a:moveTo>
                <a:cubicBezTo>
                  <a:pt x="18286" y="1"/>
                  <a:pt x="14516" y="1691"/>
                  <a:pt x="10465" y="5128"/>
                </a:cubicBezTo>
                <a:cubicBezTo>
                  <a:pt x="6326" y="1801"/>
                  <a:pt x="2511" y="210"/>
                  <a:pt x="1255" y="1500"/>
                </a:cubicBezTo>
                <a:cubicBezTo>
                  <a:pt x="1" y="2788"/>
                  <a:pt x="1691" y="6560"/>
                  <a:pt x="5128" y="10609"/>
                </a:cubicBezTo>
                <a:cubicBezTo>
                  <a:pt x="1801" y="14750"/>
                  <a:pt x="210" y="18563"/>
                  <a:pt x="1500" y="19819"/>
                </a:cubicBezTo>
                <a:cubicBezTo>
                  <a:pt x="2788" y="21075"/>
                  <a:pt x="6560" y="19383"/>
                  <a:pt x="10609" y="15946"/>
                </a:cubicBezTo>
                <a:cubicBezTo>
                  <a:pt x="14750" y="19274"/>
                  <a:pt x="18563" y="20864"/>
                  <a:pt x="19819" y="19576"/>
                </a:cubicBezTo>
                <a:cubicBezTo>
                  <a:pt x="21073" y="18286"/>
                  <a:pt x="19383" y="14516"/>
                  <a:pt x="15946" y="10465"/>
                </a:cubicBezTo>
                <a:cubicBezTo>
                  <a:pt x="19274" y="6326"/>
                  <a:pt x="20864" y="2511"/>
                  <a:pt x="19576" y="1255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1"/>
          <p:cNvSpPr/>
          <p:nvPr/>
        </p:nvSpPr>
        <p:spPr>
          <a:xfrm flipH="1">
            <a:off x="802445" y="6218068"/>
            <a:ext cx="969755" cy="969801"/>
          </a:xfrm>
          <a:custGeom>
            <a:avLst/>
            <a:gdLst/>
            <a:ahLst/>
            <a:cxnLst/>
            <a:rect l="l" t="t" r="r" b="b"/>
            <a:pathLst>
              <a:path w="21074" h="21075" extrusionOk="0">
                <a:moveTo>
                  <a:pt x="19576" y="1255"/>
                </a:moveTo>
                <a:cubicBezTo>
                  <a:pt x="18286" y="1"/>
                  <a:pt x="14516" y="1691"/>
                  <a:pt x="10465" y="5128"/>
                </a:cubicBezTo>
                <a:cubicBezTo>
                  <a:pt x="6326" y="1801"/>
                  <a:pt x="2511" y="210"/>
                  <a:pt x="1255" y="1500"/>
                </a:cubicBezTo>
                <a:cubicBezTo>
                  <a:pt x="1" y="2788"/>
                  <a:pt x="1691" y="6560"/>
                  <a:pt x="5128" y="10609"/>
                </a:cubicBezTo>
                <a:cubicBezTo>
                  <a:pt x="1801" y="14750"/>
                  <a:pt x="210" y="18563"/>
                  <a:pt x="1500" y="19819"/>
                </a:cubicBezTo>
                <a:cubicBezTo>
                  <a:pt x="2788" y="21075"/>
                  <a:pt x="6560" y="19383"/>
                  <a:pt x="10609" y="15946"/>
                </a:cubicBezTo>
                <a:cubicBezTo>
                  <a:pt x="14750" y="19274"/>
                  <a:pt x="18563" y="20864"/>
                  <a:pt x="19819" y="19576"/>
                </a:cubicBezTo>
                <a:cubicBezTo>
                  <a:pt x="21073" y="18286"/>
                  <a:pt x="19383" y="14516"/>
                  <a:pt x="15946" y="10465"/>
                </a:cubicBezTo>
                <a:cubicBezTo>
                  <a:pt x="19274" y="6326"/>
                  <a:pt x="20864" y="2511"/>
                  <a:pt x="19576" y="1255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11"/>
          <p:cNvGrpSpPr/>
          <p:nvPr/>
        </p:nvGrpSpPr>
        <p:grpSpPr>
          <a:xfrm flipH="1">
            <a:off x="10060865" y="56429"/>
            <a:ext cx="2526768" cy="619343"/>
            <a:chOff x="868550" y="361950"/>
            <a:chExt cx="1167350" cy="286150"/>
          </a:xfrm>
        </p:grpSpPr>
        <p:sp>
          <p:nvSpPr>
            <p:cNvPr id="98" name="Google Shape;98;p11"/>
            <p:cNvSpPr/>
            <p:nvPr/>
          </p:nvSpPr>
          <p:spPr>
            <a:xfrm>
              <a:off x="868550" y="361950"/>
              <a:ext cx="1167350" cy="164775"/>
            </a:xfrm>
            <a:custGeom>
              <a:avLst/>
              <a:gdLst/>
              <a:ahLst/>
              <a:cxnLst/>
              <a:rect l="l" t="t" r="r" b="b"/>
              <a:pathLst>
                <a:path w="46694" h="6591" fill="none" extrusionOk="0">
                  <a:moveTo>
                    <a:pt x="1" y="6061"/>
                  </a:moveTo>
                  <a:lnTo>
                    <a:pt x="5373" y="689"/>
                  </a:lnTo>
                  <a:lnTo>
                    <a:pt x="10764" y="6080"/>
                  </a:lnTo>
                  <a:lnTo>
                    <a:pt x="16364" y="480"/>
                  </a:lnTo>
                  <a:lnTo>
                    <a:pt x="22051" y="6168"/>
                  </a:lnTo>
                  <a:lnTo>
                    <a:pt x="27723" y="496"/>
                  </a:lnTo>
                  <a:lnTo>
                    <a:pt x="33817" y="6590"/>
                  </a:lnTo>
                  <a:lnTo>
                    <a:pt x="40407" y="1"/>
                  </a:lnTo>
                  <a:lnTo>
                    <a:pt x="46694" y="6288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15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11"/>
            <p:cNvSpPr/>
            <p:nvPr/>
          </p:nvSpPr>
          <p:spPr>
            <a:xfrm>
              <a:off x="868550" y="483325"/>
              <a:ext cx="1167350" cy="164775"/>
            </a:xfrm>
            <a:custGeom>
              <a:avLst/>
              <a:gdLst/>
              <a:ahLst/>
              <a:cxnLst/>
              <a:rect l="l" t="t" r="r" b="b"/>
              <a:pathLst>
                <a:path w="46694" h="6591" fill="none" extrusionOk="0">
                  <a:moveTo>
                    <a:pt x="1" y="6061"/>
                  </a:moveTo>
                  <a:lnTo>
                    <a:pt x="5373" y="688"/>
                  </a:lnTo>
                  <a:lnTo>
                    <a:pt x="10764" y="6078"/>
                  </a:lnTo>
                  <a:lnTo>
                    <a:pt x="16364" y="480"/>
                  </a:lnTo>
                  <a:lnTo>
                    <a:pt x="22051" y="6167"/>
                  </a:lnTo>
                  <a:lnTo>
                    <a:pt x="27723" y="495"/>
                  </a:lnTo>
                  <a:lnTo>
                    <a:pt x="33817" y="6591"/>
                  </a:lnTo>
                  <a:lnTo>
                    <a:pt x="40407" y="1"/>
                  </a:lnTo>
                  <a:lnTo>
                    <a:pt x="46694" y="6288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15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" name="Google Shape;100;p11"/>
          <p:cNvSpPr/>
          <p:nvPr/>
        </p:nvSpPr>
        <p:spPr>
          <a:xfrm rot="5400000" flipH="1">
            <a:off x="-368167" y="1494829"/>
            <a:ext cx="1314800" cy="13148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78485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9"/>
          <p:cNvGrpSpPr/>
          <p:nvPr/>
        </p:nvGrpSpPr>
        <p:grpSpPr>
          <a:xfrm>
            <a:off x="-46733" y="5932320"/>
            <a:ext cx="12238773" cy="970845"/>
            <a:chOff x="-35050" y="4449240"/>
            <a:chExt cx="9179080" cy="728134"/>
          </a:xfrm>
        </p:grpSpPr>
        <p:sp>
          <p:nvSpPr>
            <p:cNvPr id="134" name="Google Shape;134;p9"/>
            <p:cNvSpPr/>
            <p:nvPr/>
          </p:nvSpPr>
          <p:spPr>
            <a:xfrm>
              <a:off x="-35050" y="4449240"/>
              <a:ext cx="9179080" cy="254796"/>
            </a:xfrm>
            <a:custGeom>
              <a:avLst/>
              <a:gdLst/>
              <a:ahLst/>
              <a:cxnLst/>
              <a:rect l="l" t="t" r="r" b="b"/>
              <a:pathLst>
                <a:path w="56647" h="1772" extrusionOk="0">
                  <a:moveTo>
                    <a:pt x="0" y="1"/>
                  </a:moveTo>
                  <a:lnTo>
                    <a:pt x="0" y="1771"/>
                  </a:lnTo>
                  <a:lnTo>
                    <a:pt x="56646" y="1771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-35050" y="4541247"/>
              <a:ext cx="9179080" cy="636127"/>
            </a:xfrm>
            <a:custGeom>
              <a:avLst/>
              <a:gdLst/>
              <a:ahLst/>
              <a:cxnLst/>
              <a:rect l="l" t="t" r="r" b="b"/>
              <a:pathLst>
                <a:path w="56647" h="4424" extrusionOk="0">
                  <a:moveTo>
                    <a:pt x="0" y="1"/>
                  </a:moveTo>
                  <a:lnTo>
                    <a:pt x="0" y="4423"/>
                  </a:lnTo>
                  <a:lnTo>
                    <a:pt x="56646" y="4423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" name="Google Shape;136;p9"/>
          <p:cNvSpPr/>
          <p:nvPr/>
        </p:nvSpPr>
        <p:spPr>
          <a:xfrm>
            <a:off x="2" y="1716936"/>
            <a:ext cx="12191993" cy="5428849"/>
          </a:xfrm>
          <a:custGeom>
            <a:avLst/>
            <a:gdLst/>
            <a:ahLst/>
            <a:cxnLst/>
            <a:rect l="l" t="t" r="r" b="b"/>
            <a:pathLst>
              <a:path w="12013" h="10430" extrusionOk="0">
                <a:moveTo>
                  <a:pt x="1" y="1"/>
                </a:moveTo>
                <a:lnTo>
                  <a:pt x="1" y="9668"/>
                </a:lnTo>
                <a:lnTo>
                  <a:pt x="1" y="9734"/>
                </a:lnTo>
                <a:cubicBezTo>
                  <a:pt x="37" y="10127"/>
                  <a:pt x="363" y="10423"/>
                  <a:pt x="756" y="10429"/>
                </a:cubicBezTo>
                <a:lnTo>
                  <a:pt x="11258" y="10429"/>
                </a:lnTo>
                <a:cubicBezTo>
                  <a:pt x="11674" y="10423"/>
                  <a:pt x="12013" y="10085"/>
                  <a:pt x="12013" y="9668"/>
                </a:cubicBezTo>
                <a:lnTo>
                  <a:pt x="12013" y="2321"/>
                </a:lnTo>
                <a:cubicBezTo>
                  <a:pt x="11596" y="2726"/>
                  <a:pt x="11239" y="3185"/>
                  <a:pt x="10961" y="3692"/>
                </a:cubicBezTo>
                <a:cubicBezTo>
                  <a:pt x="10895" y="3807"/>
                  <a:pt x="10835" y="3928"/>
                  <a:pt x="10774" y="4055"/>
                </a:cubicBezTo>
                <a:cubicBezTo>
                  <a:pt x="10744" y="4115"/>
                  <a:pt x="10714" y="4176"/>
                  <a:pt x="10690" y="4236"/>
                </a:cubicBezTo>
                <a:cubicBezTo>
                  <a:pt x="10635" y="4363"/>
                  <a:pt x="10587" y="4490"/>
                  <a:pt x="10539" y="4623"/>
                </a:cubicBezTo>
                <a:lnTo>
                  <a:pt x="10526" y="4665"/>
                </a:lnTo>
                <a:cubicBezTo>
                  <a:pt x="10520" y="4653"/>
                  <a:pt x="10514" y="4641"/>
                  <a:pt x="10508" y="4629"/>
                </a:cubicBezTo>
                <a:cubicBezTo>
                  <a:pt x="10472" y="4526"/>
                  <a:pt x="10424" y="4423"/>
                  <a:pt x="10375" y="4327"/>
                </a:cubicBezTo>
                <a:cubicBezTo>
                  <a:pt x="10351" y="4284"/>
                  <a:pt x="10321" y="4236"/>
                  <a:pt x="10297" y="4188"/>
                </a:cubicBezTo>
                <a:cubicBezTo>
                  <a:pt x="10236" y="4097"/>
                  <a:pt x="10176" y="4006"/>
                  <a:pt x="10110" y="3922"/>
                </a:cubicBezTo>
                <a:cubicBezTo>
                  <a:pt x="9801" y="3547"/>
                  <a:pt x="9421" y="3239"/>
                  <a:pt x="8992" y="3028"/>
                </a:cubicBezTo>
                <a:cubicBezTo>
                  <a:pt x="8303" y="2689"/>
                  <a:pt x="7523" y="2568"/>
                  <a:pt x="6756" y="2568"/>
                </a:cubicBezTo>
                <a:cubicBezTo>
                  <a:pt x="6623" y="2568"/>
                  <a:pt x="6484" y="2574"/>
                  <a:pt x="6345" y="2593"/>
                </a:cubicBezTo>
                <a:cubicBezTo>
                  <a:pt x="6146" y="2617"/>
                  <a:pt x="5946" y="2653"/>
                  <a:pt x="5747" y="2701"/>
                </a:cubicBezTo>
                <a:cubicBezTo>
                  <a:pt x="5602" y="2732"/>
                  <a:pt x="5457" y="2774"/>
                  <a:pt x="5312" y="2816"/>
                </a:cubicBezTo>
                <a:cubicBezTo>
                  <a:pt x="5082" y="2877"/>
                  <a:pt x="4853" y="2955"/>
                  <a:pt x="4635" y="3028"/>
                </a:cubicBezTo>
                <a:cubicBezTo>
                  <a:pt x="4466" y="3088"/>
                  <a:pt x="4309" y="3142"/>
                  <a:pt x="4158" y="3197"/>
                </a:cubicBezTo>
                <a:lnTo>
                  <a:pt x="4140" y="3203"/>
                </a:lnTo>
                <a:cubicBezTo>
                  <a:pt x="4073" y="3028"/>
                  <a:pt x="3995" y="2865"/>
                  <a:pt x="3910" y="2701"/>
                </a:cubicBezTo>
                <a:cubicBezTo>
                  <a:pt x="3203" y="1378"/>
                  <a:pt x="1959" y="423"/>
                  <a:pt x="496" y="85"/>
                </a:cubicBezTo>
                <a:cubicBezTo>
                  <a:pt x="333" y="49"/>
                  <a:pt x="170" y="19"/>
                  <a:pt x="1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2280933" y="723333"/>
            <a:ext cx="7630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2281100" y="1959417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9"/>
          <p:cNvSpPr txBox="1">
            <a:spLocks noGrp="1"/>
          </p:cNvSpPr>
          <p:nvPr>
            <p:ph type="subTitle" idx="2"/>
          </p:nvPr>
        </p:nvSpPr>
        <p:spPr>
          <a:xfrm>
            <a:off x="3911600" y="2769017"/>
            <a:ext cx="4368800" cy="680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3"/>
          </p:nvPr>
        </p:nvSpPr>
        <p:spPr>
          <a:xfrm>
            <a:off x="2281000" y="3664584"/>
            <a:ext cx="763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1" name="Google Shape;141;p9"/>
          <p:cNvSpPr txBox="1">
            <a:spLocks noGrp="1"/>
          </p:cNvSpPr>
          <p:nvPr>
            <p:ph type="subTitle" idx="4"/>
          </p:nvPr>
        </p:nvSpPr>
        <p:spPr>
          <a:xfrm>
            <a:off x="8055951" y="4588000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5"/>
          </p:nvPr>
        </p:nvSpPr>
        <p:spPr>
          <a:xfrm>
            <a:off x="961384" y="4588000"/>
            <a:ext cx="31748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143" name="Google Shape;143;p9"/>
          <p:cNvGrpSpPr/>
          <p:nvPr/>
        </p:nvGrpSpPr>
        <p:grpSpPr>
          <a:xfrm>
            <a:off x="169097" y="364590"/>
            <a:ext cx="11853619" cy="3439729"/>
            <a:chOff x="126822" y="273441"/>
            <a:chExt cx="8890214" cy="2579797"/>
          </a:xfrm>
        </p:grpSpPr>
        <p:sp>
          <p:nvSpPr>
            <p:cNvPr id="144" name="Google Shape;144;p9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8501323" y="1405883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6990878" y="2734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88865" y="11721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721048" y="597320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317399" y="1529898"/>
              <a:ext cx="153823" cy="131864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1196488" y="175936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156728" y="2800578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 flipH="1">
              <a:off x="8373211" y="39536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 flipH="1">
              <a:off x="7592932" y="7911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 flipH="1">
              <a:off x="8725307" y="23827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" name="Google Shape;157;p9"/>
          <p:cNvSpPr/>
          <p:nvPr/>
        </p:nvSpPr>
        <p:spPr>
          <a:xfrm>
            <a:off x="9540820" y="3994972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9"/>
          <p:cNvSpPr/>
          <p:nvPr/>
        </p:nvSpPr>
        <p:spPr>
          <a:xfrm>
            <a:off x="1969748" y="3705815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620124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7415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2"/>
          </p:nvPr>
        </p:nvSpPr>
        <p:spPr>
          <a:xfrm>
            <a:off x="960023" y="3266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1"/>
          </p:nvPr>
        </p:nvSpPr>
        <p:spPr>
          <a:xfrm>
            <a:off x="960023" y="3970199"/>
            <a:ext cx="3074000" cy="15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3"/>
          </p:nvPr>
        </p:nvSpPr>
        <p:spPr>
          <a:xfrm>
            <a:off x="4558996" y="3266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4"/>
          </p:nvPr>
        </p:nvSpPr>
        <p:spPr>
          <a:xfrm>
            <a:off x="4559004" y="3970199"/>
            <a:ext cx="3074000" cy="15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5"/>
          </p:nvPr>
        </p:nvSpPr>
        <p:spPr>
          <a:xfrm>
            <a:off x="8157977" y="3266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6"/>
          </p:nvPr>
        </p:nvSpPr>
        <p:spPr>
          <a:xfrm>
            <a:off x="8157977" y="3970199"/>
            <a:ext cx="3074000" cy="15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7" hasCustomPrompt="1"/>
          </p:nvPr>
        </p:nvSpPr>
        <p:spPr>
          <a:xfrm>
            <a:off x="2007223" y="2152733"/>
            <a:ext cx="979600" cy="8292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8" hasCustomPrompt="1"/>
          </p:nvPr>
        </p:nvSpPr>
        <p:spPr>
          <a:xfrm>
            <a:off x="5606227" y="2152733"/>
            <a:ext cx="979600" cy="8292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9" hasCustomPrompt="1"/>
          </p:nvPr>
        </p:nvSpPr>
        <p:spPr>
          <a:xfrm>
            <a:off x="9205177" y="2152733"/>
            <a:ext cx="979600" cy="8292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/>
          <p:nvPr/>
        </p:nvSpPr>
        <p:spPr>
          <a:xfrm rot="5400000">
            <a:off x="9773233" y="-352233"/>
            <a:ext cx="945600" cy="945600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13"/>
          <p:cNvSpPr/>
          <p:nvPr/>
        </p:nvSpPr>
        <p:spPr>
          <a:xfrm>
            <a:off x="10210533" y="-318867"/>
            <a:ext cx="2065200" cy="20652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13"/>
          <p:cNvSpPr/>
          <p:nvPr/>
        </p:nvSpPr>
        <p:spPr>
          <a:xfrm>
            <a:off x="11970930" y="4675657"/>
            <a:ext cx="408273" cy="408433"/>
          </a:xfrm>
          <a:custGeom>
            <a:avLst/>
            <a:gdLst/>
            <a:ahLst/>
            <a:cxnLst/>
            <a:rect l="l" t="t" r="r" b="b"/>
            <a:pathLst>
              <a:path w="21074" h="21075" extrusionOk="0">
                <a:moveTo>
                  <a:pt x="19576" y="1255"/>
                </a:moveTo>
                <a:cubicBezTo>
                  <a:pt x="18286" y="1"/>
                  <a:pt x="14516" y="1691"/>
                  <a:pt x="10465" y="5128"/>
                </a:cubicBezTo>
                <a:cubicBezTo>
                  <a:pt x="6326" y="1801"/>
                  <a:pt x="2511" y="210"/>
                  <a:pt x="1255" y="1500"/>
                </a:cubicBezTo>
                <a:cubicBezTo>
                  <a:pt x="1" y="2788"/>
                  <a:pt x="1691" y="6560"/>
                  <a:pt x="5128" y="10609"/>
                </a:cubicBezTo>
                <a:cubicBezTo>
                  <a:pt x="1801" y="14750"/>
                  <a:pt x="210" y="18563"/>
                  <a:pt x="1500" y="19819"/>
                </a:cubicBezTo>
                <a:cubicBezTo>
                  <a:pt x="2788" y="21075"/>
                  <a:pt x="6560" y="19383"/>
                  <a:pt x="10609" y="15946"/>
                </a:cubicBezTo>
                <a:cubicBezTo>
                  <a:pt x="14750" y="19274"/>
                  <a:pt x="18563" y="20864"/>
                  <a:pt x="19819" y="19576"/>
                </a:cubicBezTo>
                <a:cubicBezTo>
                  <a:pt x="21073" y="18286"/>
                  <a:pt x="19383" y="14516"/>
                  <a:pt x="15946" y="10465"/>
                </a:cubicBezTo>
                <a:cubicBezTo>
                  <a:pt x="19274" y="6326"/>
                  <a:pt x="20864" y="2511"/>
                  <a:pt x="19576" y="1255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13"/>
          <p:cNvSpPr/>
          <p:nvPr/>
        </p:nvSpPr>
        <p:spPr>
          <a:xfrm rot="5400000">
            <a:off x="355634" y="5756852"/>
            <a:ext cx="763581" cy="763617"/>
          </a:xfrm>
          <a:custGeom>
            <a:avLst/>
            <a:gdLst/>
            <a:ahLst/>
            <a:cxnLst/>
            <a:rect l="l" t="t" r="r" b="b"/>
            <a:pathLst>
              <a:path w="21074" h="21075" extrusionOk="0">
                <a:moveTo>
                  <a:pt x="19576" y="1255"/>
                </a:moveTo>
                <a:cubicBezTo>
                  <a:pt x="18286" y="1"/>
                  <a:pt x="14516" y="1691"/>
                  <a:pt x="10465" y="5128"/>
                </a:cubicBezTo>
                <a:cubicBezTo>
                  <a:pt x="6326" y="1801"/>
                  <a:pt x="2511" y="210"/>
                  <a:pt x="1255" y="1500"/>
                </a:cubicBezTo>
                <a:cubicBezTo>
                  <a:pt x="1" y="2788"/>
                  <a:pt x="1691" y="6560"/>
                  <a:pt x="5128" y="10609"/>
                </a:cubicBezTo>
                <a:cubicBezTo>
                  <a:pt x="1801" y="14750"/>
                  <a:pt x="210" y="18563"/>
                  <a:pt x="1500" y="19819"/>
                </a:cubicBezTo>
                <a:cubicBezTo>
                  <a:pt x="2788" y="21075"/>
                  <a:pt x="6560" y="19383"/>
                  <a:pt x="10609" y="15946"/>
                </a:cubicBezTo>
                <a:cubicBezTo>
                  <a:pt x="14750" y="19274"/>
                  <a:pt x="18563" y="20864"/>
                  <a:pt x="19819" y="19576"/>
                </a:cubicBezTo>
                <a:cubicBezTo>
                  <a:pt x="21073" y="18286"/>
                  <a:pt x="19383" y="14516"/>
                  <a:pt x="15946" y="10465"/>
                </a:cubicBezTo>
                <a:cubicBezTo>
                  <a:pt x="19274" y="6326"/>
                  <a:pt x="20864" y="2511"/>
                  <a:pt x="19576" y="1255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13"/>
          <p:cNvSpPr/>
          <p:nvPr/>
        </p:nvSpPr>
        <p:spPr>
          <a:xfrm>
            <a:off x="-407800" y="4979867"/>
            <a:ext cx="1158800" cy="11588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83896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4"/>
          <p:cNvSpPr/>
          <p:nvPr/>
        </p:nvSpPr>
        <p:spPr>
          <a:xfrm>
            <a:off x="3318369" y="5892052"/>
            <a:ext cx="493132" cy="493225"/>
          </a:xfrm>
          <a:custGeom>
            <a:avLst/>
            <a:gdLst/>
            <a:ahLst/>
            <a:cxnLst/>
            <a:rect l="l" t="t" r="r" b="b"/>
            <a:pathLst>
              <a:path w="21074" h="21075" extrusionOk="0">
                <a:moveTo>
                  <a:pt x="19576" y="1255"/>
                </a:moveTo>
                <a:cubicBezTo>
                  <a:pt x="18286" y="1"/>
                  <a:pt x="14516" y="1691"/>
                  <a:pt x="10465" y="5128"/>
                </a:cubicBezTo>
                <a:cubicBezTo>
                  <a:pt x="6326" y="1801"/>
                  <a:pt x="2511" y="210"/>
                  <a:pt x="1255" y="1500"/>
                </a:cubicBezTo>
                <a:cubicBezTo>
                  <a:pt x="1" y="2788"/>
                  <a:pt x="1691" y="6560"/>
                  <a:pt x="5128" y="10609"/>
                </a:cubicBezTo>
                <a:cubicBezTo>
                  <a:pt x="1801" y="14750"/>
                  <a:pt x="210" y="18563"/>
                  <a:pt x="1500" y="19819"/>
                </a:cubicBezTo>
                <a:cubicBezTo>
                  <a:pt x="2788" y="21075"/>
                  <a:pt x="6560" y="19383"/>
                  <a:pt x="10609" y="15946"/>
                </a:cubicBezTo>
                <a:cubicBezTo>
                  <a:pt x="14750" y="19274"/>
                  <a:pt x="18563" y="20864"/>
                  <a:pt x="19819" y="19576"/>
                </a:cubicBezTo>
                <a:cubicBezTo>
                  <a:pt x="21073" y="18286"/>
                  <a:pt x="19383" y="14516"/>
                  <a:pt x="15946" y="10465"/>
                </a:cubicBezTo>
                <a:cubicBezTo>
                  <a:pt x="19274" y="6326"/>
                  <a:pt x="20864" y="2511"/>
                  <a:pt x="19576" y="1255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4"/>
          <p:cNvSpPr/>
          <p:nvPr/>
        </p:nvSpPr>
        <p:spPr>
          <a:xfrm rot="5400000">
            <a:off x="11006833" y="82433"/>
            <a:ext cx="746400" cy="746400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4"/>
          <p:cNvSpPr/>
          <p:nvPr/>
        </p:nvSpPr>
        <p:spPr>
          <a:xfrm rot="5400000">
            <a:off x="7008117" y="5799567"/>
            <a:ext cx="1710000" cy="1710000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6" name="Google Shape;226;p24"/>
          <p:cNvGrpSpPr/>
          <p:nvPr/>
        </p:nvGrpSpPr>
        <p:grpSpPr>
          <a:xfrm>
            <a:off x="1127300" y="6138662"/>
            <a:ext cx="2526768" cy="619343"/>
            <a:chOff x="868550" y="361950"/>
            <a:chExt cx="1167350" cy="286150"/>
          </a:xfrm>
        </p:grpSpPr>
        <p:sp>
          <p:nvSpPr>
            <p:cNvPr id="227" name="Google Shape;227;p24"/>
            <p:cNvSpPr/>
            <p:nvPr/>
          </p:nvSpPr>
          <p:spPr>
            <a:xfrm>
              <a:off x="868550" y="361950"/>
              <a:ext cx="1167350" cy="164775"/>
            </a:xfrm>
            <a:custGeom>
              <a:avLst/>
              <a:gdLst/>
              <a:ahLst/>
              <a:cxnLst/>
              <a:rect l="l" t="t" r="r" b="b"/>
              <a:pathLst>
                <a:path w="46694" h="6591" fill="none" extrusionOk="0">
                  <a:moveTo>
                    <a:pt x="1" y="6061"/>
                  </a:moveTo>
                  <a:lnTo>
                    <a:pt x="5373" y="689"/>
                  </a:lnTo>
                  <a:lnTo>
                    <a:pt x="10764" y="6080"/>
                  </a:lnTo>
                  <a:lnTo>
                    <a:pt x="16364" y="480"/>
                  </a:lnTo>
                  <a:lnTo>
                    <a:pt x="22051" y="6168"/>
                  </a:lnTo>
                  <a:lnTo>
                    <a:pt x="27723" y="496"/>
                  </a:lnTo>
                  <a:lnTo>
                    <a:pt x="33817" y="6590"/>
                  </a:lnTo>
                  <a:lnTo>
                    <a:pt x="40407" y="1"/>
                  </a:lnTo>
                  <a:lnTo>
                    <a:pt x="46694" y="6288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15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4"/>
            <p:cNvSpPr/>
            <p:nvPr/>
          </p:nvSpPr>
          <p:spPr>
            <a:xfrm>
              <a:off x="868550" y="483325"/>
              <a:ext cx="1167350" cy="164775"/>
            </a:xfrm>
            <a:custGeom>
              <a:avLst/>
              <a:gdLst/>
              <a:ahLst/>
              <a:cxnLst/>
              <a:rect l="l" t="t" r="r" b="b"/>
              <a:pathLst>
                <a:path w="46694" h="6591" fill="none" extrusionOk="0">
                  <a:moveTo>
                    <a:pt x="1" y="6061"/>
                  </a:moveTo>
                  <a:lnTo>
                    <a:pt x="5373" y="688"/>
                  </a:lnTo>
                  <a:lnTo>
                    <a:pt x="10764" y="6078"/>
                  </a:lnTo>
                  <a:lnTo>
                    <a:pt x="16364" y="480"/>
                  </a:lnTo>
                  <a:lnTo>
                    <a:pt x="22051" y="6167"/>
                  </a:lnTo>
                  <a:lnTo>
                    <a:pt x="27723" y="495"/>
                  </a:lnTo>
                  <a:lnTo>
                    <a:pt x="33817" y="6591"/>
                  </a:lnTo>
                  <a:lnTo>
                    <a:pt x="40407" y="1"/>
                  </a:lnTo>
                  <a:lnTo>
                    <a:pt x="46694" y="6288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15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9" name="Google Shape;229;p24"/>
          <p:cNvSpPr/>
          <p:nvPr/>
        </p:nvSpPr>
        <p:spPr>
          <a:xfrm rot="-5400000">
            <a:off x="11454867" y="178229"/>
            <a:ext cx="1301600" cy="13016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4"/>
          <p:cNvSpPr/>
          <p:nvPr/>
        </p:nvSpPr>
        <p:spPr>
          <a:xfrm>
            <a:off x="8084967" y="5892064"/>
            <a:ext cx="850757" cy="850797"/>
          </a:xfrm>
          <a:custGeom>
            <a:avLst/>
            <a:gdLst/>
            <a:ahLst/>
            <a:cxnLst/>
            <a:rect l="l" t="t" r="r" b="b"/>
            <a:pathLst>
              <a:path w="21074" h="21075" extrusionOk="0">
                <a:moveTo>
                  <a:pt x="19576" y="1255"/>
                </a:moveTo>
                <a:cubicBezTo>
                  <a:pt x="18286" y="1"/>
                  <a:pt x="14516" y="1691"/>
                  <a:pt x="10465" y="5128"/>
                </a:cubicBezTo>
                <a:cubicBezTo>
                  <a:pt x="6326" y="1801"/>
                  <a:pt x="2511" y="210"/>
                  <a:pt x="1255" y="1500"/>
                </a:cubicBezTo>
                <a:cubicBezTo>
                  <a:pt x="1" y="2788"/>
                  <a:pt x="1691" y="6560"/>
                  <a:pt x="5128" y="10609"/>
                </a:cubicBezTo>
                <a:cubicBezTo>
                  <a:pt x="1801" y="14750"/>
                  <a:pt x="210" y="18563"/>
                  <a:pt x="1500" y="19819"/>
                </a:cubicBezTo>
                <a:cubicBezTo>
                  <a:pt x="2788" y="21075"/>
                  <a:pt x="6560" y="19383"/>
                  <a:pt x="10609" y="15946"/>
                </a:cubicBezTo>
                <a:cubicBezTo>
                  <a:pt x="14750" y="19274"/>
                  <a:pt x="18563" y="20864"/>
                  <a:pt x="19819" y="19576"/>
                </a:cubicBezTo>
                <a:cubicBezTo>
                  <a:pt x="21073" y="18286"/>
                  <a:pt x="19383" y="14516"/>
                  <a:pt x="15946" y="10465"/>
                </a:cubicBezTo>
                <a:cubicBezTo>
                  <a:pt x="19274" y="6326"/>
                  <a:pt x="20864" y="2511"/>
                  <a:pt x="19576" y="1255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4"/>
          <p:cNvSpPr/>
          <p:nvPr/>
        </p:nvSpPr>
        <p:spPr>
          <a:xfrm rot="-5400000">
            <a:off x="112767" y="828829"/>
            <a:ext cx="1301600" cy="13016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24"/>
          <p:cNvSpPr/>
          <p:nvPr/>
        </p:nvSpPr>
        <p:spPr>
          <a:xfrm>
            <a:off x="-302468" y="-145443"/>
            <a:ext cx="1253411" cy="1253611"/>
          </a:xfrm>
          <a:custGeom>
            <a:avLst/>
            <a:gdLst/>
            <a:ahLst/>
            <a:cxnLst/>
            <a:rect l="l" t="t" r="r" b="b"/>
            <a:pathLst>
              <a:path w="21074" h="21075" extrusionOk="0">
                <a:moveTo>
                  <a:pt x="19576" y="1255"/>
                </a:moveTo>
                <a:cubicBezTo>
                  <a:pt x="18286" y="1"/>
                  <a:pt x="14516" y="1691"/>
                  <a:pt x="10465" y="5128"/>
                </a:cubicBezTo>
                <a:cubicBezTo>
                  <a:pt x="6326" y="1801"/>
                  <a:pt x="2511" y="210"/>
                  <a:pt x="1255" y="1500"/>
                </a:cubicBezTo>
                <a:cubicBezTo>
                  <a:pt x="1" y="2788"/>
                  <a:pt x="1691" y="6560"/>
                  <a:pt x="5128" y="10609"/>
                </a:cubicBezTo>
                <a:cubicBezTo>
                  <a:pt x="1801" y="14750"/>
                  <a:pt x="210" y="18563"/>
                  <a:pt x="1500" y="19819"/>
                </a:cubicBezTo>
                <a:cubicBezTo>
                  <a:pt x="2788" y="21075"/>
                  <a:pt x="6560" y="19383"/>
                  <a:pt x="10609" y="15946"/>
                </a:cubicBezTo>
                <a:cubicBezTo>
                  <a:pt x="14750" y="19274"/>
                  <a:pt x="18563" y="20864"/>
                  <a:pt x="19819" y="19576"/>
                </a:cubicBezTo>
                <a:cubicBezTo>
                  <a:pt x="21073" y="18286"/>
                  <a:pt x="19383" y="14516"/>
                  <a:pt x="15946" y="10465"/>
                </a:cubicBezTo>
                <a:cubicBezTo>
                  <a:pt x="19274" y="6326"/>
                  <a:pt x="20864" y="2511"/>
                  <a:pt x="19576" y="1255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24"/>
          <p:cNvSpPr/>
          <p:nvPr/>
        </p:nvSpPr>
        <p:spPr>
          <a:xfrm>
            <a:off x="7465667" y="-204967"/>
            <a:ext cx="619295" cy="619324"/>
          </a:xfrm>
          <a:custGeom>
            <a:avLst/>
            <a:gdLst/>
            <a:ahLst/>
            <a:cxnLst/>
            <a:rect l="l" t="t" r="r" b="b"/>
            <a:pathLst>
              <a:path w="21074" h="21075" extrusionOk="0">
                <a:moveTo>
                  <a:pt x="19576" y="1255"/>
                </a:moveTo>
                <a:cubicBezTo>
                  <a:pt x="18286" y="1"/>
                  <a:pt x="14516" y="1691"/>
                  <a:pt x="10465" y="5128"/>
                </a:cubicBezTo>
                <a:cubicBezTo>
                  <a:pt x="6326" y="1801"/>
                  <a:pt x="2511" y="210"/>
                  <a:pt x="1255" y="1500"/>
                </a:cubicBezTo>
                <a:cubicBezTo>
                  <a:pt x="1" y="2788"/>
                  <a:pt x="1691" y="6560"/>
                  <a:pt x="5128" y="10609"/>
                </a:cubicBezTo>
                <a:cubicBezTo>
                  <a:pt x="1801" y="14750"/>
                  <a:pt x="210" y="18563"/>
                  <a:pt x="1500" y="19819"/>
                </a:cubicBezTo>
                <a:cubicBezTo>
                  <a:pt x="2788" y="21075"/>
                  <a:pt x="6560" y="19383"/>
                  <a:pt x="10609" y="15946"/>
                </a:cubicBezTo>
                <a:cubicBezTo>
                  <a:pt x="14750" y="19274"/>
                  <a:pt x="18563" y="20864"/>
                  <a:pt x="19819" y="19576"/>
                </a:cubicBezTo>
                <a:cubicBezTo>
                  <a:pt x="21073" y="18286"/>
                  <a:pt x="19383" y="14516"/>
                  <a:pt x="15946" y="10465"/>
                </a:cubicBezTo>
                <a:cubicBezTo>
                  <a:pt x="19274" y="6326"/>
                  <a:pt x="20864" y="2511"/>
                  <a:pt x="19576" y="1255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4"/>
          <p:cNvSpPr/>
          <p:nvPr/>
        </p:nvSpPr>
        <p:spPr>
          <a:xfrm rot="5400000">
            <a:off x="11241033" y="2913400"/>
            <a:ext cx="515600" cy="5156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905533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5"/>
          <p:cNvSpPr/>
          <p:nvPr/>
        </p:nvSpPr>
        <p:spPr>
          <a:xfrm>
            <a:off x="11095199" y="3479354"/>
            <a:ext cx="1199040" cy="1199237"/>
          </a:xfrm>
          <a:custGeom>
            <a:avLst/>
            <a:gdLst/>
            <a:ahLst/>
            <a:cxnLst/>
            <a:rect l="l" t="t" r="r" b="b"/>
            <a:pathLst>
              <a:path w="21074" h="21075" extrusionOk="0">
                <a:moveTo>
                  <a:pt x="19576" y="1255"/>
                </a:moveTo>
                <a:cubicBezTo>
                  <a:pt x="18286" y="1"/>
                  <a:pt x="14516" y="1691"/>
                  <a:pt x="10465" y="5128"/>
                </a:cubicBezTo>
                <a:cubicBezTo>
                  <a:pt x="6326" y="1801"/>
                  <a:pt x="2511" y="210"/>
                  <a:pt x="1255" y="1500"/>
                </a:cubicBezTo>
                <a:cubicBezTo>
                  <a:pt x="1" y="2788"/>
                  <a:pt x="1691" y="6560"/>
                  <a:pt x="5128" y="10609"/>
                </a:cubicBezTo>
                <a:cubicBezTo>
                  <a:pt x="1801" y="14750"/>
                  <a:pt x="210" y="18563"/>
                  <a:pt x="1500" y="19819"/>
                </a:cubicBezTo>
                <a:cubicBezTo>
                  <a:pt x="2788" y="21075"/>
                  <a:pt x="6560" y="19383"/>
                  <a:pt x="10609" y="15946"/>
                </a:cubicBezTo>
                <a:cubicBezTo>
                  <a:pt x="14750" y="19274"/>
                  <a:pt x="18563" y="20864"/>
                  <a:pt x="19819" y="19576"/>
                </a:cubicBezTo>
                <a:cubicBezTo>
                  <a:pt x="21073" y="18286"/>
                  <a:pt x="19383" y="14516"/>
                  <a:pt x="15946" y="10465"/>
                </a:cubicBezTo>
                <a:cubicBezTo>
                  <a:pt x="19274" y="6326"/>
                  <a:pt x="20864" y="2511"/>
                  <a:pt x="19576" y="1255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25"/>
          <p:cNvSpPr/>
          <p:nvPr/>
        </p:nvSpPr>
        <p:spPr>
          <a:xfrm rot="5400000">
            <a:off x="697700" y="-788433"/>
            <a:ext cx="1710000" cy="1710000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5"/>
          <p:cNvSpPr/>
          <p:nvPr/>
        </p:nvSpPr>
        <p:spPr>
          <a:xfrm rot="10800000">
            <a:off x="1856967" y="-685037"/>
            <a:ext cx="1301600" cy="13016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5"/>
          <p:cNvSpPr/>
          <p:nvPr/>
        </p:nvSpPr>
        <p:spPr>
          <a:xfrm rot="5400000">
            <a:off x="11644367" y="2767200"/>
            <a:ext cx="1132000" cy="11320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5"/>
          <p:cNvSpPr/>
          <p:nvPr/>
        </p:nvSpPr>
        <p:spPr>
          <a:xfrm>
            <a:off x="240267" y="3637631"/>
            <a:ext cx="457447" cy="457468"/>
          </a:xfrm>
          <a:custGeom>
            <a:avLst/>
            <a:gdLst/>
            <a:ahLst/>
            <a:cxnLst/>
            <a:rect l="l" t="t" r="r" b="b"/>
            <a:pathLst>
              <a:path w="21074" h="21075" extrusionOk="0">
                <a:moveTo>
                  <a:pt x="19576" y="1255"/>
                </a:moveTo>
                <a:cubicBezTo>
                  <a:pt x="18286" y="1"/>
                  <a:pt x="14516" y="1691"/>
                  <a:pt x="10465" y="5128"/>
                </a:cubicBezTo>
                <a:cubicBezTo>
                  <a:pt x="6326" y="1801"/>
                  <a:pt x="2511" y="210"/>
                  <a:pt x="1255" y="1500"/>
                </a:cubicBezTo>
                <a:cubicBezTo>
                  <a:pt x="1" y="2788"/>
                  <a:pt x="1691" y="6560"/>
                  <a:pt x="5128" y="10609"/>
                </a:cubicBezTo>
                <a:cubicBezTo>
                  <a:pt x="1801" y="14750"/>
                  <a:pt x="210" y="18563"/>
                  <a:pt x="1500" y="19819"/>
                </a:cubicBezTo>
                <a:cubicBezTo>
                  <a:pt x="2788" y="21075"/>
                  <a:pt x="6560" y="19383"/>
                  <a:pt x="10609" y="15946"/>
                </a:cubicBezTo>
                <a:cubicBezTo>
                  <a:pt x="14750" y="19274"/>
                  <a:pt x="18563" y="20864"/>
                  <a:pt x="19819" y="19576"/>
                </a:cubicBezTo>
                <a:cubicBezTo>
                  <a:pt x="21073" y="18286"/>
                  <a:pt x="19383" y="14516"/>
                  <a:pt x="15946" y="10465"/>
                </a:cubicBezTo>
                <a:cubicBezTo>
                  <a:pt x="19274" y="6326"/>
                  <a:pt x="20864" y="2511"/>
                  <a:pt x="19576" y="1255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5"/>
          <p:cNvSpPr/>
          <p:nvPr/>
        </p:nvSpPr>
        <p:spPr>
          <a:xfrm rot="5400000">
            <a:off x="4112900" y="6317000"/>
            <a:ext cx="746400" cy="746400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2" name="Google Shape;242;p25"/>
          <p:cNvGrpSpPr/>
          <p:nvPr/>
        </p:nvGrpSpPr>
        <p:grpSpPr>
          <a:xfrm>
            <a:off x="4489567" y="6058662"/>
            <a:ext cx="2526768" cy="619343"/>
            <a:chOff x="868550" y="361950"/>
            <a:chExt cx="1167350" cy="286150"/>
          </a:xfrm>
        </p:grpSpPr>
        <p:sp>
          <p:nvSpPr>
            <p:cNvPr id="243" name="Google Shape;243;p25"/>
            <p:cNvSpPr/>
            <p:nvPr/>
          </p:nvSpPr>
          <p:spPr>
            <a:xfrm>
              <a:off x="868550" y="361950"/>
              <a:ext cx="1167350" cy="164775"/>
            </a:xfrm>
            <a:custGeom>
              <a:avLst/>
              <a:gdLst/>
              <a:ahLst/>
              <a:cxnLst/>
              <a:rect l="l" t="t" r="r" b="b"/>
              <a:pathLst>
                <a:path w="46694" h="6591" fill="none" extrusionOk="0">
                  <a:moveTo>
                    <a:pt x="1" y="6061"/>
                  </a:moveTo>
                  <a:lnTo>
                    <a:pt x="5373" y="689"/>
                  </a:lnTo>
                  <a:lnTo>
                    <a:pt x="10764" y="6080"/>
                  </a:lnTo>
                  <a:lnTo>
                    <a:pt x="16364" y="480"/>
                  </a:lnTo>
                  <a:lnTo>
                    <a:pt x="22051" y="6168"/>
                  </a:lnTo>
                  <a:lnTo>
                    <a:pt x="27723" y="496"/>
                  </a:lnTo>
                  <a:lnTo>
                    <a:pt x="33817" y="6590"/>
                  </a:lnTo>
                  <a:lnTo>
                    <a:pt x="40407" y="1"/>
                  </a:lnTo>
                  <a:lnTo>
                    <a:pt x="46694" y="6288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15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5"/>
            <p:cNvSpPr/>
            <p:nvPr/>
          </p:nvSpPr>
          <p:spPr>
            <a:xfrm>
              <a:off x="868550" y="483325"/>
              <a:ext cx="1167350" cy="164775"/>
            </a:xfrm>
            <a:custGeom>
              <a:avLst/>
              <a:gdLst/>
              <a:ahLst/>
              <a:cxnLst/>
              <a:rect l="l" t="t" r="r" b="b"/>
              <a:pathLst>
                <a:path w="46694" h="6591" fill="none" extrusionOk="0">
                  <a:moveTo>
                    <a:pt x="1" y="6061"/>
                  </a:moveTo>
                  <a:lnTo>
                    <a:pt x="5373" y="688"/>
                  </a:lnTo>
                  <a:lnTo>
                    <a:pt x="10764" y="6078"/>
                  </a:lnTo>
                  <a:lnTo>
                    <a:pt x="16364" y="480"/>
                  </a:lnTo>
                  <a:lnTo>
                    <a:pt x="22051" y="6167"/>
                  </a:lnTo>
                  <a:lnTo>
                    <a:pt x="27723" y="495"/>
                  </a:lnTo>
                  <a:lnTo>
                    <a:pt x="33817" y="6591"/>
                  </a:lnTo>
                  <a:lnTo>
                    <a:pt x="40407" y="1"/>
                  </a:lnTo>
                  <a:lnTo>
                    <a:pt x="46694" y="6288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15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938862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472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/>
          <p:nvPr/>
        </p:nvSpPr>
        <p:spPr>
          <a:xfrm>
            <a:off x="0" y="0"/>
            <a:ext cx="12192000" cy="6858027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23"/>
          <p:cNvSpPr txBox="1">
            <a:spLocks noGrp="1"/>
          </p:cNvSpPr>
          <p:nvPr>
            <p:ph type="title"/>
          </p:nvPr>
        </p:nvSpPr>
        <p:spPr>
          <a:xfrm>
            <a:off x="4378667" y="1546805"/>
            <a:ext cx="6340000" cy="17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9pPr>
          </a:lstStyle>
          <a:p>
            <a:endParaRPr/>
          </a:p>
        </p:txBody>
      </p:sp>
      <p:grpSp>
        <p:nvGrpSpPr>
          <p:cNvPr id="173" name="Google Shape;173;p23"/>
          <p:cNvGrpSpPr/>
          <p:nvPr/>
        </p:nvGrpSpPr>
        <p:grpSpPr>
          <a:xfrm rot="8101190">
            <a:off x="-4759054" y="5308966"/>
            <a:ext cx="8354292" cy="5144148"/>
            <a:chOff x="1619054" y="2953626"/>
            <a:chExt cx="4381243" cy="2529997"/>
          </a:xfrm>
        </p:grpSpPr>
        <p:sp>
          <p:nvSpPr>
            <p:cNvPr id="174" name="Google Shape;174;p23"/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3"/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3"/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3"/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3"/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3"/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3"/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3"/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3"/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3"/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3"/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3"/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3"/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3"/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3"/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3"/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0" name="Google Shape;190;p23"/>
          <p:cNvSpPr txBox="1">
            <a:spLocks noGrp="1"/>
          </p:cNvSpPr>
          <p:nvPr>
            <p:ph type="subTitle" idx="1"/>
          </p:nvPr>
        </p:nvSpPr>
        <p:spPr>
          <a:xfrm>
            <a:off x="7062433" y="3901888"/>
            <a:ext cx="38260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733"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0193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6096000" y="732087"/>
            <a:ext cx="5134400" cy="31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097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arrio"/>
              <a:buNone/>
              <a:defRPr sz="2800">
                <a:solidFill>
                  <a:schemeClr val="accent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9pPr>
          </a:lstStyle>
          <a:p>
            <a:endParaRPr/>
          </a:p>
        </p:txBody>
      </p:sp>
      <p:pic>
        <p:nvPicPr>
          <p:cNvPr id="3" name="Picture 2" descr="A picture containing qr code&#10;&#10;Description automatically generated">
            <a:extLst>
              <a:ext uri="{FF2B5EF4-FFF2-40B4-BE49-F238E27FC236}">
                <a16:creationId xmlns:a16="http://schemas.microsoft.com/office/drawing/2014/main" id="{4ED21620-5D70-EB76-9D89-BB7F157BA0E8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11289714" y="1"/>
            <a:ext cx="902287" cy="90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547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arrio"/>
              <a:buNone/>
              <a:defRPr sz="2800">
                <a:solidFill>
                  <a:schemeClr val="accent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76962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6" r:id="rId22"/>
    <p:sldLayoutId id="2147483757" r:id="rId23"/>
    <p:sldLayoutId id="2147483758" r:id="rId24"/>
    <p:sldLayoutId id="2147483759" r:id="rId25"/>
    <p:sldLayoutId id="2147483760" r:id="rId26"/>
    <p:sldLayoutId id="2147483761" r:id="rId27"/>
    <p:sldLayoutId id="2147483762" r:id="rId28"/>
    <p:sldLayoutId id="2147483763" r:id="rId29"/>
    <p:sldLayoutId id="2147483764" r:id="rId30"/>
    <p:sldLayoutId id="2147483765" r:id="rId31"/>
    <p:sldLayoutId id="2147483766" r:id="rId32"/>
    <p:sldLayoutId id="2147483767" r:id="rId33"/>
    <p:sldLayoutId id="2147483768" r:id="rId34"/>
    <p:sldLayoutId id="2147483769" r:id="rId35"/>
    <p:sldLayoutId id="2147483770" r:id="rId36"/>
    <p:sldLayoutId id="2147483771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dk2"/>
            </a:gs>
            <a:gs pos="53000">
              <a:schemeClr val="l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"/>
              <a:buNone/>
              <a:defRPr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"/>
              <a:buNone/>
              <a:defRPr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"/>
              <a:buNone/>
              <a:defRPr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"/>
              <a:buNone/>
              <a:defRPr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"/>
              <a:buNone/>
              <a:defRPr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"/>
              <a:buNone/>
              <a:defRPr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"/>
              <a:buNone/>
              <a:defRPr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"/>
              <a:buNone/>
              <a:defRPr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"/>
              <a:buNone/>
              <a:defRPr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■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■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■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2" name="Picture 1" descr="A picture containing qr code&#10;&#10;Description automatically generated">
            <a:extLst>
              <a:ext uri="{FF2B5EF4-FFF2-40B4-BE49-F238E27FC236}">
                <a16:creationId xmlns:a16="http://schemas.microsoft.com/office/drawing/2014/main" id="{7BA9D23D-1453-5D87-7E5F-C6D05588813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536680" y="0"/>
            <a:ext cx="655320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879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80.xml"/><Relationship Id="rId7" Type="http://schemas.openxmlformats.org/officeDocument/2006/relationships/slide" Target="slide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2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15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42"/>
          <p:cNvSpPr/>
          <p:nvPr/>
        </p:nvSpPr>
        <p:spPr>
          <a:xfrm>
            <a:off x="5405067" y="6224668"/>
            <a:ext cx="1019848" cy="182797"/>
          </a:xfrm>
          <a:custGeom>
            <a:avLst/>
            <a:gdLst/>
            <a:ahLst/>
            <a:cxnLst/>
            <a:rect l="l" t="t" r="r" b="b"/>
            <a:pathLst>
              <a:path w="12569" h="1662" extrusionOk="0">
                <a:moveTo>
                  <a:pt x="6285" y="0"/>
                </a:moveTo>
                <a:cubicBezTo>
                  <a:pt x="2816" y="0"/>
                  <a:pt x="1" y="369"/>
                  <a:pt x="1" y="834"/>
                </a:cubicBezTo>
                <a:cubicBezTo>
                  <a:pt x="1" y="1293"/>
                  <a:pt x="2816" y="1662"/>
                  <a:pt x="6285" y="1662"/>
                </a:cubicBezTo>
                <a:cubicBezTo>
                  <a:pt x="9753" y="1662"/>
                  <a:pt x="12569" y="1293"/>
                  <a:pt x="12569" y="834"/>
                </a:cubicBezTo>
                <a:cubicBezTo>
                  <a:pt x="12569" y="369"/>
                  <a:pt x="9753" y="0"/>
                  <a:pt x="6285" y="0"/>
                </a:cubicBezTo>
                <a:close/>
              </a:path>
            </a:pathLst>
          </a:custGeom>
          <a:solidFill>
            <a:srgbClr val="000000">
              <a:alpha val="1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5" name="Google Shape;875;p42"/>
          <p:cNvGrpSpPr/>
          <p:nvPr/>
        </p:nvGrpSpPr>
        <p:grpSpPr>
          <a:xfrm>
            <a:off x="5422418" y="5357000"/>
            <a:ext cx="985143" cy="982557"/>
            <a:chOff x="3808077" y="3718273"/>
            <a:chExt cx="994558" cy="991948"/>
          </a:xfrm>
        </p:grpSpPr>
        <p:sp>
          <p:nvSpPr>
            <p:cNvPr id="876" name="Google Shape;876;p42"/>
            <p:cNvSpPr/>
            <p:nvPr/>
          </p:nvSpPr>
          <p:spPr>
            <a:xfrm>
              <a:off x="3808077" y="3718273"/>
              <a:ext cx="994558" cy="991948"/>
            </a:xfrm>
            <a:custGeom>
              <a:avLst/>
              <a:gdLst/>
              <a:ahLst/>
              <a:cxnLst/>
              <a:rect l="l" t="t" r="r" b="b"/>
              <a:pathLst>
                <a:path w="5717" h="5702" extrusionOk="0">
                  <a:moveTo>
                    <a:pt x="2859" y="0"/>
                  </a:moveTo>
                  <a:cubicBezTo>
                    <a:pt x="2765" y="0"/>
                    <a:pt x="2670" y="5"/>
                    <a:pt x="2575" y="15"/>
                  </a:cubicBezTo>
                  <a:lnTo>
                    <a:pt x="2496" y="21"/>
                  </a:lnTo>
                  <a:cubicBezTo>
                    <a:pt x="2079" y="75"/>
                    <a:pt x="1680" y="220"/>
                    <a:pt x="1330" y="450"/>
                  </a:cubicBezTo>
                  <a:cubicBezTo>
                    <a:pt x="1179" y="547"/>
                    <a:pt x="1034" y="655"/>
                    <a:pt x="901" y="782"/>
                  </a:cubicBezTo>
                  <a:lnTo>
                    <a:pt x="877" y="806"/>
                  </a:lnTo>
                  <a:cubicBezTo>
                    <a:pt x="315" y="1356"/>
                    <a:pt x="1" y="2105"/>
                    <a:pt x="13" y="2891"/>
                  </a:cubicBezTo>
                  <a:lnTo>
                    <a:pt x="13" y="2963"/>
                  </a:lnTo>
                  <a:cubicBezTo>
                    <a:pt x="31" y="3471"/>
                    <a:pt x="188" y="3954"/>
                    <a:pt x="460" y="4383"/>
                  </a:cubicBezTo>
                  <a:cubicBezTo>
                    <a:pt x="563" y="4546"/>
                    <a:pt x="689" y="4704"/>
                    <a:pt x="828" y="4843"/>
                  </a:cubicBezTo>
                  <a:cubicBezTo>
                    <a:pt x="961" y="4981"/>
                    <a:pt x="1106" y="5102"/>
                    <a:pt x="1263" y="5211"/>
                  </a:cubicBezTo>
                  <a:cubicBezTo>
                    <a:pt x="1763" y="5547"/>
                    <a:pt x="2314" y="5702"/>
                    <a:pt x="2854" y="5702"/>
                  </a:cubicBezTo>
                  <a:cubicBezTo>
                    <a:pt x="4177" y="5702"/>
                    <a:pt x="5430" y="4774"/>
                    <a:pt x="5674" y="3320"/>
                  </a:cubicBezTo>
                  <a:cubicBezTo>
                    <a:pt x="5704" y="3127"/>
                    <a:pt x="5717" y="2927"/>
                    <a:pt x="5711" y="2728"/>
                  </a:cubicBezTo>
                  <a:cubicBezTo>
                    <a:pt x="5711" y="2704"/>
                    <a:pt x="5711" y="2679"/>
                    <a:pt x="5704" y="2655"/>
                  </a:cubicBezTo>
                  <a:cubicBezTo>
                    <a:pt x="5686" y="2389"/>
                    <a:pt x="5632" y="2124"/>
                    <a:pt x="5541" y="1876"/>
                  </a:cubicBezTo>
                  <a:cubicBezTo>
                    <a:pt x="5469" y="1682"/>
                    <a:pt x="5378" y="1495"/>
                    <a:pt x="5263" y="1320"/>
                  </a:cubicBezTo>
                  <a:cubicBezTo>
                    <a:pt x="5137" y="1114"/>
                    <a:pt x="4979" y="927"/>
                    <a:pt x="4804" y="764"/>
                  </a:cubicBezTo>
                  <a:lnTo>
                    <a:pt x="4798" y="758"/>
                  </a:lnTo>
                  <a:lnTo>
                    <a:pt x="4726" y="692"/>
                  </a:lnTo>
                  <a:cubicBezTo>
                    <a:pt x="4206" y="246"/>
                    <a:pt x="3541" y="0"/>
                    <a:pt x="28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42"/>
            <p:cNvSpPr/>
            <p:nvPr/>
          </p:nvSpPr>
          <p:spPr>
            <a:xfrm>
              <a:off x="3810164" y="4179104"/>
              <a:ext cx="992470" cy="158134"/>
            </a:xfrm>
            <a:custGeom>
              <a:avLst/>
              <a:gdLst/>
              <a:ahLst/>
              <a:cxnLst/>
              <a:rect l="l" t="t" r="r" b="b"/>
              <a:pathLst>
                <a:path w="5705" h="909" extrusionOk="0">
                  <a:moveTo>
                    <a:pt x="5699" y="0"/>
                  </a:moveTo>
                  <a:cubicBezTo>
                    <a:pt x="5112" y="357"/>
                    <a:pt x="4472" y="610"/>
                    <a:pt x="3801" y="737"/>
                  </a:cubicBezTo>
                  <a:lnTo>
                    <a:pt x="3735" y="755"/>
                  </a:lnTo>
                  <a:cubicBezTo>
                    <a:pt x="3529" y="792"/>
                    <a:pt x="3330" y="816"/>
                    <a:pt x="3131" y="828"/>
                  </a:cubicBezTo>
                  <a:cubicBezTo>
                    <a:pt x="3001" y="837"/>
                    <a:pt x="2873" y="841"/>
                    <a:pt x="2746" y="841"/>
                  </a:cubicBezTo>
                  <a:cubicBezTo>
                    <a:pt x="1599" y="841"/>
                    <a:pt x="550" y="498"/>
                    <a:pt x="1" y="242"/>
                  </a:cubicBezTo>
                  <a:lnTo>
                    <a:pt x="1" y="314"/>
                  </a:lnTo>
                  <a:cubicBezTo>
                    <a:pt x="559" y="575"/>
                    <a:pt x="1600" y="908"/>
                    <a:pt x="2738" y="908"/>
                  </a:cubicBezTo>
                  <a:cubicBezTo>
                    <a:pt x="2868" y="908"/>
                    <a:pt x="2999" y="904"/>
                    <a:pt x="3131" y="894"/>
                  </a:cubicBezTo>
                  <a:cubicBezTo>
                    <a:pt x="3330" y="882"/>
                    <a:pt x="3535" y="858"/>
                    <a:pt x="3735" y="822"/>
                  </a:cubicBezTo>
                  <a:cubicBezTo>
                    <a:pt x="3759" y="822"/>
                    <a:pt x="3783" y="810"/>
                    <a:pt x="3801" y="804"/>
                  </a:cubicBezTo>
                  <a:cubicBezTo>
                    <a:pt x="4472" y="677"/>
                    <a:pt x="5118" y="429"/>
                    <a:pt x="5705" y="79"/>
                  </a:cubicBezTo>
                  <a:cubicBezTo>
                    <a:pt x="5705" y="49"/>
                    <a:pt x="5705" y="24"/>
                    <a:pt x="56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42"/>
            <p:cNvSpPr/>
            <p:nvPr/>
          </p:nvSpPr>
          <p:spPr>
            <a:xfrm>
              <a:off x="4242289" y="3720709"/>
              <a:ext cx="229286" cy="971421"/>
            </a:xfrm>
            <a:custGeom>
              <a:avLst/>
              <a:gdLst/>
              <a:ahLst/>
              <a:cxnLst/>
              <a:rect l="l" t="t" r="r" b="b"/>
              <a:pathLst>
                <a:path w="1318" h="5584" extrusionOk="0">
                  <a:moveTo>
                    <a:pt x="79" y="1"/>
                  </a:moveTo>
                  <a:lnTo>
                    <a:pt x="0" y="7"/>
                  </a:lnTo>
                  <a:cubicBezTo>
                    <a:pt x="634" y="750"/>
                    <a:pt x="1039" y="1656"/>
                    <a:pt x="1172" y="2623"/>
                  </a:cubicBezTo>
                  <a:cubicBezTo>
                    <a:pt x="1178" y="2647"/>
                    <a:pt x="1178" y="2671"/>
                    <a:pt x="1178" y="2696"/>
                  </a:cubicBezTo>
                  <a:cubicBezTo>
                    <a:pt x="1190" y="2762"/>
                    <a:pt x="1196" y="2816"/>
                    <a:pt x="1202" y="2871"/>
                  </a:cubicBezTo>
                  <a:cubicBezTo>
                    <a:pt x="1227" y="3046"/>
                    <a:pt x="1239" y="3215"/>
                    <a:pt x="1245" y="3384"/>
                  </a:cubicBezTo>
                  <a:lnTo>
                    <a:pt x="1245" y="3457"/>
                  </a:lnTo>
                  <a:cubicBezTo>
                    <a:pt x="1251" y="3596"/>
                    <a:pt x="1251" y="3741"/>
                    <a:pt x="1245" y="3886"/>
                  </a:cubicBezTo>
                  <a:lnTo>
                    <a:pt x="1245" y="3952"/>
                  </a:lnTo>
                  <a:cubicBezTo>
                    <a:pt x="1221" y="4496"/>
                    <a:pt x="1130" y="5040"/>
                    <a:pt x="979" y="5566"/>
                  </a:cubicBezTo>
                  <a:lnTo>
                    <a:pt x="1045" y="5584"/>
                  </a:lnTo>
                  <a:cubicBezTo>
                    <a:pt x="1196" y="5052"/>
                    <a:pt x="1287" y="4502"/>
                    <a:pt x="1311" y="3952"/>
                  </a:cubicBezTo>
                  <a:lnTo>
                    <a:pt x="1311" y="3880"/>
                  </a:lnTo>
                  <a:cubicBezTo>
                    <a:pt x="1317" y="3735"/>
                    <a:pt x="1317" y="3590"/>
                    <a:pt x="1311" y="3445"/>
                  </a:cubicBezTo>
                  <a:lnTo>
                    <a:pt x="1311" y="3372"/>
                  </a:lnTo>
                  <a:cubicBezTo>
                    <a:pt x="1305" y="3203"/>
                    <a:pt x="1293" y="3034"/>
                    <a:pt x="1275" y="2865"/>
                  </a:cubicBezTo>
                  <a:cubicBezTo>
                    <a:pt x="1263" y="2810"/>
                    <a:pt x="1257" y="2750"/>
                    <a:pt x="1251" y="2677"/>
                  </a:cubicBezTo>
                  <a:cubicBezTo>
                    <a:pt x="1245" y="2659"/>
                    <a:pt x="1245" y="2635"/>
                    <a:pt x="1239" y="2611"/>
                  </a:cubicBezTo>
                  <a:cubicBezTo>
                    <a:pt x="1112" y="1650"/>
                    <a:pt x="707" y="744"/>
                    <a:pt x="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42"/>
            <p:cNvSpPr/>
            <p:nvPr/>
          </p:nvSpPr>
          <p:spPr>
            <a:xfrm>
              <a:off x="3958381" y="3838483"/>
              <a:ext cx="701253" cy="355063"/>
            </a:xfrm>
            <a:custGeom>
              <a:avLst/>
              <a:gdLst/>
              <a:ahLst/>
              <a:cxnLst/>
              <a:rect l="l" t="t" r="r" b="b"/>
              <a:pathLst>
                <a:path w="4031" h="2041" extrusionOk="0">
                  <a:moveTo>
                    <a:pt x="3856" y="1"/>
                  </a:moveTo>
                  <a:lnTo>
                    <a:pt x="3856" y="1"/>
                  </a:lnTo>
                  <a:cubicBezTo>
                    <a:pt x="3976" y="671"/>
                    <a:pt x="3741" y="1414"/>
                    <a:pt x="3263" y="1759"/>
                  </a:cubicBezTo>
                  <a:cubicBezTo>
                    <a:pt x="3143" y="1837"/>
                    <a:pt x="3010" y="1898"/>
                    <a:pt x="2871" y="1934"/>
                  </a:cubicBezTo>
                  <a:lnTo>
                    <a:pt x="2804" y="1946"/>
                  </a:lnTo>
                  <a:cubicBezTo>
                    <a:pt x="2721" y="1961"/>
                    <a:pt x="2635" y="1969"/>
                    <a:pt x="2545" y="1969"/>
                  </a:cubicBezTo>
                  <a:cubicBezTo>
                    <a:pt x="2242" y="1969"/>
                    <a:pt x="1902" y="1883"/>
                    <a:pt x="1529" y="1710"/>
                  </a:cubicBezTo>
                  <a:cubicBezTo>
                    <a:pt x="973" y="1451"/>
                    <a:pt x="647" y="1004"/>
                    <a:pt x="454" y="744"/>
                  </a:cubicBezTo>
                  <a:cubicBezTo>
                    <a:pt x="303" y="532"/>
                    <a:pt x="170" y="309"/>
                    <a:pt x="67" y="73"/>
                  </a:cubicBezTo>
                  <a:lnTo>
                    <a:pt x="37" y="85"/>
                  </a:lnTo>
                  <a:lnTo>
                    <a:pt x="1" y="103"/>
                  </a:lnTo>
                  <a:cubicBezTo>
                    <a:pt x="1" y="103"/>
                    <a:pt x="7" y="109"/>
                    <a:pt x="7" y="115"/>
                  </a:cubicBezTo>
                  <a:cubicBezTo>
                    <a:pt x="115" y="351"/>
                    <a:pt x="248" y="575"/>
                    <a:pt x="399" y="780"/>
                  </a:cubicBezTo>
                  <a:cubicBezTo>
                    <a:pt x="587" y="1034"/>
                    <a:pt x="937" y="1505"/>
                    <a:pt x="1499" y="1771"/>
                  </a:cubicBezTo>
                  <a:cubicBezTo>
                    <a:pt x="1920" y="1970"/>
                    <a:pt x="2266" y="2040"/>
                    <a:pt x="2548" y="2040"/>
                  </a:cubicBezTo>
                  <a:cubicBezTo>
                    <a:pt x="2642" y="2040"/>
                    <a:pt x="2730" y="2032"/>
                    <a:pt x="2810" y="2019"/>
                  </a:cubicBezTo>
                  <a:cubicBezTo>
                    <a:pt x="2834" y="2013"/>
                    <a:pt x="2859" y="2007"/>
                    <a:pt x="2877" y="2000"/>
                  </a:cubicBezTo>
                  <a:cubicBezTo>
                    <a:pt x="3010" y="1970"/>
                    <a:pt x="3143" y="1922"/>
                    <a:pt x="3257" y="1843"/>
                  </a:cubicBezTo>
                  <a:lnTo>
                    <a:pt x="3306" y="1813"/>
                  </a:lnTo>
                  <a:cubicBezTo>
                    <a:pt x="3783" y="1475"/>
                    <a:pt x="4031" y="744"/>
                    <a:pt x="3940" y="73"/>
                  </a:cubicBezTo>
                  <a:lnTo>
                    <a:pt x="3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880;p42"/>
            <p:cNvSpPr/>
            <p:nvPr/>
          </p:nvSpPr>
          <p:spPr>
            <a:xfrm>
              <a:off x="4102422" y="4396038"/>
              <a:ext cx="570953" cy="266688"/>
            </a:xfrm>
            <a:custGeom>
              <a:avLst/>
              <a:gdLst/>
              <a:ahLst/>
              <a:cxnLst/>
              <a:rect l="l" t="t" r="r" b="b"/>
              <a:pathLst>
                <a:path w="3282" h="1533" extrusionOk="0">
                  <a:moveTo>
                    <a:pt x="2089" y="0"/>
                  </a:moveTo>
                  <a:cubicBezTo>
                    <a:pt x="1412" y="0"/>
                    <a:pt x="556" y="488"/>
                    <a:pt x="0" y="1496"/>
                  </a:cubicBezTo>
                  <a:lnTo>
                    <a:pt x="61" y="1533"/>
                  </a:lnTo>
                  <a:cubicBezTo>
                    <a:pt x="602" y="548"/>
                    <a:pt x="1433" y="69"/>
                    <a:pt x="2084" y="69"/>
                  </a:cubicBezTo>
                  <a:cubicBezTo>
                    <a:pt x="2233" y="69"/>
                    <a:pt x="2372" y="94"/>
                    <a:pt x="2496" y="143"/>
                  </a:cubicBezTo>
                  <a:cubicBezTo>
                    <a:pt x="2665" y="209"/>
                    <a:pt x="2985" y="397"/>
                    <a:pt x="3221" y="898"/>
                  </a:cubicBezTo>
                  <a:lnTo>
                    <a:pt x="3281" y="868"/>
                  </a:lnTo>
                  <a:cubicBezTo>
                    <a:pt x="3034" y="342"/>
                    <a:pt x="2701" y="149"/>
                    <a:pt x="2520" y="76"/>
                  </a:cubicBezTo>
                  <a:cubicBezTo>
                    <a:pt x="2390" y="26"/>
                    <a:pt x="2244" y="0"/>
                    <a:pt x="2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881;p42"/>
            <p:cNvSpPr/>
            <p:nvPr/>
          </p:nvSpPr>
          <p:spPr>
            <a:xfrm>
              <a:off x="4027792" y="4044456"/>
              <a:ext cx="774840" cy="665764"/>
            </a:xfrm>
            <a:custGeom>
              <a:avLst/>
              <a:gdLst/>
              <a:ahLst/>
              <a:cxnLst/>
              <a:rect l="l" t="t" r="r" b="b"/>
              <a:pathLst>
                <a:path w="4454" h="3827" extrusionOk="0">
                  <a:moveTo>
                    <a:pt x="4278" y="1"/>
                  </a:moveTo>
                  <a:cubicBezTo>
                    <a:pt x="3934" y="1137"/>
                    <a:pt x="2919" y="3258"/>
                    <a:pt x="91" y="3336"/>
                  </a:cubicBezTo>
                  <a:cubicBezTo>
                    <a:pt x="81" y="3334"/>
                    <a:pt x="71" y="3333"/>
                    <a:pt x="61" y="3333"/>
                  </a:cubicBezTo>
                  <a:cubicBezTo>
                    <a:pt x="41" y="3333"/>
                    <a:pt x="21" y="3336"/>
                    <a:pt x="0" y="3336"/>
                  </a:cubicBezTo>
                  <a:cubicBezTo>
                    <a:pt x="500" y="3672"/>
                    <a:pt x="1051" y="3827"/>
                    <a:pt x="1591" y="3827"/>
                  </a:cubicBezTo>
                  <a:cubicBezTo>
                    <a:pt x="2914" y="3827"/>
                    <a:pt x="4167" y="2899"/>
                    <a:pt x="4411" y="1445"/>
                  </a:cubicBezTo>
                  <a:cubicBezTo>
                    <a:pt x="4441" y="1252"/>
                    <a:pt x="4454" y="1052"/>
                    <a:pt x="4448" y="853"/>
                  </a:cubicBezTo>
                  <a:cubicBezTo>
                    <a:pt x="4448" y="829"/>
                    <a:pt x="4448" y="804"/>
                    <a:pt x="4441" y="780"/>
                  </a:cubicBezTo>
                  <a:cubicBezTo>
                    <a:pt x="4423" y="514"/>
                    <a:pt x="4369" y="249"/>
                    <a:pt x="42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9" name="Group 958">
            <a:extLst>
              <a:ext uri="{FF2B5EF4-FFF2-40B4-BE49-F238E27FC236}">
                <a16:creationId xmlns:a16="http://schemas.microsoft.com/office/drawing/2014/main" id="{C5271447-3AC6-64A1-EF43-2DABE9ED0624}"/>
              </a:ext>
            </a:extLst>
          </p:cNvPr>
          <p:cNvGrpSpPr/>
          <p:nvPr/>
        </p:nvGrpSpPr>
        <p:grpSpPr>
          <a:xfrm>
            <a:off x="1604188" y="4259249"/>
            <a:ext cx="1324929" cy="1357504"/>
            <a:chOff x="1604186" y="4259249"/>
            <a:chExt cx="1324929" cy="1357504"/>
          </a:xfrm>
        </p:grpSpPr>
        <p:sp>
          <p:nvSpPr>
            <p:cNvPr id="884" name="Google Shape;884;p42"/>
            <p:cNvSpPr/>
            <p:nvPr/>
          </p:nvSpPr>
          <p:spPr>
            <a:xfrm>
              <a:off x="1604186" y="4259249"/>
              <a:ext cx="729916" cy="783524"/>
            </a:xfrm>
            <a:custGeom>
              <a:avLst/>
              <a:gdLst/>
              <a:ahLst/>
              <a:cxnLst/>
              <a:rect l="l" t="t" r="r" b="b"/>
              <a:pathLst>
                <a:path w="3935" h="4224" extrusionOk="0">
                  <a:moveTo>
                    <a:pt x="1" y="0"/>
                  </a:moveTo>
                  <a:lnTo>
                    <a:pt x="1" y="0"/>
                  </a:lnTo>
                  <a:cubicBezTo>
                    <a:pt x="248" y="659"/>
                    <a:pt x="496" y="1317"/>
                    <a:pt x="738" y="1976"/>
                  </a:cubicBezTo>
                  <a:cubicBezTo>
                    <a:pt x="859" y="2514"/>
                    <a:pt x="1136" y="3003"/>
                    <a:pt x="1523" y="3390"/>
                  </a:cubicBezTo>
                  <a:cubicBezTo>
                    <a:pt x="2315" y="4169"/>
                    <a:pt x="3294" y="4218"/>
                    <a:pt x="3529" y="4224"/>
                  </a:cubicBezTo>
                  <a:cubicBezTo>
                    <a:pt x="3662" y="3915"/>
                    <a:pt x="3801" y="3607"/>
                    <a:pt x="3934" y="3305"/>
                  </a:cubicBezTo>
                  <a:lnTo>
                    <a:pt x="2369" y="278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39" name="Group 838">
              <a:extLst>
                <a:ext uri="{FF2B5EF4-FFF2-40B4-BE49-F238E27FC236}">
                  <a16:creationId xmlns:a16="http://schemas.microsoft.com/office/drawing/2014/main" id="{5A431E44-2AD1-8271-B735-C2858632567A}"/>
                </a:ext>
              </a:extLst>
            </p:cNvPr>
            <p:cNvGrpSpPr/>
            <p:nvPr/>
          </p:nvGrpSpPr>
          <p:grpSpPr>
            <a:xfrm>
              <a:off x="2098291" y="4874225"/>
              <a:ext cx="830824" cy="742528"/>
              <a:chOff x="1547731" y="3648235"/>
              <a:chExt cx="623118" cy="556896"/>
            </a:xfrm>
          </p:grpSpPr>
          <p:sp>
            <p:nvSpPr>
              <p:cNvPr id="948" name="Google Shape;948;p42"/>
              <p:cNvSpPr/>
              <p:nvPr/>
            </p:nvSpPr>
            <p:spPr>
              <a:xfrm>
                <a:off x="1547731" y="3714594"/>
                <a:ext cx="623118" cy="490537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3526" extrusionOk="0">
                    <a:moveTo>
                      <a:pt x="1097" y="756"/>
                    </a:moveTo>
                    <a:cubicBezTo>
                      <a:pt x="1104" y="756"/>
                      <a:pt x="1111" y="756"/>
                      <a:pt x="1119" y="756"/>
                    </a:cubicBezTo>
                    <a:cubicBezTo>
                      <a:pt x="1463" y="775"/>
                      <a:pt x="1614" y="1198"/>
                      <a:pt x="1360" y="1427"/>
                    </a:cubicBezTo>
                    <a:cubicBezTo>
                      <a:pt x="1284" y="1495"/>
                      <a:pt x="1191" y="1528"/>
                      <a:pt x="1099" y="1528"/>
                    </a:cubicBezTo>
                    <a:cubicBezTo>
                      <a:pt x="993" y="1528"/>
                      <a:pt x="888" y="1484"/>
                      <a:pt x="811" y="1397"/>
                    </a:cubicBezTo>
                    <a:cubicBezTo>
                      <a:pt x="586" y="1149"/>
                      <a:pt x="772" y="756"/>
                      <a:pt x="1097" y="756"/>
                    </a:cubicBezTo>
                    <a:close/>
                    <a:moveTo>
                      <a:pt x="3120" y="0"/>
                    </a:moveTo>
                    <a:cubicBezTo>
                      <a:pt x="3063" y="0"/>
                      <a:pt x="3006" y="5"/>
                      <a:pt x="2949" y="13"/>
                    </a:cubicBezTo>
                    <a:cubicBezTo>
                      <a:pt x="2369" y="92"/>
                      <a:pt x="2031" y="569"/>
                      <a:pt x="1952" y="696"/>
                    </a:cubicBezTo>
                    <a:cubicBezTo>
                      <a:pt x="1735" y="454"/>
                      <a:pt x="1427" y="315"/>
                      <a:pt x="1101" y="315"/>
                    </a:cubicBezTo>
                    <a:cubicBezTo>
                      <a:pt x="738" y="327"/>
                      <a:pt x="400" y="527"/>
                      <a:pt x="212" y="835"/>
                    </a:cubicBezTo>
                    <a:cubicBezTo>
                      <a:pt x="176" y="895"/>
                      <a:pt x="152" y="956"/>
                      <a:pt x="128" y="1016"/>
                    </a:cubicBezTo>
                    <a:cubicBezTo>
                      <a:pt x="19" y="1318"/>
                      <a:pt x="1" y="1645"/>
                      <a:pt x="79" y="1959"/>
                    </a:cubicBezTo>
                    <a:cubicBezTo>
                      <a:pt x="273" y="2793"/>
                      <a:pt x="1107" y="3445"/>
                      <a:pt x="2007" y="3518"/>
                    </a:cubicBezTo>
                    <a:cubicBezTo>
                      <a:pt x="2068" y="3523"/>
                      <a:pt x="2129" y="3526"/>
                      <a:pt x="2190" y="3526"/>
                    </a:cubicBezTo>
                    <a:cubicBezTo>
                      <a:pt x="3180" y="3526"/>
                      <a:pt x="4139" y="2846"/>
                      <a:pt x="4327" y="1850"/>
                    </a:cubicBezTo>
                    <a:cubicBezTo>
                      <a:pt x="4369" y="1596"/>
                      <a:pt x="4478" y="1046"/>
                      <a:pt x="4128" y="569"/>
                    </a:cubicBezTo>
                    <a:cubicBezTo>
                      <a:pt x="3928" y="297"/>
                      <a:pt x="3644" y="104"/>
                      <a:pt x="3318" y="19"/>
                    </a:cubicBezTo>
                    <a:cubicBezTo>
                      <a:pt x="3253" y="6"/>
                      <a:pt x="3187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42"/>
              <p:cNvSpPr/>
              <p:nvPr/>
            </p:nvSpPr>
            <p:spPr>
              <a:xfrm>
                <a:off x="1984001" y="3787073"/>
                <a:ext cx="93628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5" extrusionOk="0">
                    <a:moveTo>
                      <a:pt x="346" y="1"/>
                    </a:moveTo>
                    <a:cubicBezTo>
                      <a:pt x="275" y="1"/>
                      <a:pt x="202" y="25"/>
                      <a:pt x="140" y="78"/>
                    </a:cubicBezTo>
                    <a:cubicBezTo>
                      <a:pt x="13" y="193"/>
                      <a:pt x="1" y="393"/>
                      <a:pt x="116" y="519"/>
                    </a:cubicBezTo>
                    <a:cubicBezTo>
                      <a:pt x="179" y="592"/>
                      <a:pt x="263" y="624"/>
                      <a:pt x="346" y="624"/>
                    </a:cubicBezTo>
                    <a:cubicBezTo>
                      <a:pt x="498" y="624"/>
                      <a:pt x="648" y="513"/>
                      <a:pt x="659" y="332"/>
                    </a:cubicBezTo>
                    <a:cubicBezTo>
                      <a:pt x="672" y="136"/>
                      <a:pt x="514" y="1"/>
                      <a:pt x="3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42"/>
              <p:cNvSpPr/>
              <p:nvPr/>
            </p:nvSpPr>
            <p:spPr>
              <a:xfrm>
                <a:off x="2000000" y="3907270"/>
                <a:ext cx="93489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2" h="627" extrusionOk="0">
                    <a:moveTo>
                      <a:pt x="348" y="1"/>
                    </a:moveTo>
                    <a:cubicBezTo>
                      <a:pt x="278" y="1"/>
                      <a:pt x="206" y="25"/>
                      <a:pt x="146" y="78"/>
                    </a:cubicBezTo>
                    <a:cubicBezTo>
                      <a:pt x="13" y="193"/>
                      <a:pt x="1" y="393"/>
                      <a:pt x="121" y="519"/>
                    </a:cubicBezTo>
                    <a:cubicBezTo>
                      <a:pt x="185" y="594"/>
                      <a:pt x="269" y="627"/>
                      <a:pt x="351" y="627"/>
                    </a:cubicBezTo>
                    <a:cubicBezTo>
                      <a:pt x="503" y="627"/>
                      <a:pt x="651" y="513"/>
                      <a:pt x="659" y="332"/>
                    </a:cubicBezTo>
                    <a:cubicBezTo>
                      <a:pt x="672" y="137"/>
                      <a:pt x="514" y="1"/>
                      <a:pt x="3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42"/>
              <p:cNvSpPr/>
              <p:nvPr/>
            </p:nvSpPr>
            <p:spPr>
              <a:xfrm>
                <a:off x="1925155" y="4018564"/>
                <a:ext cx="93628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7" extrusionOk="0">
                    <a:moveTo>
                      <a:pt x="350" y="0"/>
                    </a:moveTo>
                    <a:cubicBezTo>
                      <a:pt x="278" y="0"/>
                      <a:pt x="204" y="26"/>
                      <a:pt x="140" y="82"/>
                    </a:cubicBezTo>
                    <a:cubicBezTo>
                      <a:pt x="13" y="191"/>
                      <a:pt x="1" y="390"/>
                      <a:pt x="116" y="523"/>
                    </a:cubicBezTo>
                    <a:cubicBezTo>
                      <a:pt x="180" y="594"/>
                      <a:pt x="264" y="626"/>
                      <a:pt x="346" y="626"/>
                    </a:cubicBezTo>
                    <a:cubicBezTo>
                      <a:pt x="501" y="626"/>
                      <a:pt x="652" y="512"/>
                      <a:pt x="659" y="330"/>
                    </a:cubicBezTo>
                    <a:cubicBezTo>
                      <a:pt x="672" y="136"/>
                      <a:pt x="517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42"/>
              <p:cNvSpPr/>
              <p:nvPr/>
            </p:nvSpPr>
            <p:spPr>
              <a:xfrm>
                <a:off x="1803289" y="4070315"/>
                <a:ext cx="92932" cy="8736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28" extrusionOk="0">
                    <a:moveTo>
                      <a:pt x="342" y="1"/>
                    </a:moveTo>
                    <a:cubicBezTo>
                      <a:pt x="272" y="1"/>
                      <a:pt x="200" y="25"/>
                      <a:pt x="140" y="79"/>
                    </a:cubicBezTo>
                    <a:cubicBezTo>
                      <a:pt x="7" y="193"/>
                      <a:pt x="1" y="393"/>
                      <a:pt x="115" y="520"/>
                    </a:cubicBezTo>
                    <a:cubicBezTo>
                      <a:pt x="179" y="594"/>
                      <a:pt x="263" y="627"/>
                      <a:pt x="345" y="627"/>
                    </a:cubicBezTo>
                    <a:cubicBezTo>
                      <a:pt x="498" y="627"/>
                      <a:pt x="648" y="513"/>
                      <a:pt x="659" y="332"/>
                    </a:cubicBezTo>
                    <a:cubicBezTo>
                      <a:pt x="668" y="137"/>
                      <a:pt x="509" y="1"/>
                      <a:pt x="3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42"/>
              <p:cNvSpPr/>
              <p:nvPr/>
            </p:nvSpPr>
            <p:spPr>
              <a:xfrm>
                <a:off x="1646921" y="3648235"/>
                <a:ext cx="296047" cy="259459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865" extrusionOk="0">
                    <a:moveTo>
                      <a:pt x="539" y="1"/>
                    </a:moveTo>
                    <a:cubicBezTo>
                      <a:pt x="345" y="91"/>
                      <a:pt x="188" y="255"/>
                      <a:pt x="98" y="448"/>
                    </a:cubicBezTo>
                    <a:cubicBezTo>
                      <a:pt x="1" y="653"/>
                      <a:pt x="55" y="980"/>
                      <a:pt x="267" y="1070"/>
                    </a:cubicBezTo>
                    <a:cubicBezTo>
                      <a:pt x="381" y="1300"/>
                      <a:pt x="472" y="1548"/>
                      <a:pt x="539" y="1801"/>
                    </a:cubicBezTo>
                    <a:cubicBezTo>
                      <a:pt x="552" y="1843"/>
                      <a:pt x="589" y="1864"/>
                      <a:pt x="627" y="1864"/>
                    </a:cubicBezTo>
                    <a:cubicBezTo>
                      <a:pt x="655" y="1864"/>
                      <a:pt x="683" y="1852"/>
                      <a:pt x="702" y="1826"/>
                    </a:cubicBezTo>
                    <a:cubicBezTo>
                      <a:pt x="798" y="1662"/>
                      <a:pt x="817" y="1469"/>
                      <a:pt x="756" y="1288"/>
                    </a:cubicBezTo>
                    <a:lnTo>
                      <a:pt x="756" y="1288"/>
                    </a:lnTo>
                    <a:cubicBezTo>
                      <a:pt x="986" y="1403"/>
                      <a:pt x="1203" y="1548"/>
                      <a:pt x="1397" y="1717"/>
                    </a:cubicBezTo>
                    <a:cubicBezTo>
                      <a:pt x="1427" y="1747"/>
                      <a:pt x="1461" y="1782"/>
                      <a:pt x="1507" y="1782"/>
                    </a:cubicBezTo>
                    <a:cubicBezTo>
                      <a:pt x="1516" y="1782"/>
                      <a:pt x="1526" y="1780"/>
                      <a:pt x="1536" y="1777"/>
                    </a:cubicBezTo>
                    <a:cubicBezTo>
                      <a:pt x="1596" y="1753"/>
                      <a:pt x="1638" y="1693"/>
                      <a:pt x="1626" y="1620"/>
                    </a:cubicBezTo>
                    <a:cubicBezTo>
                      <a:pt x="1604" y="1398"/>
                      <a:pt x="1448" y="1239"/>
                      <a:pt x="1260" y="1124"/>
                    </a:cubicBezTo>
                    <a:lnTo>
                      <a:pt x="1260" y="1124"/>
                    </a:lnTo>
                    <a:cubicBezTo>
                      <a:pt x="1406" y="1193"/>
                      <a:pt x="1564" y="1262"/>
                      <a:pt x="1681" y="1324"/>
                    </a:cubicBezTo>
                    <a:cubicBezTo>
                      <a:pt x="1706" y="1344"/>
                      <a:pt x="1739" y="1356"/>
                      <a:pt x="1770" y="1356"/>
                    </a:cubicBezTo>
                    <a:cubicBezTo>
                      <a:pt x="1777" y="1356"/>
                      <a:pt x="1783" y="1355"/>
                      <a:pt x="1789" y="1354"/>
                    </a:cubicBezTo>
                    <a:cubicBezTo>
                      <a:pt x="1850" y="1342"/>
                      <a:pt x="1886" y="1282"/>
                      <a:pt x="1874" y="1221"/>
                    </a:cubicBezTo>
                    <a:cubicBezTo>
                      <a:pt x="1868" y="1167"/>
                      <a:pt x="1838" y="1113"/>
                      <a:pt x="1801" y="1070"/>
                    </a:cubicBezTo>
                    <a:cubicBezTo>
                      <a:pt x="1694" y="937"/>
                      <a:pt x="1565" y="825"/>
                      <a:pt x="1421" y="734"/>
                    </a:cubicBezTo>
                    <a:lnTo>
                      <a:pt x="1421" y="734"/>
                    </a:lnTo>
                    <a:cubicBezTo>
                      <a:pt x="1569" y="794"/>
                      <a:pt x="1728" y="846"/>
                      <a:pt x="1838" y="877"/>
                    </a:cubicBezTo>
                    <a:cubicBezTo>
                      <a:pt x="1872" y="886"/>
                      <a:pt x="1913" y="892"/>
                      <a:pt x="1952" y="892"/>
                    </a:cubicBezTo>
                    <a:cubicBezTo>
                      <a:pt x="2042" y="892"/>
                      <a:pt x="2128" y="861"/>
                      <a:pt x="2128" y="768"/>
                    </a:cubicBezTo>
                    <a:cubicBezTo>
                      <a:pt x="2128" y="714"/>
                      <a:pt x="2097" y="659"/>
                      <a:pt x="2055" y="635"/>
                    </a:cubicBezTo>
                    <a:cubicBezTo>
                      <a:pt x="1638" y="369"/>
                      <a:pt x="1185" y="158"/>
                      <a:pt x="714" y="7"/>
                    </a:cubicBezTo>
                    <a:cubicBezTo>
                      <a:pt x="705" y="5"/>
                      <a:pt x="695" y="4"/>
                      <a:pt x="685" y="4"/>
                    </a:cubicBezTo>
                    <a:cubicBezTo>
                      <a:pt x="656" y="4"/>
                      <a:pt x="621" y="11"/>
                      <a:pt x="590" y="11"/>
                    </a:cubicBezTo>
                    <a:cubicBezTo>
                      <a:pt x="571" y="11"/>
                      <a:pt x="553" y="8"/>
                      <a:pt x="539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42"/>
              <p:cNvSpPr/>
              <p:nvPr/>
            </p:nvSpPr>
            <p:spPr>
              <a:xfrm>
                <a:off x="1786455" y="3783317"/>
                <a:ext cx="67056" cy="39927"/>
              </a:xfrm>
              <a:custGeom>
                <a:avLst/>
                <a:gdLst/>
                <a:ahLst/>
                <a:cxnLst/>
                <a:rect l="l" t="t" r="r" b="b"/>
                <a:pathLst>
                  <a:path w="482" h="287" extrusionOk="0">
                    <a:moveTo>
                      <a:pt x="35" y="0"/>
                    </a:moveTo>
                    <a:cubicBezTo>
                      <a:pt x="22" y="0"/>
                      <a:pt x="11" y="6"/>
                      <a:pt x="7" y="15"/>
                    </a:cubicBezTo>
                    <a:cubicBezTo>
                      <a:pt x="1" y="33"/>
                      <a:pt x="7" y="51"/>
                      <a:pt x="25" y="57"/>
                    </a:cubicBezTo>
                    <a:cubicBezTo>
                      <a:pt x="164" y="117"/>
                      <a:pt x="297" y="196"/>
                      <a:pt x="424" y="281"/>
                    </a:cubicBezTo>
                    <a:cubicBezTo>
                      <a:pt x="430" y="285"/>
                      <a:pt x="436" y="287"/>
                      <a:pt x="442" y="287"/>
                    </a:cubicBezTo>
                    <a:cubicBezTo>
                      <a:pt x="463" y="287"/>
                      <a:pt x="481" y="267"/>
                      <a:pt x="472" y="244"/>
                    </a:cubicBezTo>
                    <a:cubicBezTo>
                      <a:pt x="466" y="238"/>
                      <a:pt x="466" y="238"/>
                      <a:pt x="460" y="232"/>
                    </a:cubicBezTo>
                    <a:cubicBezTo>
                      <a:pt x="327" y="142"/>
                      <a:pt x="194" y="63"/>
                      <a:pt x="49" y="3"/>
                    </a:cubicBezTo>
                    <a:cubicBezTo>
                      <a:pt x="44" y="1"/>
                      <a:pt x="39" y="0"/>
                      <a:pt x="35" y="0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42"/>
              <p:cNvSpPr/>
              <p:nvPr/>
            </p:nvSpPr>
            <p:spPr>
              <a:xfrm>
                <a:off x="1801480" y="3725166"/>
                <a:ext cx="64134" cy="36171"/>
              </a:xfrm>
              <a:custGeom>
                <a:avLst/>
                <a:gdLst/>
                <a:ahLst/>
                <a:cxnLst/>
                <a:rect l="l" t="t" r="r" b="b"/>
                <a:pathLst>
                  <a:path w="461" h="260" extrusionOk="0">
                    <a:moveTo>
                      <a:pt x="43" y="0"/>
                    </a:moveTo>
                    <a:cubicBezTo>
                      <a:pt x="15" y="0"/>
                      <a:pt x="0" y="48"/>
                      <a:pt x="32" y="58"/>
                    </a:cubicBezTo>
                    <a:cubicBezTo>
                      <a:pt x="165" y="119"/>
                      <a:pt x="292" y="185"/>
                      <a:pt x="419" y="258"/>
                    </a:cubicBezTo>
                    <a:cubicBezTo>
                      <a:pt x="422" y="259"/>
                      <a:pt x="425" y="260"/>
                      <a:pt x="429" y="260"/>
                    </a:cubicBezTo>
                    <a:cubicBezTo>
                      <a:pt x="440" y="260"/>
                      <a:pt x="452" y="254"/>
                      <a:pt x="461" y="245"/>
                    </a:cubicBezTo>
                    <a:cubicBezTo>
                      <a:pt x="461" y="233"/>
                      <a:pt x="461" y="227"/>
                      <a:pt x="461" y="221"/>
                    </a:cubicBezTo>
                    <a:cubicBezTo>
                      <a:pt x="455" y="209"/>
                      <a:pt x="455" y="209"/>
                      <a:pt x="449" y="203"/>
                    </a:cubicBezTo>
                    <a:cubicBezTo>
                      <a:pt x="322" y="131"/>
                      <a:pt x="189" y="64"/>
                      <a:pt x="56" y="4"/>
                    </a:cubicBezTo>
                    <a:cubicBezTo>
                      <a:pt x="51" y="1"/>
                      <a:pt x="47" y="0"/>
                      <a:pt x="43" y="0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7" name="Group 956">
            <a:extLst>
              <a:ext uri="{FF2B5EF4-FFF2-40B4-BE49-F238E27FC236}">
                <a16:creationId xmlns:a16="http://schemas.microsoft.com/office/drawing/2014/main" id="{7A9D96AC-DF17-18E1-D60E-0AF0836B7271}"/>
              </a:ext>
            </a:extLst>
          </p:cNvPr>
          <p:cNvGrpSpPr/>
          <p:nvPr/>
        </p:nvGrpSpPr>
        <p:grpSpPr>
          <a:xfrm>
            <a:off x="2149318" y="3625517"/>
            <a:ext cx="830663" cy="397419"/>
            <a:chOff x="2407151" y="2946595"/>
            <a:chExt cx="830663" cy="397419"/>
          </a:xfrm>
        </p:grpSpPr>
        <p:sp>
          <p:nvSpPr>
            <p:cNvPr id="939" name="Google Shape;939;p42"/>
            <p:cNvSpPr/>
            <p:nvPr/>
          </p:nvSpPr>
          <p:spPr>
            <a:xfrm>
              <a:off x="2407151" y="3062991"/>
              <a:ext cx="529212" cy="281023"/>
            </a:xfrm>
            <a:custGeom>
              <a:avLst/>
              <a:gdLst/>
              <a:ahLst/>
              <a:cxnLst/>
              <a:rect l="l" t="t" r="r" b="b"/>
              <a:pathLst>
                <a:path w="2853" h="1515" extrusionOk="0">
                  <a:moveTo>
                    <a:pt x="2629" y="0"/>
                  </a:moveTo>
                  <a:cubicBezTo>
                    <a:pt x="2629" y="0"/>
                    <a:pt x="2345" y="103"/>
                    <a:pt x="1971" y="254"/>
                  </a:cubicBezTo>
                  <a:cubicBezTo>
                    <a:pt x="1185" y="568"/>
                    <a:pt x="1" y="1088"/>
                    <a:pt x="91" y="1299"/>
                  </a:cubicBezTo>
                  <a:cubicBezTo>
                    <a:pt x="91" y="1299"/>
                    <a:pt x="34" y="1514"/>
                    <a:pt x="319" y="1514"/>
                  </a:cubicBezTo>
                  <a:cubicBezTo>
                    <a:pt x="340" y="1514"/>
                    <a:pt x="363" y="1513"/>
                    <a:pt x="387" y="1511"/>
                  </a:cubicBezTo>
                  <a:cubicBezTo>
                    <a:pt x="611" y="1493"/>
                    <a:pt x="1511" y="1027"/>
                    <a:pt x="2158" y="683"/>
                  </a:cubicBezTo>
                  <a:cubicBezTo>
                    <a:pt x="2551" y="471"/>
                    <a:pt x="2853" y="302"/>
                    <a:pt x="2853" y="302"/>
                  </a:cubicBezTo>
                  <a:lnTo>
                    <a:pt x="26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42"/>
            <p:cNvSpPr/>
            <p:nvPr/>
          </p:nvSpPr>
          <p:spPr>
            <a:xfrm>
              <a:off x="2867066" y="3016241"/>
              <a:ext cx="164904" cy="125579"/>
            </a:xfrm>
            <a:custGeom>
              <a:avLst/>
              <a:gdLst/>
              <a:ahLst/>
              <a:cxnLst/>
              <a:rect l="l" t="t" r="r" b="b"/>
              <a:pathLst>
                <a:path w="889" h="677" extrusionOk="0">
                  <a:moveTo>
                    <a:pt x="659" y="0"/>
                  </a:moveTo>
                  <a:lnTo>
                    <a:pt x="556" y="42"/>
                  </a:lnTo>
                  <a:lnTo>
                    <a:pt x="484" y="67"/>
                  </a:lnTo>
                  <a:cubicBezTo>
                    <a:pt x="369" y="115"/>
                    <a:pt x="194" y="181"/>
                    <a:pt x="1" y="260"/>
                  </a:cubicBezTo>
                  <a:cubicBezTo>
                    <a:pt x="79" y="393"/>
                    <a:pt x="146" y="532"/>
                    <a:pt x="194" y="677"/>
                  </a:cubicBezTo>
                  <a:cubicBezTo>
                    <a:pt x="375" y="580"/>
                    <a:pt x="538" y="490"/>
                    <a:pt x="659" y="423"/>
                  </a:cubicBezTo>
                  <a:lnTo>
                    <a:pt x="726" y="387"/>
                  </a:lnTo>
                  <a:lnTo>
                    <a:pt x="889" y="302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F985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214639F-5704-4A59-7E79-747AAC276062}"/>
                </a:ext>
              </a:extLst>
            </p:cNvPr>
            <p:cNvGrpSpPr/>
            <p:nvPr/>
          </p:nvGrpSpPr>
          <p:grpSpPr>
            <a:xfrm>
              <a:off x="2946218" y="2946595"/>
              <a:ext cx="291596" cy="232791"/>
              <a:chOff x="2462628" y="3638046"/>
              <a:chExt cx="291596" cy="232791"/>
            </a:xfrm>
          </p:grpSpPr>
          <p:sp>
            <p:nvSpPr>
              <p:cNvPr id="940" name="Google Shape;940;p42"/>
              <p:cNvSpPr/>
              <p:nvPr/>
            </p:nvSpPr>
            <p:spPr>
              <a:xfrm>
                <a:off x="2493049" y="3638046"/>
                <a:ext cx="261175" cy="159153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858" extrusionOk="0">
                    <a:moveTo>
                      <a:pt x="641" y="0"/>
                    </a:moveTo>
                    <a:cubicBezTo>
                      <a:pt x="532" y="0"/>
                      <a:pt x="426" y="13"/>
                      <a:pt x="320" y="38"/>
                    </a:cubicBezTo>
                    <a:lnTo>
                      <a:pt x="314" y="38"/>
                    </a:lnTo>
                    <a:cubicBezTo>
                      <a:pt x="272" y="50"/>
                      <a:pt x="236" y="62"/>
                      <a:pt x="205" y="80"/>
                    </a:cubicBezTo>
                    <a:cubicBezTo>
                      <a:pt x="163" y="110"/>
                      <a:pt x="121" y="147"/>
                      <a:pt x="97" y="195"/>
                    </a:cubicBezTo>
                    <a:cubicBezTo>
                      <a:pt x="73" y="225"/>
                      <a:pt x="54" y="255"/>
                      <a:pt x="42" y="292"/>
                    </a:cubicBezTo>
                    <a:cubicBezTo>
                      <a:pt x="12" y="352"/>
                      <a:pt x="0" y="425"/>
                      <a:pt x="6" y="497"/>
                    </a:cubicBezTo>
                    <a:cubicBezTo>
                      <a:pt x="30" y="648"/>
                      <a:pt x="127" y="775"/>
                      <a:pt x="272" y="829"/>
                    </a:cubicBezTo>
                    <a:cubicBezTo>
                      <a:pt x="324" y="849"/>
                      <a:pt x="378" y="858"/>
                      <a:pt x="432" y="858"/>
                    </a:cubicBezTo>
                    <a:cubicBezTo>
                      <a:pt x="499" y="858"/>
                      <a:pt x="565" y="844"/>
                      <a:pt x="628" y="817"/>
                    </a:cubicBezTo>
                    <a:cubicBezTo>
                      <a:pt x="683" y="793"/>
                      <a:pt x="737" y="757"/>
                      <a:pt x="779" y="721"/>
                    </a:cubicBezTo>
                    <a:cubicBezTo>
                      <a:pt x="810" y="691"/>
                      <a:pt x="834" y="666"/>
                      <a:pt x="858" y="630"/>
                    </a:cubicBezTo>
                    <a:cubicBezTo>
                      <a:pt x="931" y="521"/>
                      <a:pt x="937" y="413"/>
                      <a:pt x="1051" y="358"/>
                    </a:cubicBezTo>
                    <a:cubicBezTo>
                      <a:pt x="1090" y="338"/>
                      <a:pt x="1131" y="330"/>
                      <a:pt x="1172" y="330"/>
                    </a:cubicBezTo>
                    <a:cubicBezTo>
                      <a:pt x="1255" y="330"/>
                      <a:pt x="1339" y="362"/>
                      <a:pt x="1408" y="394"/>
                    </a:cubicBezTo>
                    <a:cubicBezTo>
                      <a:pt x="1390" y="382"/>
                      <a:pt x="1070" y="38"/>
                      <a:pt x="707" y="2"/>
                    </a:cubicBezTo>
                    <a:cubicBezTo>
                      <a:pt x="685" y="1"/>
                      <a:pt x="663" y="0"/>
                      <a:pt x="6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42"/>
              <p:cNvSpPr/>
              <p:nvPr/>
            </p:nvSpPr>
            <p:spPr>
              <a:xfrm>
                <a:off x="2551293" y="3638602"/>
                <a:ext cx="202929" cy="116489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628" extrusionOk="0">
                    <a:moveTo>
                      <a:pt x="291" y="0"/>
                    </a:moveTo>
                    <a:cubicBezTo>
                      <a:pt x="194" y="0"/>
                      <a:pt x="100" y="13"/>
                      <a:pt x="6" y="35"/>
                    </a:cubicBezTo>
                    <a:lnTo>
                      <a:pt x="0" y="35"/>
                    </a:lnTo>
                    <a:cubicBezTo>
                      <a:pt x="0" y="157"/>
                      <a:pt x="99" y="239"/>
                      <a:pt x="204" y="239"/>
                    </a:cubicBezTo>
                    <a:cubicBezTo>
                      <a:pt x="239" y="239"/>
                      <a:pt x="275" y="230"/>
                      <a:pt x="308" y="210"/>
                    </a:cubicBezTo>
                    <a:cubicBezTo>
                      <a:pt x="327" y="289"/>
                      <a:pt x="345" y="373"/>
                      <a:pt x="363" y="452"/>
                    </a:cubicBezTo>
                    <a:cubicBezTo>
                      <a:pt x="369" y="494"/>
                      <a:pt x="387" y="536"/>
                      <a:pt x="417" y="567"/>
                    </a:cubicBezTo>
                    <a:cubicBezTo>
                      <a:pt x="432" y="585"/>
                      <a:pt x="452" y="594"/>
                      <a:pt x="472" y="594"/>
                    </a:cubicBezTo>
                    <a:cubicBezTo>
                      <a:pt x="491" y="594"/>
                      <a:pt x="511" y="585"/>
                      <a:pt x="526" y="567"/>
                    </a:cubicBezTo>
                    <a:cubicBezTo>
                      <a:pt x="532" y="591"/>
                      <a:pt x="538" y="609"/>
                      <a:pt x="544" y="627"/>
                    </a:cubicBezTo>
                    <a:cubicBezTo>
                      <a:pt x="617" y="518"/>
                      <a:pt x="623" y="410"/>
                      <a:pt x="737" y="355"/>
                    </a:cubicBezTo>
                    <a:cubicBezTo>
                      <a:pt x="776" y="335"/>
                      <a:pt x="817" y="327"/>
                      <a:pt x="858" y="327"/>
                    </a:cubicBezTo>
                    <a:cubicBezTo>
                      <a:pt x="941" y="327"/>
                      <a:pt x="1025" y="359"/>
                      <a:pt x="1094" y="391"/>
                    </a:cubicBezTo>
                    <a:cubicBezTo>
                      <a:pt x="1076" y="379"/>
                      <a:pt x="756" y="35"/>
                      <a:pt x="393" y="5"/>
                    </a:cubicBezTo>
                    <a:cubicBezTo>
                      <a:pt x="359" y="2"/>
                      <a:pt x="325" y="0"/>
                      <a:pt x="2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42"/>
              <p:cNvSpPr/>
              <p:nvPr/>
            </p:nvSpPr>
            <p:spPr>
              <a:xfrm>
                <a:off x="2462628" y="3739138"/>
                <a:ext cx="45075" cy="71972"/>
              </a:xfrm>
              <a:custGeom>
                <a:avLst/>
                <a:gdLst/>
                <a:ahLst/>
                <a:cxnLst/>
                <a:rect l="l" t="t" r="r" b="b"/>
                <a:pathLst>
                  <a:path w="243" h="388" extrusionOk="0">
                    <a:moveTo>
                      <a:pt x="73" y="0"/>
                    </a:moveTo>
                    <a:lnTo>
                      <a:pt x="1" y="25"/>
                    </a:lnTo>
                    <a:lnTo>
                      <a:pt x="176" y="387"/>
                    </a:lnTo>
                    <a:lnTo>
                      <a:pt x="243" y="351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42"/>
              <p:cNvSpPr/>
              <p:nvPr/>
            </p:nvSpPr>
            <p:spPr>
              <a:xfrm>
                <a:off x="2691337" y="3779574"/>
                <a:ext cx="52865" cy="91263"/>
              </a:xfrm>
              <a:custGeom>
                <a:avLst/>
                <a:gdLst/>
                <a:ahLst/>
                <a:cxnLst/>
                <a:rect l="l" t="t" r="r" b="b"/>
                <a:pathLst>
                  <a:path w="285" h="492" extrusionOk="0">
                    <a:moveTo>
                      <a:pt x="158" y="0"/>
                    </a:moveTo>
                    <a:lnTo>
                      <a:pt x="25" y="357"/>
                    </a:lnTo>
                    <a:cubicBezTo>
                      <a:pt x="0" y="440"/>
                      <a:pt x="90" y="491"/>
                      <a:pt x="170" y="491"/>
                    </a:cubicBezTo>
                    <a:cubicBezTo>
                      <a:pt x="230" y="491"/>
                      <a:pt x="284" y="463"/>
                      <a:pt x="284" y="399"/>
                    </a:cubicBezTo>
                    <a:lnTo>
                      <a:pt x="15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71" name="Google Shape;871;p42"/>
          <p:cNvSpPr txBox="1">
            <a:spLocks noGrp="1"/>
          </p:cNvSpPr>
          <p:nvPr>
            <p:ph type="ctrTitle"/>
          </p:nvPr>
        </p:nvSpPr>
        <p:spPr>
          <a:xfrm>
            <a:off x="1399217" y="1658147"/>
            <a:ext cx="9424895" cy="123485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11500" b="1" i="1" dirty="0">
                <a:ln w="12700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latin typeface="Tw Cen MT" panose="020B0602020104020603" pitchFamily="34" charset="0"/>
              </a:rPr>
              <a:t>WELCOME TO</a:t>
            </a:r>
            <a:endParaRPr sz="11500" b="1" i="1" dirty="0">
              <a:ln w="12700">
                <a:solidFill>
                  <a:schemeClr val="bg2">
                    <a:lumMod val="60000"/>
                    <a:lumOff val="40000"/>
                  </a:schemeClr>
                </a:solidFill>
              </a:ln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872" name="Google Shape;872;p42"/>
          <p:cNvSpPr txBox="1">
            <a:spLocks noGrp="1"/>
          </p:cNvSpPr>
          <p:nvPr>
            <p:ph type="subTitle" idx="1"/>
          </p:nvPr>
        </p:nvSpPr>
        <p:spPr>
          <a:xfrm>
            <a:off x="3676450" y="3081676"/>
            <a:ext cx="4778847" cy="8861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8000" b="1" dirty="0">
                <a:latin typeface="Tw Cen MT" panose="020B0602020104020603" pitchFamily="34" charset="0"/>
              </a:rPr>
              <a:t>PANTADO</a:t>
            </a:r>
            <a:endParaRPr sz="8000" b="1" dirty="0">
              <a:latin typeface="Tw Cen MT" panose="020B0602020104020603" pitchFamily="34" charset="0"/>
            </a:endParaRPr>
          </a:p>
        </p:txBody>
      </p:sp>
      <p:sp>
        <p:nvSpPr>
          <p:cNvPr id="882" name="Google Shape;882;p42"/>
          <p:cNvSpPr/>
          <p:nvPr/>
        </p:nvSpPr>
        <p:spPr>
          <a:xfrm>
            <a:off x="3682833" y="6255975"/>
            <a:ext cx="298632" cy="203367"/>
          </a:xfrm>
          <a:custGeom>
            <a:avLst/>
            <a:gdLst/>
            <a:ahLst/>
            <a:cxnLst/>
            <a:rect l="l" t="t" r="r" b="b"/>
            <a:pathLst>
              <a:path w="1270" h="865" extrusionOk="0">
                <a:moveTo>
                  <a:pt x="1112" y="0"/>
                </a:moveTo>
                <a:lnTo>
                  <a:pt x="12" y="629"/>
                </a:lnTo>
                <a:cubicBezTo>
                  <a:pt x="0" y="671"/>
                  <a:pt x="0" y="713"/>
                  <a:pt x="19" y="756"/>
                </a:cubicBezTo>
                <a:cubicBezTo>
                  <a:pt x="43" y="810"/>
                  <a:pt x="91" y="852"/>
                  <a:pt x="151" y="864"/>
                </a:cubicBezTo>
                <a:lnTo>
                  <a:pt x="1245" y="230"/>
                </a:lnTo>
                <a:cubicBezTo>
                  <a:pt x="1269" y="176"/>
                  <a:pt x="1263" y="115"/>
                  <a:pt x="1227" y="61"/>
                </a:cubicBezTo>
                <a:cubicBezTo>
                  <a:pt x="1197" y="25"/>
                  <a:pt x="1154" y="0"/>
                  <a:pt x="111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5" name="Google Shape;885;p42"/>
          <p:cNvSpPr/>
          <p:nvPr/>
        </p:nvSpPr>
        <p:spPr>
          <a:xfrm>
            <a:off x="601062" y="6151053"/>
            <a:ext cx="2331465" cy="308289"/>
          </a:xfrm>
          <a:custGeom>
            <a:avLst/>
            <a:gdLst/>
            <a:ahLst/>
            <a:cxnLst/>
            <a:rect l="l" t="t" r="r" b="b"/>
            <a:pathLst>
              <a:path w="12569" h="1662" extrusionOk="0">
                <a:moveTo>
                  <a:pt x="6285" y="0"/>
                </a:moveTo>
                <a:cubicBezTo>
                  <a:pt x="2816" y="0"/>
                  <a:pt x="1" y="369"/>
                  <a:pt x="1" y="834"/>
                </a:cubicBezTo>
                <a:cubicBezTo>
                  <a:pt x="1" y="1293"/>
                  <a:pt x="2816" y="1662"/>
                  <a:pt x="6285" y="1662"/>
                </a:cubicBezTo>
                <a:cubicBezTo>
                  <a:pt x="9753" y="1662"/>
                  <a:pt x="12569" y="1293"/>
                  <a:pt x="12569" y="834"/>
                </a:cubicBezTo>
                <a:cubicBezTo>
                  <a:pt x="12569" y="369"/>
                  <a:pt x="9753" y="0"/>
                  <a:pt x="6285" y="0"/>
                </a:cubicBezTo>
                <a:close/>
              </a:path>
            </a:pathLst>
          </a:custGeom>
          <a:solidFill>
            <a:srgbClr val="000000">
              <a:alpha val="1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6" name="Google Shape;886;p42"/>
          <p:cNvSpPr/>
          <p:nvPr/>
        </p:nvSpPr>
        <p:spPr>
          <a:xfrm>
            <a:off x="424051" y="2703231"/>
            <a:ext cx="1795576" cy="1918743"/>
          </a:xfrm>
          <a:custGeom>
            <a:avLst/>
            <a:gdLst/>
            <a:ahLst/>
            <a:cxnLst/>
            <a:rect l="l" t="t" r="r" b="b"/>
            <a:pathLst>
              <a:path w="9680" h="10344" extrusionOk="0">
                <a:moveTo>
                  <a:pt x="5682" y="0"/>
                </a:moveTo>
                <a:cubicBezTo>
                  <a:pt x="3922" y="0"/>
                  <a:pt x="2657" y="986"/>
                  <a:pt x="2586" y="1243"/>
                </a:cubicBezTo>
                <a:cubicBezTo>
                  <a:pt x="2484" y="1624"/>
                  <a:pt x="1710" y="4615"/>
                  <a:pt x="1710" y="4615"/>
                </a:cubicBezTo>
                <a:cubicBezTo>
                  <a:pt x="1710" y="4615"/>
                  <a:pt x="0" y="8137"/>
                  <a:pt x="320" y="9340"/>
                </a:cubicBezTo>
                <a:cubicBezTo>
                  <a:pt x="546" y="10187"/>
                  <a:pt x="1341" y="10344"/>
                  <a:pt x="1811" y="10344"/>
                </a:cubicBezTo>
                <a:cubicBezTo>
                  <a:pt x="2008" y="10344"/>
                  <a:pt x="2147" y="10316"/>
                  <a:pt x="2163" y="10300"/>
                </a:cubicBezTo>
                <a:lnTo>
                  <a:pt x="2604" y="10276"/>
                </a:lnTo>
                <a:cubicBezTo>
                  <a:pt x="2604" y="10276"/>
                  <a:pt x="2574" y="9846"/>
                  <a:pt x="2561" y="9717"/>
                </a:cubicBezTo>
                <a:lnTo>
                  <a:pt x="2561" y="9717"/>
                </a:lnTo>
                <a:cubicBezTo>
                  <a:pt x="2598" y="9895"/>
                  <a:pt x="2650" y="10067"/>
                  <a:pt x="2725" y="10228"/>
                </a:cubicBezTo>
                <a:lnTo>
                  <a:pt x="3366" y="10191"/>
                </a:lnTo>
                <a:lnTo>
                  <a:pt x="3190" y="9726"/>
                </a:lnTo>
                <a:cubicBezTo>
                  <a:pt x="3154" y="9563"/>
                  <a:pt x="3148" y="9400"/>
                  <a:pt x="3172" y="9237"/>
                </a:cubicBezTo>
                <a:lnTo>
                  <a:pt x="3172" y="9237"/>
                </a:lnTo>
                <a:cubicBezTo>
                  <a:pt x="3239" y="9575"/>
                  <a:pt x="3746" y="10167"/>
                  <a:pt x="3746" y="10167"/>
                </a:cubicBezTo>
                <a:lnTo>
                  <a:pt x="5891" y="10179"/>
                </a:lnTo>
                <a:cubicBezTo>
                  <a:pt x="5891" y="10179"/>
                  <a:pt x="7396" y="10071"/>
                  <a:pt x="8538" y="7956"/>
                </a:cubicBezTo>
                <a:cubicBezTo>
                  <a:pt x="9680" y="5841"/>
                  <a:pt x="8423" y="838"/>
                  <a:pt x="8351" y="790"/>
                </a:cubicBezTo>
                <a:cubicBezTo>
                  <a:pt x="7402" y="208"/>
                  <a:pt x="6490" y="0"/>
                  <a:pt x="5682" y="0"/>
                </a:cubicBezTo>
                <a:close/>
              </a:path>
            </a:pathLst>
          </a:custGeom>
          <a:solidFill>
            <a:srgbClr val="B15A4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7" name="Google Shape;887;p42"/>
          <p:cNvSpPr/>
          <p:nvPr/>
        </p:nvSpPr>
        <p:spPr>
          <a:xfrm>
            <a:off x="1464141" y="3955420"/>
            <a:ext cx="353179" cy="350953"/>
          </a:xfrm>
          <a:custGeom>
            <a:avLst/>
            <a:gdLst/>
            <a:ahLst/>
            <a:cxnLst/>
            <a:rect l="l" t="t" r="r" b="b"/>
            <a:pathLst>
              <a:path w="1904" h="1892" extrusionOk="0">
                <a:moveTo>
                  <a:pt x="200" y="1"/>
                </a:moveTo>
                <a:lnTo>
                  <a:pt x="139" y="484"/>
                </a:lnTo>
                <a:lnTo>
                  <a:pt x="0" y="1602"/>
                </a:lnTo>
                <a:lnTo>
                  <a:pt x="1493" y="1892"/>
                </a:lnTo>
                <a:cubicBezTo>
                  <a:pt x="1493" y="1892"/>
                  <a:pt x="1535" y="1741"/>
                  <a:pt x="1589" y="1535"/>
                </a:cubicBezTo>
                <a:cubicBezTo>
                  <a:pt x="1710" y="1070"/>
                  <a:pt x="1904" y="309"/>
                  <a:pt x="1898" y="260"/>
                </a:cubicBezTo>
                <a:lnTo>
                  <a:pt x="200" y="1"/>
                </a:lnTo>
                <a:close/>
              </a:path>
            </a:pathLst>
          </a:custGeom>
          <a:solidFill>
            <a:srgbClr val="FF99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8" name="Google Shape;888;p42"/>
          <p:cNvSpPr/>
          <p:nvPr/>
        </p:nvSpPr>
        <p:spPr>
          <a:xfrm>
            <a:off x="1260103" y="4667141"/>
            <a:ext cx="875528" cy="1513255"/>
          </a:xfrm>
          <a:custGeom>
            <a:avLst/>
            <a:gdLst/>
            <a:ahLst/>
            <a:cxnLst/>
            <a:rect l="l" t="t" r="r" b="b"/>
            <a:pathLst>
              <a:path w="4720" h="8158" extrusionOk="0">
                <a:moveTo>
                  <a:pt x="689" y="0"/>
                </a:moveTo>
                <a:lnTo>
                  <a:pt x="460" y="399"/>
                </a:lnTo>
                <a:cubicBezTo>
                  <a:pt x="152" y="937"/>
                  <a:pt x="1" y="1553"/>
                  <a:pt x="19" y="2170"/>
                </a:cubicBezTo>
                <a:lnTo>
                  <a:pt x="85" y="4194"/>
                </a:lnTo>
                <a:lnTo>
                  <a:pt x="297" y="6327"/>
                </a:lnTo>
                <a:lnTo>
                  <a:pt x="339" y="6762"/>
                </a:lnTo>
                <a:lnTo>
                  <a:pt x="369" y="7076"/>
                </a:lnTo>
                <a:lnTo>
                  <a:pt x="387" y="7263"/>
                </a:lnTo>
                <a:lnTo>
                  <a:pt x="436" y="7716"/>
                </a:lnTo>
                <a:lnTo>
                  <a:pt x="1378" y="7819"/>
                </a:lnTo>
                <a:lnTo>
                  <a:pt x="1427" y="7414"/>
                </a:lnTo>
                <a:lnTo>
                  <a:pt x="1427" y="7384"/>
                </a:lnTo>
                <a:lnTo>
                  <a:pt x="1493" y="6756"/>
                </a:lnTo>
                <a:lnTo>
                  <a:pt x="1523" y="6478"/>
                </a:lnTo>
                <a:cubicBezTo>
                  <a:pt x="1632" y="5481"/>
                  <a:pt x="1680" y="4454"/>
                  <a:pt x="1849" y="3457"/>
                </a:cubicBezTo>
                <a:cubicBezTo>
                  <a:pt x="1886" y="3251"/>
                  <a:pt x="1928" y="3046"/>
                  <a:pt x="1946" y="2834"/>
                </a:cubicBezTo>
                <a:cubicBezTo>
                  <a:pt x="1952" y="2786"/>
                  <a:pt x="1940" y="2738"/>
                  <a:pt x="1988" y="2732"/>
                </a:cubicBezTo>
                <a:cubicBezTo>
                  <a:pt x="2001" y="2768"/>
                  <a:pt x="2007" y="2810"/>
                  <a:pt x="2007" y="2852"/>
                </a:cubicBezTo>
                <a:cubicBezTo>
                  <a:pt x="2097" y="4170"/>
                  <a:pt x="2593" y="5450"/>
                  <a:pt x="3016" y="6689"/>
                </a:cubicBezTo>
                <a:lnTo>
                  <a:pt x="3034" y="6744"/>
                </a:lnTo>
                <a:cubicBezTo>
                  <a:pt x="3118" y="6979"/>
                  <a:pt x="3191" y="7197"/>
                  <a:pt x="3257" y="7378"/>
                </a:cubicBezTo>
                <a:lnTo>
                  <a:pt x="3275" y="7432"/>
                </a:lnTo>
                <a:cubicBezTo>
                  <a:pt x="3402" y="7771"/>
                  <a:pt x="3475" y="7982"/>
                  <a:pt x="3475" y="7982"/>
                </a:cubicBezTo>
                <a:lnTo>
                  <a:pt x="4720" y="8157"/>
                </a:lnTo>
                <a:lnTo>
                  <a:pt x="4538" y="7179"/>
                </a:lnTo>
                <a:lnTo>
                  <a:pt x="4538" y="7173"/>
                </a:lnTo>
                <a:lnTo>
                  <a:pt x="4502" y="6949"/>
                </a:lnTo>
                <a:lnTo>
                  <a:pt x="4460" y="6725"/>
                </a:lnTo>
                <a:lnTo>
                  <a:pt x="3318" y="381"/>
                </a:lnTo>
                <a:lnTo>
                  <a:pt x="689" y="0"/>
                </a:lnTo>
                <a:close/>
              </a:path>
            </a:pathLst>
          </a:custGeom>
          <a:solidFill>
            <a:srgbClr val="FF99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9" name="Google Shape;889;p42"/>
          <p:cNvSpPr/>
          <p:nvPr/>
        </p:nvSpPr>
        <p:spPr>
          <a:xfrm>
            <a:off x="1322800" y="5920117"/>
            <a:ext cx="214245" cy="116675"/>
          </a:xfrm>
          <a:custGeom>
            <a:avLst/>
            <a:gdLst/>
            <a:ahLst/>
            <a:cxnLst/>
            <a:rect l="l" t="t" r="r" b="b"/>
            <a:pathLst>
              <a:path w="1155" h="629" extrusionOk="0">
                <a:moveTo>
                  <a:pt x="1155" y="1"/>
                </a:moveTo>
                <a:lnTo>
                  <a:pt x="1" y="13"/>
                </a:lnTo>
                <a:lnTo>
                  <a:pt x="31" y="321"/>
                </a:lnTo>
                <a:lnTo>
                  <a:pt x="49" y="514"/>
                </a:lnTo>
                <a:cubicBezTo>
                  <a:pt x="267" y="544"/>
                  <a:pt x="641" y="593"/>
                  <a:pt x="1089" y="629"/>
                </a:cubicBezTo>
                <a:lnTo>
                  <a:pt x="1155" y="1"/>
                </a:lnTo>
                <a:close/>
              </a:path>
            </a:pathLst>
          </a:custGeom>
          <a:solidFill>
            <a:srgbClr val="AE5743">
              <a:alpha val="419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0" name="Google Shape;890;p42"/>
          <p:cNvSpPr/>
          <p:nvPr/>
        </p:nvSpPr>
        <p:spPr>
          <a:xfrm>
            <a:off x="1823806" y="5915665"/>
            <a:ext cx="279353" cy="130216"/>
          </a:xfrm>
          <a:custGeom>
            <a:avLst/>
            <a:gdLst/>
            <a:ahLst/>
            <a:cxnLst/>
            <a:rect l="l" t="t" r="r" b="b"/>
            <a:pathLst>
              <a:path w="1506" h="702" extrusionOk="0">
                <a:moveTo>
                  <a:pt x="1421" y="0"/>
                </a:moveTo>
                <a:lnTo>
                  <a:pt x="1" y="13"/>
                </a:lnTo>
                <a:cubicBezTo>
                  <a:pt x="79" y="248"/>
                  <a:pt x="158" y="466"/>
                  <a:pt x="218" y="647"/>
                </a:cubicBezTo>
                <a:lnTo>
                  <a:pt x="236" y="701"/>
                </a:lnTo>
                <a:cubicBezTo>
                  <a:pt x="726" y="671"/>
                  <a:pt x="1179" y="599"/>
                  <a:pt x="1505" y="454"/>
                </a:cubicBezTo>
                <a:lnTo>
                  <a:pt x="1505" y="448"/>
                </a:lnTo>
                <a:lnTo>
                  <a:pt x="1463" y="224"/>
                </a:lnTo>
                <a:lnTo>
                  <a:pt x="1421" y="0"/>
                </a:lnTo>
                <a:close/>
              </a:path>
            </a:pathLst>
          </a:custGeom>
          <a:solidFill>
            <a:srgbClr val="AE5743">
              <a:alpha val="419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1" name="Google Shape;891;p42"/>
          <p:cNvSpPr/>
          <p:nvPr/>
        </p:nvSpPr>
        <p:spPr>
          <a:xfrm>
            <a:off x="1224305" y="4807183"/>
            <a:ext cx="903539" cy="1178068"/>
          </a:xfrm>
          <a:custGeom>
            <a:avLst/>
            <a:gdLst/>
            <a:ahLst/>
            <a:cxnLst/>
            <a:rect l="l" t="t" r="r" b="b"/>
            <a:pathLst>
              <a:path w="4871" h="6351" extrusionOk="0">
                <a:moveTo>
                  <a:pt x="3269" y="1"/>
                </a:moveTo>
                <a:lnTo>
                  <a:pt x="2187" y="19"/>
                </a:lnTo>
                <a:lnTo>
                  <a:pt x="2109" y="19"/>
                </a:lnTo>
                <a:lnTo>
                  <a:pt x="1366" y="31"/>
                </a:lnTo>
                <a:lnTo>
                  <a:pt x="1293" y="31"/>
                </a:lnTo>
                <a:lnTo>
                  <a:pt x="272" y="49"/>
                </a:lnTo>
                <a:lnTo>
                  <a:pt x="272" y="67"/>
                </a:lnTo>
                <a:cubicBezTo>
                  <a:pt x="266" y="134"/>
                  <a:pt x="254" y="200"/>
                  <a:pt x="248" y="267"/>
                </a:cubicBezTo>
                <a:cubicBezTo>
                  <a:pt x="242" y="351"/>
                  <a:pt x="230" y="436"/>
                  <a:pt x="218" y="520"/>
                </a:cubicBezTo>
                <a:cubicBezTo>
                  <a:pt x="218" y="557"/>
                  <a:pt x="206" y="593"/>
                  <a:pt x="206" y="629"/>
                </a:cubicBezTo>
                <a:cubicBezTo>
                  <a:pt x="175" y="871"/>
                  <a:pt x="151" y="1119"/>
                  <a:pt x="133" y="1372"/>
                </a:cubicBezTo>
                <a:cubicBezTo>
                  <a:pt x="30" y="2557"/>
                  <a:pt x="0" y="3747"/>
                  <a:pt x="36" y="4937"/>
                </a:cubicBezTo>
                <a:lnTo>
                  <a:pt x="36" y="4979"/>
                </a:lnTo>
                <a:cubicBezTo>
                  <a:pt x="49" y="5384"/>
                  <a:pt x="73" y="5783"/>
                  <a:pt x="103" y="6170"/>
                </a:cubicBezTo>
                <a:lnTo>
                  <a:pt x="1970" y="6315"/>
                </a:lnTo>
                <a:lnTo>
                  <a:pt x="2030" y="5106"/>
                </a:lnTo>
                <a:lnTo>
                  <a:pt x="2030" y="5094"/>
                </a:lnTo>
                <a:lnTo>
                  <a:pt x="2109" y="3668"/>
                </a:lnTo>
                <a:lnTo>
                  <a:pt x="2145" y="2986"/>
                </a:lnTo>
                <a:lnTo>
                  <a:pt x="2187" y="2182"/>
                </a:lnTo>
                <a:lnTo>
                  <a:pt x="2194" y="2073"/>
                </a:lnTo>
                <a:cubicBezTo>
                  <a:pt x="2200" y="2103"/>
                  <a:pt x="2200" y="2134"/>
                  <a:pt x="2200" y="2164"/>
                </a:cubicBezTo>
                <a:cubicBezTo>
                  <a:pt x="2224" y="2526"/>
                  <a:pt x="2260" y="2895"/>
                  <a:pt x="2308" y="3276"/>
                </a:cubicBezTo>
                <a:cubicBezTo>
                  <a:pt x="2387" y="3922"/>
                  <a:pt x="2496" y="4532"/>
                  <a:pt x="2623" y="5112"/>
                </a:cubicBezTo>
                <a:cubicBezTo>
                  <a:pt x="2623" y="5137"/>
                  <a:pt x="2629" y="5167"/>
                  <a:pt x="2635" y="5191"/>
                </a:cubicBezTo>
                <a:cubicBezTo>
                  <a:pt x="2695" y="5457"/>
                  <a:pt x="2737" y="5632"/>
                  <a:pt x="2798" y="5856"/>
                </a:cubicBezTo>
                <a:cubicBezTo>
                  <a:pt x="2822" y="5958"/>
                  <a:pt x="2858" y="6097"/>
                  <a:pt x="2894" y="6273"/>
                </a:cubicBezTo>
                <a:cubicBezTo>
                  <a:pt x="3103" y="6325"/>
                  <a:pt x="3315" y="6351"/>
                  <a:pt x="3527" y="6351"/>
                </a:cubicBezTo>
                <a:cubicBezTo>
                  <a:pt x="3996" y="6351"/>
                  <a:pt x="4462" y="6224"/>
                  <a:pt x="4870" y="5982"/>
                </a:cubicBezTo>
                <a:cubicBezTo>
                  <a:pt x="4792" y="5596"/>
                  <a:pt x="4713" y="5215"/>
                  <a:pt x="4629" y="4834"/>
                </a:cubicBezTo>
                <a:lnTo>
                  <a:pt x="4610" y="4756"/>
                </a:lnTo>
                <a:lnTo>
                  <a:pt x="3620" y="97"/>
                </a:lnTo>
                <a:lnTo>
                  <a:pt x="3601" y="19"/>
                </a:lnTo>
                <a:lnTo>
                  <a:pt x="360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2" name="Google Shape;892;p42"/>
          <p:cNvSpPr/>
          <p:nvPr/>
        </p:nvSpPr>
        <p:spPr>
          <a:xfrm>
            <a:off x="1489924" y="3955419"/>
            <a:ext cx="328509" cy="286031"/>
          </a:xfrm>
          <a:custGeom>
            <a:avLst/>
            <a:gdLst/>
            <a:ahLst/>
            <a:cxnLst/>
            <a:rect l="l" t="t" r="r" b="b"/>
            <a:pathLst>
              <a:path w="1771" h="1542" extrusionOk="0">
                <a:moveTo>
                  <a:pt x="61" y="1"/>
                </a:moveTo>
                <a:lnTo>
                  <a:pt x="0" y="484"/>
                </a:lnTo>
                <a:cubicBezTo>
                  <a:pt x="369" y="1378"/>
                  <a:pt x="1039" y="1535"/>
                  <a:pt x="1450" y="1541"/>
                </a:cubicBezTo>
                <a:cubicBezTo>
                  <a:pt x="1571" y="1076"/>
                  <a:pt x="1771" y="315"/>
                  <a:pt x="1765" y="266"/>
                </a:cubicBezTo>
                <a:lnTo>
                  <a:pt x="61" y="1"/>
                </a:lnTo>
                <a:close/>
              </a:path>
            </a:pathLst>
          </a:custGeom>
          <a:solidFill>
            <a:srgbClr val="AE5743">
              <a:alpha val="419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3" name="Google Shape;893;p42"/>
          <p:cNvSpPr/>
          <p:nvPr/>
        </p:nvSpPr>
        <p:spPr>
          <a:xfrm>
            <a:off x="876883" y="2755862"/>
            <a:ext cx="1334996" cy="1314591"/>
          </a:xfrm>
          <a:custGeom>
            <a:avLst/>
            <a:gdLst/>
            <a:ahLst/>
            <a:cxnLst/>
            <a:rect l="l" t="t" r="r" b="b"/>
            <a:pathLst>
              <a:path w="7197" h="7087" extrusionOk="0">
                <a:moveTo>
                  <a:pt x="3572" y="0"/>
                </a:moveTo>
                <a:cubicBezTo>
                  <a:pt x="2928" y="0"/>
                  <a:pt x="2388" y="90"/>
                  <a:pt x="1940" y="256"/>
                </a:cubicBezTo>
                <a:cubicBezTo>
                  <a:pt x="1891" y="274"/>
                  <a:pt x="1843" y="293"/>
                  <a:pt x="1795" y="311"/>
                </a:cubicBezTo>
                <a:cubicBezTo>
                  <a:pt x="1662" y="365"/>
                  <a:pt x="1535" y="431"/>
                  <a:pt x="1408" y="510"/>
                </a:cubicBezTo>
                <a:cubicBezTo>
                  <a:pt x="1051" y="722"/>
                  <a:pt x="749" y="1012"/>
                  <a:pt x="532" y="1362"/>
                </a:cubicBezTo>
                <a:cubicBezTo>
                  <a:pt x="290" y="1743"/>
                  <a:pt x="133" y="2172"/>
                  <a:pt x="67" y="2625"/>
                </a:cubicBezTo>
                <a:cubicBezTo>
                  <a:pt x="54" y="2715"/>
                  <a:pt x="42" y="2806"/>
                  <a:pt x="30" y="2903"/>
                </a:cubicBezTo>
                <a:cubicBezTo>
                  <a:pt x="18" y="2999"/>
                  <a:pt x="12" y="3102"/>
                  <a:pt x="12" y="3205"/>
                </a:cubicBezTo>
                <a:cubicBezTo>
                  <a:pt x="0" y="3501"/>
                  <a:pt x="24" y="3803"/>
                  <a:pt x="79" y="4099"/>
                </a:cubicBezTo>
                <a:cubicBezTo>
                  <a:pt x="133" y="4395"/>
                  <a:pt x="218" y="4691"/>
                  <a:pt x="338" y="4969"/>
                </a:cubicBezTo>
                <a:cubicBezTo>
                  <a:pt x="387" y="5090"/>
                  <a:pt x="441" y="5205"/>
                  <a:pt x="502" y="5320"/>
                </a:cubicBezTo>
                <a:cubicBezTo>
                  <a:pt x="743" y="5761"/>
                  <a:pt x="1076" y="6147"/>
                  <a:pt x="1487" y="6443"/>
                </a:cubicBezTo>
                <a:cubicBezTo>
                  <a:pt x="2174" y="6947"/>
                  <a:pt x="2903" y="7086"/>
                  <a:pt x="3548" y="7086"/>
                </a:cubicBezTo>
                <a:cubicBezTo>
                  <a:pt x="4049" y="7086"/>
                  <a:pt x="4499" y="7002"/>
                  <a:pt x="4840" y="6939"/>
                </a:cubicBezTo>
                <a:cubicBezTo>
                  <a:pt x="5269" y="6854"/>
                  <a:pt x="6610" y="6607"/>
                  <a:pt x="7015" y="5700"/>
                </a:cubicBezTo>
                <a:cubicBezTo>
                  <a:pt x="7039" y="5640"/>
                  <a:pt x="7063" y="5579"/>
                  <a:pt x="7082" y="5519"/>
                </a:cubicBezTo>
                <a:cubicBezTo>
                  <a:pt x="7130" y="5374"/>
                  <a:pt x="7166" y="5217"/>
                  <a:pt x="7178" y="5060"/>
                </a:cubicBezTo>
                <a:cubicBezTo>
                  <a:pt x="7196" y="4872"/>
                  <a:pt x="7196" y="4679"/>
                  <a:pt x="7184" y="4492"/>
                </a:cubicBezTo>
                <a:cubicBezTo>
                  <a:pt x="7172" y="4353"/>
                  <a:pt x="7154" y="4214"/>
                  <a:pt x="7130" y="4051"/>
                </a:cubicBezTo>
                <a:cubicBezTo>
                  <a:pt x="7130" y="4039"/>
                  <a:pt x="7124" y="4033"/>
                  <a:pt x="7124" y="4021"/>
                </a:cubicBezTo>
                <a:cubicBezTo>
                  <a:pt x="7106" y="3912"/>
                  <a:pt x="7082" y="3797"/>
                  <a:pt x="7057" y="3670"/>
                </a:cubicBezTo>
                <a:cubicBezTo>
                  <a:pt x="7045" y="3634"/>
                  <a:pt x="7039" y="3592"/>
                  <a:pt x="7027" y="3555"/>
                </a:cubicBezTo>
                <a:cubicBezTo>
                  <a:pt x="7015" y="3507"/>
                  <a:pt x="7003" y="3453"/>
                  <a:pt x="6991" y="3404"/>
                </a:cubicBezTo>
                <a:cubicBezTo>
                  <a:pt x="6955" y="3253"/>
                  <a:pt x="6912" y="3114"/>
                  <a:pt x="6864" y="2975"/>
                </a:cubicBezTo>
                <a:cubicBezTo>
                  <a:pt x="6852" y="2933"/>
                  <a:pt x="6834" y="2885"/>
                  <a:pt x="6822" y="2842"/>
                </a:cubicBezTo>
                <a:cubicBezTo>
                  <a:pt x="6792" y="2770"/>
                  <a:pt x="6767" y="2697"/>
                  <a:pt x="6737" y="2631"/>
                </a:cubicBezTo>
                <a:cubicBezTo>
                  <a:pt x="6562" y="2160"/>
                  <a:pt x="6326" y="1712"/>
                  <a:pt x="6042" y="1302"/>
                </a:cubicBezTo>
                <a:cubicBezTo>
                  <a:pt x="5698" y="818"/>
                  <a:pt x="5444" y="625"/>
                  <a:pt x="5317" y="534"/>
                </a:cubicBezTo>
                <a:cubicBezTo>
                  <a:pt x="4973" y="305"/>
                  <a:pt x="4586" y="141"/>
                  <a:pt x="4181" y="51"/>
                </a:cubicBezTo>
                <a:cubicBezTo>
                  <a:pt x="4060" y="19"/>
                  <a:pt x="3934" y="1"/>
                  <a:pt x="3808" y="1"/>
                </a:cubicBezTo>
                <a:cubicBezTo>
                  <a:pt x="3789" y="1"/>
                  <a:pt x="3771" y="2"/>
                  <a:pt x="3752" y="2"/>
                </a:cubicBezTo>
                <a:cubicBezTo>
                  <a:pt x="3691" y="1"/>
                  <a:pt x="3632" y="0"/>
                  <a:pt x="3572" y="0"/>
                </a:cubicBezTo>
                <a:close/>
              </a:path>
            </a:pathLst>
          </a:custGeom>
          <a:solidFill>
            <a:srgbClr val="FF99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4" name="Google Shape;894;p42"/>
          <p:cNvSpPr/>
          <p:nvPr/>
        </p:nvSpPr>
        <p:spPr>
          <a:xfrm>
            <a:off x="1262329" y="4210280"/>
            <a:ext cx="632347" cy="686325"/>
          </a:xfrm>
          <a:custGeom>
            <a:avLst/>
            <a:gdLst/>
            <a:ahLst/>
            <a:cxnLst/>
            <a:rect l="l" t="t" r="r" b="b"/>
            <a:pathLst>
              <a:path w="3409" h="3700" extrusionOk="0">
                <a:moveTo>
                  <a:pt x="713" y="1"/>
                </a:moveTo>
                <a:cubicBezTo>
                  <a:pt x="656" y="1"/>
                  <a:pt x="602" y="40"/>
                  <a:pt x="593" y="101"/>
                </a:cubicBezTo>
                <a:cubicBezTo>
                  <a:pt x="526" y="409"/>
                  <a:pt x="442" y="747"/>
                  <a:pt x="381" y="1050"/>
                </a:cubicBezTo>
                <a:cubicBezTo>
                  <a:pt x="236" y="1805"/>
                  <a:pt x="146" y="2433"/>
                  <a:pt x="19" y="3164"/>
                </a:cubicBezTo>
                <a:cubicBezTo>
                  <a:pt x="13" y="3195"/>
                  <a:pt x="7" y="3231"/>
                  <a:pt x="1" y="3267"/>
                </a:cubicBezTo>
                <a:lnTo>
                  <a:pt x="61" y="3291"/>
                </a:lnTo>
                <a:cubicBezTo>
                  <a:pt x="412" y="3421"/>
                  <a:pt x="1023" y="3700"/>
                  <a:pt x="1704" y="3700"/>
                </a:cubicBezTo>
                <a:cubicBezTo>
                  <a:pt x="1750" y="3700"/>
                  <a:pt x="1797" y="3699"/>
                  <a:pt x="1844" y="3696"/>
                </a:cubicBezTo>
                <a:cubicBezTo>
                  <a:pt x="2387" y="3660"/>
                  <a:pt x="2913" y="3533"/>
                  <a:pt x="3408" y="3309"/>
                </a:cubicBezTo>
                <a:lnTo>
                  <a:pt x="3402" y="3231"/>
                </a:lnTo>
                <a:cubicBezTo>
                  <a:pt x="3312" y="2614"/>
                  <a:pt x="3221" y="1998"/>
                  <a:pt x="3131" y="1370"/>
                </a:cubicBezTo>
                <a:cubicBezTo>
                  <a:pt x="3070" y="965"/>
                  <a:pt x="3016" y="554"/>
                  <a:pt x="2961" y="149"/>
                </a:cubicBezTo>
                <a:lnTo>
                  <a:pt x="2798" y="53"/>
                </a:lnTo>
                <a:cubicBezTo>
                  <a:pt x="2635" y="125"/>
                  <a:pt x="2466" y="179"/>
                  <a:pt x="2297" y="216"/>
                </a:cubicBezTo>
                <a:cubicBezTo>
                  <a:pt x="2248" y="228"/>
                  <a:pt x="2206" y="234"/>
                  <a:pt x="2152" y="240"/>
                </a:cubicBezTo>
                <a:cubicBezTo>
                  <a:pt x="2031" y="258"/>
                  <a:pt x="1904" y="270"/>
                  <a:pt x="1777" y="270"/>
                </a:cubicBezTo>
                <a:cubicBezTo>
                  <a:pt x="1384" y="264"/>
                  <a:pt x="998" y="119"/>
                  <a:pt x="762" y="10"/>
                </a:cubicBezTo>
                <a:cubicBezTo>
                  <a:pt x="746" y="4"/>
                  <a:pt x="729" y="1"/>
                  <a:pt x="71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5" name="Google Shape;895;p42"/>
          <p:cNvSpPr/>
          <p:nvPr/>
        </p:nvSpPr>
        <p:spPr>
          <a:xfrm>
            <a:off x="821979" y="2691682"/>
            <a:ext cx="1415685" cy="1128356"/>
          </a:xfrm>
          <a:custGeom>
            <a:avLst/>
            <a:gdLst/>
            <a:ahLst/>
            <a:cxnLst/>
            <a:rect l="l" t="t" r="r" b="b"/>
            <a:pathLst>
              <a:path w="7632" h="6083" extrusionOk="0">
                <a:moveTo>
                  <a:pt x="4053" y="0"/>
                </a:moveTo>
                <a:cubicBezTo>
                  <a:pt x="3199" y="0"/>
                  <a:pt x="2457" y="284"/>
                  <a:pt x="2157" y="415"/>
                </a:cubicBezTo>
                <a:lnTo>
                  <a:pt x="2151" y="397"/>
                </a:lnTo>
                <a:cubicBezTo>
                  <a:pt x="1070" y="669"/>
                  <a:pt x="363" y="1787"/>
                  <a:pt x="115" y="2862"/>
                </a:cubicBezTo>
                <a:cubicBezTo>
                  <a:pt x="97" y="2947"/>
                  <a:pt x="79" y="3031"/>
                  <a:pt x="60" y="3116"/>
                </a:cubicBezTo>
                <a:cubicBezTo>
                  <a:pt x="6" y="3436"/>
                  <a:pt x="0" y="3756"/>
                  <a:pt x="42" y="4077"/>
                </a:cubicBezTo>
                <a:cubicBezTo>
                  <a:pt x="48" y="4131"/>
                  <a:pt x="60" y="4179"/>
                  <a:pt x="67" y="4228"/>
                </a:cubicBezTo>
                <a:cubicBezTo>
                  <a:pt x="79" y="4288"/>
                  <a:pt x="97" y="4342"/>
                  <a:pt x="109" y="4397"/>
                </a:cubicBezTo>
                <a:cubicBezTo>
                  <a:pt x="163" y="4735"/>
                  <a:pt x="272" y="5279"/>
                  <a:pt x="719" y="5732"/>
                </a:cubicBezTo>
                <a:cubicBezTo>
                  <a:pt x="858" y="5871"/>
                  <a:pt x="1015" y="5986"/>
                  <a:pt x="1184" y="6083"/>
                </a:cubicBezTo>
                <a:cubicBezTo>
                  <a:pt x="1275" y="6058"/>
                  <a:pt x="1402" y="6028"/>
                  <a:pt x="1553" y="5986"/>
                </a:cubicBezTo>
                <a:cubicBezTo>
                  <a:pt x="2290" y="5738"/>
                  <a:pt x="2943" y="5291"/>
                  <a:pt x="3438" y="4687"/>
                </a:cubicBezTo>
                <a:cubicBezTo>
                  <a:pt x="3644" y="4427"/>
                  <a:pt x="3813" y="4137"/>
                  <a:pt x="3934" y="3829"/>
                </a:cubicBezTo>
                <a:cubicBezTo>
                  <a:pt x="4048" y="3515"/>
                  <a:pt x="4133" y="3188"/>
                  <a:pt x="4169" y="2856"/>
                </a:cubicBezTo>
                <a:cubicBezTo>
                  <a:pt x="4224" y="2361"/>
                  <a:pt x="4199" y="1865"/>
                  <a:pt x="4103" y="1382"/>
                </a:cubicBezTo>
                <a:lnTo>
                  <a:pt x="4103" y="1382"/>
                </a:lnTo>
                <a:cubicBezTo>
                  <a:pt x="4586" y="1690"/>
                  <a:pt x="5323" y="2010"/>
                  <a:pt x="5909" y="2234"/>
                </a:cubicBezTo>
                <a:cubicBezTo>
                  <a:pt x="6278" y="2379"/>
                  <a:pt x="6592" y="2493"/>
                  <a:pt x="6731" y="2542"/>
                </a:cubicBezTo>
                <a:lnTo>
                  <a:pt x="6804" y="2566"/>
                </a:lnTo>
                <a:cubicBezTo>
                  <a:pt x="6804" y="2566"/>
                  <a:pt x="6906" y="2874"/>
                  <a:pt x="6894" y="2929"/>
                </a:cubicBezTo>
                <a:cubicBezTo>
                  <a:pt x="6882" y="2983"/>
                  <a:pt x="7245" y="3418"/>
                  <a:pt x="7245" y="3418"/>
                </a:cubicBezTo>
                <a:lnTo>
                  <a:pt x="7227" y="2892"/>
                </a:lnTo>
                <a:cubicBezTo>
                  <a:pt x="7227" y="2892"/>
                  <a:pt x="7631" y="2886"/>
                  <a:pt x="7353" y="2300"/>
                </a:cubicBezTo>
                <a:cubicBezTo>
                  <a:pt x="7239" y="2071"/>
                  <a:pt x="7100" y="1859"/>
                  <a:pt x="6943" y="1660"/>
                </a:cubicBezTo>
                <a:cubicBezTo>
                  <a:pt x="6798" y="1472"/>
                  <a:pt x="6610" y="1249"/>
                  <a:pt x="6375" y="995"/>
                </a:cubicBezTo>
                <a:cubicBezTo>
                  <a:pt x="5670" y="228"/>
                  <a:pt x="4817" y="0"/>
                  <a:pt x="4053" y="0"/>
                </a:cubicBezTo>
                <a:close/>
              </a:path>
            </a:pathLst>
          </a:custGeom>
          <a:solidFill>
            <a:srgbClr val="B15A4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6" name="Google Shape;896;p42"/>
          <p:cNvSpPr/>
          <p:nvPr/>
        </p:nvSpPr>
        <p:spPr>
          <a:xfrm>
            <a:off x="1402375" y="4209909"/>
            <a:ext cx="371172" cy="139491"/>
          </a:xfrm>
          <a:custGeom>
            <a:avLst/>
            <a:gdLst/>
            <a:ahLst/>
            <a:cxnLst/>
            <a:rect l="l" t="t" r="r" b="b"/>
            <a:pathLst>
              <a:path w="2001" h="752" extrusionOk="0">
                <a:moveTo>
                  <a:pt x="1" y="0"/>
                </a:moveTo>
                <a:lnTo>
                  <a:pt x="1" y="0"/>
                </a:lnTo>
                <a:cubicBezTo>
                  <a:pt x="7" y="393"/>
                  <a:pt x="430" y="725"/>
                  <a:pt x="968" y="749"/>
                </a:cubicBezTo>
                <a:cubicBezTo>
                  <a:pt x="993" y="751"/>
                  <a:pt x="1019" y="752"/>
                  <a:pt x="1044" y="752"/>
                </a:cubicBezTo>
                <a:cubicBezTo>
                  <a:pt x="1547" y="752"/>
                  <a:pt x="1955" y="471"/>
                  <a:pt x="2001" y="109"/>
                </a:cubicBezTo>
                <a:cubicBezTo>
                  <a:pt x="1868" y="103"/>
                  <a:pt x="1729" y="97"/>
                  <a:pt x="1596" y="91"/>
                </a:cubicBezTo>
                <a:cubicBezTo>
                  <a:pt x="1052" y="67"/>
                  <a:pt x="521" y="36"/>
                  <a:pt x="1" y="0"/>
                </a:cubicBezTo>
                <a:close/>
              </a:path>
            </a:pathLst>
          </a:custGeom>
          <a:solidFill>
            <a:srgbClr val="FF99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7" name="Google Shape;897;p42"/>
          <p:cNvSpPr/>
          <p:nvPr/>
        </p:nvSpPr>
        <p:spPr>
          <a:xfrm>
            <a:off x="1958284" y="3343119"/>
            <a:ext cx="137080" cy="123909"/>
          </a:xfrm>
          <a:custGeom>
            <a:avLst/>
            <a:gdLst/>
            <a:ahLst/>
            <a:cxnLst/>
            <a:rect l="l" t="t" r="r" b="b"/>
            <a:pathLst>
              <a:path w="739" h="668" extrusionOk="0">
                <a:moveTo>
                  <a:pt x="374" y="0"/>
                </a:moveTo>
                <a:cubicBezTo>
                  <a:pt x="343" y="0"/>
                  <a:pt x="311" y="5"/>
                  <a:pt x="279" y="15"/>
                </a:cubicBezTo>
                <a:cubicBezTo>
                  <a:pt x="98" y="63"/>
                  <a:pt x="1" y="250"/>
                  <a:pt x="49" y="426"/>
                </a:cubicBezTo>
                <a:cubicBezTo>
                  <a:pt x="95" y="571"/>
                  <a:pt x="228" y="667"/>
                  <a:pt x="372" y="667"/>
                </a:cubicBezTo>
                <a:cubicBezTo>
                  <a:pt x="401" y="667"/>
                  <a:pt x="431" y="663"/>
                  <a:pt x="460" y="655"/>
                </a:cubicBezTo>
                <a:cubicBezTo>
                  <a:pt x="641" y="601"/>
                  <a:pt x="738" y="420"/>
                  <a:pt x="690" y="238"/>
                </a:cubicBezTo>
                <a:cubicBezTo>
                  <a:pt x="645" y="95"/>
                  <a:pt x="516" y="0"/>
                  <a:pt x="37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8" name="Google Shape;898;p42"/>
          <p:cNvSpPr/>
          <p:nvPr/>
        </p:nvSpPr>
        <p:spPr>
          <a:xfrm>
            <a:off x="1952719" y="3386152"/>
            <a:ext cx="256908" cy="283805"/>
          </a:xfrm>
          <a:custGeom>
            <a:avLst/>
            <a:gdLst/>
            <a:ahLst/>
            <a:cxnLst/>
            <a:rect l="l" t="t" r="r" b="b"/>
            <a:pathLst>
              <a:path w="1385" h="1530" extrusionOk="0">
                <a:moveTo>
                  <a:pt x="1191" y="0"/>
                </a:moveTo>
                <a:cubicBezTo>
                  <a:pt x="1034" y="0"/>
                  <a:pt x="883" y="18"/>
                  <a:pt x="732" y="61"/>
                </a:cubicBezTo>
                <a:cubicBezTo>
                  <a:pt x="526" y="109"/>
                  <a:pt x="339" y="212"/>
                  <a:pt x="188" y="357"/>
                </a:cubicBezTo>
                <a:cubicBezTo>
                  <a:pt x="73" y="465"/>
                  <a:pt x="7" y="617"/>
                  <a:pt x="1" y="774"/>
                </a:cubicBezTo>
                <a:cubicBezTo>
                  <a:pt x="7" y="919"/>
                  <a:pt x="67" y="1058"/>
                  <a:pt x="170" y="1160"/>
                </a:cubicBezTo>
                <a:cubicBezTo>
                  <a:pt x="200" y="1191"/>
                  <a:pt x="236" y="1227"/>
                  <a:pt x="273" y="1257"/>
                </a:cubicBezTo>
                <a:cubicBezTo>
                  <a:pt x="333" y="1299"/>
                  <a:pt x="387" y="1336"/>
                  <a:pt x="454" y="1366"/>
                </a:cubicBezTo>
                <a:cubicBezTo>
                  <a:pt x="672" y="1475"/>
                  <a:pt x="917" y="1529"/>
                  <a:pt x="1164" y="1529"/>
                </a:cubicBezTo>
                <a:cubicBezTo>
                  <a:pt x="1177" y="1529"/>
                  <a:pt x="1190" y="1529"/>
                  <a:pt x="1203" y="1529"/>
                </a:cubicBezTo>
                <a:cubicBezTo>
                  <a:pt x="1245" y="1529"/>
                  <a:pt x="1288" y="1523"/>
                  <a:pt x="1330" y="1523"/>
                </a:cubicBezTo>
                <a:cubicBezTo>
                  <a:pt x="1354" y="1378"/>
                  <a:pt x="1372" y="1233"/>
                  <a:pt x="1384" y="1082"/>
                </a:cubicBezTo>
                <a:cubicBezTo>
                  <a:pt x="1372" y="949"/>
                  <a:pt x="1360" y="804"/>
                  <a:pt x="1330" y="647"/>
                </a:cubicBezTo>
                <a:lnTo>
                  <a:pt x="1324" y="617"/>
                </a:lnTo>
                <a:cubicBezTo>
                  <a:pt x="1306" y="508"/>
                  <a:pt x="1282" y="387"/>
                  <a:pt x="1257" y="266"/>
                </a:cubicBezTo>
                <a:cubicBezTo>
                  <a:pt x="1245" y="224"/>
                  <a:pt x="1239" y="188"/>
                  <a:pt x="1233" y="151"/>
                </a:cubicBezTo>
                <a:cubicBezTo>
                  <a:pt x="1215" y="97"/>
                  <a:pt x="1203" y="49"/>
                  <a:pt x="1191" y="0"/>
                </a:cubicBezTo>
                <a:close/>
              </a:path>
            </a:pathLst>
          </a:custGeom>
          <a:solidFill>
            <a:srgbClr val="E51F38">
              <a:alpha val="129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9" name="Google Shape;899;p42"/>
          <p:cNvSpPr/>
          <p:nvPr/>
        </p:nvSpPr>
        <p:spPr>
          <a:xfrm>
            <a:off x="1194071" y="3620007"/>
            <a:ext cx="444999" cy="284732"/>
          </a:xfrm>
          <a:custGeom>
            <a:avLst/>
            <a:gdLst/>
            <a:ahLst/>
            <a:cxnLst/>
            <a:rect l="l" t="t" r="r" b="b"/>
            <a:pathLst>
              <a:path w="2399" h="1535" extrusionOk="0">
                <a:moveTo>
                  <a:pt x="1196" y="0"/>
                </a:moveTo>
                <a:cubicBezTo>
                  <a:pt x="538" y="6"/>
                  <a:pt x="0" y="351"/>
                  <a:pt x="6" y="774"/>
                </a:cubicBezTo>
                <a:cubicBezTo>
                  <a:pt x="6" y="1197"/>
                  <a:pt x="544" y="1535"/>
                  <a:pt x="1209" y="1535"/>
                </a:cubicBezTo>
                <a:cubicBezTo>
                  <a:pt x="1867" y="1529"/>
                  <a:pt x="2399" y="1184"/>
                  <a:pt x="2399" y="761"/>
                </a:cubicBezTo>
                <a:cubicBezTo>
                  <a:pt x="2393" y="339"/>
                  <a:pt x="1855" y="0"/>
                  <a:pt x="1196" y="0"/>
                </a:cubicBezTo>
                <a:close/>
              </a:path>
            </a:pathLst>
          </a:custGeom>
          <a:solidFill>
            <a:srgbClr val="E51F38">
              <a:alpha val="129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0" name="Google Shape;900;p42"/>
          <p:cNvSpPr/>
          <p:nvPr/>
        </p:nvSpPr>
        <p:spPr>
          <a:xfrm>
            <a:off x="1478612" y="3496147"/>
            <a:ext cx="146169" cy="123724"/>
          </a:xfrm>
          <a:custGeom>
            <a:avLst/>
            <a:gdLst/>
            <a:ahLst/>
            <a:cxnLst/>
            <a:rect l="l" t="t" r="r" b="b"/>
            <a:pathLst>
              <a:path w="788" h="667" extrusionOk="0">
                <a:moveTo>
                  <a:pt x="376" y="1"/>
                </a:moveTo>
                <a:cubicBezTo>
                  <a:pt x="342" y="1"/>
                  <a:pt x="308" y="6"/>
                  <a:pt x="273" y="17"/>
                </a:cubicBezTo>
                <a:cubicBezTo>
                  <a:pt x="97" y="78"/>
                  <a:pt x="1" y="265"/>
                  <a:pt x="55" y="440"/>
                </a:cubicBezTo>
                <a:cubicBezTo>
                  <a:pt x="104" y="589"/>
                  <a:pt x="238" y="666"/>
                  <a:pt x="373" y="666"/>
                </a:cubicBezTo>
                <a:cubicBezTo>
                  <a:pt x="491" y="666"/>
                  <a:pt x="609" y="607"/>
                  <a:pt x="671" y="483"/>
                </a:cubicBezTo>
                <a:cubicBezTo>
                  <a:pt x="788" y="256"/>
                  <a:pt x="608" y="1"/>
                  <a:pt x="37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1" name="Google Shape;901;p42"/>
          <p:cNvSpPr/>
          <p:nvPr/>
        </p:nvSpPr>
        <p:spPr>
          <a:xfrm>
            <a:off x="1882235" y="3220697"/>
            <a:ext cx="197365" cy="107215"/>
          </a:xfrm>
          <a:custGeom>
            <a:avLst/>
            <a:gdLst/>
            <a:ahLst/>
            <a:cxnLst/>
            <a:rect l="l" t="t" r="r" b="b"/>
            <a:pathLst>
              <a:path w="1064" h="578" extrusionOk="0">
                <a:moveTo>
                  <a:pt x="518" y="0"/>
                </a:moveTo>
                <a:cubicBezTo>
                  <a:pt x="225" y="0"/>
                  <a:pt x="0" y="415"/>
                  <a:pt x="0" y="415"/>
                </a:cubicBezTo>
                <a:cubicBezTo>
                  <a:pt x="154" y="277"/>
                  <a:pt x="303" y="228"/>
                  <a:pt x="439" y="228"/>
                </a:cubicBezTo>
                <a:cubicBezTo>
                  <a:pt x="799" y="228"/>
                  <a:pt x="1063" y="578"/>
                  <a:pt x="1063" y="578"/>
                </a:cubicBezTo>
                <a:cubicBezTo>
                  <a:pt x="880" y="139"/>
                  <a:pt x="688" y="0"/>
                  <a:pt x="518" y="0"/>
                </a:cubicBezTo>
                <a:close/>
              </a:path>
            </a:pathLst>
          </a:custGeom>
          <a:solidFill>
            <a:srgbClr val="79342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2" name="Google Shape;902;p42"/>
          <p:cNvSpPr/>
          <p:nvPr/>
        </p:nvSpPr>
        <p:spPr>
          <a:xfrm>
            <a:off x="1392913" y="3291554"/>
            <a:ext cx="190131" cy="125023"/>
          </a:xfrm>
          <a:custGeom>
            <a:avLst/>
            <a:gdLst/>
            <a:ahLst/>
            <a:cxnLst/>
            <a:rect l="l" t="t" r="r" b="b"/>
            <a:pathLst>
              <a:path w="1025" h="674" extrusionOk="0">
                <a:moveTo>
                  <a:pt x="438" y="0"/>
                </a:moveTo>
                <a:cubicBezTo>
                  <a:pt x="0" y="0"/>
                  <a:pt x="28" y="673"/>
                  <a:pt x="28" y="673"/>
                </a:cubicBezTo>
                <a:cubicBezTo>
                  <a:pt x="149" y="281"/>
                  <a:pt x="430" y="191"/>
                  <a:pt x="663" y="191"/>
                </a:cubicBezTo>
                <a:cubicBezTo>
                  <a:pt x="861" y="191"/>
                  <a:pt x="1025" y="256"/>
                  <a:pt x="1025" y="256"/>
                </a:cubicBezTo>
                <a:cubicBezTo>
                  <a:pt x="769" y="71"/>
                  <a:pt x="579" y="0"/>
                  <a:pt x="438" y="0"/>
                </a:cubicBezTo>
                <a:close/>
              </a:path>
            </a:pathLst>
          </a:custGeom>
          <a:solidFill>
            <a:srgbClr val="79342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3" name="Google Shape;903;p42"/>
          <p:cNvSpPr/>
          <p:nvPr/>
        </p:nvSpPr>
        <p:spPr>
          <a:xfrm>
            <a:off x="1818241" y="3406929"/>
            <a:ext cx="89779" cy="186607"/>
          </a:xfrm>
          <a:custGeom>
            <a:avLst/>
            <a:gdLst/>
            <a:ahLst/>
            <a:cxnLst/>
            <a:rect l="l" t="t" r="r" b="b"/>
            <a:pathLst>
              <a:path w="484" h="1006" extrusionOk="0">
                <a:moveTo>
                  <a:pt x="89" y="0"/>
                </a:moveTo>
                <a:cubicBezTo>
                  <a:pt x="67" y="0"/>
                  <a:pt x="44" y="20"/>
                  <a:pt x="55" y="45"/>
                </a:cubicBezTo>
                <a:cubicBezTo>
                  <a:pt x="85" y="166"/>
                  <a:pt x="31" y="293"/>
                  <a:pt x="55" y="414"/>
                </a:cubicBezTo>
                <a:cubicBezTo>
                  <a:pt x="61" y="511"/>
                  <a:pt x="134" y="595"/>
                  <a:pt x="230" y="619"/>
                </a:cubicBezTo>
                <a:cubicBezTo>
                  <a:pt x="279" y="625"/>
                  <a:pt x="339" y="613"/>
                  <a:pt x="375" y="662"/>
                </a:cubicBezTo>
                <a:cubicBezTo>
                  <a:pt x="393" y="698"/>
                  <a:pt x="399" y="746"/>
                  <a:pt x="381" y="788"/>
                </a:cubicBezTo>
                <a:cubicBezTo>
                  <a:pt x="333" y="915"/>
                  <a:pt x="164" y="921"/>
                  <a:pt x="55" y="927"/>
                </a:cubicBezTo>
                <a:cubicBezTo>
                  <a:pt x="1" y="934"/>
                  <a:pt x="7" y="1006"/>
                  <a:pt x="55" y="1006"/>
                </a:cubicBezTo>
                <a:cubicBezTo>
                  <a:pt x="188" y="994"/>
                  <a:pt x="345" y="982"/>
                  <a:pt x="430" y="867"/>
                </a:cubicBezTo>
                <a:cubicBezTo>
                  <a:pt x="484" y="782"/>
                  <a:pt x="484" y="668"/>
                  <a:pt x="418" y="589"/>
                </a:cubicBezTo>
                <a:cubicBezTo>
                  <a:pt x="375" y="563"/>
                  <a:pt x="324" y="546"/>
                  <a:pt x="276" y="546"/>
                </a:cubicBezTo>
                <a:cubicBezTo>
                  <a:pt x="269" y="546"/>
                  <a:pt x="261" y="546"/>
                  <a:pt x="254" y="547"/>
                </a:cubicBezTo>
                <a:cubicBezTo>
                  <a:pt x="188" y="535"/>
                  <a:pt x="140" y="486"/>
                  <a:pt x="134" y="426"/>
                </a:cubicBezTo>
                <a:cubicBezTo>
                  <a:pt x="97" y="293"/>
                  <a:pt x="158" y="160"/>
                  <a:pt x="121" y="27"/>
                </a:cubicBezTo>
                <a:cubicBezTo>
                  <a:pt x="117" y="8"/>
                  <a:pt x="103" y="0"/>
                  <a:pt x="89" y="0"/>
                </a:cubicBezTo>
                <a:close/>
              </a:path>
            </a:pathLst>
          </a:custGeom>
          <a:solidFill>
            <a:srgbClr val="DF4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4" name="Google Shape;904;p42"/>
          <p:cNvSpPr/>
          <p:nvPr/>
        </p:nvSpPr>
        <p:spPr>
          <a:xfrm>
            <a:off x="1582855" y="3555319"/>
            <a:ext cx="467629" cy="254125"/>
          </a:xfrm>
          <a:custGeom>
            <a:avLst/>
            <a:gdLst/>
            <a:ahLst/>
            <a:cxnLst/>
            <a:rect l="l" t="t" r="r" b="b"/>
            <a:pathLst>
              <a:path w="2521" h="1370" extrusionOk="0">
                <a:moveTo>
                  <a:pt x="2520" y="1"/>
                </a:moveTo>
                <a:cubicBezTo>
                  <a:pt x="2514" y="7"/>
                  <a:pt x="2460" y="55"/>
                  <a:pt x="2357" y="121"/>
                </a:cubicBezTo>
                <a:cubicBezTo>
                  <a:pt x="2056" y="325"/>
                  <a:pt x="1372" y="715"/>
                  <a:pt x="501" y="715"/>
                </a:cubicBezTo>
                <a:cubicBezTo>
                  <a:pt x="340" y="715"/>
                  <a:pt x="173" y="701"/>
                  <a:pt x="1" y="671"/>
                </a:cubicBezTo>
                <a:lnTo>
                  <a:pt x="1" y="671"/>
                </a:lnTo>
                <a:cubicBezTo>
                  <a:pt x="194" y="1004"/>
                  <a:pt x="520" y="1239"/>
                  <a:pt x="895" y="1330"/>
                </a:cubicBezTo>
                <a:cubicBezTo>
                  <a:pt x="998" y="1357"/>
                  <a:pt x="1103" y="1370"/>
                  <a:pt x="1209" y="1370"/>
                </a:cubicBezTo>
                <a:cubicBezTo>
                  <a:pt x="1364" y="1370"/>
                  <a:pt x="1518" y="1342"/>
                  <a:pt x="1662" y="1288"/>
                </a:cubicBezTo>
                <a:cubicBezTo>
                  <a:pt x="1832" y="1221"/>
                  <a:pt x="1977" y="1124"/>
                  <a:pt x="2103" y="1004"/>
                </a:cubicBezTo>
                <a:cubicBezTo>
                  <a:pt x="2369" y="738"/>
                  <a:pt x="2520" y="381"/>
                  <a:pt x="25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5" name="Google Shape;905;p42"/>
          <p:cNvSpPr/>
          <p:nvPr/>
        </p:nvSpPr>
        <p:spPr>
          <a:xfrm>
            <a:off x="1582838" y="3573081"/>
            <a:ext cx="437393" cy="143153"/>
          </a:xfrm>
          <a:custGeom>
            <a:avLst/>
            <a:gdLst/>
            <a:ahLst/>
            <a:cxnLst/>
            <a:rect l="l" t="t" r="r" b="b"/>
            <a:pathLst>
              <a:path w="2358" h="760" extrusionOk="0">
                <a:moveTo>
                  <a:pt x="2357" y="0"/>
                </a:moveTo>
                <a:cubicBezTo>
                  <a:pt x="2056" y="204"/>
                  <a:pt x="1372" y="594"/>
                  <a:pt x="501" y="594"/>
                </a:cubicBezTo>
                <a:cubicBezTo>
                  <a:pt x="340" y="594"/>
                  <a:pt x="173" y="580"/>
                  <a:pt x="1" y="550"/>
                </a:cubicBezTo>
                <a:lnTo>
                  <a:pt x="1" y="550"/>
                </a:lnTo>
                <a:cubicBezTo>
                  <a:pt x="1" y="550"/>
                  <a:pt x="287" y="759"/>
                  <a:pt x="833" y="759"/>
                </a:cubicBezTo>
                <a:cubicBezTo>
                  <a:pt x="1018" y="759"/>
                  <a:pt x="1232" y="735"/>
                  <a:pt x="1475" y="671"/>
                </a:cubicBezTo>
                <a:cubicBezTo>
                  <a:pt x="2236" y="466"/>
                  <a:pt x="2345" y="127"/>
                  <a:pt x="2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6" name="Google Shape;906;p42"/>
          <p:cNvSpPr/>
          <p:nvPr/>
        </p:nvSpPr>
        <p:spPr>
          <a:xfrm>
            <a:off x="1748685" y="3722085"/>
            <a:ext cx="224431" cy="90547"/>
          </a:xfrm>
          <a:custGeom>
            <a:avLst/>
            <a:gdLst/>
            <a:ahLst/>
            <a:cxnLst/>
            <a:rect l="l" t="t" r="r" b="b"/>
            <a:pathLst>
              <a:path w="1210" h="471" extrusionOk="0">
                <a:moveTo>
                  <a:pt x="827" y="1"/>
                </a:moveTo>
                <a:cubicBezTo>
                  <a:pt x="723" y="1"/>
                  <a:pt x="612" y="19"/>
                  <a:pt x="502" y="56"/>
                </a:cubicBezTo>
                <a:cubicBezTo>
                  <a:pt x="291" y="117"/>
                  <a:pt x="116" y="250"/>
                  <a:pt x="1" y="431"/>
                </a:cubicBezTo>
                <a:cubicBezTo>
                  <a:pt x="104" y="458"/>
                  <a:pt x="209" y="471"/>
                  <a:pt x="315" y="471"/>
                </a:cubicBezTo>
                <a:cubicBezTo>
                  <a:pt x="470" y="471"/>
                  <a:pt x="624" y="443"/>
                  <a:pt x="768" y="389"/>
                </a:cubicBezTo>
                <a:cubicBezTo>
                  <a:pt x="938" y="322"/>
                  <a:pt x="1083" y="225"/>
                  <a:pt x="1209" y="105"/>
                </a:cubicBezTo>
                <a:cubicBezTo>
                  <a:pt x="1110" y="37"/>
                  <a:pt x="975" y="1"/>
                  <a:pt x="82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7" name="Google Shape;907;p42"/>
          <p:cNvSpPr/>
          <p:nvPr/>
        </p:nvSpPr>
        <p:spPr>
          <a:xfrm>
            <a:off x="940320" y="3684417"/>
            <a:ext cx="319976" cy="356704"/>
          </a:xfrm>
          <a:custGeom>
            <a:avLst/>
            <a:gdLst/>
            <a:ahLst/>
            <a:cxnLst/>
            <a:rect l="l" t="t" r="r" b="b"/>
            <a:pathLst>
              <a:path w="1725" h="1923" extrusionOk="0">
                <a:moveTo>
                  <a:pt x="739" y="1"/>
                </a:moveTo>
                <a:cubicBezTo>
                  <a:pt x="587" y="1"/>
                  <a:pt x="437" y="123"/>
                  <a:pt x="317" y="465"/>
                </a:cubicBezTo>
                <a:cubicBezTo>
                  <a:pt x="1" y="1341"/>
                  <a:pt x="622" y="1923"/>
                  <a:pt x="1186" y="1923"/>
                </a:cubicBezTo>
                <a:cubicBezTo>
                  <a:pt x="1388" y="1923"/>
                  <a:pt x="1583" y="1848"/>
                  <a:pt x="1725" y="1685"/>
                </a:cubicBezTo>
                <a:lnTo>
                  <a:pt x="1586" y="1075"/>
                </a:lnTo>
                <a:cubicBezTo>
                  <a:pt x="1519" y="767"/>
                  <a:pt x="1374" y="483"/>
                  <a:pt x="1163" y="253"/>
                </a:cubicBezTo>
                <a:cubicBezTo>
                  <a:pt x="1035" y="114"/>
                  <a:pt x="886" y="1"/>
                  <a:pt x="739" y="1"/>
                </a:cubicBezTo>
                <a:close/>
              </a:path>
            </a:pathLst>
          </a:custGeom>
          <a:solidFill>
            <a:srgbClr val="FF99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8" name="Google Shape;908;p42"/>
          <p:cNvSpPr/>
          <p:nvPr/>
        </p:nvSpPr>
        <p:spPr>
          <a:xfrm>
            <a:off x="1001534" y="3901628"/>
            <a:ext cx="66036" cy="55833"/>
          </a:xfrm>
          <a:custGeom>
            <a:avLst/>
            <a:gdLst/>
            <a:ahLst/>
            <a:cxnLst/>
            <a:rect l="l" t="t" r="r" b="b"/>
            <a:pathLst>
              <a:path w="356" h="301" extrusionOk="0">
                <a:moveTo>
                  <a:pt x="151" y="0"/>
                </a:moveTo>
                <a:cubicBezTo>
                  <a:pt x="71" y="0"/>
                  <a:pt x="5" y="65"/>
                  <a:pt x="5" y="146"/>
                </a:cubicBezTo>
                <a:cubicBezTo>
                  <a:pt x="1" y="238"/>
                  <a:pt x="75" y="301"/>
                  <a:pt x="153" y="301"/>
                </a:cubicBezTo>
                <a:cubicBezTo>
                  <a:pt x="187" y="301"/>
                  <a:pt x="223" y="288"/>
                  <a:pt x="253" y="260"/>
                </a:cubicBezTo>
                <a:cubicBezTo>
                  <a:pt x="355" y="170"/>
                  <a:pt x="295" y="7"/>
                  <a:pt x="162" y="1"/>
                </a:cubicBezTo>
                <a:cubicBezTo>
                  <a:pt x="158" y="0"/>
                  <a:pt x="155" y="0"/>
                  <a:pt x="1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9" name="Google Shape;909;p42"/>
          <p:cNvSpPr/>
          <p:nvPr/>
        </p:nvSpPr>
        <p:spPr>
          <a:xfrm>
            <a:off x="1068864" y="3967847"/>
            <a:ext cx="44704" cy="37655"/>
          </a:xfrm>
          <a:custGeom>
            <a:avLst/>
            <a:gdLst/>
            <a:ahLst/>
            <a:cxnLst/>
            <a:rect l="l" t="t" r="r" b="b"/>
            <a:pathLst>
              <a:path w="241" h="203" extrusionOk="0">
                <a:moveTo>
                  <a:pt x="113" y="0"/>
                </a:moveTo>
                <a:cubicBezTo>
                  <a:pt x="53" y="0"/>
                  <a:pt x="4" y="42"/>
                  <a:pt x="4" y="97"/>
                </a:cubicBezTo>
                <a:cubicBezTo>
                  <a:pt x="0" y="160"/>
                  <a:pt x="51" y="202"/>
                  <a:pt x="105" y="202"/>
                </a:cubicBezTo>
                <a:cubicBezTo>
                  <a:pt x="129" y="202"/>
                  <a:pt x="153" y="194"/>
                  <a:pt x="174" y="175"/>
                </a:cubicBezTo>
                <a:cubicBezTo>
                  <a:pt x="240" y="115"/>
                  <a:pt x="204" y="6"/>
                  <a:pt x="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0" name="Google Shape;910;p42"/>
          <p:cNvSpPr/>
          <p:nvPr/>
        </p:nvSpPr>
        <p:spPr>
          <a:xfrm>
            <a:off x="1036220" y="3792001"/>
            <a:ext cx="151177" cy="130216"/>
          </a:xfrm>
          <a:custGeom>
            <a:avLst/>
            <a:gdLst/>
            <a:ahLst/>
            <a:cxnLst/>
            <a:rect l="l" t="t" r="r" b="b"/>
            <a:pathLst>
              <a:path w="815" h="702" extrusionOk="0">
                <a:moveTo>
                  <a:pt x="362" y="1"/>
                </a:moveTo>
                <a:cubicBezTo>
                  <a:pt x="250" y="1"/>
                  <a:pt x="139" y="43"/>
                  <a:pt x="53" y="120"/>
                </a:cubicBezTo>
                <a:cubicBezTo>
                  <a:pt x="1" y="173"/>
                  <a:pt x="55" y="253"/>
                  <a:pt x="116" y="253"/>
                </a:cubicBezTo>
                <a:cubicBezTo>
                  <a:pt x="131" y="253"/>
                  <a:pt x="147" y="247"/>
                  <a:pt x="162" y="235"/>
                </a:cubicBezTo>
                <a:cubicBezTo>
                  <a:pt x="221" y="181"/>
                  <a:pt x="290" y="154"/>
                  <a:pt x="364" y="154"/>
                </a:cubicBezTo>
                <a:cubicBezTo>
                  <a:pt x="389" y="154"/>
                  <a:pt x="415" y="157"/>
                  <a:pt x="440" y="163"/>
                </a:cubicBezTo>
                <a:cubicBezTo>
                  <a:pt x="313" y="241"/>
                  <a:pt x="235" y="374"/>
                  <a:pt x="217" y="525"/>
                </a:cubicBezTo>
                <a:cubicBezTo>
                  <a:pt x="217" y="578"/>
                  <a:pt x="257" y="605"/>
                  <a:pt x="295" y="605"/>
                </a:cubicBezTo>
                <a:cubicBezTo>
                  <a:pt x="332" y="605"/>
                  <a:pt x="368" y="581"/>
                  <a:pt x="368" y="531"/>
                </a:cubicBezTo>
                <a:lnTo>
                  <a:pt x="368" y="507"/>
                </a:lnTo>
                <a:lnTo>
                  <a:pt x="368" y="501"/>
                </a:lnTo>
                <a:cubicBezTo>
                  <a:pt x="368" y="495"/>
                  <a:pt x="368" y="495"/>
                  <a:pt x="368" y="495"/>
                </a:cubicBezTo>
                <a:cubicBezTo>
                  <a:pt x="374" y="477"/>
                  <a:pt x="380" y="459"/>
                  <a:pt x="386" y="447"/>
                </a:cubicBezTo>
                <a:cubicBezTo>
                  <a:pt x="386" y="435"/>
                  <a:pt x="392" y="428"/>
                  <a:pt x="398" y="416"/>
                </a:cubicBezTo>
                <a:cubicBezTo>
                  <a:pt x="398" y="416"/>
                  <a:pt x="398" y="410"/>
                  <a:pt x="404" y="410"/>
                </a:cubicBezTo>
                <a:cubicBezTo>
                  <a:pt x="410" y="392"/>
                  <a:pt x="422" y="380"/>
                  <a:pt x="428" y="362"/>
                </a:cubicBezTo>
                <a:lnTo>
                  <a:pt x="434" y="356"/>
                </a:lnTo>
                <a:lnTo>
                  <a:pt x="440" y="350"/>
                </a:lnTo>
                <a:lnTo>
                  <a:pt x="440" y="356"/>
                </a:lnTo>
                <a:cubicBezTo>
                  <a:pt x="440" y="350"/>
                  <a:pt x="452" y="338"/>
                  <a:pt x="452" y="332"/>
                </a:cubicBezTo>
                <a:cubicBezTo>
                  <a:pt x="470" y="320"/>
                  <a:pt x="482" y="314"/>
                  <a:pt x="495" y="302"/>
                </a:cubicBezTo>
                <a:cubicBezTo>
                  <a:pt x="501" y="296"/>
                  <a:pt x="501" y="296"/>
                  <a:pt x="507" y="290"/>
                </a:cubicBezTo>
                <a:cubicBezTo>
                  <a:pt x="513" y="290"/>
                  <a:pt x="519" y="283"/>
                  <a:pt x="525" y="277"/>
                </a:cubicBezTo>
                <a:cubicBezTo>
                  <a:pt x="543" y="271"/>
                  <a:pt x="561" y="265"/>
                  <a:pt x="573" y="253"/>
                </a:cubicBezTo>
                <a:cubicBezTo>
                  <a:pt x="579" y="253"/>
                  <a:pt x="585" y="253"/>
                  <a:pt x="585" y="247"/>
                </a:cubicBezTo>
                <a:cubicBezTo>
                  <a:pt x="615" y="290"/>
                  <a:pt x="640" y="338"/>
                  <a:pt x="652" y="386"/>
                </a:cubicBezTo>
                <a:cubicBezTo>
                  <a:pt x="664" y="453"/>
                  <a:pt x="658" y="525"/>
                  <a:pt x="621" y="586"/>
                </a:cubicBezTo>
                <a:cubicBezTo>
                  <a:pt x="603" y="622"/>
                  <a:pt x="609" y="670"/>
                  <a:pt x="646" y="688"/>
                </a:cubicBezTo>
                <a:cubicBezTo>
                  <a:pt x="659" y="697"/>
                  <a:pt x="674" y="701"/>
                  <a:pt x="688" y="701"/>
                </a:cubicBezTo>
                <a:cubicBezTo>
                  <a:pt x="713" y="701"/>
                  <a:pt x="737" y="689"/>
                  <a:pt x="748" y="670"/>
                </a:cubicBezTo>
                <a:cubicBezTo>
                  <a:pt x="797" y="586"/>
                  <a:pt x="815" y="489"/>
                  <a:pt x="803" y="392"/>
                </a:cubicBezTo>
                <a:cubicBezTo>
                  <a:pt x="785" y="229"/>
                  <a:pt x="676" y="84"/>
                  <a:pt x="519" y="30"/>
                </a:cubicBezTo>
                <a:cubicBezTo>
                  <a:pt x="468" y="10"/>
                  <a:pt x="415" y="1"/>
                  <a:pt x="362" y="1"/>
                </a:cubicBezTo>
                <a:close/>
              </a:path>
            </a:pathLst>
          </a:custGeom>
          <a:solidFill>
            <a:srgbClr val="DF4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1" name="Google Shape;911;p42"/>
          <p:cNvSpPr/>
          <p:nvPr/>
        </p:nvSpPr>
        <p:spPr>
          <a:xfrm>
            <a:off x="1104294" y="3884747"/>
            <a:ext cx="185" cy="1484"/>
          </a:xfrm>
          <a:custGeom>
            <a:avLst/>
            <a:gdLst/>
            <a:ahLst/>
            <a:cxnLst/>
            <a:rect l="l" t="t" r="r" b="b"/>
            <a:pathLst>
              <a:path w="1" h="8" extrusionOk="0">
                <a:moveTo>
                  <a:pt x="1" y="1"/>
                </a:moveTo>
                <a:lnTo>
                  <a:pt x="1" y="1"/>
                </a:lnTo>
                <a:lnTo>
                  <a:pt x="1" y="7"/>
                </a:lnTo>
                <a:lnTo>
                  <a:pt x="1" y="7"/>
                </a:lnTo>
                <a:close/>
              </a:path>
            </a:pathLst>
          </a:custGeom>
          <a:solidFill>
            <a:srgbClr val="DF4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2" name="Google Shape;912;p42"/>
          <p:cNvSpPr/>
          <p:nvPr/>
        </p:nvSpPr>
        <p:spPr>
          <a:xfrm>
            <a:off x="1130077" y="3845610"/>
            <a:ext cx="185" cy="18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DF4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3" name="Google Shape;913;p42"/>
          <p:cNvSpPr/>
          <p:nvPr/>
        </p:nvSpPr>
        <p:spPr>
          <a:xfrm>
            <a:off x="1115607" y="3954306"/>
            <a:ext cx="179372" cy="189575"/>
          </a:xfrm>
          <a:custGeom>
            <a:avLst/>
            <a:gdLst/>
            <a:ahLst/>
            <a:cxnLst/>
            <a:rect l="l" t="t" r="r" b="b"/>
            <a:pathLst>
              <a:path w="967" h="1022" extrusionOk="0">
                <a:moveTo>
                  <a:pt x="725" y="1"/>
                </a:moveTo>
                <a:lnTo>
                  <a:pt x="411" y="254"/>
                </a:lnTo>
                <a:lnTo>
                  <a:pt x="67" y="115"/>
                </a:lnTo>
                <a:lnTo>
                  <a:pt x="67" y="115"/>
                </a:lnTo>
                <a:lnTo>
                  <a:pt x="224" y="418"/>
                </a:lnTo>
                <a:lnTo>
                  <a:pt x="0" y="738"/>
                </a:lnTo>
                <a:lnTo>
                  <a:pt x="0" y="738"/>
                </a:lnTo>
                <a:lnTo>
                  <a:pt x="338" y="695"/>
                </a:lnTo>
                <a:lnTo>
                  <a:pt x="598" y="1022"/>
                </a:lnTo>
                <a:lnTo>
                  <a:pt x="598" y="677"/>
                </a:lnTo>
                <a:lnTo>
                  <a:pt x="967" y="623"/>
                </a:lnTo>
                <a:lnTo>
                  <a:pt x="635" y="387"/>
                </a:lnTo>
                <a:lnTo>
                  <a:pt x="72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4" name="Google Shape;914;p42"/>
          <p:cNvSpPr/>
          <p:nvPr/>
        </p:nvSpPr>
        <p:spPr>
          <a:xfrm>
            <a:off x="1261218" y="4207685"/>
            <a:ext cx="640137" cy="770911"/>
          </a:xfrm>
          <a:custGeom>
            <a:avLst/>
            <a:gdLst/>
            <a:ahLst/>
            <a:cxnLst/>
            <a:rect l="l" t="t" r="r" b="b"/>
            <a:pathLst>
              <a:path w="3451" h="4156" extrusionOk="0">
                <a:moveTo>
                  <a:pt x="3179" y="0"/>
                </a:moveTo>
                <a:lnTo>
                  <a:pt x="2949" y="55"/>
                </a:lnTo>
                <a:lnTo>
                  <a:pt x="2798" y="91"/>
                </a:lnTo>
                <a:lnTo>
                  <a:pt x="2913" y="1378"/>
                </a:lnTo>
                <a:lnTo>
                  <a:pt x="2550" y="1529"/>
                </a:lnTo>
                <a:lnTo>
                  <a:pt x="2550" y="1529"/>
                </a:lnTo>
                <a:lnTo>
                  <a:pt x="2599" y="290"/>
                </a:lnTo>
                <a:lnTo>
                  <a:pt x="2303" y="236"/>
                </a:lnTo>
                <a:lnTo>
                  <a:pt x="2206" y="218"/>
                </a:lnTo>
                <a:lnTo>
                  <a:pt x="2158" y="260"/>
                </a:lnTo>
                <a:lnTo>
                  <a:pt x="2037" y="363"/>
                </a:lnTo>
                <a:lnTo>
                  <a:pt x="1868" y="2260"/>
                </a:lnTo>
                <a:cubicBezTo>
                  <a:pt x="1819" y="2792"/>
                  <a:pt x="1366" y="3070"/>
                  <a:pt x="1040" y="3112"/>
                </a:cubicBezTo>
                <a:cubicBezTo>
                  <a:pt x="743" y="3160"/>
                  <a:pt x="445" y="3179"/>
                  <a:pt x="148" y="3179"/>
                </a:cubicBezTo>
                <a:cubicBezTo>
                  <a:pt x="107" y="3179"/>
                  <a:pt x="66" y="3179"/>
                  <a:pt x="25" y="3178"/>
                </a:cubicBezTo>
                <a:lnTo>
                  <a:pt x="25" y="3178"/>
                </a:lnTo>
                <a:cubicBezTo>
                  <a:pt x="1" y="3287"/>
                  <a:pt x="7" y="3396"/>
                  <a:pt x="43" y="3505"/>
                </a:cubicBezTo>
                <a:cubicBezTo>
                  <a:pt x="405" y="3789"/>
                  <a:pt x="828" y="3988"/>
                  <a:pt x="1282" y="4085"/>
                </a:cubicBezTo>
                <a:cubicBezTo>
                  <a:pt x="1527" y="4135"/>
                  <a:pt x="1750" y="4155"/>
                  <a:pt x="1954" y="4155"/>
                </a:cubicBezTo>
                <a:cubicBezTo>
                  <a:pt x="2833" y="4155"/>
                  <a:pt x="3323" y="3767"/>
                  <a:pt x="3451" y="3674"/>
                </a:cubicBezTo>
                <a:lnTo>
                  <a:pt x="3421" y="3329"/>
                </a:lnTo>
                <a:lnTo>
                  <a:pt x="317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5" name="Google Shape;915;p42"/>
          <p:cNvSpPr/>
          <p:nvPr/>
        </p:nvSpPr>
        <p:spPr>
          <a:xfrm>
            <a:off x="1226531" y="5717194"/>
            <a:ext cx="374511" cy="75311"/>
          </a:xfrm>
          <a:custGeom>
            <a:avLst/>
            <a:gdLst/>
            <a:ahLst/>
            <a:cxnLst/>
            <a:rect l="l" t="t" r="r" b="b"/>
            <a:pathLst>
              <a:path w="2019" h="406" extrusionOk="0">
                <a:moveTo>
                  <a:pt x="43" y="1"/>
                </a:moveTo>
                <a:lnTo>
                  <a:pt x="0" y="67"/>
                </a:lnTo>
                <a:cubicBezTo>
                  <a:pt x="333" y="291"/>
                  <a:pt x="725" y="406"/>
                  <a:pt x="1130" y="406"/>
                </a:cubicBezTo>
                <a:cubicBezTo>
                  <a:pt x="1438" y="406"/>
                  <a:pt x="1747" y="333"/>
                  <a:pt x="2018" y="200"/>
                </a:cubicBezTo>
                <a:lnTo>
                  <a:pt x="1988" y="134"/>
                </a:lnTo>
                <a:cubicBezTo>
                  <a:pt x="1715" y="265"/>
                  <a:pt x="1422" y="330"/>
                  <a:pt x="1130" y="330"/>
                </a:cubicBezTo>
                <a:cubicBezTo>
                  <a:pt x="749" y="330"/>
                  <a:pt x="371" y="220"/>
                  <a:pt x="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6" name="Google Shape;916;p42"/>
          <p:cNvSpPr/>
          <p:nvPr/>
        </p:nvSpPr>
        <p:spPr>
          <a:xfrm>
            <a:off x="1710658" y="5689185"/>
            <a:ext cx="373399" cy="93303"/>
          </a:xfrm>
          <a:custGeom>
            <a:avLst/>
            <a:gdLst/>
            <a:ahLst/>
            <a:cxnLst/>
            <a:rect l="l" t="t" r="r" b="b"/>
            <a:pathLst>
              <a:path w="2013" h="503" extrusionOk="0">
                <a:moveTo>
                  <a:pt x="1994" y="1"/>
                </a:moveTo>
                <a:cubicBezTo>
                  <a:pt x="1575" y="282"/>
                  <a:pt x="1085" y="427"/>
                  <a:pt x="590" y="427"/>
                </a:cubicBezTo>
                <a:cubicBezTo>
                  <a:pt x="393" y="427"/>
                  <a:pt x="195" y="404"/>
                  <a:pt x="1" y="357"/>
                </a:cubicBezTo>
                <a:lnTo>
                  <a:pt x="1" y="357"/>
                </a:lnTo>
                <a:cubicBezTo>
                  <a:pt x="1" y="382"/>
                  <a:pt x="7" y="412"/>
                  <a:pt x="13" y="436"/>
                </a:cubicBezTo>
                <a:cubicBezTo>
                  <a:pt x="200" y="484"/>
                  <a:pt x="393" y="502"/>
                  <a:pt x="587" y="502"/>
                </a:cubicBezTo>
                <a:cubicBezTo>
                  <a:pt x="1094" y="502"/>
                  <a:pt x="1584" y="357"/>
                  <a:pt x="2013" y="79"/>
                </a:cubicBezTo>
                <a:lnTo>
                  <a:pt x="19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7" name="Google Shape;917;p42"/>
          <p:cNvSpPr/>
          <p:nvPr/>
        </p:nvSpPr>
        <p:spPr>
          <a:xfrm>
            <a:off x="1274756" y="4958543"/>
            <a:ext cx="84213" cy="817284"/>
          </a:xfrm>
          <a:custGeom>
            <a:avLst/>
            <a:gdLst/>
            <a:ahLst/>
            <a:cxnLst/>
            <a:rect l="l" t="t" r="r" b="b"/>
            <a:pathLst>
              <a:path w="454" h="4406" extrusionOk="0">
                <a:moveTo>
                  <a:pt x="381" y="0"/>
                </a:moveTo>
                <a:lnTo>
                  <a:pt x="163" y="2949"/>
                </a:lnTo>
                <a:cubicBezTo>
                  <a:pt x="48" y="3040"/>
                  <a:pt x="0" y="3185"/>
                  <a:pt x="24" y="3330"/>
                </a:cubicBezTo>
                <a:cubicBezTo>
                  <a:pt x="36" y="3402"/>
                  <a:pt x="91" y="3457"/>
                  <a:pt x="163" y="3481"/>
                </a:cubicBezTo>
                <a:cubicBezTo>
                  <a:pt x="163" y="3626"/>
                  <a:pt x="157" y="3765"/>
                  <a:pt x="151" y="3928"/>
                </a:cubicBezTo>
                <a:cubicBezTo>
                  <a:pt x="145" y="4085"/>
                  <a:pt x="139" y="4248"/>
                  <a:pt x="139" y="4405"/>
                </a:cubicBezTo>
                <a:lnTo>
                  <a:pt x="212" y="4405"/>
                </a:lnTo>
                <a:cubicBezTo>
                  <a:pt x="212" y="4248"/>
                  <a:pt x="218" y="4085"/>
                  <a:pt x="224" y="3922"/>
                </a:cubicBezTo>
                <a:cubicBezTo>
                  <a:pt x="230" y="3765"/>
                  <a:pt x="236" y="3602"/>
                  <a:pt x="236" y="3444"/>
                </a:cubicBezTo>
                <a:lnTo>
                  <a:pt x="236" y="3414"/>
                </a:lnTo>
                <a:lnTo>
                  <a:pt x="206" y="3408"/>
                </a:lnTo>
                <a:cubicBezTo>
                  <a:pt x="151" y="3402"/>
                  <a:pt x="109" y="3360"/>
                  <a:pt x="97" y="3312"/>
                </a:cubicBezTo>
                <a:cubicBezTo>
                  <a:pt x="79" y="3191"/>
                  <a:pt x="121" y="3076"/>
                  <a:pt x="218" y="3003"/>
                </a:cubicBezTo>
                <a:lnTo>
                  <a:pt x="236" y="2991"/>
                </a:lnTo>
                <a:lnTo>
                  <a:pt x="453" y="6"/>
                </a:lnTo>
                <a:lnTo>
                  <a:pt x="38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8" name="Google Shape;918;p42"/>
          <p:cNvSpPr/>
          <p:nvPr/>
        </p:nvSpPr>
        <p:spPr>
          <a:xfrm>
            <a:off x="1864243" y="5483106"/>
            <a:ext cx="38212" cy="76423"/>
          </a:xfrm>
          <a:custGeom>
            <a:avLst/>
            <a:gdLst/>
            <a:ahLst/>
            <a:cxnLst/>
            <a:rect l="l" t="t" r="r" b="b"/>
            <a:pathLst>
              <a:path w="206" h="412" extrusionOk="0">
                <a:moveTo>
                  <a:pt x="133" y="0"/>
                </a:moveTo>
                <a:lnTo>
                  <a:pt x="0" y="387"/>
                </a:lnTo>
                <a:lnTo>
                  <a:pt x="73" y="411"/>
                </a:lnTo>
                <a:lnTo>
                  <a:pt x="206" y="24"/>
                </a:lnTo>
                <a:lnTo>
                  <a:pt x="1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9" name="Google Shape;919;p42"/>
          <p:cNvSpPr/>
          <p:nvPr/>
        </p:nvSpPr>
        <p:spPr>
          <a:xfrm>
            <a:off x="1937372" y="5517793"/>
            <a:ext cx="38397" cy="76423"/>
          </a:xfrm>
          <a:custGeom>
            <a:avLst/>
            <a:gdLst/>
            <a:ahLst/>
            <a:cxnLst/>
            <a:rect l="l" t="t" r="r" b="b"/>
            <a:pathLst>
              <a:path w="207" h="412" extrusionOk="0">
                <a:moveTo>
                  <a:pt x="134" y="0"/>
                </a:moveTo>
                <a:lnTo>
                  <a:pt x="1" y="387"/>
                </a:lnTo>
                <a:lnTo>
                  <a:pt x="73" y="411"/>
                </a:lnTo>
                <a:lnTo>
                  <a:pt x="206" y="25"/>
                </a:lnTo>
                <a:lnTo>
                  <a:pt x="1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42"/>
          <p:cNvSpPr/>
          <p:nvPr/>
        </p:nvSpPr>
        <p:spPr>
          <a:xfrm>
            <a:off x="1261218" y="4794940"/>
            <a:ext cx="216471" cy="164904"/>
          </a:xfrm>
          <a:custGeom>
            <a:avLst/>
            <a:gdLst/>
            <a:ahLst/>
            <a:cxnLst/>
            <a:rect l="l" t="t" r="r" b="b"/>
            <a:pathLst>
              <a:path w="1167" h="889" extrusionOk="0">
                <a:moveTo>
                  <a:pt x="1161" y="0"/>
                </a:moveTo>
                <a:lnTo>
                  <a:pt x="1082" y="12"/>
                </a:lnTo>
                <a:cubicBezTo>
                  <a:pt x="1112" y="212"/>
                  <a:pt x="1052" y="423"/>
                  <a:pt x="925" y="586"/>
                </a:cubicBezTo>
                <a:cubicBezTo>
                  <a:pt x="810" y="729"/>
                  <a:pt x="634" y="812"/>
                  <a:pt x="448" y="812"/>
                </a:cubicBezTo>
                <a:cubicBezTo>
                  <a:pt x="430" y="812"/>
                  <a:pt x="412" y="812"/>
                  <a:pt x="393" y="810"/>
                </a:cubicBezTo>
                <a:cubicBezTo>
                  <a:pt x="242" y="792"/>
                  <a:pt x="103" y="713"/>
                  <a:pt x="13" y="586"/>
                </a:cubicBezTo>
                <a:cubicBezTo>
                  <a:pt x="13" y="623"/>
                  <a:pt x="1" y="659"/>
                  <a:pt x="1" y="695"/>
                </a:cubicBezTo>
                <a:cubicBezTo>
                  <a:pt x="103" y="804"/>
                  <a:pt x="236" y="870"/>
                  <a:pt x="381" y="888"/>
                </a:cubicBezTo>
                <a:lnTo>
                  <a:pt x="514" y="888"/>
                </a:lnTo>
                <a:cubicBezTo>
                  <a:pt x="695" y="864"/>
                  <a:pt x="865" y="774"/>
                  <a:pt x="979" y="629"/>
                </a:cubicBezTo>
                <a:cubicBezTo>
                  <a:pt x="1100" y="484"/>
                  <a:pt x="1167" y="296"/>
                  <a:pt x="1161" y="103"/>
                </a:cubicBezTo>
                <a:cubicBezTo>
                  <a:pt x="1161" y="67"/>
                  <a:pt x="1161" y="36"/>
                  <a:pt x="116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1" name="Google Shape;921;p42"/>
          <p:cNvSpPr/>
          <p:nvPr/>
        </p:nvSpPr>
        <p:spPr>
          <a:xfrm>
            <a:off x="1649073" y="4657121"/>
            <a:ext cx="218696" cy="216656"/>
          </a:xfrm>
          <a:custGeom>
            <a:avLst/>
            <a:gdLst/>
            <a:ahLst/>
            <a:cxnLst/>
            <a:rect l="l" t="t" r="r" b="b"/>
            <a:pathLst>
              <a:path w="1179" h="1168" extrusionOk="0">
                <a:moveTo>
                  <a:pt x="30" y="0"/>
                </a:moveTo>
                <a:lnTo>
                  <a:pt x="0" y="761"/>
                </a:lnTo>
                <a:cubicBezTo>
                  <a:pt x="100" y="1029"/>
                  <a:pt x="344" y="1168"/>
                  <a:pt x="588" y="1168"/>
                </a:cubicBezTo>
                <a:cubicBezTo>
                  <a:pt x="801" y="1168"/>
                  <a:pt x="1015" y="1063"/>
                  <a:pt x="1136" y="846"/>
                </a:cubicBezTo>
                <a:cubicBezTo>
                  <a:pt x="1148" y="586"/>
                  <a:pt x="1166" y="326"/>
                  <a:pt x="1178" y="67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3" name="Google Shape;923;p42"/>
          <p:cNvSpPr/>
          <p:nvPr/>
        </p:nvSpPr>
        <p:spPr>
          <a:xfrm>
            <a:off x="1373625" y="4303952"/>
            <a:ext cx="493041" cy="276571"/>
          </a:xfrm>
          <a:custGeom>
            <a:avLst/>
            <a:gdLst/>
            <a:ahLst/>
            <a:cxnLst/>
            <a:rect l="l" t="t" r="r" b="b"/>
            <a:pathLst>
              <a:path w="2658" h="1491" extrusionOk="0">
                <a:moveTo>
                  <a:pt x="718" y="1"/>
                </a:moveTo>
                <a:lnTo>
                  <a:pt x="718" y="1"/>
                </a:lnTo>
                <a:cubicBezTo>
                  <a:pt x="1" y="1389"/>
                  <a:pt x="777" y="1490"/>
                  <a:pt x="1019" y="1490"/>
                </a:cubicBezTo>
                <a:cubicBezTo>
                  <a:pt x="1061" y="1490"/>
                  <a:pt x="1086" y="1487"/>
                  <a:pt x="1086" y="1487"/>
                </a:cubicBezTo>
                <a:lnTo>
                  <a:pt x="1969" y="1457"/>
                </a:lnTo>
                <a:lnTo>
                  <a:pt x="2657" y="25"/>
                </a:lnTo>
                <a:lnTo>
                  <a:pt x="718" y="1"/>
                </a:lnTo>
                <a:close/>
              </a:path>
            </a:pathLst>
          </a:custGeom>
          <a:solidFill>
            <a:srgbClr val="AE5743">
              <a:alpha val="419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5" name="Google Shape;925;p42"/>
          <p:cNvSpPr/>
          <p:nvPr/>
        </p:nvSpPr>
        <p:spPr>
          <a:xfrm>
            <a:off x="1438359" y="4547128"/>
            <a:ext cx="238916" cy="101093"/>
          </a:xfrm>
          <a:custGeom>
            <a:avLst/>
            <a:gdLst/>
            <a:ahLst/>
            <a:cxnLst/>
            <a:rect l="l" t="t" r="r" b="b"/>
            <a:pathLst>
              <a:path w="1288" h="545" extrusionOk="0">
                <a:moveTo>
                  <a:pt x="37" y="1"/>
                </a:moveTo>
                <a:lnTo>
                  <a:pt x="0" y="73"/>
                </a:lnTo>
                <a:cubicBezTo>
                  <a:pt x="399" y="285"/>
                  <a:pt x="828" y="442"/>
                  <a:pt x="1269" y="545"/>
                </a:cubicBezTo>
                <a:lnTo>
                  <a:pt x="1287" y="472"/>
                </a:lnTo>
                <a:cubicBezTo>
                  <a:pt x="1064" y="418"/>
                  <a:pt x="840" y="351"/>
                  <a:pt x="623" y="273"/>
                </a:cubicBezTo>
                <a:cubicBezTo>
                  <a:pt x="423" y="194"/>
                  <a:pt x="224" y="104"/>
                  <a:pt x="3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6" name="Google Shape;926;p42"/>
          <p:cNvSpPr/>
          <p:nvPr/>
        </p:nvSpPr>
        <p:spPr>
          <a:xfrm>
            <a:off x="1293678" y="4199707"/>
            <a:ext cx="431828" cy="305136"/>
          </a:xfrm>
          <a:custGeom>
            <a:avLst/>
            <a:gdLst/>
            <a:ahLst/>
            <a:cxnLst/>
            <a:rect l="l" t="t" r="r" b="b"/>
            <a:pathLst>
              <a:path w="2328" h="1645" extrusionOk="0">
                <a:moveTo>
                  <a:pt x="1129" y="0"/>
                </a:moveTo>
                <a:cubicBezTo>
                  <a:pt x="946" y="0"/>
                  <a:pt x="741" y="30"/>
                  <a:pt x="563" y="140"/>
                </a:cubicBezTo>
                <a:cubicBezTo>
                  <a:pt x="170" y="394"/>
                  <a:pt x="1" y="998"/>
                  <a:pt x="140" y="1644"/>
                </a:cubicBezTo>
                <a:cubicBezTo>
                  <a:pt x="140" y="1548"/>
                  <a:pt x="152" y="962"/>
                  <a:pt x="575" y="653"/>
                </a:cubicBezTo>
                <a:cubicBezTo>
                  <a:pt x="853" y="448"/>
                  <a:pt x="1197" y="448"/>
                  <a:pt x="1451" y="442"/>
                </a:cubicBezTo>
                <a:cubicBezTo>
                  <a:pt x="1638" y="442"/>
                  <a:pt x="1820" y="466"/>
                  <a:pt x="2001" y="508"/>
                </a:cubicBezTo>
                <a:lnTo>
                  <a:pt x="2327" y="345"/>
                </a:lnTo>
                <a:cubicBezTo>
                  <a:pt x="2073" y="182"/>
                  <a:pt x="1789" y="73"/>
                  <a:pt x="1493" y="31"/>
                </a:cubicBezTo>
                <a:cubicBezTo>
                  <a:pt x="1399" y="18"/>
                  <a:pt x="1270" y="0"/>
                  <a:pt x="112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42"/>
          <p:cNvSpPr/>
          <p:nvPr/>
        </p:nvSpPr>
        <p:spPr>
          <a:xfrm>
            <a:off x="1340793" y="6081494"/>
            <a:ext cx="369873" cy="203487"/>
          </a:xfrm>
          <a:custGeom>
            <a:avLst/>
            <a:gdLst/>
            <a:ahLst/>
            <a:cxnLst/>
            <a:rect l="l" t="t" r="r" b="b"/>
            <a:pathLst>
              <a:path w="1994" h="1097" extrusionOk="0">
                <a:moveTo>
                  <a:pt x="1" y="1"/>
                </a:moveTo>
                <a:lnTo>
                  <a:pt x="7" y="943"/>
                </a:lnTo>
                <a:cubicBezTo>
                  <a:pt x="411" y="1016"/>
                  <a:pt x="822" y="1064"/>
                  <a:pt x="1233" y="1088"/>
                </a:cubicBezTo>
                <a:cubicBezTo>
                  <a:pt x="1323" y="1094"/>
                  <a:pt x="1399" y="1096"/>
                  <a:pt x="1465" y="1096"/>
                </a:cubicBezTo>
                <a:cubicBezTo>
                  <a:pt x="1994" y="1096"/>
                  <a:pt x="1831" y="943"/>
                  <a:pt x="1831" y="943"/>
                </a:cubicBezTo>
                <a:lnTo>
                  <a:pt x="822" y="67"/>
                </a:lnTo>
                <a:lnTo>
                  <a:pt x="1" y="1"/>
                </a:lnTo>
                <a:close/>
              </a:path>
            </a:pathLst>
          </a:custGeom>
          <a:solidFill>
            <a:srgbClr val="FF99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8" name="Google Shape;928;p42"/>
          <p:cNvSpPr/>
          <p:nvPr/>
        </p:nvSpPr>
        <p:spPr>
          <a:xfrm>
            <a:off x="1333000" y="6117477"/>
            <a:ext cx="520680" cy="278240"/>
          </a:xfrm>
          <a:custGeom>
            <a:avLst/>
            <a:gdLst/>
            <a:ahLst/>
            <a:cxnLst/>
            <a:rect l="l" t="t" r="r" b="b"/>
            <a:pathLst>
              <a:path w="2807" h="1500" extrusionOk="0">
                <a:moveTo>
                  <a:pt x="1408" y="0"/>
                </a:moveTo>
                <a:lnTo>
                  <a:pt x="858" y="67"/>
                </a:lnTo>
                <a:lnTo>
                  <a:pt x="1227" y="671"/>
                </a:lnTo>
                <a:lnTo>
                  <a:pt x="31" y="369"/>
                </a:lnTo>
                <a:lnTo>
                  <a:pt x="24" y="526"/>
                </a:lnTo>
                <a:lnTo>
                  <a:pt x="0" y="1245"/>
                </a:lnTo>
                <a:lnTo>
                  <a:pt x="0" y="1384"/>
                </a:lnTo>
                <a:lnTo>
                  <a:pt x="2792" y="1499"/>
                </a:lnTo>
                <a:cubicBezTo>
                  <a:pt x="2792" y="1499"/>
                  <a:pt x="2793" y="1499"/>
                  <a:pt x="2793" y="1499"/>
                </a:cubicBezTo>
                <a:cubicBezTo>
                  <a:pt x="2807" y="1499"/>
                  <a:pt x="2734" y="941"/>
                  <a:pt x="2544" y="882"/>
                </a:cubicBezTo>
                <a:cubicBezTo>
                  <a:pt x="2544" y="882"/>
                  <a:pt x="1378" y="139"/>
                  <a:pt x="14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42"/>
          <p:cNvSpPr/>
          <p:nvPr/>
        </p:nvSpPr>
        <p:spPr>
          <a:xfrm>
            <a:off x="1659091" y="6213745"/>
            <a:ext cx="93303" cy="59544"/>
          </a:xfrm>
          <a:custGeom>
            <a:avLst/>
            <a:gdLst/>
            <a:ahLst/>
            <a:cxnLst/>
            <a:rect l="l" t="t" r="r" b="b"/>
            <a:pathLst>
              <a:path w="503" h="321" extrusionOk="0">
                <a:moveTo>
                  <a:pt x="460" y="1"/>
                </a:moveTo>
                <a:cubicBezTo>
                  <a:pt x="279" y="19"/>
                  <a:pt x="115" y="115"/>
                  <a:pt x="13" y="260"/>
                </a:cubicBezTo>
                <a:cubicBezTo>
                  <a:pt x="1" y="279"/>
                  <a:pt x="7" y="303"/>
                  <a:pt x="19" y="315"/>
                </a:cubicBezTo>
                <a:cubicBezTo>
                  <a:pt x="31" y="315"/>
                  <a:pt x="37" y="321"/>
                  <a:pt x="43" y="321"/>
                </a:cubicBezTo>
                <a:cubicBezTo>
                  <a:pt x="55" y="321"/>
                  <a:pt x="67" y="315"/>
                  <a:pt x="73" y="303"/>
                </a:cubicBezTo>
                <a:cubicBezTo>
                  <a:pt x="170" y="176"/>
                  <a:pt x="309" y="91"/>
                  <a:pt x="466" y="73"/>
                </a:cubicBezTo>
                <a:cubicBezTo>
                  <a:pt x="484" y="73"/>
                  <a:pt x="502" y="55"/>
                  <a:pt x="502" y="37"/>
                </a:cubicBezTo>
                <a:cubicBezTo>
                  <a:pt x="496" y="13"/>
                  <a:pt x="478" y="1"/>
                  <a:pt x="46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42"/>
          <p:cNvSpPr/>
          <p:nvPr/>
        </p:nvSpPr>
        <p:spPr>
          <a:xfrm>
            <a:off x="1619952" y="6187777"/>
            <a:ext cx="93117" cy="58616"/>
          </a:xfrm>
          <a:custGeom>
            <a:avLst/>
            <a:gdLst/>
            <a:ahLst/>
            <a:cxnLst/>
            <a:rect l="l" t="t" r="r" b="b"/>
            <a:pathLst>
              <a:path w="502" h="316" extrusionOk="0">
                <a:moveTo>
                  <a:pt x="467" y="1"/>
                </a:moveTo>
                <a:cubicBezTo>
                  <a:pt x="464" y="1"/>
                  <a:pt x="462" y="1"/>
                  <a:pt x="459" y="2"/>
                </a:cubicBezTo>
                <a:cubicBezTo>
                  <a:pt x="284" y="20"/>
                  <a:pt x="121" y="116"/>
                  <a:pt x="12" y="262"/>
                </a:cubicBezTo>
                <a:cubicBezTo>
                  <a:pt x="0" y="274"/>
                  <a:pt x="6" y="298"/>
                  <a:pt x="24" y="310"/>
                </a:cubicBezTo>
                <a:cubicBezTo>
                  <a:pt x="30" y="316"/>
                  <a:pt x="36" y="316"/>
                  <a:pt x="42" y="316"/>
                </a:cubicBezTo>
                <a:cubicBezTo>
                  <a:pt x="54" y="316"/>
                  <a:pt x="67" y="310"/>
                  <a:pt x="79" y="298"/>
                </a:cubicBezTo>
                <a:cubicBezTo>
                  <a:pt x="169" y="171"/>
                  <a:pt x="308" y="92"/>
                  <a:pt x="465" y="74"/>
                </a:cubicBezTo>
                <a:cubicBezTo>
                  <a:pt x="490" y="74"/>
                  <a:pt x="502" y="56"/>
                  <a:pt x="502" y="32"/>
                </a:cubicBezTo>
                <a:cubicBezTo>
                  <a:pt x="496" y="16"/>
                  <a:pt x="482" y="1"/>
                  <a:pt x="4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1" name="Google Shape;931;p42"/>
          <p:cNvSpPr/>
          <p:nvPr/>
        </p:nvSpPr>
        <p:spPr>
          <a:xfrm>
            <a:off x="1587307" y="6161067"/>
            <a:ext cx="95159" cy="59544"/>
          </a:xfrm>
          <a:custGeom>
            <a:avLst/>
            <a:gdLst/>
            <a:ahLst/>
            <a:cxnLst/>
            <a:rect l="l" t="t" r="r" b="b"/>
            <a:pathLst>
              <a:path w="513" h="321" extrusionOk="0">
                <a:moveTo>
                  <a:pt x="465" y="0"/>
                </a:moveTo>
                <a:cubicBezTo>
                  <a:pt x="464" y="0"/>
                  <a:pt x="462" y="0"/>
                  <a:pt x="460" y="1"/>
                </a:cubicBezTo>
                <a:cubicBezTo>
                  <a:pt x="279" y="25"/>
                  <a:pt x="122" y="115"/>
                  <a:pt x="13" y="260"/>
                </a:cubicBezTo>
                <a:cubicBezTo>
                  <a:pt x="1" y="279"/>
                  <a:pt x="7" y="303"/>
                  <a:pt x="25" y="315"/>
                </a:cubicBezTo>
                <a:cubicBezTo>
                  <a:pt x="31" y="321"/>
                  <a:pt x="37" y="321"/>
                  <a:pt x="43" y="321"/>
                </a:cubicBezTo>
                <a:cubicBezTo>
                  <a:pt x="55" y="321"/>
                  <a:pt x="67" y="315"/>
                  <a:pt x="73" y="303"/>
                </a:cubicBezTo>
                <a:cubicBezTo>
                  <a:pt x="170" y="176"/>
                  <a:pt x="309" y="97"/>
                  <a:pt x="466" y="79"/>
                </a:cubicBezTo>
                <a:cubicBezTo>
                  <a:pt x="513" y="73"/>
                  <a:pt x="509" y="0"/>
                  <a:pt x="46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2" name="Google Shape;932;p42"/>
          <p:cNvSpPr/>
          <p:nvPr/>
        </p:nvSpPr>
        <p:spPr>
          <a:xfrm>
            <a:off x="1323913" y="6326896"/>
            <a:ext cx="532737" cy="36171"/>
          </a:xfrm>
          <a:custGeom>
            <a:avLst/>
            <a:gdLst/>
            <a:ahLst/>
            <a:cxnLst/>
            <a:rect l="l" t="t" r="r" b="b"/>
            <a:pathLst>
              <a:path w="2872" h="195" extrusionOk="0">
                <a:moveTo>
                  <a:pt x="37" y="1"/>
                </a:moveTo>
                <a:cubicBezTo>
                  <a:pt x="19" y="1"/>
                  <a:pt x="1" y="13"/>
                  <a:pt x="1" y="37"/>
                </a:cubicBezTo>
                <a:cubicBezTo>
                  <a:pt x="1" y="58"/>
                  <a:pt x="15" y="75"/>
                  <a:pt x="30" y="75"/>
                </a:cubicBezTo>
                <a:cubicBezTo>
                  <a:pt x="32" y="75"/>
                  <a:pt x="35" y="74"/>
                  <a:pt x="37" y="73"/>
                </a:cubicBezTo>
                <a:lnTo>
                  <a:pt x="2817" y="194"/>
                </a:lnTo>
                <a:cubicBezTo>
                  <a:pt x="2871" y="194"/>
                  <a:pt x="2871" y="116"/>
                  <a:pt x="2817" y="116"/>
                </a:cubicBezTo>
                <a:lnTo>
                  <a:pt x="3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3" name="Google Shape;933;p42"/>
          <p:cNvSpPr/>
          <p:nvPr/>
        </p:nvSpPr>
        <p:spPr>
          <a:xfrm>
            <a:off x="1898927" y="6113954"/>
            <a:ext cx="377664" cy="157484"/>
          </a:xfrm>
          <a:custGeom>
            <a:avLst/>
            <a:gdLst/>
            <a:ahLst/>
            <a:cxnLst/>
            <a:rect l="l" t="t" r="r" b="b"/>
            <a:pathLst>
              <a:path w="2036" h="849" extrusionOk="0">
                <a:moveTo>
                  <a:pt x="689" y="1"/>
                </a:moveTo>
                <a:lnTo>
                  <a:pt x="1" y="73"/>
                </a:lnTo>
                <a:lnTo>
                  <a:pt x="19" y="756"/>
                </a:lnTo>
                <a:cubicBezTo>
                  <a:pt x="430" y="811"/>
                  <a:pt x="841" y="841"/>
                  <a:pt x="1251" y="847"/>
                </a:cubicBezTo>
                <a:cubicBezTo>
                  <a:pt x="1288" y="848"/>
                  <a:pt x="1323" y="848"/>
                  <a:pt x="1356" y="848"/>
                </a:cubicBezTo>
                <a:cubicBezTo>
                  <a:pt x="2036" y="848"/>
                  <a:pt x="1844" y="678"/>
                  <a:pt x="1844" y="678"/>
                </a:cubicBezTo>
                <a:lnTo>
                  <a:pt x="689" y="1"/>
                </a:lnTo>
                <a:close/>
              </a:path>
            </a:pathLst>
          </a:custGeom>
          <a:solidFill>
            <a:srgbClr val="FF99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4" name="Google Shape;934;p42"/>
          <p:cNvSpPr/>
          <p:nvPr/>
        </p:nvSpPr>
        <p:spPr>
          <a:xfrm>
            <a:off x="1897817" y="6103936"/>
            <a:ext cx="522905" cy="265997"/>
          </a:xfrm>
          <a:custGeom>
            <a:avLst/>
            <a:gdLst/>
            <a:ahLst/>
            <a:cxnLst/>
            <a:rect l="l" t="t" r="r" b="b"/>
            <a:pathLst>
              <a:path w="2819" h="1434" extrusionOk="0">
                <a:moveTo>
                  <a:pt x="1360" y="1"/>
                </a:moveTo>
                <a:lnTo>
                  <a:pt x="810" y="91"/>
                </a:lnTo>
                <a:lnTo>
                  <a:pt x="1209" y="677"/>
                </a:lnTo>
                <a:lnTo>
                  <a:pt x="1" y="430"/>
                </a:lnTo>
                <a:lnTo>
                  <a:pt x="1" y="593"/>
                </a:lnTo>
                <a:lnTo>
                  <a:pt x="1" y="1306"/>
                </a:lnTo>
                <a:lnTo>
                  <a:pt x="7" y="1433"/>
                </a:lnTo>
                <a:lnTo>
                  <a:pt x="2810" y="1433"/>
                </a:lnTo>
                <a:cubicBezTo>
                  <a:pt x="2810" y="1433"/>
                  <a:pt x="2811" y="1433"/>
                  <a:pt x="2811" y="1433"/>
                </a:cubicBezTo>
                <a:cubicBezTo>
                  <a:pt x="2819" y="1433"/>
                  <a:pt x="2728" y="882"/>
                  <a:pt x="2532" y="828"/>
                </a:cubicBezTo>
                <a:cubicBezTo>
                  <a:pt x="2532" y="828"/>
                  <a:pt x="1336" y="140"/>
                  <a:pt x="136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5" name="Google Shape;935;p42"/>
          <p:cNvSpPr/>
          <p:nvPr/>
        </p:nvSpPr>
        <p:spPr>
          <a:xfrm>
            <a:off x="2219452" y="6193530"/>
            <a:ext cx="94045" cy="63068"/>
          </a:xfrm>
          <a:custGeom>
            <a:avLst/>
            <a:gdLst/>
            <a:ahLst/>
            <a:cxnLst/>
            <a:rect l="l" t="t" r="r" b="b"/>
            <a:pathLst>
              <a:path w="507" h="340" extrusionOk="0">
                <a:moveTo>
                  <a:pt x="453" y="1"/>
                </a:moveTo>
                <a:cubicBezTo>
                  <a:pt x="452" y="1"/>
                  <a:pt x="450" y="1"/>
                  <a:pt x="448" y="1"/>
                </a:cubicBezTo>
                <a:cubicBezTo>
                  <a:pt x="267" y="25"/>
                  <a:pt x="109" y="128"/>
                  <a:pt x="13" y="279"/>
                </a:cubicBezTo>
                <a:cubicBezTo>
                  <a:pt x="1" y="297"/>
                  <a:pt x="7" y="321"/>
                  <a:pt x="25" y="333"/>
                </a:cubicBezTo>
                <a:cubicBezTo>
                  <a:pt x="31" y="333"/>
                  <a:pt x="37" y="339"/>
                  <a:pt x="49" y="339"/>
                </a:cubicBezTo>
                <a:cubicBezTo>
                  <a:pt x="61" y="339"/>
                  <a:pt x="73" y="333"/>
                  <a:pt x="79" y="321"/>
                </a:cubicBezTo>
                <a:cubicBezTo>
                  <a:pt x="164" y="188"/>
                  <a:pt x="303" y="104"/>
                  <a:pt x="454" y="73"/>
                </a:cubicBezTo>
                <a:cubicBezTo>
                  <a:pt x="506" y="68"/>
                  <a:pt x="497" y="1"/>
                  <a:pt x="4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6" name="Google Shape;936;p42"/>
          <p:cNvSpPr/>
          <p:nvPr/>
        </p:nvSpPr>
        <p:spPr>
          <a:xfrm>
            <a:off x="2180315" y="6168859"/>
            <a:ext cx="93860" cy="63068"/>
          </a:xfrm>
          <a:custGeom>
            <a:avLst/>
            <a:gdLst/>
            <a:ahLst/>
            <a:cxnLst/>
            <a:rect l="l" t="t" r="r" b="b"/>
            <a:pathLst>
              <a:path w="506" h="340" extrusionOk="0">
                <a:moveTo>
                  <a:pt x="448" y="1"/>
                </a:moveTo>
                <a:cubicBezTo>
                  <a:pt x="446" y="1"/>
                  <a:pt x="443" y="1"/>
                  <a:pt x="441" y="1"/>
                </a:cubicBezTo>
                <a:cubicBezTo>
                  <a:pt x="266" y="31"/>
                  <a:pt x="109" y="128"/>
                  <a:pt x="12" y="279"/>
                </a:cubicBezTo>
                <a:cubicBezTo>
                  <a:pt x="0" y="297"/>
                  <a:pt x="6" y="321"/>
                  <a:pt x="24" y="333"/>
                </a:cubicBezTo>
                <a:cubicBezTo>
                  <a:pt x="24" y="339"/>
                  <a:pt x="36" y="339"/>
                  <a:pt x="43" y="339"/>
                </a:cubicBezTo>
                <a:cubicBezTo>
                  <a:pt x="55" y="339"/>
                  <a:pt x="67" y="333"/>
                  <a:pt x="73" y="321"/>
                </a:cubicBezTo>
                <a:cubicBezTo>
                  <a:pt x="163" y="188"/>
                  <a:pt x="296" y="104"/>
                  <a:pt x="453" y="73"/>
                </a:cubicBezTo>
                <a:cubicBezTo>
                  <a:pt x="506" y="68"/>
                  <a:pt x="497" y="1"/>
                  <a:pt x="4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7" name="Google Shape;937;p42"/>
          <p:cNvSpPr/>
          <p:nvPr/>
        </p:nvSpPr>
        <p:spPr>
          <a:xfrm>
            <a:off x="2146556" y="6144373"/>
            <a:ext cx="91077" cy="62883"/>
          </a:xfrm>
          <a:custGeom>
            <a:avLst/>
            <a:gdLst/>
            <a:ahLst/>
            <a:cxnLst/>
            <a:rect l="l" t="t" r="r" b="b"/>
            <a:pathLst>
              <a:path w="491" h="339" extrusionOk="0">
                <a:moveTo>
                  <a:pt x="442" y="0"/>
                </a:moveTo>
                <a:cubicBezTo>
                  <a:pt x="267" y="30"/>
                  <a:pt x="110" y="133"/>
                  <a:pt x="13" y="278"/>
                </a:cubicBezTo>
                <a:cubicBezTo>
                  <a:pt x="1" y="296"/>
                  <a:pt x="1" y="320"/>
                  <a:pt x="19" y="332"/>
                </a:cubicBezTo>
                <a:cubicBezTo>
                  <a:pt x="25" y="338"/>
                  <a:pt x="37" y="338"/>
                  <a:pt x="43" y="338"/>
                </a:cubicBezTo>
                <a:cubicBezTo>
                  <a:pt x="55" y="338"/>
                  <a:pt x="67" y="332"/>
                  <a:pt x="73" y="320"/>
                </a:cubicBezTo>
                <a:cubicBezTo>
                  <a:pt x="158" y="187"/>
                  <a:pt x="297" y="103"/>
                  <a:pt x="454" y="79"/>
                </a:cubicBezTo>
                <a:cubicBezTo>
                  <a:pt x="472" y="73"/>
                  <a:pt x="490" y="54"/>
                  <a:pt x="484" y="36"/>
                </a:cubicBezTo>
                <a:cubicBezTo>
                  <a:pt x="484" y="12"/>
                  <a:pt x="466" y="0"/>
                  <a:pt x="442" y="0"/>
                </a:cubicBezTo>
                <a:close/>
              </a:path>
            </a:pathLst>
          </a:custGeom>
          <a:solidFill>
            <a:srgbClr val="1D113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8" name="Google Shape;938;p42"/>
          <p:cNvSpPr/>
          <p:nvPr/>
        </p:nvSpPr>
        <p:spPr>
          <a:xfrm>
            <a:off x="1885574" y="6325783"/>
            <a:ext cx="534777" cy="13727"/>
          </a:xfrm>
          <a:custGeom>
            <a:avLst/>
            <a:gdLst/>
            <a:ahLst/>
            <a:cxnLst/>
            <a:rect l="l" t="t" r="r" b="b"/>
            <a:pathLst>
              <a:path w="2883" h="74" extrusionOk="0">
                <a:moveTo>
                  <a:pt x="48" y="1"/>
                </a:moveTo>
                <a:cubicBezTo>
                  <a:pt x="0" y="1"/>
                  <a:pt x="0" y="73"/>
                  <a:pt x="48" y="73"/>
                </a:cubicBezTo>
                <a:lnTo>
                  <a:pt x="2834" y="73"/>
                </a:lnTo>
                <a:cubicBezTo>
                  <a:pt x="2882" y="73"/>
                  <a:pt x="2882" y="1"/>
                  <a:pt x="28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Google Shape;1088;p44">
            <a:extLst>
              <a:ext uri="{FF2B5EF4-FFF2-40B4-BE49-F238E27FC236}">
                <a16:creationId xmlns:a16="http://schemas.microsoft.com/office/drawing/2014/main" id="{383FED59-2EB9-BA7F-AFA0-73DA63656486}"/>
              </a:ext>
            </a:extLst>
          </p:cNvPr>
          <p:cNvSpPr/>
          <p:nvPr/>
        </p:nvSpPr>
        <p:spPr>
          <a:xfrm>
            <a:off x="8811260" y="4933340"/>
            <a:ext cx="273616" cy="281433"/>
          </a:xfrm>
          <a:custGeom>
            <a:avLst/>
            <a:gdLst/>
            <a:ahLst/>
            <a:cxnLst/>
            <a:rect l="l" t="t" r="r" b="b"/>
            <a:pathLst>
              <a:path w="1470" h="1512" extrusionOk="0">
                <a:moveTo>
                  <a:pt x="557" y="1"/>
                </a:moveTo>
                <a:lnTo>
                  <a:pt x="490" y="581"/>
                </a:lnTo>
                <a:lnTo>
                  <a:pt x="1" y="798"/>
                </a:lnTo>
                <a:lnTo>
                  <a:pt x="466" y="943"/>
                </a:lnTo>
                <a:lnTo>
                  <a:pt x="563" y="1511"/>
                </a:lnTo>
                <a:lnTo>
                  <a:pt x="871" y="1119"/>
                </a:lnTo>
                <a:lnTo>
                  <a:pt x="1469" y="1185"/>
                </a:lnTo>
                <a:lnTo>
                  <a:pt x="1119" y="829"/>
                </a:lnTo>
                <a:lnTo>
                  <a:pt x="1445" y="400"/>
                </a:lnTo>
                <a:lnTo>
                  <a:pt x="865" y="490"/>
                </a:lnTo>
                <a:lnTo>
                  <a:pt x="5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1111;p44">
            <a:extLst>
              <a:ext uri="{FF2B5EF4-FFF2-40B4-BE49-F238E27FC236}">
                <a16:creationId xmlns:a16="http://schemas.microsoft.com/office/drawing/2014/main" id="{E7F2DE4E-7A11-B497-9B0E-019D2EA4A7B3}"/>
              </a:ext>
            </a:extLst>
          </p:cNvPr>
          <p:cNvSpPr/>
          <p:nvPr/>
        </p:nvSpPr>
        <p:spPr>
          <a:xfrm>
            <a:off x="8869892" y="6149152"/>
            <a:ext cx="2104424" cy="279013"/>
          </a:xfrm>
          <a:custGeom>
            <a:avLst/>
            <a:gdLst/>
            <a:ahLst/>
            <a:cxnLst/>
            <a:rect l="l" t="t" r="r" b="b"/>
            <a:pathLst>
              <a:path w="11306" h="1499" extrusionOk="0">
                <a:moveTo>
                  <a:pt x="5656" y="0"/>
                </a:moveTo>
                <a:cubicBezTo>
                  <a:pt x="2532" y="0"/>
                  <a:pt x="0" y="339"/>
                  <a:pt x="0" y="750"/>
                </a:cubicBezTo>
                <a:cubicBezTo>
                  <a:pt x="0" y="1167"/>
                  <a:pt x="2532" y="1499"/>
                  <a:pt x="5656" y="1499"/>
                </a:cubicBezTo>
                <a:cubicBezTo>
                  <a:pt x="8773" y="1499"/>
                  <a:pt x="11305" y="1167"/>
                  <a:pt x="11305" y="750"/>
                </a:cubicBezTo>
                <a:cubicBezTo>
                  <a:pt x="11305" y="339"/>
                  <a:pt x="8773" y="0"/>
                  <a:pt x="5656" y="0"/>
                </a:cubicBezTo>
                <a:close/>
              </a:path>
            </a:pathLst>
          </a:custGeom>
          <a:solidFill>
            <a:srgbClr val="000000">
              <a:alpha val="1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76" name="Google Shape;1203;p45">
            <a:extLst>
              <a:ext uri="{FF2B5EF4-FFF2-40B4-BE49-F238E27FC236}">
                <a16:creationId xmlns:a16="http://schemas.microsoft.com/office/drawing/2014/main" id="{B9FFF207-E8F8-821B-4DFB-5684A0EC4F84}"/>
              </a:ext>
            </a:extLst>
          </p:cNvPr>
          <p:cNvGrpSpPr/>
          <p:nvPr/>
        </p:nvGrpSpPr>
        <p:grpSpPr>
          <a:xfrm>
            <a:off x="10891459" y="1294659"/>
            <a:ext cx="1019780" cy="830693"/>
            <a:chOff x="682613" y="478406"/>
            <a:chExt cx="860525" cy="700889"/>
          </a:xfrm>
        </p:grpSpPr>
        <p:sp>
          <p:nvSpPr>
            <p:cNvPr id="1077" name="Google Shape;1204;p45">
              <a:extLst>
                <a:ext uri="{FF2B5EF4-FFF2-40B4-BE49-F238E27FC236}">
                  <a16:creationId xmlns:a16="http://schemas.microsoft.com/office/drawing/2014/main" id="{1550AA98-9209-9229-F963-ECC2415E7E9F}"/>
                </a:ext>
              </a:extLst>
            </p:cNvPr>
            <p:cNvSpPr/>
            <p:nvPr/>
          </p:nvSpPr>
          <p:spPr>
            <a:xfrm>
              <a:off x="996464" y="478406"/>
              <a:ext cx="124542" cy="106424"/>
            </a:xfrm>
            <a:custGeom>
              <a:avLst/>
              <a:gdLst/>
              <a:ahLst/>
              <a:cxnLst/>
              <a:rect l="l" t="t" r="r" b="b"/>
              <a:pathLst>
                <a:path w="873" h="746" extrusionOk="0">
                  <a:moveTo>
                    <a:pt x="489" y="0"/>
                  </a:moveTo>
                  <a:cubicBezTo>
                    <a:pt x="485" y="0"/>
                    <a:pt x="481" y="0"/>
                    <a:pt x="478" y="0"/>
                  </a:cubicBezTo>
                  <a:cubicBezTo>
                    <a:pt x="151" y="19"/>
                    <a:pt x="0" y="423"/>
                    <a:pt x="242" y="647"/>
                  </a:cubicBezTo>
                  <a:cubicBezTo>
                    <a:pt x="318" y="715"/>
                    <a:pt x="406" y="746"/>
                    <a:pt x="492" y="746"/>
                  </a:cubicBezTo>
                  <a:cubicBezTo>
                    <a:pt x="689" y="746"/>
                    <a:pt x="873" y="588"/>
                    <a:pt x="864" y="357"/>
                  </a:cubicBezTo>
                  <a:cubicBezTo>
                    <a:pt x="858" y="155"/>
                    <a:pt x="690" y="0"/>
                    <a:pt x="489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205;p45">
              <a:extLst>
                <a:ext uri="{FF2B5EF4-FFF2-40B4-BE49-F238E27FC236}">
                  <a16:creationId xmlns:a16="http://schemas.microsoft.com/office/drawing/2014/main" id="{ED16F2AA-2FF1-BB76-13F5-0BFA1B5B2C4E}"/>
                </a:ext>
              </a:extLst>
            </p:cNvPr>
            <p:cNvSpPr/>
            <p:nvPr/>
          </p:nvSpPr>
          <p:spPr>
            <a:xfrm>
              <a:off x="682613" y="567140"/>
              <a:ext cx="827713" cy="612154"/>
            </a:xfrm>
            <a:custGeom>
              <a:avLst/>
              <a:gdLst/>
              <a:ahLst/>
              <a:cxnLst/>
              <a:rect l="l" t="t" r="r" b="b"/>
              <a:pathLst>
                <a:path w="5802" h="4291" extrusionOk="0">
                  <a:moveTo>
                    <a:pt x="4895" y="1"/>
                  </a:moveTo>
                  <a:lnTo>
                    <a:pt x="37" y="200"/>
                  </a:lnTo>
                  <a:cubicBezTo>
                    <a:pt x="1" y="829"/>
                    <a:pt x="1" y="1463"/>
                    <a:pt x="31" y="2097"/>
                  </a:cubicBezTo>
                  <a:cubicBezTo>
                    <a:pt x="73" y="2955"/>
                    <a:pt x="152" y="3366"/>
                    <a:pt x="388" y="3771"/>
                  </a:cubicBezTo>
                  <a:cubicBezTo>
                    <a:pt x="496" y="3965"/>
                    <a:pt x="623" y="4140"/>
                    <a:pt x="780" y="4291"/>
                  </a:cubicBezTo>
                  <a:lnTo>
                    <a:pt x="5801" y="4013"/>
                  </a:lnTo>
                  <a:cubicBezTo>
                    <a:pt x="5566" y="3759"/>
                    <a:pt x="5372" y="3475"/>
                    <a:pt x="5227" y="3167"/>
                  </a:cubicBezTo>
                  <a:cubicBezTo>
                    <a:pt x="4913" y="2496"/>
                    <a:pt x="4901" y="1856"/>
                    <a:pt x="4889" y="786"/>
                  </a:cubicBezTo>
                  <a:cubicBezTo>
                    <a:pt x="4883" y="448"/>
                    <a:pt x="4889" y="176"/>
                    <a:pt x="4895" y="1"/>
                  </a:cubicBezTo>
                  <a:close/>
                </a:path>
              </a:pathLst>
            </a:custGeom>
            <a:solidFill>
              <a:srgbClr val="4586F1">
                <a:alpha val="22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206;p45">
              <a:extLst>
                <a:ext uri="{FF2B5EF4-FFF2-40B4-BE49-F238E27FC236}">
                  <a16:creationId xmlns:a16="http://schemas.microsoft.com/office/drawing/2014/main" id="{5AAE118E-29CC-AA11-D5F3-9928122FCA53}"/>
                </a:ext>
              </a:extLst>
            </p:cNvPr>
            <p:cNvSpPr/>
            <p:nvPr/>
          </p:nvSpPr>
          <p:spPr>
            <a:xfrm>
              <a:off x="715424" y="544743"/>
              <a:ext cx="827713" cy="612154"/>
            </a:xfrm>
            <a:custGeom>
              <a:avLst/>
              <a:gdLst/>
              <a:ahLst/>
              <a:cxnLst/>
              <a:rect l="l" t="t" r="r" b="b"/>
              <a:pathLst>
                <a:path w="5802" h="4291" extrusionOk="0">
                  <a:moveTo>
                    <a:pt x="4895" y="1"/>
                  </a:moveTo>
                  <a:lnTo>
                    <a:pt x="37" y="194"/>
                  </a:lnTo>
                  <a:cubicBezTo>
                    <a:pt x="1" y="829"/>
                    <a:pt x="1" y="1463"/>
                    <a:pt x="31" y="2091"/>
                  </a:cubicBezTo>
                  <a:cubicBezTo>
                    <a:pt x="73" y="2955"/>
                    <a:pt x="152" y="3360"/>
                    <a:pt x="387" y="3771"/>
                  </a:cubicBezTo>
                  <a:cubicBezTo>
                    <a:pt x="496" y="3958"/>
                    <a:pt x="629" y="4134"/>
                    <a:pt x="780" y="4291"/>
                  </a:cubicBezTo>
                  <a:lnTo>
                    <a:pt x="5801" y="4007"/>
                  </a:lnTo>
                  <a:cubicBezTo>
                    <a:pt x="5565" y="3759"/>
                    <a:pt x="5378" y="3475"/>
                    <a:pt x="5233" y="3167"/>
                  </a:cubicBezTo>
                  <a:cubicBezTo>
                    <a:pt x="4919" y="2496"/>
                    <a:pt x="4901" y="1850"/>
                    <a:pt x="4889" y="786"/>
                  </a:cubicBezTo>
                  <a:cubicBezTo>
                    <a:pt x="4883" y="448"/>
                    <a:pt x="4889" y="170"/>
                    <a:pt x="4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207;p45">
              <a:extLst>
                <a:ext uri="{FF2B5EF4-FFF2-40B4-BE49-F238E27FC236}">
                  <a16:creationId xmlns:a16="http://schemas.microsoft.com/office/drawing/2014/main" id="{B58F4128-08AC-7A29-7B41-8FBE6CE16DBE}"/>
                </a:ext>
              </a:extLst>
            </p:cNvPr>
            <p:cNvSpPr/>
            <p:nvPr/>
          </p:nvSpPr>
          <p:spPr>
            <a:xfrm>
              <a:off x="980059" y="496381"/>
              <a:ext cx="125398" cy="105711"/>
            </a:xfrm>
            <a:custGeom>
              <a:avLst/>
              <a:gdLst/>
              <a:ahLst/>
              <a:cxnLst/>
              <a:rect l="l" t="t" r="r" b="b"/>
              <a:pathLst>
                <a:path w="879" h="741" extrusionOk="0">
                  <a:moveTo>
                    <a:pt x="505" y="1"/>
                  </a:moveTo>
                  <a:cubicBezTo>
                    <a:pt x="498" y="1"/>
                    <a:pt x="491" y="1"/>
                    <a:pt x="484" y="1"/>
                  </a:cubicBezTo>
                  <a:cubicBezTo>
                    <a:pt x="152" y="13"/>
                    <a:pt x="1" y="418"/>
                    <a:pt x="248" y="642"/>
                  </a:cubicBezTo>
                  <a:cubicBezTo>
                    <a:pt x="322" y="710"/>
                    <a:pt x="410" y="741"/>
                    <a:pt x="497" y="741"/>
                  </a:cubicBezTo>
                  <a:cubicBezTo>
                    <a:pt x="692" y="741"/>
                    <a:pt x="879" y="584"/>
                    <a:pt x="871" y="358"/>
                  </a:cubicBezTo>
                  <a:cubicBezTo>
                    <a:pt x="859" y="160"/>
                    <a:pt x="701" y="1"/>
                    <a:pt x="5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208;p45">
              <a:extLst>
                <a:ext uri="{FF2B5EF4-FFF2-40B4-BE49-F238E27FC236}">
                  <a16:creationId xmlns:a16="http://schemas.microsoft.com/office/drawing/2014/main" id="{1E74973E-561D-790D-8B08-F89EDD640E5A}"/>
                </a:ext>
              </a:extLst>
            </p:cNvPr>
            <p:cNvSpPr/>
            <p:nvPr/>
          </p:nvSpPr>
          <p:spPr>
            <a:xfrm>
              <a:off x="1151536" y="769575"/>
              <a:ext cx="201864" cy="195302"/>
            </a:xfrm>
            <a:custGeom>
              <a:avLst/>
              <a:gdLst/>
              <a:ahLst/>
              <a:cxnLst/>
              <a:rect l="l" t="t" r="r" b="b"/>
              <a:pathLst>
                <a:path w="1415" h="1369" extrusionOk="0">
                  <a:moveTo>
                    <a:pt x="712" y="0"/>
                  </a:moveTo>
                  <a:cubicBezTo>
                    <a:pt x="356" y="0"/>
                    <a:pt x="54" y="276"/>
                    <a:pt x="25" y="636"/>
                  </a:cubicBezTo>
                  <a:cubicBezTo>
                    <a:pt x="1" y="1017"/>
                    <a:pt x="285" y="1343"/>
                    <a:pt x="666" y="1367"/>
                  </a:cubicBezTo>
                  <a:cubicBezTo>
                    <a:pt x="680" y="1368"/>
                    <a:pt x="695" y="1369"/>
                    <a:pt x="710" y="1369"/>
                  </a:cubicBezTo>
                  <a:cubicBezTo>
                    <a:pt x="1066" y="1369"/>
                    <a:pt x="1367" y="1092"/>
                    <a:pt x="1391" y="727"/>
                  </a:cubicBezTo>
                  <a:cubicBezTo>
                    <a:pt x="1415" y="352"/>
                    <a:pt x="1131" y="26"/>
                    <a:pt x="756" y="2"/>
                  </a:cubicBezTo>
                  <a:cubicBezTo>
                    <a:pt x="741" y="1"/>
                    <a:pt x="726" y="0"/>
                    <a:pt x="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209;p45">
              <a:extLst>
                <a:ext uri="{FF2B5EF4-FFF2-40B4-BE49-F238E27FC236}">
                  <a16:creationId xmlns:a16="http://schemas.microsoft.com/office/drawing/2014/main" id="{3DBF6232-8C70-C118-A054-D5F333B9EFD7}"/>
                </a:ext>
              </a:extLst>
            </p:cNvPr>
            <p:cNvSpPr/>
            <p:nvPr/>
          </p:nvSpPr>
          <p:spPr>
            <a:xfrm>
              <a:off x="1288632" y="852460"/>
              <a:ext cx="22540" cy="32099"/>
            </a:xfrm>
            <a:custGeom>
              <a:avLst/>
              <a:gdLst/>
              <a:ahLst/>
              <a:cxnLst/>
              <a:rect l="l" t="t" r="r" b="b"/>
              <a:pathLst>
                <a:path w="158" h="225" extrusionOk="0">
                  <a:moveTo>
                    <a:pt x="90" y="0"/>
                  </a:moveTo>
                  <a:cubicBezTo>
                    <a:pt x="57" y="0"/>
                    <a:pt x="24" y="41"/>
                    <a:pt x="13" y="97"/>
                  </a:cubicBezTo>
                  <a:cubicBezTo>
                    <a:pt x="1" y="164"/>
                    <a:pt x="25" y="218"/>
                    <a:pt x="61" y="224"/>
                  </a:cubicBezTo>
                  <a:cubicBezTo>
                    <a:pt x="63" y="225"/>
                    <a:pt x="66" y="225"/>
                    <a:pt x="68" y="225"/>
                  </a:cubicBezTo>
                  <a:cubicBezTo>
                    <a:pt x="102" y="225"/>
                    <a:pt x="134" y="184"/>
                    <a:pt x="146" y="122"/>
                  </a:cubicBezTo>
                  <a:cubicBezTo>
                    <a:pt x="158" y="61"/>
                    <a:pt x="134" y="7"/>
                    <a:pt x="97" y="1"/>
                  </a:cubicBezTo>
                  <a:cubicBezTo>
                    <a:pt x="95" y="0"/>
                    <a:pt x="93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210;p45">
              <a:extLst>
                <a:ext uri="{FF2B5EF4-FFF2-40B4-BE49-F238E27FC236}">
                  <a16:creationId xmlns:a16="http://schemas.microsoft.com/office/drawing/2014/main" id="{FC00E24F-476C-8598-6FEE-9F4B7107EEB3}"/>
                </a:ext>
              </a:extLst>
            </p:cNvPr>
            <p:cNvSpPr/>
            <p:nvPr/>
          </p:nvSpPr>
          <p:spPr>
            <a:xfrm>
              <a:off x="1194762" y="833486"/>
              <a:ext cx="21684" cy="32241"/>
            </a:xfrm>
            <a:custGeom>
              <a:avLst/>
              <a:gdLst/>
              <a:ahLst/>
              <a:cxnLst/>
              <a:rect l="l" t="t" r="r" b="b"/>
              <a:pathLst>
                <a:path w="152" h="226" extrusionOk="0">
                  <a:moveTo>
                    <a:pt x="90" y="0"/>
                  </a:moveTo>
                  <a:cubicBezTo>
                    <a:pt x="56" y="0"/>
                    <a:pt x="23" y="41"/>
                    <a:pt x="12" y="104"/>
                  </a:cubicBezTo>
                  <a:cubicBezTo>
                    <a:pt x="0" y="164"/>
                    <a:pt x="18" y="218"/>
                    <a:pt x="54" y="224"/>
                  </a:cubicBezTo>
                  <a:cubicBezTo>
                    <a:pt x="57" y="225"/>
                    <a:pt x="59" y="225"/>
                    <a:pt x="61" y="225"/>
                  </a:cubicBezTo>
                  <a:cubicBezTo>
                    <a:pt x="96" y="225"/>
                    <a:pt x="134" y="184"/>
                    <a:pt x="145" y="128"/>
                  </a:cubicBezTo>
                  <a:cubicBezTo>
                    <a:pt x="151" y="61"/>
                    <a:pt x="133" y="7"/>
                    <a:pt x="97" y="1"/>
                  </a:cubicBezTo>
                  <a:cubicBezTo>
                    <a:pt x="94" y="0"/>
                    <a:pt x="92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211;p45">
              <a:extLst>
                <a:ext uri="{FF2B5EF4-FFF2-40B4-BE49-F238E27FC236}">
                  <a16:creationId xmlns:a16="http://schemas.microsoft.com/office/drawing/2014/main" id="{89E01051-6D57-9762-6D19-6C0A5535E3EE}"/>
                </a:ext>
              </a:extLst>
            </p:cNvPr>
            <p:cNvSpPr/>
            <p:nvPr/>
          </p:nvSpPr>
          <p:spPr>
            <a:xfrm>
              <a:off x="1204177" y="875428"/>
              <a:ext cx="82885" cy="36093"/>
            </a:xfrm>
            <a:custGeom>
              <a:avLst/>
              <a:gdLst/>
              <a:ahLst/>
              <a:cxnLst/>
              <a:rect l="l" t="t" r="r" b="b"/>
              <a:pathLst>
                <a:path w="581" h="253" extrusionOk="0">
                  <a:moveTo>
                    <a:pt x="35" y="1"/>
                  </a:moveTo>
                  <a:cubicBezTo>
                    <a:pt x="32" y="1"/>
                    <a:pt x="28" y="1"/>
                    <a:pt x="25" y="3"/>
                  </a:cubicBezTo>
                  <a:cubicBezTo>
                    <a:pt x="7" y="15"/>
                    <a:pt x="0" y="33"/>
                    <a:pt x="7" y="45"/>
                  </a:cubicBezTo>
                  <a:cubicBezTo>
                    <a:pt x="55" y="142"/>
                    <a:pt x="139" y="214"/>
                    <a:pt x="242" y="245"/>
                  </a:cubicBezTo>
                  <a:cubicBezTo>
                    <a:pt x="248" y="245"/>
                    <a:pt x="260" y="251"/>
                    <a:pt x="266" y="251"/>
                  </a:cubicBezTo>
                  <a:cubicBezTo>
                    <a:pt x="278" y="252"/>
                    <a:pt x="290" y="253"/>
                    <a:pt x="302" y="253"/>
                  </a:cubicBezTo>
                  <a:cubicBezTo>
                    <a:pt x="404" y="253"/>
                    <a:pt x="504" y="206"/>
                    <a:pt x="575" y="136"/>
                  </a:cubicBezTo>
                  <a:cubicBezTo>
                    <a:pt x="581" y="118"/>
                    <a:pt x="581" y="100"/>
                    <a:pt x="575" y="88"/>
                  </a:cubicBezTo>
                  <a:cubicBezTo>
                    <a:pt x="568" y="81"/>
                    <a:pt x="561" y="78"/>
                    <a:pt x="553" y="78"/>
                  </a:cubicBezTo>
                  <a:cubicBezTo>
                    <a:pt x="546" y="78"/>
                    <a:pt x="538" y="81"/>
                    <a:pt x="532" y="88"/>
                  </a:cubicBezTo>
                  <a:cubicBezTo>
                    <a:pt x="476" y="157"/>
                    <a:pt x="396" y="190"/>
                    <a:pt x="317" y="190"/>
                  </a:cubicBezTo>
                  <a:cubicBezTo>
                    <a:pt x="211" y="190"/>
                    <a:pt x="106" y="130"/>
                    <a:pt x="61" y="15"/>
                  </a:cubicBezTo>
                  <a:cubicBezTo>
                    <a:pt x="56" y="6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212;p45">
              <a:extLst>
                <a:ext uri="{FF2B5EF4-FFF2-40B4-BE49-F238E27FC236}">
                  <a16:creationId xmlns:a16="http://schemas.microsoft.com/office/drawing/2014/main" id="{96ABB4DD-238C-E9A9-5B9C-E5ABA6FA5A08}"/>
                </a:ext>
              </a:extLst>
            </p:cNvPr>
            <p:cNvSpPr/>
            <p:nvPr/>
          </p:nvSpPr>
          <p:spPr>
            <a:xfrm>
              <a:off x="844674" y="746464"/>
              <a:ext cx="298587" cy="255361"/>
            </a:xfrm>
            <a:custGeom>
              <a:avLst/>
              <a:gdLst/>
              <a:ahLst/>
              <a:cxnLst/>
              <a:rect l="l" t="t" r="r" b="b"/>
              <a:pathLst>
                <a:path w="2093" h="1790" extrusionOk="0">
                  <a:moveTo>
                    <a:pt x="1021" y="1"/>
                  </a:moveTo>
                  <a:cubicBezTo>
                    <a:pt x="907" y="1"/>
                    <a:pt x="789" y="23"/>
                    <a:pt x="672" y="73"/>
                  </a:cubicBezTo>
                  <a:cubicBezTo>
                    <a:pt x="212" y="260"/>
                    <a:pt x="1" y="786"/>
                    <a:pt x="194" y="1239"/>
                  </a:cubicBezTo>
                  <a:cubicBezTo>
                    <a:pt x="348" y="1606"/>
                    <a:pt x="682" y="1789"/>
                    <a:pt x="1017" y="1789"/>
                  </a:cubicBezTo>
                  <a:cubicBezTo>
                    <a:pt x="1355" y="1789"/>
                    <a:pt x="1692" y="1603"/>
                    <a:pt x="1844" y="1233"/>
                  </a:cubicBezTo>
                  <a:cubicBezTo>
                    <a:pt x="2092" y="615"/>
                    <a:pt x="1613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213;p45">
              <a:extLst>
                <a:ext uri="{FF2B5EF4-FFF2-40B4-BE49-F238E27FC236}">
                  <a16:creationId xmlns:a16="http://schemas.microsoft.com/office/drawing/2014/main" id="{0696FB7E-3427-39F6-82B4-29B55DF814B9}"/>
                </a:ext>
              </a:extLst>
            </p:cNvPr>
            <p:cNvSpPr/>
            <p:nvPr/>
          </p:nvSpPr>
          <p:spPr>
            <a:xfrm>
              <a:off x="1029990" y="827067"/>
              <a:ext cx="31243" cy="41657"/>
            </a:xfrm>
            <a:custGeom>
              <a:avLst/>
              <a:gdLst/>
              <a:ahLst/>
              <a:cxnLst/>
              <a:rect l="l" t="t" r="r" b="b"/>
              <a:pathLst>
                <a:path w="219" h="292" extrusionOk="0">
                  <a:moveTo>
                    <a:pt x="85" y="0"/>
                  </a:moveTo>
                  <a:cubicBezTo>
                    <a:pt x="79" y="0"/>
                    <a:pt x="73" y="1"/>
                    <a:pt x="67" y="4"/>
                  </a:cubicBezTo>
                  <a:cubicBezTo>
                    <a:pt x="19" y="16"/>
                    <a:pt x="1" y="94"/>
                    <a:pt x="25" y="173"/>
                  </a:cubicBezTo>
                  <a:cubicBezTo>
                    <a:pt x="46" y="241"/>
                    <a:pt x="95" y="291"/>
                    <a:pt x="135" y="291"/>
                  </a:cubicBezTo>
                  <a:cubicBezTo>
                    <a:pt x="141" y="291"/>
                    <a:pt x="146" y="290"/>
                    <a:pt x="152" y="288"/>
                  </a:cubicBezTo>
                  <a:cubicBezTo>
                    <a:pt x="200" y="275"/>
                    <a:pt x="218" y="197"/>
                    <a:pt x="194" y="118"/>
                  </a:cubicBezTo>
                  <a:cubicBezTo>
                    <a:pt x="173" y="50"/>
                    <a:pt x="125" y="0"/>
                    <a:pt x="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214;p45">
              <a:extLst>
                <a:ext uri="{FF2B5EF4-FFF2-40B4-BE49-F238E27FC236}">
                  <a16:creationId xmlns:a16="http://schemas.microsoft.com/office/drawing/2014/main" id="{6150C571-5D3A-B467-7809-6293A988CCD7}"/>
                </a:ext>
              </a:extLst>
            </p:cNvPr>
            <p:cNvSpPr/>
            <p:nvPr/>
          </p:nvSpPr>
          <p:spPr>
            <a:xfrm>
              <a:off x="909442" y="860877"/>
              <a:ext cx="31100" cy="41371"/>
            </a:xfrm>
            <a:custGeom>
              <a:avLst/>
              <a:gdLst/>
              <a:ahLst/>
              <a:cxnLst/>
              <a:rect l="l" t="t" r="r" b="b"/>
              <a:pathLst>
                <a:path w="218" h="290" extrusionOk="0">
                  <a:moveTo>
                    <a:pt x="74" y="1"/>
                  </a:moveTo>
                  <a:cubicBezTo>
                    <a:pt x="70" y="1"/>
                    <a:pt x="65" y="1"/>
                    <a:pt x="60" y="2"/>
                  </a:cubicBezTo>
                  <a:cubicBezTo>
                    <a:pt x="18" y="20"/>
                    <a:pt x="0" y="93"/>
                    <a:pt x="24" y="171"/>
                  </a:cubicBezTo>
                  <a:cubicBezTo>
                    <a:pt x="45" y="240"/>
                    <a:pt x="89" y="290"/>
                    <a:pt x="132" y="290"/>
                  </a:cubicBezTo>
                  <a:cubicBezTo>
                    <a:pt x="138" y="290"/>
                    <a:pt x="145" y="289"/>
                    <a:pt x="151" y="286"/>
                  </a:cubicBezTo>
                  <a:cubicBezTo>
                    <a:pt x="199" y="274"/>
                    <a:pt x="218" y="196"/>
                    <a:pt x="193" y="117"/>
                  </a:cubicBezTo>
                  <a:cubicBezTo>
                    <a:pt x="171" y="51"/>
                    <a:pt x="120" y="1"/>
                    <a:pt x="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1215;p45">
              <a:extLst>
                <a:ext uri="{FF2B5EF4-FFF2-40B4-BE49-F238E27FC236}">
                  <a16:creationId xmlns:a16="http://schemas.microsoft.com/office/drawing/2014/main" id="{5C318891-ED0C-77C2-8C50-4CB1BC70E8ED}"/>
                </a:ext>
              </a:extLst>
            </p:cNvPr>
            <p:cNvSpPr/>
            <p:nvPr/>
          </p:nvSpPr>
          <p:spPr>
            <a:xfrm>
              <a:off x="941255" y="878567"/>
              <a:ext cx="104427" cy="55780"/>
            </a:xfrm>
            <a:custGeom>
              <a:avLst/>
              <a:gdLst/>
              <a:ahLst/>
              <a:cxnLst/>
              <a:rect l="l" t="t" r="r" b="b"/>
              <a:pathLst>
                <a:path w="732" h="391" extrusionOk="0">
                  <a:moveTo>
                    <a:pt x="686" y="0"/>
                  </a:moveTo>
                  <a:cubicBezTo>
                    <a:pt x="672" y="0"/>
                    <a:pt x="658" y="12"/>
                    <a:pt x="653" y="29"/>
                  </a:cubicBezTo>
                  <a:cubicBezTo>
                    <a:pt x="617" y="205"/>
                    <a:pt x="462" y="312"/>
                    <a:pt x="302" y="312"/>
                  </a:cubicBezTo>
                  <a:cubicBezTo>
                    <a:pt x="220" y="312"/>
                    <a:pt x="137" y="284"/>
                    <a:pt x="67" y="223"/>
                  </a:cubicBezTo>
                  <a:cubicBezTo>
                    <a:pt x="59" y="215"/>
                    <a:pt x="51" y="212"/>
                    <a:pt x="42" y="212"/>
                  </a:cubicBezTo>
                  <a:cubicBezTo>
                    <a:pt x="31" y="212"/>
                    <a:pt x="20" y="218"/>
                    <a:pt x="13" y="229"/>
                  </a:cubicBezTo>
                  <a:cubicBezTo>
                    <a:pt x="1" y="247"/>
                    <a:pt x="7" y="271"/>
                    <a:pt x="25" y="289"/>
                  </a:cubicBezTo>
                  <a:cubicBezTo>
                    <a:pt x="103" y="354"/>
                    <a:pt x="207" y="390"/>
                    <a:pt x="311" y="390"/>
                  </a:cubicBezTo>
                  <a:cubicBezTo>
                    <a:pt x="342" y="390"/>
                    <a:pt x="374" y="387"/>
                    <a:pt x="405" y="380"/>
                  </a:cubicBezTo>
                  <a:lnTo>
                    <a:pt x="442" y="374"/>
                  </a:lnTo>
                  <a:cubicBezTo>
                    <a:pt x="581" y="319"/>
                    <a:pt x="683" y="198"/>
                    <a:pt x="726" y="53"/>
                  </a:cubicBezTo>
                  <a:cubicBezTo>
                    <a:pt x="732" y="35"/>
                    <a:pt x="720" y="11"/>
                    <a:pt x="702" y="5"/>
                  </a:cubicBezTo>
                  <a:cubicBezTo>
                    <a:pt x="697" y="2"/>
                    <a:pt x="691" y="0"/>
                    <a:pt x="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35" name="Google Shape;1275;p47">
            <a:extLst>
              <a:ext uri="{FF2B5EF4-FFF2-40B4-BE49-F238E27FC236}">
                <a16:creationId xmlns:a16="http://schemas.microsoft.com/office/drawing/2014/main" id="{8E30F3AD-04CC-4957-F80B-958A687A19F0}"/>
              </a:ext>
            </a:extLst>
          </p:cNvPr>
          <p:cNvGrpSpPr/>
          <p:nvPr/>
        </p:nvGrpSpPr>
        <p:grpSpPr>
          <a:xfrm flipH="1">
            <a:off x="6909716" y="246587"/>
            <a:ext cx="756821" cy="382283"/>
            <a:chOff x="-88337" y="1815053"/>
            <a:chExt cx="809378" cy="408771"/>
          </a:xfrm>
        </p:grpSpPr>
        <p:sp>
          <p:nvSpPr>
            <p:cNvPr id="836" name="Google Shape;1276;p47">
              <a:extLst>
                <a:ext uri="{FF2B5EF4-FFF2-40B4-BE49-F238E27FC236}">
                  <a16:creationId xmlns:a16="http://schemas.microsoft.com/office/drawing/2014/main" id="{E6516E3C-23C3-2F68-6706-524BD375DEB9}"/>
                </a:ext>
              </a:extLst>
            </p:cNvPr>
            <p:cNvSpPr/>
            <p:nvPr/>
          </p:nvSpPr>
          <p:spPr>
            <a:xfrm>
              <a:off x="-88337" y="1815053"/>
              <a:ext cx="809378" cy="408771"/>
            </a:xfrm>
            <a:custGeom>
              <a:avLst/>
              <a:gdLst/>
              <a:ahLst/>
              <a:cxnLst/>
              <a:rect l="l" t="t" r="r" b="b"/>
              <a:pathLst>
                <a:path w="4164" h="2103" extrusionOk="0">
                  <a:moveTo>
                    <a:pt x="4163" y="0"/>
                  </a:moveTo>
                  <a:lnTo>
                    <a:pt x="0" y="326"/>
                  </a:lnTo>
                  <a:lnTo>
                    <a:pt x="1257" y="882"/>
                  </a:lnTo>
                  <a:lnTo>
                    <a:pt x="979" y="1487"/>
                  </a:lnTo>
                  <a:lnTo>
                    <a:pt x="1608" y="1354"/>
                  </a:lnTo>
                  <a:cubicBezTo>
                    <a:pt x="1620" y="1390"/>
                    <a:pt x="1626" y="1420"/>
                    <a:pt x="1632" y="1456"/>
                  </a:cubicBezTo>
                  <a:lnTo>
                    <a:pt x="1819" y="2103"/>
                  </a:lnTo>
                  <a:lnTo>
                    <a:pt x="41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1277;p47">
              <a:extLst>
                <a:ext uri="{FF2B5EF4-FFF2-40B4-BE49-F238E27FC236}">
                  <a16:creationId xmlns:a16="http://schemas.microsoft.com/office/drawing/2014/main" id="{E2527814-A13D-5A75-9191-E49C5A665D30}"/>
                </a:ext>
              </a:extLst>
            </p:cNvPr>
            <p:cNvSpPr/>
            <p:nvPr/>
          </p:nvSpPr>
          <p:spPr>
            <a:xfrm>
              <a:off x="152298" y="1881918"/>
              <a:ext cx="354929" cy="207981"/>
            </a:xfrm>
            <a:custGeom>
              <a:avLst/>
              <a:gdLst/>
              <a:ahLst/>
              <a:cxnLst/>
              <a:rect l="l" t="t" r="r" b="b"/>
              <a:pathLst>
                <a:path w="1826" h="1070" extrusionOk="0">
                  <a:moveTo>
                    <a:pt x="1826" y="1"/>
                  </a:moveTo>
                  <a:lnTo>
                    <a:pt x="1" y="514"/>
                  </a:lnTo>
                  <a:lnTo>
                    <a:pt x="382" y="1070"/>
                  </a:lnTo>
                  <a:lnTo>
                    <a:pt x="400" y="629"/>
                  </a:lnTo>
                  <a:lnTo>
                    <a:pt x="18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1278;p47">
              <a:extLst>
                <a:ext uri="{FF2B5EF4-FFF2-40B4-BE49-F238E27FC236}">
                  <a16:creationId xmlns:a16="http://schemas.microsoft.com/office/drawing/2014/main" id="{3FAF98F0-B4B7-AE19-49C1-AFD58763020A}"/>
                </a:ext>
              </a:extLst>
            </p:cNvPr>
            <p:cNvSpPr/>
            <p:nvPr/>
          </p:nvSpPr>
          <p:spPr>
            <a:xfrm>
              <a:off x="70272" y="1981826"/>
              <a:ext cx="153945" cy="137617"/>
            </a:xfrm>
            <a:custGeom>
              <a:avLst/>
              <a:gdLst/>
              <a:ahLst/>
              <a:cxnLst/>
              <a:rect l="l" t="t" r="r" b="b"/>
              <a:pathLst>
                <a:path w="792" h="708" extrusionOk="0">
                  <a:moveTo>
                    <a:pt x="423" y="0"/>
                  </a:moveTo>
                  <a:lnTo>
                    <a:pt x="0" y="707"/>
                  </a:lnTo>
                  <a:lnTo>
                    <a:pt x="792" y="502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32A6E27F-724B-8EEC-EF81-70B48083C313}"/>
              </a:ext>
            </a:extLst>
          </p:cNvPr>
          <p:cNvGrpSpPr/>
          <p:nvPr/>
        </p:nvGrpSpPr>
        <p:grpSpPr>
          <a:xfrm>
            <a:off x="8956169" y="4690817"/>
            <a:ext cx="944809" cy="630433"/>
            <a:chOff x="9097158" y="4669401"/>
            <a:chExt cx="944809" cy="630433"/>
          </a:xfrm>
        </p:grpSpPr>
        <p:sp>
          <p:nvSpPr>
            <p:cNvPr id="8" name="Google Shape;1114;p44">
              <a:extLst>
                <a:ext uri="{FF2B5EF4-FFF2-40B4-BE49-F238E27FC236}">
                  <a16:creationId xmlns:a16="http://schemas.microsoft.com/office/drawing/2014/main" id="{46A5F1D1-B844-BC38-2961-815CF5901006}"/>
                </a:ext>
              </a:extLst>
            </p:cNvPr>
            <p:cNvSpPr/>
            <p:nvPr/>
          </p:nvSpPr>
          <p:spPr>
            <a:xfrm>
              <a:off x="9442246" y="4950275"/>
              <a:ext cx="599721" cy="349559"/>
            </a:xfrm>
            <a:custGeom>
              <a:avLst/>
              <a:gdLst/>
              <a:ahLst/>
              <a:cxnLst/>
              <a:rect l="l" t="t" r="r" b="b"/>
              <a:pathLst>
                <a:path w="3222" h="1878" extrusionOk="0">
                  <a:moveTo>
                    <a:pt x="617" y="0"/>
                  </a:moveTo>
                  <a:cubicBezTo>
                    <a:pt x="418" y="194"/>
                    <a:pt x="176" y="441"/>
                    <a:pt x="1" y="629"/>
                  </a:cubicBezTo>
                  <a:cubicBezTo>
                    <a:pt x="67" y="750"/>
                    <a:pt x="140" y="858"/>
                    <a:pt x="224" y="967"/>
                  </a:cubicBezTo>
                  <a:cubicBezTo>
                    <a:pt x="236" y="985"/>
                    <a:pt x="254" y="1003"/>
                    <a:pt x="266" y="1022"/>
                  </a:cubicBezTo>
                  <a:cubicBezTo>
                    <a:pt x="363" y="1142"/>
                    <a:pt x="478" y="1251"/>
                    <a:pt x="599" y="1348"/>
                  </a:cubicBezTo>
                  <a:cubicBezTo>
                    <a:pt x="617" y="1366"/>
                    <a:pt x="635" y="1378"/>
                    <a:pt x="653" y="1396"/>
                  </a:cubicBezTo>
                  <a:cubicBezTo>
                    <a:pt x="774" y="1487"/>
                    <a:pt x="901" y="1565"/>
                    <a:pt x="1040" y="1638"/>
                  </a:cubicBezTo>
                  <a:cubicBezTo>
                    <a:pt x="1076" y="1656"/>
                    <a:pt x="1112" y="1674"/>
                    <a:pt x="1155" y="1686"/>
                  </a:cubicBezTo>
                  <a:lnTo>
                    <a:pt x="1221" y="1716"/>
                  </a:lnTo>
                  <a:cubicBezTo>
                    <a:pt x="1366" y="1771"/>
                    <a:pt x="1517" y="1813"/>
                    <a:pt x="1674" y="1843"/>
                  </a:cubicBezTo>
                  <a:lnTo>
                    <a:pt x="1741" y="1855"/>
                  </a:lnTo>
                  <a:cubicBezTo>
                    <a:pt x="1857" y="1870"/>
                    <a:pt x="1973" y="1877"/>
                    <a:pt x="2089" y="1877"/>
                  </a:cubicBezTo>
                  <a:cubicBezTo>
                    <a:pt x="2354" y="1877"/>
                    <a:pt x="2618" y="1839"/>
                    <a:pt x="2871" y="1759"/>
                  </a:cubicBezTo>
                  <a:lnTo>
                    <a:pt x="3221" y="1444"/>
                  </a:lnTo>
                  <a:lnTo>
                    <a:pt x="2877" y="822"/>
                  </a:lnTo>
                  <a:lnTo>
                    <a:pt x="1686" y="858"/>
                  </a:lnTo>
                  <a:lnTo>
                    <a:pt x="1614" y="858"/>
                  </a:lnTo>
                  <a:lnTo>
                    <a:pt x="1487" y="864"/>
                  </a:lnTo>
                  <a:cubicBezTo>
                    <a:pt x="1445" y="828"/>
                    <a:pt x="1408" y="786"/>
                    <a:pt x="1372" y="750"/>
                  </a:cubicBezTo>
                  <a:lnTo>
                    <a:pt x="1324" y="701"/>
                  </a:lnTo>
                  <a:cubicBezTo>
                    <a:pt x="1209" y="593"/>
                    <a:pt x="1100" y="478"/>
                    <a:pt x="992" y="369"/>
                  </a:cubicBezTo>
                  <a:lnTo>
                    <a:pt x="943" y="321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0" name="Group 1029">
              <a:extLst>
                <a:ext uri="{FF2B5EF4-FFF2-40B4-BE49-F238E27FC236}">
                  <a16:creationId xmlns:a16="http://schemas.microsoft.com/office/drawing/2014/main" id="{8B6239EC-73DA-60D6-B973-ACB7CF0640E9}"/>
                </a:ext>
              </a:extLst>
            </p:cNvPr>
            <p:cNvGrpSpPr/>
            <p:nvPr/>
          </p:nvGrpSpPr>
          <p:grpSpPr>
            <a:xfrm>
              <a:off x="9097158" y="4669401"/>
              <a:ext cx="699483" cy="626338"/>
              <a:chOff x="9097158" y="4669401"/>
              <a:chExt cx="699483" cy="626338"/>
            </a:xfrm>
          </p:grpSpPr>
          <p:grpSp>
            <p:nvGrpSpPr>
              <p:cNvPr id="1029" name="Group 1028">
                <a:extLst>
                  <a:ext uri="{FF2B5EF4-FFF2-40B4-BE49-F238E27FC236}">
                    <a16:creationId xmlns:a16="http://schemas.microsoft.com/office/drawing/2014/main" id="{B05AEAFD-5466-7FCC-8C49-147BF90C3C03}"/>
                  </a:ext>
                </a:extLst>
              </p:cNvPr>
              <p:cNvGrpSpPr/>
              <p:nvPr/>
            </p:nvGrpSpPr>
            <p:grpSpPr>
              <a:xfrm>
                <a:off x="9097158" y="4669401"/>
                <a:ext cx="660209" cy="600463"/>
                <a:chOff x="9097158" y="4669401"/>
                <a:chExt cx="660209" cy="600463"/>
              </a:xfrm>
            </p:grpSpPr>
            <p:sp>
              <p:nvSpPr>
                <p:cNvPr id="2" name="Google Shape;1087;p44">
                  <a:extLst>
                    <a:ext uri="{FF2B5EF4-FFF2-40B4-BE49-F238E27FC236}">
                      <a16:creationId xmlns:a16="http://schemas.microsoft.com/office/drawing/2014/main" id="{41F23400-3C1D-5132-6ADD-CA996C3E35D8}"/>
                    </a:ext>
                  </a:extLst>
                </p:cNvPr>
                <p:cNvSpPr/>
                <p:nvPr/>
              </p:nvSpPr>
              <p:spPr>
                <a:xfrm>
                  <a:off x="9278078" y="4684851"/>
                  <a:ext cx="80037" cy="80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" h="430" extrusionOk="0">
                      <a:moveTo>
                        <a:pt x="212" y="0"/>
                      </a:moveTo>
                      <a:cubicBezTo>
                        <a:pt x="97" y="0"/>
                        <a:pt x="0" y="97"/>
                        <a:pt x="0" y="218"/>
                      </a:cubicBezTo>
                      <a:cubicBezTo>
                        <a:pt x="0" y="333"/>
                        <a:pt x="97" y="429"/>
                        <a:pt x="212" y="429"/>
                      </a:cubicBezTo>
                      <a:cubicBezTo>
                        <a:pt x="333" y="429"/>
                        <a:pt x="429" y="333"/>
                        <a:pt x="429" y="218"/>
                      </a:cubicBezTo>
                      <a:cubicBezTo>
                        <a:pt x="429" y="97"/>
                        <a:pt x="333" y="0"/>
                        <a:pt x="21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" name="Google Shape;1115;p44">
                  <a:extLst>
                    <a:ext uri="{FF2B5EF4-FFF2-40B4-BE49-F238E27FC236}">
                      <a16:creationId xmlns:a16="http://schemas.microsoft.com/office/drawing/2014/main" id="{0F0E54AC-59E1-C95C-DE3E-2FA0AF64A922}"/>
                    </a:ext>
                  </a:extLst>
                </p:cNvPr>
                <p:cNvSpPr/>
                <p:nvPr/>
              </p:nvSpPr>
              <p:spPr>
                <a:xfrm>
                  <a:off x="9247739" y="4780337"/>
                  <a:ext cx="237507" cy="216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6" h="1163" extrusionOk="0">
                      <a:moveTo>
                        <a:pt x="541" y="1"/>
                      </a:moveTo>
                      <a:cubicBezTo>
                        <a:pt x="536" y="1"/>
                        <a:pt x="531" y="1"/>
                        <a:pt x="526" y="1"/>
                      </a:cubicBezTo>
                      <a:cubicBezTo>
                        <a:pt x="206" y="92"/>
                        <a:pt x="0" y="345"/>
                        <a:pt x="18" y="575"/>
                      </a:cubicBezTo>
                      <a:cubicBezTo>
                        <a:pt x="37" y="829"/>
                        <a:pt x="314" y="974"/>
                        <a:pt x="447" y="1040"/>
                      </a:cubicBezTo>
                      <a:cubicBezTo>
                        <a:pt x="547" y="1095"/>
                        <a:pt x="674" y="1163"/>
                        <a:pt x="803" y="1163"/>
                      </a:cubicBezTo>
                      <a:cubicBezTo>
                        <a:pt x="845" y="1163"/>
                        <a:pt x="888" y="1155"/>
                        <a:pt x="931" y="1137"/>
                      </a:cubicBezTo>
                      <a:cubicBezTo>
                        <a:pt x="1160" y="1046"/>
                        <a:pt x="1275" y="720"/>
                        <a:pt x="1197" y="454"/>
                      </a:cubicBezTo>
                      <a:cubicBezTo>
                        <a:pt x="1119" y="192"/>
                        <a:pt x="854" y="1"/>
                        <a:pt x="541" y="1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Google Shape;1116;p44">
                  <a:extLst>
                    <a:ext uri="{FF2B5EF4-FFF2-40B4-BE49-F238E27FC236}">
                      <a16:creationId xmlns:a16="http://schemas.microsoft.com/office/drawing/2014/main" id="{07AE4E3F-3ADC-550B-DF7B-52C9A8C1FAA1}"/>
                    </a:ext>
                  </a:extLst>
                </p:cNvPr>
                <p:cNvSpPr/>
                <p:nvPr/>
              </p:nvSpPr>
              <p:spPr>
                <a:xfrm>
                  <a:off x="9097158" y="4669402"/>
                  <a:ext cx="461052" cy="348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1873" extrusionOk="0">
                      <a:moveTo>
                        <a:pt x="2237" y="0"/>
                      </a:moveTo>
                      <a:cubicBezTo>
                        <a:pt x="2226" y="0"/>
                        <a:pt x="2215" y="4"/>
                        <a:pt x="2205" y="11"/>
                      </a:cubicBezTo>
                      <a:lnTo>
                        <a:pt x="2024" y="144"/>
                      </a:lnTo>
                      <a:lnTo>
                        <a:pt x="247" y="1449"/>
                      </a:lnTo>
                      <a:lnTo>
                        <a:pt x="241" y="1455"/>
                      </a:lnTo>
                      <a:lnTo>
                        <a:pt x="211" y="1509"/>
                      </a:lnTo>
                      <a:lnTo>
                        <a:pt x="169" y="1576"/>
                      </a:lnTo>
                      <a:lnTo>
                        <a:pt x="84" y="1715"/>
                      </a:lnTo>
                      <a:lnTo>
                        <a:pt x="12" y="1830"/>
                      </a:lnTo>
                      <a:cubicBezTo>
                        <a:pt x="1" y="1851"/>
                        <a:pt x="19" y="1873"/>
                        <a:pt x="40" y="1873"/>
                      </a:cubicBezTo>
                      <a:cubicBezTo>
                        <a:pt x="43" y="1873"/>
                        <a:pt x="45" y="1873"/>
                        <a:pt x="48" y="1872"/>
                      </a:cubicBezTo>
                      <a:lnTo>
                        <a:pt x="157" y="1842"/>
                      </a:lnTo>
                      <a:lnTo>
                        <a:pt x="326" y="1799"/>
                      </a:lnTo>
                      <a:lnTo>
                        <a:pt x="404" y="1775"/>
                      </a:lnTo>
                      <a:lnTo>
                        <a:pt x="465" y="1763"/>
                      </a:lnTo>
                      <a:lnTo>
                        <a:pt x="483" y="1763"/>
                      </a:lnTo>
                      <a:lnTo>
                        <a:pt x="2193" y="506"/>
                      </a:lnTo>
                      <a:lnTo>
                        <a:pt x="2199" y="506"/>
                      </a:lnTo>
                      <a:lnTo>
                        <a:pt x="2259" y="464"/>
                      </a:lnTo>
                      <a:lnTo>
                        <a:pt x="2441" y="331"/>
                      </a:lnTo>
                      <a:cubicBezTo>
                        <a:pt x="2471" y="307"/>
                        <a:pt x="2477" y="271"/>
                        <a:pt x="2453" y="241"/>
                      </a:cubicBezTo>
                      <a:lnTo>
                        <a:pt x="2284" y="23"/>
                      </a:lnTo>
                      <a:cubicBezTo>
                        <a:pt x="2273" y="8"/>
                        <a:pt x="2255" y="0"/>
                        <a:pt x="22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" name="Google Shape;1117;p44">
                  <a:extLst>
                    <a:ext uri="{FF2B5EF4-FFF2-40B4-BE49-F238E27FC236}">
                      <a16:creationId xmlns:a16="http://schemas.microsoft.com/office/drawing/2014/main" id="{02BCF151-6D28-F2BB-079C-214FC2D7FFA8}"/>
                    </a:ext>
                  </a:extLst>
                </p:cNvPr>
                <p:cNvSpPr/>
                <p:nvPr/>
              </p:nvSpPr>
              <p:spPr>
                <a:xfrm>
                  <a:off x="9179056" y="4697136"/>
                  <a:ext cx="338763" cy="274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0" h="1476" extrusionOk="0">
                      <a:moveTo>
                        <a:pt x="1584" y="1"/>
                      </a:moveTo>
                      <a:lnTo>
                        <a:pt x="1493" y="67"/>
                      </a:lnTo>
                      <a:lnTo>
                        <a:pt x="1378" y="152"/>
                      </a:lnTo>
                      <a:lnTo>
                        <a:pt x="206" y="1010"/>
                      </a:lnTo>
                      <a:lnTo>
                        <a:pt x="91" y="1095"/>
                      </a:lnTo>
                      <a:lnTo>
                        <a:pt x="1" y="1161"/>
                      </a:lnTo>
                      <a:lnTo>
                        <a:pt x="224" y="1475"/>
                      </a:lnTo>
                      <a:lnTo>
                        <a:pt x="321" y="1409"/>
                      </a:lnTo>
                      <a:lnTo>
                        <a:pt x="430" y="1324"/>
                      </a:lnTo>
                      <a:lnTo>
                        <a:pt x="1608" y="466"/>
                      </a:lnTo>
                      <a:lnTo>
                        <a:pt x="1723" y="388"/>
                      </a:lnTo>
                      <a:lnTo>
                        <a:pt x="1819" y="315"/>
                      </a:lnTo>
                      <a:lnTo>
                        <a:pt x="1584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" name="Google Shape;1118;p44">
                  <a:extLst>
                    <a:ext uri="{FF2B5EF4-FFF2-40B4-BE49-F238E27FC236}">
                      <a16:creationId xmlns:a16="http://schemas.microsoft.com/office/drawing/2014/main" id="{C315E856-51FC-2DD6-7BA0-6F60EC433344}"/>
                    </a:ext>
                  </a:extLst>
                </p:cNvPr>
                <p:cNvSpPr/>
                <p:nvPr/>
              </p:nvSpPr>
              <p:spPr>
                <a:xfrm>
                  <a:off x="9145367" y="4920868"/>
                  <a:ext cx="71103" cy="71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46" y="0"/>
                      </a:moveTo>
                      <a:cubicBezTo>
                        <a:pt x="119" y="0"/>
                        <a:pt x="92" y="8"/>
                        <a:pt x="67" y="25"/>
                      </a:cubicBezTo>
                      <a:cubicBezTo>
                        <a:pt x="13" y="62"/>
                        <a:pt x="0" y="146"/>
                        <a:pt x="43" y="201"/>
                      </a:cubicBezTo>
                      <a:lnTo>
                        <a:pt x="133" y="328"/>
                      </a:lnTo>
                      <a:cubicBezTo>
                        <a:pt x="159" y="364"/>
                        <a:pt x="197" y="383"/>
                        <a:pt x="237" y="383"/>
                      </a:cubicBezTo>
                      <a:cubicBezTo>
                        <a:pt x="264" y="383"/>
                        <a:pt x="291" y="375"/>
                        <a:pt x="315" y="358"/>
                      </a:cubicBezTo>
                      <a:cubicBezTo>
                        <a:pt x="369" y="316"/>
                        <a:pt x="381" y="237"/>
                        <a:pt x="339" y="183"/>
                      </a:cubicBezTo>
                      <a:lnTo>
                        <a:pt x="248" y="50"/>
                      </a:lnTo>
                      <a:cubicBezTo>
                        <a:pt x="223" y="17"/>
                        <a:pt x="185" y="0"/>
                        <a:pt x="1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" name="Google Shape;1119;p44">
                  <a:extLst>
                    <a:ext uri="{FF2B5EF4-FFF2-40B4-BE49-F238E27FC236}">
                      <a16:creationId xmlns:a16="http://schemas.microsoft.com/office/drawing/2014/main" id="{DCD5E3BB-FFD4-B7C9-7789-A918D8E806D9}"/>
                    </a:ext>
                  </a:extLst>
                </p:cNvPr>
                <p:cNvSpPr/>
                <p:nvPr/>
              </p:nvSpPr>
              <p:spPr>
                <a:xfrm>
                  <a:off x="9435545" y="4709607"/>
                  <a:ext cx="64216" cy="74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" h="400" extrusionOk="0">
                      <a:moveTo>
                        <a:pt x="115" y="0"/>
                      </a:moveTo>
                      <a:lnTo>
                        <a:pt x="0" y="85"/>
                      </a:lnTo>
                      <a:lnTo>
                        <a:pt x="230" y="399"/>
                      </a:lnTo>
                      <a:lnTo>
                        <a:pt x="345" y="321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" name="Google Shape;1120;p44">
                  <a:extLst>
                    <a:ext uri="{FF2B5EF4-FFF2-40B4-BE49-F238E27FC236}">
                      <a16:creationId xmlns:a16="http://schemas.microsoft.com/office/drawing/2014/main" id="{53DED6FD-0DCB-75A9-577F-C1C8BD937409}"/>
                    </a:ext>
                  </a:extLst>
                </p:cNvPr>
                <p:cNvSpPr/>
                <p:nvPr/>
              </p:nvSpPr>
              <p:spPr>
                <a:xfrm>
                  <a:off x="9195993" y="4884943"/>
                  <a:ext cx="63099" cy="74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400" extrusionOk="0">
                      <a:moveTo>
                        <a:pt x="115" y="1"/>
                      </a:moveTo>
                      <a:lnTo>
                        <a:pt x="0" y="86"/>
                      </a:lnTo>
                      <a:lnTo>
                        <a:pt x="230" y="400"/>
                      </a:lnTo>
                      <a:lnTo>
                        <a:pt x="339" y="315"/>
                      </a:lnTo>
                      <a:lnTo>
                        <a:pt x="115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Google Shape;1121;p44">
                  <a:extLst>
                    <a:ext uri="{FF2B5EF4-FFF2-40B4-BE49-F238E27FC236}">
                      <a16:creationId xmlns:a16="http://schemas.microsoft.com/office/drawing/2014/main" id="{732C5A5D-6B18-0118-40CD-FBF8EFCCA58A}"/>
                    </a:ext>
                  </a:extLst>
                </p:cNvPr>
                <p:cNvSpPr/>
                <p:nvPr/>
              </p:nvSpPr>
              <p:spPr>
                <a:xfrm>
                  <a:off x="9260023" y="4758745"/>
                  <a:ext cx="187995" cy="142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" h="765" extrusionOk="0">
                      <a:moveTo>
                        <a:pt x="905" y="0"/>
                      </a:moveTo>
                      <a:cubicBezTo>
                        <a:pt x="887" y="0"/>
                        <a:pt x="869" y="5"/>
                        <a:pt x="853" y="14"/>
                      </a:cubicBezTo>
                      <a:lnTo>
                        <a:pt x="49" y="594"/>
                      </a:lnTo>
                      <a:cubicBezTo>
                        <a:pt x="13" y="625"/>
                        <a:pt x="1" y="685"/>
                        <a:pt x="31" y="727"/>
                      </a:cubicBezTo>
                      <a:cubicBezTo>
                        <a:pt x="49" y="752"/>
                        <a:pt x="76" y="764"/>
                        <a:pt x="104" y="764"/>
                      </a:cubicBezTo>
                      <a:cubicBezTo>
                        <a:pt x="123" y="764"/>
                        <a:pt x="143" y="758"/>
                        <a:pt x="158" y="745"/>
                      </a:cubicBezTo>
                      <a:lnTo>
                        <a:pt x="961" y="165"/>
                      </a:lnTo>
                      <a:cubicBezTo>
                        <a:pt x="1004" y="135"/>
                        <a:pt x="1010" y="81"/>
                        <a:pt x="980" y="38"/>
                      </a:cubicBezTo>
                      <a:cubicBezTo>
                        <a:pt x="961" y="12"/>
                        <a:pt x="933" y="0"/>
                        <a:pt x="90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" name="Google Shape;1122;p44">
                  <a:extLst>
                    <a:ext uri="{FF2B5EF4-FFF2-40B4-BE49-F238E27FC236}">
                      <a16:creationId xmlns:a16="http://schemas.microsoft.com/office/drawing/2014/main" id="{4899E980-DB54-C969-8474-2BFB47EB670D}"/>
                    </a:ext>
                  </a:extLst>
                </p:cNvPr>
                <p:cNvSpPr/>
                <p:nvPr/>
              </p:nvSpPr>
              <p:spPr>
                <a:xfrm>
                  <a:off x="9136432" y="4938921"/>
                  <a:ext cx="49512" cy="62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334" extrusionOk="0">
                      <a:moveTo>
                        <a:pt x="42" y="1"/>
                      </a:moveTo>
                      <a:lnTo>
                        <a:pt x="36" y="7"/>
                      </a:lnTo>
                      <a:lnTo>
                        <a:pt x="0" y="67"/>
                      </a:lnTo>
                      <a:lnTo>
                        <a:pt x="193" y="333"/>
                      </a:lnTo>
                      <a:lnTo>
                        <a:pt x="254" y="315"/>
                      </a:lnTo>
                      <a:lnTo>
                        <a:pt x="266" y="309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123;p44">
                  <a:extLst>
                    <a:ext uri="{FF2B5EF4-FFF2-40B4-BE49-F238E27FC236}">
                      <a16:creationId xmlns:a16="http://schemas.microsoft.com/office/drawing/2014/main" id="{0493208B-63C5-68F7-C944-DDE7B05888FE}"/>
                    </a:ext>
                  </a:extLst>
                </p:cNvPr>
                <p:cNvSpPr/>
                <p:nvPr/>
              </p:nvSpPr>
              <p:spPr>
                <a:xfrm>
                  <a:off x="9473703" y="4669401"/>
                  <a:ext cx="84504" cy="86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" h="465" extrusionOk="0">
                      <a:moveTo>
                        <a:pt x="214" y="0"/>
                      </a:moveTo>
                      <a:cubicBezTo>
                        <a:pt x="203" y="0"/>
                        <a:pt x="192" y="4"/>
                        <a:pt x="182" y="11"/>
                      </a:cubicBezTo>
                      <a:lnTo>
                        <a:pt x="1" y="144"/>
                      </a:lnTo>
                      <a:lnTo>
                        <a:pt x="236" y="464"/>
                      </a:lnTo>
                      <a:lnTo>
                        <a:pt x="418" y="331"/>
                      </a:lnTo>
                      <a:cubicBezTo>
                        <a:pt x="448" y="307"/>
                        <a:pt x="454" y="271"/>
                        <a:pt x="430" y="241"/>
                      </a:cubicBezTo>
                      <a:lnTo>
                        <a:pt x="261" y="23"/>
                      </a:lnTo>
                      <a:cubicBezTo>
                        <a:pt x="250" y="8"/>
                        <a:pt x="232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124;p44">
                  <a:extLst>
                    <a:ext uri="{FF2B5EF4-FFF2-40B4-BE49-F238E27FC236}">
                      <a16:creationId xmlns:a16="http://schemas.microsoft.com/office/drawing/2014/main" id="{59B6E516-5D3C-8AB5-FA74-A7E81A4F1732}"/>
                    </a:ext>
                  </a:extLst>
                </p:cNvPr>
                <p:cNvSpPr/>
                <p:nvPr/>
              </p:nvSpPr>
              <p:spPr>
                <a:xfrm>
                  <a:off x="9371885" y="4743297"/>
                  <a:ext cx="175709" cy="228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1228" extrusionOk="0">
                      <a:moveTo>
                        <a:pt x="73" y="1"/>
                      </a:moveTo>
                      <a:cubicBezTo>
                        <a:pt x="43" y="43"/>
                        <a:pt x="25" y="97"/>
                        <a:pt x="13" y="152"/>
                      </a:cubicBezTo>
                      <a:cubicBezTo>
                        <a:pt x="1" y="218"/>
                        <a:pt x="7" y="291"/>
                        <a:pt x="37" y="357"/>
                      </a:cubicBezTo>
                      <a:cubicBezTo>
                        <a:pt x="97" y="490"/>
                        <a:pt x="224" y="460"/>
                        <a:pt x="303" y="563"/>
                      </a:cubicBezTo>
                      <a:cubicBezTo>
                        <a:pt x="436" y="738"/>
                        <a:pt x="212" y="986"/>
                        <a:pt x="333" y="1137"/>
                      </a:cubicBezTo>
                      <a:cubicBezTo>
                        <a:pt x="379" y="1195"/>
                        <a:pt x="465" y="1228"/>
                        <a:pt x="555" y="1228"/>
                      </a:cubicBezTo>
                      <a:cubicBezTo>
                        <a:pt x="631" y="1228"/>
                        <a:pt x="710" y="1205"/>
                        <a:pt x="768" y="1155"/>
                      </a:cubicBezTo>
                      <a:cubicBezTo>
                        <a:pt x="943" y="1004"/>
                        <a:pt x="828" y="708"/>
                        <a:pt x="822" y="689"/>
                      </a:cubicBezTo>
                      <a:cubicBezTo>
                        <a:pt x="792" y="623"/>
                        <a:pt x="750" y="563"/>
                        <a:pt x="689" y="508"/>
                      </a:cubicBezTo>
                      <a:cubicBezTo>
                        <a:pt x="502" y="321"/>
                        <a:pt x="297" y="146"/>
                        <a:pt x="73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125;p44">
                  <a:extLst>
                    <a:ext uri="{FF2B5EF4-FFF2-40B4-BE49-F238E27FC236}">
                      <a16:creationId xmlns:a16="http://schemas.microsoft.com/office/drawing/2014/main" id="{8763217A-B7C6-C805-5364-B73D02D3AD7F}"/>
                    </a:ext>
                  </a:extLst>
                </p:cNvPr>
                <p:cNvSpPr/>
                <p:nvPr/>
              </p:nvSpPr>
              <p:spPr>
                <a:xfrm>
                  <a:off x="9222983" y="4811049"/>
                  <a:ext cx="84504" cy="117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" h="633" extrusionOk="0">
                      <a:moveTo>
                        <a:pt x="156" y="0"/>
                      </a:moveTo>
                      <a:cubicBezTo>
                        <a:pt x="139" y="0"/>
                        <a:pt x="121" y="4"/>
                        <a:pt x="103" y="11"/>
                      </a:cubicBezTo>
                      <a:cubicBezTo>
                        <a:pt x="37" y="41"/>
                        <a:pt x="0" y="120"/>
                        <a:pt x="31" y="186"/>
                      </a:cubicBezTo>
                      <a:lnTo>
                        <a:pt x="170" y="549"/>
                      </a:lnTo>
                      <a:cubicBezTo>
                        <a:pt x="192" y="599"/>
                        <a:pt x="243" y="632"/>
                        <a:pt x="298" y="632"/>
                      </a:cubicBezTo>
                      <a:cubicBezTo>
                        <a:pt x="315" y="632"/>
                        <a:pt x="333" y="629"/>
                        <a:pt x="351" y="622"/>
                      </a:cubicBezTo>
                      <a:cubicBezTo>
                        <a:pt x="417" y="591"/>
                        <a:pt x="454" y="513"/>
                        <a:pt x="423" y="446"/>
                      </a:cubicBezTo>
                      <a:lnTo>
                        <a:pt x="284" y="84"/>
                      </a:lnTo>
                      <a:cubicBezTo>
                        <a:pt x="261" y="33"/>
                        <a:pt x="211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1126;p44">
                  <a:extLst>
                    <a:ext uri="{FF2B5EF4-FFF2-40B4-BE49-F238E27FC236}">
                      <a16:creationId xmlns:a16="http://schemas.microsoft.com/office/drawing/2014/main" id="{25359D09-06AE-B367-7F0B-A55199FE5981}"/>
                    </a:ext>
                  </a:extLst>
                </p:cNvPr>
                <p:cNvSpPr/>
                <p:nvPr/>
              </p:nvSpPr>
              <p:spPr>
                <a:xfrm>
                  <a:off x="9279750" y="4787409"/>
                  <a:ext cx="83388" cy="117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" h="630" extrusionOk="0">
                      <a:moveTo>
                        <a:pt x="153" y="1"/>
                      </a:moveTo>
                      <a:cubicBezTo>
                        <a:pt x="136" y="1"/>
                        <a:pt x="119" y="4"/>
                        <a:pt x="103" y="11"/>
                      </a:cubicBezTo>
                      <a:cubicBezTo>
                        <a:pt x="30" y="36"/>
                        <a:pt x="0" y="120"/>
                        <a:pt x="24" y="187"/>
                      </a:cubicBezTo>
                      <a:lnTo>
                        <a:pt x="169" y="543"/>
                      </a:lnTo>
                      <a:cubicBezTo>
                        <a:pt x="193" y="599"/>
                        <a:pt x="245" y="630"/>
                        <a:pt x="298" y="630"/>
                      </a:cubicBezTo>
                      <a:cubicBezTo>
                        <a:pt x="314" y="630"/>
                        <a:pt x="329" y="627"/>
                        <a:pt x="344" y="622"/>
                      </a:cubicBezTo>
                      <a:cubicBezTo>
                        <a:pt x="417" y="591"/>
                        <a:pt x="447" y="513"/>
                        <a:pt x="423" y="440"/>
                      </a:cubicBezTo>
                      <a:lnTo>
                        <a:pt x="278" y="84"/>
                      </a:lnTo>
                      <a:cubicBezTo>
                        <a:pt x="260" y="34"/>
                        <a:pt x="207" y="1"/>
                        <a:pt x="153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1127;p44">
                  <a:extLst>
                    <a:ext uri="{FF2B5EF4-FFF2-40B4-BE49-F238E27FC236}">
                      <a16:creationId xmlns:a16="http://schemas.microsoft.com/office/drawing/2014/main" id="{94C40F12-6F5B-9D55-E911-59646FEAABAD}"/>
                    </a:ext>
                  </a:extLst>
                </p:cNvPr>
                <p:cNvSpPr/>
                <p:nvPr/>
              </p:nvSpPr>
              <p:spPr>
                <a:xfrm>
                  <a:off x="9300600" y="4762653"/>
                  <a:ext cx="84504" cy="117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" h="630" extrusionOk="0">
                      <a:moveTo>
                        <a:pt x="156" y="1"/>
                      </a:moveTo>
                      <a:cubicBezTo>
                        <a:pt x="139" y="1"/>
                        <a:pt x="121" y="4"/>
                        <a:pt x="103" y="11"/>
                      </a:cubicBezTo>
                      <a:cubicBezTo>
                        <a:pt x="37" y="36"/>
                        <a:pt x="0" y="120"/>
                        <a:pt x="30" y="187"/>
                      </a:cubicBezTo>
                      <a:lnTo>
                        <a:pt x="169" y="543"/>
                      </a:lnTo>
                      <a:cubicBezTo>
                        <a:pt x="193" y="599"/>
                        <a:pt x="245" y="630"/>
                        <a:pt x="301" y="630"/>
                      </a:cubicBezTo>
                      <a:cubicBezTo>
                        <a:pt x="317" y="630"/>
                        <a:pt x="334" y="627"/>
                        <a:pt x="351" y="622"/>
                      </a:cubicBezTo>
                      <a:cubicBezTo>
                        <a:pt x="417" y="591"/>
                        <a:pt x="453" y="513"/>
                        <a:pt x="423" y="440"/>
                      </a:cubicBezTo>
                      <a:lnTo>
                        <a:pt x="284" y="84"/>
                      </a:lnTo>
                      <a:cubicBezTo>
                        <a:pt x="261" y="34"/>
                        <a:pt x="211" y="1"/>
                        <a:pt x="156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1128;p44">
                  <a:extLst>
                    <a:ext uri="{FF2B5EF4-FFF2-40B4-BE49-F238E27FC236}">
                      <a16:creationId xmlns:a16="http://schemas.microsoft.com/office/drawing/2014/main" id="{465D5E0B-419A-31CA-756B-304C59824213}"/>
                    </a:ext>
                  </a:extLst>
                </p:cNvPr>
                <p:cNvSpPr/>
                <p:nvPr/>
              </p:nvSpPr>
              <p:spPr>
                <a:xfrm>
                  <a:off x="9258907" y="4806395"/>
                  <a:ext cx="53048" cy="109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" h="588" extrusionOk="0">
                      <a:moveTo>
                        <a:pt x="31" y="0"/>
                      </a:moveTo>
                      <a:cubicBezTo>
                        <a:pt x="19" y="0"/>
                        <a:pt x="13" y="6"/>
                        <a:pt x="7" y="18"/>
                      </a:cubicBezTo>
                      <a:cubicBezTo>
                        <a:pt x="1" y="24"/>
                        <a:pt x="1" y="30"/>
                        <a:pt x="1" y="36"/>
                      </a:cubicBezTo>
                      <a:cubicBezTo>
                        <a:pt x="55" y="218"/>
                        <a:pt x="122" y="393"/>
                        <a:pt x="206" y="562"/>
                      </a:cubicBezTo>
                      <a:cubicBezTo>
                        <a:pt x="216" y="577"/>
                        <a:pt x="230" y="588"/>
                        <a:pt x="248" y="588"/>
                      </a:cubicBezTo>
                      <a:cubicBezTo>
                        <a:pt x="252" y="588"/>
                        <a:pt x="256" y="587"/>
                        <a:pt x="261" y="586"/>
                      </a:cubicBezTo>
                      <a:cubicBezTo>
                        <a:pt x="279" y="580"/>
                        <a:pt x="285" y="562"/>
                        <a:pt x="279" y="544"/>
                      </a:cubicBezTo>
                      <a:cubicBezTo>
                        <a:pt x="194" y="381"/>
                        <a:pt x="128" y="205"/>
                        <a:pt x="79" y="30"/>
                      </a:cubicBezTo>
                      <a:cubicBezTo>
                        <a:pt x="73" y="12"/>
                        <a:pt x="55" y="0"/>
                        <a:pt x="31" y="0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1129;p44">
                  <a:extLst>
                    <a:ext uri="{FF2B5EF4-FFF2-40B4-BE49-F238E27FC236}">
                      <a16:creationId xmlns:a16="http://schemas.microsoft.com/office/drawing/2014/main" id="{BB09B88E-3696-B280-5218-16A655258EFF}"/>
                    </a:ext>
                  </a:extLst>
                </p:cNvPr>
                <p:cNvSpPr/>
                <p:nvPr/>
              </p:nvSpPr>
              <p:spPr>
                <a:xfrm>
                  <a:off x="9300600" y="4780336"/>
                  <a:ext cx="57515" cy="105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" h="566" extrusionOk="0">
                      <a:moveTo>
                        <a:pt x="47" y="1"/>
                      </a:moveTo>
                      <a:cubicBezTo>
                        <a:pt x="41" y="1"/>
                        <a:pt x="35" y="3"/>
                        <a:pt x="30" y="7"/>
                      </a:cubicBezTo>
                      <a:cubicBezTo>
                        <a:pt x="12" y="13"/>
                        <a:pt x="0" y="37"/>
                        <a:pt x="12" y="55"/>
                      </a:cubicBezTo>
                      <a:cubicBezTo>
                        <a:pt x="91" y="213"/>
                        <a:pt x="169" y="376"/>
                        <a:pt x="230" y="545"/>
                      </a:cubicBezTo>
                      <a:cubicBezTo>
                        <a:pt x="239" y="558"/>
                        <a:pt x="251" y="565"/>
                        <a:pt x="265" y="565"/>
                      </a:cubicBezTo>
                      <a:cubicBezTo>
                        <a:pt x="269" y="565"/>
                        <a:pt x="274" y="564"/>
                        <a:pt x="278" y="563"/>
                      </a:cubicBezTo>
                      <a:cubicBezTo>
                        <a:pt x="290" y="557"/>
                        <a:pt x="296" y="551"/>
                        <a:pt x="302" y="539"/>
                      </a:cubicBezTo>
                      <a:cubicBezTo>
                        <a:pt x="302" y="533"/>
                        <a:pt x="308" y="521"/>
                        <a:pt x="302" y="515"/>
                      </a:cubicBezTo>
                      <a:cubicBezTo>
                        <a:pt x="236" y="345"/>
                        <a:pt x="157" y="182"/>
                        <a:pt x="79" y="19"/>
                      </a:cubicBezTo>
                      <a:cubicBezTo>
                        <a:pt x="71" y="7"/>
                        <a:pt x="58" y="1"/>
                        <a:pt x="47" y="1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1130;p44">
                  <a:extLst>
                    <a:ext uri="{FF2B5EF4-FFF2-40B4-BE49-F238E27FC236}">
                      <a16:creationId xmlns:a16="http://schemas.microsoft.com/office/drawing/2014/main" id="{40247854-185A-CE8A-9694-39FE042171E6}"/>
                    </a:ext>
                  </a:extLst>
                </p:cNvPr>
                <p:cNvSpPr/>
                <p:nvPr/>
              </p:nvSpPr>
              <p:spPr>
                <a:xfrm>
                  <a:off x="9483941" y="5009838"/>
                  <a:ext cx="142951" cy="13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2" extrusionOk="0">
                      <a:moveTo>
                        <a:pt x="719" y="1"/>
                      </a:moveTo>
                      <a:cubicBezTo>
                        <a:pt x="508" y="248"/>
                        <a:pt x="266" y="466"/>
                        <a:pt x="0" y="647"/>
                      </a:cubicBezTo>
                      <a:cubicBezTo>
                        <a:pt x="12" y="665"/>
                        <a:pt x="24" y="683"/>
                        <a:pt x="42" y="702"/>
                      </a:cubicBezTo>
                      <a:cubicBezTo>
                        <a:pt x="308" y="520"/>
                        <a:pt x="556" y="297"/>
                        <a:pt x="768" y="49"/>
                      </a:cubicBezTo>
                      <a:lnTo>
                        <a:pt x="719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1131;p44">
                  <a:extLst>
                    <a:ext uri="{FF2B5EF4-FFF2-40B4-BE49-F238E27FC236}">
                      <a16:creationId xmlns:a16="http://schemas.microsoft.com/office/drawing/2014/main" id="{CE27AA1F-FE2F-3726-5828-9A2684DF57C2}"/>
                    </a:ext>
                  </a:extLst>
                </p:cNvPr>
                <p:cNvSpPr/>
                <p:nvPr/>
              </p:nvSpPr>
              <p:spPr>
                <a:xfrm>
                  <a:off x="9552436" y="5080754"/>
                  <a:ext cx="145371" cy="129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1" h="696" extrusionOk="0">
                      <a:moveTo>
                        <a:pt x="732" y="0"/>
                      </a:moveTo>
                      <a:cubicBezTo>
                        <a:pt x="545" y="272"/>
                        <a:pt x="291" y="490"/>
                        <a:pt x="1" y="647"/>
                      </a:cubicBezTo>
                      <a:cubicBezTo>
                        <a:pt x="19" y="665"/>
                        <a:pt x="43" y="677"/>
                        <a:pt x="61" y="695"/>
                      </a:cubicBezTo>
                      <a:cubicBezTo>
                        <a:pt x="345" y="538"/>
                        <a:pt x="593" y="314"/>
                        <a:pt x="780" y="49"/>
                      </a:cubicBezTo>
                      <a:lnTo>
                        <a:pt x="73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1132;p44">
                  <a:extLst>
                    <a:ext uri="{FF2B5EF4-FFF2-40B4-BE49-F238E27FC236}">
                      <a16:creationId xmlns:a16="http://schemas.microsoft.com/office/drawing/2014/main" id="{C8CDA4E2-0C2F-6C8F-60AD-CE2D461A7C5F}"/>
                    </a:ext>
                  </a:extLst>
                </p:cNvPr>
                <p:cNvSpPr/>
                <p:nvPr/>
              </p:nvSpPr>
              <p:spPr>
                <a:xfrm>
                  <a:off x="9657042" y="5104392"/>
                  <a:ext cx="100325" cy="165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889" extrusionOk="0">
                      <a:moveTo>
                        <a:pt x="478" y="0"/>
                      </a:moveTo>
                      <a:cubicBezTo>
                        <a:pt x="472" y="12"/>
                        <a:pt x="466" y="24"/>
                        <a:pt x="460" y="36"/>
                      </a:cubicBezTo>
                      <a:cubicBezTo>
                        <a:pt x="333" y="320"/>
                        <a:pt x="176" y="598"/>
                        <a:pt x="1" y="858"/>
                      </a:cubicBezTo>
                      <a:lnTo>
                        <a:pt x="61" y="888"/>
                      </a:lnTo>
                      <a:cubicBezTo>
                        <a:pt x="248" y="616"/>
                        <a:pt x="405" y="333"/>
                        <a:pt x="538" y="30"/>
                      </a:cubicBezTo>
                      <a:lnTo>
                        <a:pt x="478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7" name="Google Shape;1133;p44">
                <a:extLst>
                  <a:ext uri="{FF2B5EF4-FFF2-40B4-BE49-F238E27FC236}">
                    <a16:creationId xmlns:a16="http://schemas.microsoft.com/office/drawing/2014/main" id="{C5B9BB3A-175D-600F-CCBB-C386DC905F6E}"/>
                  </a:ext>
                </a:extLst>
              </p:cNvPr>
              <p:cNvSpPr/>
              <p:nvPr/>
            </p:nvSpPr>
            <p:spPr>
              <a:xfrm>
                <a:off x="9752713" y="5117795"/>
                <a:ext cx="43928" cy="177944"/>
              </a:xfrm>
              <a:custGeom>
                <a:avLst/>
                <a:gdLst/>
                <a:ahLst/>
                <a:cxnLst/>
                <a:rect l="l" t="t" r="r" b="b"/>
                <a:pathLst>
                  <a:path w="236" h="956" extrusionOk="0">
                    <a:moveTo>
                      <a:pt x="169" y="1"/>
                    </a:moveTo>
                    <a:cubicBezTo>
                      <a:pt x="139" y="321"/>
                      <a:pt x="85" y="635"/>
                      <a:pt x="0" y="943"/>
                    </a:cubicBezTo>
                    <a:lnTo>
                      <a:pt x="67" y="955"/>
                    </a:lnTo>
                    <a:cubicBezTo>
                      <a:pt x="151" y="641"/>
                      <a:pt x="212" y="327"/>
                      <a:pt x="236" y="7"/>
                    </a:cubicBezTo>
                    <a:lnTo>
                      <a:pt x="16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8" name="Google Shape;1134;p44">
            <a:extLst>
              <a:ext uri="{FF2B5EF4-FFF2-40B4-BE49-F238E27FC236}">
                <a16:creationId xmlns:a16="http://schemas.microsoft.com/office/drawing/2014/main" id="{6D298170-A75D-C607-5E82-E579A6865BBA}"/>
              </a:ext>
            </a:extLst>
          </p:cNvPr>
          <p:cNvSpPr/>
          <p:nvPr/>
        </p:nvSpPr>
        <p:spPr>
          <a:xfrm>
            <a:off x="9839843" y="4970566"/>
            <a:ext cx="571429" cy="694836"/>
          </a:xfrm>
          <a:custGeom>
            <a:avLst/>
            <a:gdLst/>
            <a:ahLst/>
            <a:cxnLst/>
            <a:rect l="l" t="t" r="r" b="b"/>
            <a:pathLst>
              <a:path w="3070" h="3733" extrusionOk="0">
                <a:moveTo>
                  <a:pt x="1900" y="0"/>
                </a:moveTo>
                <a:cubicBezTo>
                  <a:pt x="1750" y="0"/>
                  <a:pt x="1498" y="28"/>
                  <a:pt x="1100" y="73"/>
                </a:cubicBezTo>
                <a:cubicBezTo>
                  <a:pt x="937" y="79"/>
                  <a:pt x="774" y="127"/>
                  <a:pt x="629" y="212"/>
                </a:cubicBezTo>
                <a:cubicBezTo>
                  <a:pt x="544" y="266"/>
                  <a:pt x="471" y="339"/>
                  <a:pt x="411" y="423"/>
                </a:cubicBezTo>
                <a:cubicBezTo>
                  <a:pt x="363" y="822"/>
                  <a:pt x="308" y="1233"/>
                  <a:pt x="254" y="1644"/>
                </a:cubicBezTo>
                <a:cubicBezTo>
                  <a:pt x="175" y="2230"/>
                  <a:pt x="91" y="2810"/>
                  <a:pt x="0" y="3378"/>
                </a:cubicBezTo>
                <a:cubicBezTo>
                  <a:pt x="441" y="3577"/>
                  <a:pt x="919" y="3698"/>
                  <a:pt x="1408" y="3728"/>
                </a:cubicBezTo>
                <a:cubicBezTo>
                  <a:pt x="1452" y="3731"/>
                  <a:pt x="1496" y="3732"/>
                  <a:pt x="1539" y="3732"/>
                </a:cubicBezTo>
                <a:cubicBezTo>
                  <a:pt x="2192" y="3732"/>
                  <a:pt x="2764" y="3449"/>
                  <a:pt x="3070" y="3341"/>
                </a:cubicBezTo>
                <a:cubicBezTo>
                  <a:pt x="2919" y="2683"/>
                  <a:pt x="2804" y="2018"/>
                  <a:pt x="2719" y="1354"/>
                </a:cubicBezTo>
                <a:cubicBezTo>
                  <a:pt x="2677" y="1021"/>
                  <a:pt x="2647" y="701"/>
                  <a:pt x="2629" y="387"/>
                </a:cubicBezTo>
                <a:cubicBezTo>
                  <a:pt x="2465" y="206"/>
                  <a:pt x="2260" y="79"/>
                  <a:pt x="2024" y="12"/>
                </a:cubicBezTo>
                <a:cubicBezTo>
                  <a:pt x="1995" y="4"/>
                  <a:pt x="1954" y="0"/>
                  <a:pt x="19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1135;p44">
            <a:extLst>
              <a:ext uri="{FF2B5EF4-FFF2-40B4-BE49-F238E27FC236}">
                <a16:creationId xmlns:a16="http://schemas.microsoft.com/office/drawing/2014/main" id="{C308C808-CEF0-6B8E-407C-87D989D5B6F2}"/>
              </a:ext>
            </a:extLst>
          </p:cNvPr>
          <p:cNvSpPr/>
          <p:nvPr/>
        </p:nvSpPr>
        <p:spPr>
          <a:xfrm>
            <a:off x="10496515" y="3889696"/>
            <a:ext cx="663752" cy="688693"/>
          </a:xfrm>
          <a:custGeom>
            <a:avLst/>
            <a:gdLst/>
            <a:ahLst/>
            <a:cxnLst/>
            <a:rect l="l" t="t" r="r" b="b"/>
            <a:pathLst>
              <a:path w="3566" h="3700" extrusionOk="0">
                <a:moveTo>
                  <a:pt x="1" y="1"/>
                </a:moveTo>
                <a:lnTo>
                  <a:pt x="1" y="1"/>
                </a:lnTo>
                <a:cubicBezTo>
                  <a:pt x="1" y="1"/>
                  <a:pt x="436" y="1856"/>
                  <a:pt x="98" y="3360"/>
                </a:cubicBezTo>
                <a:cubicBezTo>
                  <a:pt x="98" y="3360"/>
                  <a:pt x="1260" y="3700"/>
                  <a:pt x="2224" y="3700"/>
                </a:cubicBezTo>
                <a:cubicBezTo>
                  <a:pt x="2887" y="3700"/>
                  <a:pt x="3455" y="3539"/>
                  <a:pt x="3487" y="2998"/>
                </a:cubicBezTo>
                <a:cubicBezTo>
                  <a:pt x="3566" y="1674"/>
                  <a:pt x="1" y="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1136;p44">
            <a:extLst>
              <a:ext uri="{FF2B5EF4-FFF2-40B4-BE49-F238E27FC236}">
                <a16:creationId xmlns:a16="http://schemas.microsoft.com/office/drawing/2014/main" id="{FAABA3CB-4780-E7BC-DCD2-888676FCAC61}"/>
              </a:ext>
            </a:extLst>
          </p:cNvPr>
          <p:cNvSpPr/>
          <p:nvPr/>
        </p:nvSpPr>
        <p:spPr>
          <a:xfrm>
            <a:off x="10083861" y="5931008"/>
            <a:ext cx="533272" cy="496417"/>
          </a:xfrm>
          <a:custGeom>
            <a:avLst/>
            <a:gdLst/>
            <a:ahLst/>
            <a:cxnLst/>
            <a:rect l="l" t="t" r="r" b="b"/>
            <a:pathLst>
              <a:path w="2865" h="2667" extrusionOk="0">
                <a:moveTo>
                  <a:pt x="1378" y="0"/>
                </a:moveTo>
                <a:cubicBezTo>
                  <a:pt x="1378" y="0"/>
                  <a:pt x="1257" y="67"/>
                  <a:pt x="1070" y="169"/>
                </a:cubicBezTo>
                <a:cubicBezTo>
                  <a:pt x="883" y="272"/>
                  <a:pt x="647" y="399"/>
                  <a:pt x="472" y="502"/>
                </a:cubicBezTo>
                <a:lnTo>
                  <a:pt x="429" y="526"/>
                </a:lnTo>
                <a:cubicBezTo>
                  <a:pt x="290" y="562"/>
                  <a:pt x="145" y="592"/>
                  <a:pt x="0" y="617"/>
                </a:cubicBezTo>
                <a:lnTo>
                  <a:pt x="127" y="798"/>
                </a:lnTo>
                <a:lnTo>
                  <a:pt x="399" y="768"/>
                </a:lnTo>
                <a:cubicBezTo>
                  <a:pt x="810" y="1039"/>
                  <a:pt x="822" y="1529"/>
                  <a:pt x="822" y="1529"/>
                </a:cubicBezTo>
                <a:lnTo>
                  <a:pt x="351" y="1583"/>
                </a:lnTo>
                <a:lnTo>
                  <a:pt x="568" y="2151"/>
                </a:lnTo>
                <a:lnTo>
                  <a:pt x="1046" y="2042"/>
                </a:lnTo>
                <a:lnTo>
                  <a:pt x="1728" y="2230"/>
                </a:lnTo>
                <a:lnTo>
                  <a:pt x="1843" y="2314"/>
                </a:lnTo>
                <a:lnTo>
                  <a:pt x="2230" y="2598"/>
                </a:lnTo>
                <a:cubicBezTo>
                  <a:pt x="2289" y="2644"/>
                  <a:pt x="2358" y="2667"/>
                  <a:pt x="2427" y="2667"/>
                </a:cubicBezTo>
                <a:cubicBezTo>
                  <a:pt x="2478" y="2667"/>
                  <a:pt x="2528" y="2654"/>
                  <a:pt x="2574" y="2629"/>
                </a:cubicBezTo>
                <a:lnTo>
                  <a:pt x="2598" y="2616"/>
                </a:lnTo>
                <a:lnTo>
                  <a:pt x="2731" y="2538"/>
                </a:lnTo>
                <a:cubicBezTo>
                  <a:pt x="2828" y="2490"/>
                  <a:pt x="2864" y="2369"/>
                  <a:pt x="2810" y="2278"/>
                </a:cubicBezTo>
                <a:lnTo>
                  <a:pt x="137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1137;p44">
            <a:extLst>
              <a:ext uri="{FF2B5EF4-FFF2-40B4-BE49-F238E27FC236}">
                <a16:creationId xmlns:a16="http://schemas.microsoft.com/office/drawing/2014/main" id="{98A5D40F-629E-2F3E-B44A-57BC379EC30B}"/>
              </a:ext>
            </a:extLst>
          </p:cNvPr>
          <p:cNvSpPr/>
          <p:nvPr/>
        </p:nvSpPr>
        <p:spPr>
          <a:xfrm>
            <a:off x="10170413" y="5962463"/>
            <a:ext cx="177944" cy="125268"/>
          </a:xfrm>
          <a:custGeom>
            <a:avLst/>
            <a:gdLst/>
            <a:ahLst/>
            <a:cxnLst/>
            <a:rect l="l" t="t" r="r" b="b"/>
            <a:pathLst>
              <a:path w="956" h="673" extrusionOk="0">
                <a:moveTo>
                  <a:pt x="605" y="0"/>
                </a:moveTo>
                <a:cubicBezTo>
                  <a:pt x="418" y="103"/>
                  <a:pt x="182" y="230"/>
                  <a:pt x="1" y="333"/>
                </a:cubicBezTo>
                <a:cubicBezTo>
                  <a:pt x="13" y="357"/>
                  <a:pt x="19" y="375"/>
                  <a:pt x="37" y="399"/>
                </a:cubicBezTo>
                <a:cubicBezTo>
                  <a:pt x="150" y="577"/>
                  <a:pt x="352" y="672"/>
                  <a:pt x="565" y="672"/>
                </a:cubicBezTo>
                <a:cubicBezTo>
                  <a:pt x="692" y="672"/>
                  <a:pt x="824" y="638"/>
                  <a:pt x="943" y="568"/>
                </a:cubicBezTo>
                <a:lnTo>
                  <a:pt x="955" y="562"/>
                </a:lnTo>
                <a:lnTo>
                  <a:pt x="60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1138;p44">
            <a:extLst>
              <a:ext uri="{FF2B5EF4-FFF2-40B4-BE49-F238E27FC236}">
                <a16:creationId xmlns:a16="http://schemas.microsoft.com/office/drawing/2014/main" id="{E850121C-3D4F-B99C-4E55-6556070B5EA9}"/>
              </a:ext>
            </a:extLst>
          </p:cNvPr>
          <p:cNvSpPr/>
          <p:nvPr/>
        </p:nvSpPr>
        <p:spPr>
          <a:xfrm>
            <a:off x="10426905" y="6253761"/>
            <a:ext cx="141833" cy="173663"/>
          </a:xfrm>
          <a:custGeom>
            <a:avLst/>
            <a:gdLst/>
            <a:ahLst/>
            <a:cxnLst/>
            <a:rect l="l" t="t" r="r" b="b"/>
            <a:pathLst>
              <a:path w="762" h="933" extrusionOk="0">
                <a:moveTo>
                  <a:pt x="212" y="0"/>
                </a:moveTo>
                <a:cubicBezTo>
                  <a:pt x="103" y="176"/>
                  <a:pt x="36" y="375"/>
                  <a:pt x="0" y="574"/>
                </a:cubicBezTo>
                <a:lnTo>
                  <a:pt x="393" y="864"/>
                </a:lnTo>
                <a:cubicBezTo>
                  <a:pt x="449" y="910"/>
                  <a:pt x="516" y="933"/>
                  <a:pt x="586" y="933"/>
                </a:cubicBezTo>
                <a:cubicBezTo>
                  <a:pt x="637" y="933"/>
                  <a:pt x="689" y="920"/>
                  <a:pt x="737" y="895"/>
                </a:cubicBezTo>
                <a:lnTo>
                  <a:pt x="762" y="876"/>
                </a:lnTo>
                <a:lnTo>
                  <a:pt x="212" y="0"/>
                </a:lnTo>
                <a:close/>
              </a:path>
            </a:pathLst>
          </a:custGeom>
          <a:solidFill>
            <a:srgbClr val="E51F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1139;p44">
            <a:extLst>
              <a:ext uri="{FF2B5EF4-FFF2-40B4-BE49-F238E27FC236}">
                <a16:creationId xmlns:a16="http://schemas.microsoft.com/office/drawing/2014/main" id="{0A070CA4-CEA4-F26A-7181-5FDB6D11E5CF}"/>
              </a:ext>
            </a:extLst>
          </p:cNvPr>
          <p:cNvSpPr/>
          <p:nvPr/>
        </p:nvSpPr>
        <p:spPr>
          <a:xfrm>
            <a:off x="10235745" y="6207599"/>
            <a:ext cx="294835" cy="129549"/>
          </a:xfrm>
          <a:custGeom>
            <a:avLst/>
            <a:gdLst/>
            <a:ahLst/>
            <a:cxnLst/>
            <a:rect l="l" t="t" r="r" b="b"/>
            <a:pathLst>
              <a:path w="1584" h="696" extrusionOk="0">
                <a:moveTo>
                  <a:pt x="18" y="1"/>
                </a:moveTo>
                <a:lnTo>
                  <a:pt x="0" y="61"/>
                </a:lnTo>
                <a:cubicBezTo>
                  <a:pt x="550" y="182"/>
                  <a:pt x="1070" y="393"/>
                  <a:pt x="1547" y="695"/>
                </a:cubicBezTo>
                <a:lnTo>
                  <a:pt x="1583" y="641"/>
                </a:lnTo>
                <a:cubicBezTo>
                  <a:pt x="1299" y="466"/>
                  <a:pt x="997" y="315"/>
                  <a:pt x="683" y="200"/>
                </a:cubicBezTo>
                <a:cubicBezTo>
                  <a:pt x="465" y="115"/>
                  <a:pt x="242" y="49"/>
                  <a:pt x="18" y="1"/>
                </a:cubicBezTo>
                <a:close/>
              </a:path>
            </a:pathLst>
          </a:custGeom>
          <a:solidFill>
            <a:srgbClr val="58AD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1140;p44">
            <a:extLst>
              <a:ext uri="{FF2B5EF4-FFF2-40B4-BE49-F238E27FC236}">
                <a16:creationId xmlns:a16="http://schemas.microsoft.com/office/drawing/2014/main" id="{E3ECB006-5541-1106-0EEC-607D4E3F4FCE}"/>
              </a:ext>
            </a:extLst>
          </p:cNvPr>
          <p:cNvSpPr/>
          <p:nvPr/>
        </p:nvSpPr>
        <p:spPr>
          <a:xfrm>
            <a:off x="10337931" y="6289311"/>
            <a:ext cx="37413" cy="70359"/>
          </a:xfrm>
          <a:custGeom>
            <a:avLst/>
            <a:gdLst/>
            <a:ahLst/>
            <a:cxnLst/>
            <a:rect l="l" t="t" r="r" b="b"/>
            <a:pathLst>
              <a:path w="201" h="378" extrusionOk="0">
                <a:moveTo>
                  <a:pt x="96" y="0"/>
                </a:moveTo>
                <a:cubicBezTo>
                  <a:pt x="74" y="0"/>
                  <a:pt x="51" y="12"/>
                  <a:pt x="43" y="33"/>
                </a:cubicBezTo>
                <a:cubicBezTo>
                  <a:pt x="13" y="87"/>
                  <a:pt x="1" y="154"/>
                  <a:pt x="13" y="214"/>
                </a:cubicBezTo>
                <a:cubicBezTo>
                  <a:pt x="19" y="262"/>
                  <a:pt x="43" y="311"/>
                  <a:pt x="79" y="353"/>
                </a:cubicBezTo>
                <a:cubicBezTo>
                  <a:pt x="93" y="370"/>
                  <a:pt x="111" y="378"/>
                  <a:pt x="129" y="378"/>
                </a:cubicBezTo>
                <a:cubicBezTo>
                  <a:pt x="143" y="378"/>
                  <a:pt x="157" y="373"/>
                  <a:pt x="170" y="365"/>
                </a:cubicBezTo>
                <a:cubicBezTo>
                  <a:pt x="194" y="341"/>
                  <a:pt x="200" y="299"/>
                  <a:pt x="176" y="275"/>
                </a:cubicBezTo>
                <a:cubicBezTo>
                  <a:pt x="158" y="250"/>
                  <a:pt x="146" y="226"/>
                  <a:pt x="140" y="196"/>
                </a:cubicBezTo>
                <a:cubicBezTo>
                  <a:pt x="134" y="160"/>
                  <a:pt x="140" y="124"/>
                  <a:pt x="152" y="93"/>
                </a:cubicBezTo>
                <a:cubicBezTo>
                  <a:pt x="164" y="75"/>
                  <a:pt x="164" y="51"/>
                  <a:pt x="152" y="33"/>
                </a:cubicBezTo>
                <a:cubicBezTo>
                  <a:pt x="146" y="21"/>
                  <a:pt x="140" y="15"/>
                  <a:pt x="128" y="9"/>
                </a:cubicBezTo>
                <a:cubicBezTo>
                  <a:pt x="118" y="3"/>
                  <a:pt x="107" y="0"/>
                  <a:pt x="96" y="0"/>
                </a:cubicBezTo>
                <a:close/>
              </a:path>
            </a:pathLst>
          </a:custGeom>
          <a:solidFill>
            <a:srgbClr val="1D113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1141;p44">
            <a:extLst>
              <a:ext uri="{FF2B5EF4-FFF2-40B4-BE49-F238E27FC236}">
                <a16:creationId xmlns:a16="http://schemas.microsoft.com/office/drawing/2014/main" id="{E0E5BEB5-6878-F61E-B8BA-946A1403B6CA}"/>
              </a:ext>
            </a:extLst>
          </p:cNvPr>
          <p:cNvSpPr/>
          <p:nvPr/>
        </p:nvSpPr>
        <p:spPr>
          <a:xfrm>
            <a:off x="10368457" y="6294893"/>
            <a:ext cx="37227" cy="69800"/>
          </a:xfrm>
          <a:custGeom>
            <a:avLst/>
            <a:gdLst/>
            <a:ahLst/>
            <a:cxnLst/>
            <a:rect l="l" t="t" r="r" b="b"/>
            <a:pathLst>
              <a:path w="200" h="375" extrusionOk="0">
                <a:moveTo>
                  <a:pt x="93" y="0"/>
                </a:moveTo>
                <a:cubicBezTo>
                  <a:pt x="69" y="0"/>
                  <a:pt x="49" y="13"/>
                  <a:pt x="36" y="33"/>
                </a:cubicBezTo>
                <a:cubicBezTo>
                  <a:pt x="6" y="87"/>
                  <a:pt x="0" y="148"/>
                  <a:pt x="6" y="214"/>
                </a:cubicBezTo>
                <a:cubicBezTo>
                  <a:pt x="18" y="263"/>
                  <a:pt x="42" y="311"/>
                  <a:pt x="79" y="353"/>
                </a:cubicBezTo>
                <a:cubicBezTo>
                  <a:pt x="89" y="367"/>
                  <a:pt x="107" y="375"/>
                  <a:pt x="124" y="375"/>
                </a:cubicBezTo>
                <a:cubicBezTo>
                  <a:pt x="138" y="375"/>
                  <a:pt x="153" y="370"/>
                  <a:pt x="163" y="359"/>
                </a:cubicBezTo>
                <a:cubicBezTo>
                  <a:pt x="193" y="341"/>
                  <a:pt x="199" y="299"/>
                  <a:pt x="175" y="275"/>
                </a:cubicBezTo>
                <a:cubicBezTo>
                  <a:pt x="157" y="251"/>
                  <a:pt x="139" y="220"/>
                  <a:pt x="133" y="190"/>
                </a:cubicBezTo>
                <a:cubicBezTo>
                  <a:pt x="127" y="154"/>
                  <a:pt x="133" y="118"/>
                  <a:pt x="151" y="87"/>
                </a:cubicBezTo>
                <a:cubicBezTo>
                  <a:pt x="163" y="69"/>
                  <a:pt x="163" y="45"/>
                  <a:pt x="151" y="27"/>
                </a:cubicBezTo>
                <a:cubicBezTo>
                  <a:pt x="145" y="21"/>
                  <a:pt x="133" y="9"/>
                  <a:pt x="127" y="9"/>
                </a:cubicBezTo>
                <a:cubicBezTo>
                  <a:pt x="115" y="3"/>
                  <a:pt x="104" y="0"/>
                  <a:pt x="93" y="0"/>
                </a:cubicBezTo>
                <a:close/>
              </a:path>
            </a:pathLst>
          </a:custGeom>
          <a:solidFill>
            <a:srgbClr val="1D113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1142;p44">
            <a:extLst>
              <a:ext uri="{FF2B5EF4-FFF2-40B4-BE49-F238E27FC236}">
                <a16:creationId xmlns:a16="http://schemas.microsoft.com/office/drawing/2014/main" id="{D79D8B03-504C-855D-2F0F-772386B5141B}"/>
              </a:ext>
            </a:extLst>
          </p:cNvPr>
          <p:cNvSpPr/>
          <p:nvPr/>
        </p:nvSpPr>
        <p:spPr>
          <a:xfrm>
            <a:off x="10401029" y="6306248"/>
            <a:ext cx="37227" cy="69800"/>
          </a:xfrm>
          <a:custGeom>
            <a:avLst/>
            <a:gdLst/>
            <a:ahLst/>
            <a:cxnLst/>
            <a:rect l="l" t="t" r="r" b="b"/>
            <a:pathLst>
              <a:path w="200" h="375" extrusionOk="0">
                <a:moveTo>
                  <a:pt x="98" y="1"/>
                </a:moveTo>
                <a:cubicBezTo>
                  <a:pt x="76" y="1"/>
                  <a:pt x="55" y="11"/>
                  <a:pt x="43" y="33"/>
                </a:cubicBezTo>
                <a:cubicBezTo>
                  <a:pt x="12" y="87"/>
                  <a:pt x="0" y="153"/>
                  <a:pt x="12" y="214"/>
                </a:cubicBezTo>
                <a:cubicBezTo>
                  <a:pt x="24" y="262"/>
                  <a:pt x="49" y="310"/>
                  <a:pt x="79" y="353"/>
                </a:cubicBezTo>
                <a:cubicBezTo>
                  <a:pt x="92" y="366"/>
                  <a:pt x="112" y="374"/>
                  <a:pt x="130" y="374"/>
                </a:cubicBezTo>
                <a:cubicBezTo>
                  <a:pt x="145" y="374"/>
                  <a:pt x="159" y="369"/>
                  <a:pt x="169" y="359"/>
                </a:cubicBezTo>
                <a:cubicBezTo>
                  <a:pt x="200" y="341"/>
                  <a:pt x="200" y="298"/>
                  <a:pt x="182" y="274"/>
                </a:cubicBezTo>
                <a:cubicBezTo>
                  <a:pt x="157" y="250"/>
                  <a:pt x="145" y="220"/>
                  <a:pt x="139" y="190"/>
                </a:cubicBezTo>
                <a:cubicBezTo>
                  <a:pt x="133" y="159"/>
                  <a:pt x="139" y="123"/>
                  <a:pt x="157" y="93"/>
                </a:cubicBezTo>
                <a:cubicBezTo>
                  <a:pt x="163" y="75"/>
                  <a:pt x="163" y="51"/>
                  <a:pt x="157" y="33"/>
                </a:cubicBezTo>
                <a:cubicBezTo>
                  <a:pt x="142" y="11"/>
                  <a:pt x="120" y="1"/>
                  <a:pt x="98" y="1"/>
                </a:cubicBezTo>
                <a:close/>
              </a:path>
            </a:pathLst>
          </a:custGeom>
          <a:solidFill>
            <a:srgbClr val="1D113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1143;p44">
            <a:extLst>
              <a:ext uri="{FF2B5EF4-FFF2-40B4-BE49-F238E27FC236}">
                <a16:creationId xmlns:a16="http://schemas.microsoft.com/office/drawing/2014/main" id="{028C16AA-9881-396B-949B-773CFC21A6E0}"/>
              </a:ext>
            </a:extLst>
          </p:cNvPr>
          <p:cNvSpPr/>
          <p:nvPr/>
        </p:nvSpPr>
        <p:spPr>
          <a:xfrm>
            <a:off x="10282835" y="5929891"/>
            <a:ext cx="334296" cy="487111"/>
          </a:xfrm>
          <a:custGeom>
            <a:avLst/>
            <a:gdLst/>
            <a:ahLst/>
            <a:cxnLst/>
            <a:rect l="l" t="t" r="r" b="b"/>
            <a:pathLst>
              <a:path w="1796" h="2617" extrusionOk="0">
                <a:moveTo>
                  <a:pt x="315" y="0"/>
                </a:moveTo>
                <a:cubicBezTo>
                  <a:pt x="315" y="0"/>
                  <a:pt x="176" y="73"/>
                  <a:pt x="1" y="169"/>
                </a:cubicBezTo>
                <a:lnTo>
                  <a:pt x="1536" y="2616"/>
                </a:lnTo>
                <a:lnTo>
                  <a:pt x="1668" y="2544"/>
                </a:lnTo>
                <a:cubicBezTo>
                  <a:pt x="1765" y="2490"/>
                  <a:pt x="1795" y="2369"/>
                  <a:pt x="1741" y="2278"/>
                </a:cubicBezTo>
                <a:lnTo>
                  <a:pt x="31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1144;p44">
            <a:extLst>
              <a:ext uri="{FF2B5EF4-FFF2-40B4-BE49-F238E27FC236}">
                <a16:creationId xmlns:a16="http://schemas.microsoft.com/office/drawing/2014/main" id="{B588D737-DCE1-499A-CE47-0C027165A921}"/>
              </a:ext>
            </a:extLst>
          </p:cNvPr>
          <p:cNvSpPr/>
          <p:nvPr/>
        </p:nvSpPr>
        <p:spPr>
          <a:xfrm>
            <a:off x="9687960" y="4972800"/>
            <a:ext cx="366869" cy="379153"/>
          </a:xfrm>
          <a:custGeom>
            <a:avLst/>
            <a:gdLst/>
            <a:ahLst/>
            <a:cxnLst/>
            <a:rect l="l" t="t" r="r" b="b"/>
            <a:pathLst>
              <a:path w="1971" h="2037" extrusionOk="0">
                <a:moveTo>
                  <a:pt x="1360" y="0"/>
                </a:moveTo>
                <a:lnTo>
                  <a:pt x="0" y="701"/>
                </a:lnTo>
                <a:cubicBezTo>
                  <a:pt x="0" y="701"/>
                  <a:pt x="496" y="1777"/>
                  <a:pt x="375" y="2036"/>
                </a:cubicBezTo>
                <a:lnTo>
                  <a:pt x="1469" y="1595"/>
                </a:lnTo>
                <a:cubicBezTo>
                  <a:pt x="1469" y="1595"/>
                  <a:pt x="1970" y="115"/>
                  <a:pt x="13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1145;p44">
            <a:extLst>
              <a:ext uri="{FF2B5EF4-FFF2-40B4-BE49-F238E27FC236}">
                <a16:creationId xmlns:a16="http://schemas.microsoft.com/office/drawing/2014/main" id="{AEDCA899-776A-2D6F-B843-790374BCFF49}"/>
              </a:ext>
            </a:extLst>
          </p:cNvPr>
          <p:cNvSpPr/>
          <p:nvPr/>
        </p:nvSpPr>
        <p:spPr>
          <a:xfrm>
            <a:off x="9317931" y="5542922"/>
            <a:ext cx="949467" cy="814705"/>
          </a:xfrm>
          <a:custGeom>
            <a:avLst/>
            <a:gdLst/>
            <a:ahLst/>
            <a:cxnLst/>
            <a:rect l="l" t="t" r="r" b="b"/>
            <a:pathLst>
              <a:path w="5101" h="4377" extrusionOk="0">
                <a:moveTo>
                  <a:pt x="2834" y="1"/>
                </a:moveTo>
                <a:lnTo>
                  <a:pt x="152" y="3463"/>
                </a:lnTo>
                <a:cubicBezTo>
                  <a:pt x="1" y="3644"/>
                  <a:pt x="73" y="3922"/>
                  <a:pt x="285" y="4019"/>
                </a:cubicBezTo>
                <a:lnTo>
                  <a:pt x="369" y="4055"/>
                </a:lnTo>
                <a:cubicBezTo>
                  <a:pt x="617" y="4164"/>
                  <a:pt x="1010" y="4291"/>
                  <a:pt x="2291" y="4351"/>
                </a:cubicBezTo>
                <a:cubicBezTo>
                  <a:pt x="2659" y="4365"/>
                  <a:pt x="2943" y="4376"/>
                  <a:pt x="3221" y="4376"/>
                </a:cubicBezTo>
                <a:cubicBezTo>
                  <a:pt x="3436" y="4376"/>
                  <a:pt x="3647" y="4369"/>
                  <a:pt x="3892" y="4351"/>
                </a:cubicBezTo>
                <a:cubicBezTo>
                  <a:pt x="4297" y="4315"/>
                  <a:pt x="4701" y="4254"/>
                  <a:pt x="5100" y="4176"/>
                </a:cubicBezTo>
                <a:lnTo>
                  <a:pt x="4871" y="3396"/>
                </a:lnTo>
                <a:lnTo>
                  <a:pt x="3288" y="2955"/>
                </a:lnTo>
                <a:lnTo>
                  <a:pt x="3982" y="1759"/>
                </a:lnTo>
                <a:lnTo>
                  <a:pt x="4689" y="405"/>
                </a:lnTo>
                <a:lnTo>
                  <a:pt x="2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1146;p44">
            <a:extLst>
              <a:ext uri="{FF2B5EF4-FFF2-40B4-BE49-F238E27FC236}">
                <a16:creationId xmlns:a16="http://schemas.microsoft.com/office/drawing/2014/main" id="{74715373-5EBE-9C4F-6896-730D1BF9A929}"/>
              </a:ext>
            </a:extLst>
          </p:cNvPr>
          <p:cNvSpPr/>
          <p:nvPr/>
        </p:nvSpPr>
        <p:spPr>
          <a:xfrm>
            <a:off x="9606994" y="5536033"/>
            <a:ext cx="893068" cy="906656"/>
          </a:xfrm>
          <a:custGeom>
            <a:avLst/>
            <a:gdLst/>
            <a:ahLst/>
            <a:cxnLst/>
            <a:rect l="l" t="t" r="r" b="b"/>
            <a:pathLst>
              <a:path w="4798" h="4871" extrusionOk="0">
                <a:moveTo>
                  <a:pt x="3599" y="1"/>
                </a:moveTo>
                <a:cubicBezTo>
                  <a:pt x="3332" y="1"/>
                  <a:pt x="3064" y="110"/>
                  <a:pt x="2870" y="334"/>
                </a:cubicBezTo>
                <a:lnTo>
                  <a:pt x="182" y="3911"/>
                </a:lnTo>
                <a:cubicBezTo>
                  <a:pt x="0" y="4152"/>
                  <a:pt x="121" y="4503"/>
                  <a:pt x="417" y="4581"/>
                </a:cubicBezTo>
                <a:cubicBezTo>
                  <a:pt x="1169" y="4774"/>
                  <a:pt x="1940" y="4870"/>
                  <a:pt x="2713" y="4870"/>
                </a:cubicBezTo>
                <a:cubicBezTo>
                  <a:pt x="3301" y="4870"/>
                  <a:pt x="3890" y="4814"/>
                  <a:pt x="4472" y="4702"/>
                </a:cubicBezTo>
                <a:lnTo>
                  <a:pt x="4798" y="3361"/>
                </a:lnTo>
                <a:lnTo>
                  <a:pt x="3312" y="3288"/>
                </a:lnTo>
                <a:cubicBezTo>
                  <a:pt x="3559" y="2920"/>
                  <a:pt x="3807" y="2557"/>
                  <a:pt x="4055" y="2189"/>
                </a:cubicBezTo>
                <a:cubicBezTo>
                  <a:pt x="4206" y="2038"/>
                  <a:pt x="4321" y="1856"/>
                  <a:pt x="4405" y="1657"/>
                </a:cubicBezTo>
                <a:cubicBezTo>
                  <a:pt x="4550" y="1270"/>
                  <a:pt x="4556" y="841"/>
                  <a:pt x="4417" y="449"/>
                </a:cubicBezTo>
                <a:cubicBezTo>
                  <a:pt x="4231" y="154"/>
                  <a:pt x="3916" y="1"/>
                  <a:pt x="359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1147;p44">
            <a:extLst>
              <a:ext uri="{FF2B5EF4-FFF2-40B4-BE49-F238E27FC236}">
                <a16:creationId xmlns:a16="http://schemas.microsoft.com/office/drawing/2014/main" id="{6D05D851-975E-F011-B88C-CC0600BEBFE1}"/>
              </a:ext>
            </a:extLst>
          </p:cNvPr>
          <p:cNvSpPr/>
          <p:nvPr/>
        </p:nvSpPr>
        <p:spPr>
          <a:xfrm>
            <a:off x="9633982" y="5838686"/>
            <a:ext cx="260028" cy="558028"/>
          </a:xfrm>
          <a:custGeom>
            <a:avLst/>
            <a:gdLst/>
            <a:ahLst/>
            <a:cxnLst/>
            <a:rect l="l" t="t" r="r" b="b"/>
            <a:pathLst>
              <a:path w="1397" h="2998" extrusionOk="0">
                <a:moveTo>
                  <a:pt x="1348" y="1"/>
                </a:moveTo>
                <a:cubicBezTo>
                  <a:pt x="804" y="623"/>
                  <a:pt x="381" y="1336"/>
                  <a:pt x="97" y="2109"/>
                </a:cubicBezTo>
                <a:cubicBezTo>
                  <a:pt x="31" y="2267"/>
                  <a:pt x="0" y="2436"/>
                  <a:pt x="6" y="2605"/>
                </a:cubicBezTo>
                <a:cubicBezTo>
                  <a:pt x="25" y="2768"/>
                  <a:pt x="133" y="2955"/>
                  <a:pt x="321" y="2998"/>
                </a:cubicBezTo>
                <a:lnTo>
                  <a:pt x="333" y="2931"/>
                </a:lnTo>
                <a:cubicBezTo>
                  <a:pt x="188" y="2901"/>
                  <a:pt x="91" y="2738"/>
                  <a:pt x="73" y="2599"/>
                </a:cubicBezTo>
                <a:cubicBezTo>
                  <a:pt x="67" y="2436"/>
                  <a:pt x="97" y="2279"/>
                  <a:pt x="164" y="2134"/>
                </a:cubicBezTo>
                <a:cubicBezTo>
                  <a:pt x="442" y="1366"/>
                  <a:pt x="858" y="659"/>
                  <a:pt x="1396" y="49"/>
                </a:cubicBezTo>
                <a:lnTo>
                  <a:pt x="13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Google Shape;1148;p44">
            <a:extLst>
              <a:ext uri="{FF2B5EF4-FFF2-40B4-BE49-F238E27FC236}">
                <a16:creationId xmlns:a16="http://schemas.microsoft.com/office/drawing/2014/main" id="{9A075F2F-3225-5FAB-C937-1ACF349C03DA}"/>
              </a:ext>
            </a:extLst>
          </p:cNvPr>
          <p:cNvSpPr/>
          <p:nvPr/>
        </p:nvSpPr>
        <p:spPr>
          <a:xfrm>
            <a:off x="10143425" y="6147851"/>
            <a:ext cx="119497" cy="34063"/>
          </a:xfrm>
          <a:custGeom>
            <a:avLst/>
            <a:gdLst/>
            <a:ahLst/>
            <a:cxnLst/>
            <a:rect l="l" t="t" r="r" b="b"/>
            <a:pathLst>
              <a:path w="642" h="183" extrusionOk="0">
                <a:moveTo>
                  <a:pt x="510" y="0"/>
                </a:moveTo>
                <a:cubicBezTo>
                  <a:pt x="335" y="0"/>
                  <a:pt x="160" y="39"/>
                  <a:pt x="1" y="116"/>
                </a:cubicBezTo>
                <a:lnTo>
                  <a:pt x="31" y="183"/>
                </a:lnTo>
                <a:cubicBezTo>
                  <a:pt x="181" y="105"/>
                  <a:pt x="342" y="67"/>
                  <a:pt x="509" y="67"/>
                </a:cubicBezTo>
                <a:cubicBezTo>
                  <a:pt x="551" y="67"/>
                  <a:pt x="593" y="69"/>
                  <a:pt x="635" y="74"/>
                </a:cubicBezTo>
                <a:lnTo>
                  <a:pt x="641" y="7"/>
                </a:lnTo>
                <a:cubicBezTo>
                  <a:pt x="598" y="3"/>
                  <a:pt x="554" y="0"/>
                  <a:pt x="5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1149;p44">
            <a:extLst>
              <a:ext uri="{FF2B5EF4-FFF2-40B4-BE49-F238E27FC236}">
                <a16:creationId xmlns:a16="http://schemas.microsoft.com/office/drawing/2014/main" id="{5579F63F-600B-3D48-9D48-0C3C9AD523BA}"/>
              </a:ext>
            </a:extLst>
          </p:cNvPr>
          <p:cNvSpPr/>
          <p:nvPr/>
        </p:nvSpPr>
        <p:spPr>
          <a:xfrm>
            <a:off x="10084981" y="5614953"/>
            <a:ext cx="277897" cy="144067"/>
          </a:xfrm>
          <a:custGeom>
            <a:avLst/>
            <a:gdLst/>
            <a:ahLst/>
            <a:cxnLst/>
            <a:rect l="l" t="t" r="r" b="b"/>
            <a:pathLst>
              <a:path w="1493" h="774" extrusionOk="0">
                <a:moveTo>
                  <a:pt x="1426" y="0"/>
                </a:moveTo>
                <a:cubicBezTo>
                  <a:pt x="1412" y="446"/>
                  <a:pt x="1051" y="713"/>
                  <a:pt x="685" y="713"/>
                </a:cubicBezTo>
                <a:cubicBezTo>
                  <a:pt x="445" y="713"/>
                  <a:pt x="203" y="598"/>
                  <a:pt x="55" y="345"/>
                </a:cubicBezTo>
                <a:lnTo>
                  <a:pt x="0" y="381"/>
                </a:lnTo>
                <a:cubicBezTo>
                  <a:pt x="145" y="623"/>
                  <a:pt x="417" y="774"/>
                  <a:pt x="707" y="774"/>
                </a:cubicBezTo>
                <a:cubicBezTo>
                  <a:pt x="768" y="774"/>
                  <a:pt x="828" y="768"/>
                  <a:pt x="889" y="756"/>
                </a:cubicBezTo>
                <a:cubicBezTo>
                  <a:pt x="1233" y="659"/>
                  <a:pt x="1475" y="357"/>
                  <a:pt x="149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1150;p44">
            <a:extLst>
              <a:ext uri="{FF2B5EF4-FFF2-40B4-BE49-F238E27FC236}">
                <a16:creationId xmlns:a16="http://schemas.microsoft.com/office/drawing/2014/main" id="{05E5AB1C-60E4-7C04-72E2-65CCD756DBF3}"/>
              </a:ext>
            </a:extLst>
          </p:cNvPr>
          <p:cNvSpPr/>
          <p:nvPr/>
        </p:nvSpPr>
        <p:spPr>
          <a:xfrm>
            <a:off x="9912830" y="4786019"/>
            <a:ext cx="309535" cy="228567"/>
          </a:xfrm>
          <a:custGeom>
            <a:avLst/>
            <a:gdLst/>
            <a:ahLst/>
            <a:cxnLst/>
            <a:rect l="l" t="t" r="r" b="b"/>
            <a:pathLst>
              <a:path w="1717" h="1699" extrusionOk="0">
                <a:moveTo>
                  <a:pt x="1536" y="0"/>
                </a:moveTo>
                <a:lnTo>
                  <a:pt x="7" y="236"/>
                </a:lnTo>
                <a:cubicBezTo>
                  <a:pt x="1" y="278"/>
                  <a:pt x="176" y="967"/>
                  <a:pt x="291" y="1384"/>
                </a:cubicBezTo>
                <a:lnTo>
                  <a:pt x="369" y="1698"/>
                </a:lnTo>
                <a:lnTo>
                  <a:pt x="1717" y="1438"/>
                </a:lnTo>
                <a:lnTo>
                  <a:pt x="1590" y="435"/>
                </a:lnTo>
                <a:lnTo>
                  <a:pt x="1536" y="0"/>
                </a:lnTo>
                <a:close/>
              </a:path>
            </a:pathLst>
          </a:custGeom>
          <a:solidFill>
            <a:srgbClr val="FF99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1151;p44">
            <a:extLst>
              <a:ext uri="{FF2B5EF4-FFF2-40B4-BE49-F238E27FC236}">
                <a16:creationId xmlns:a16="http://schemas.microsoft.com/office/drawing/2014/main" id="{2AFD873D-F4F7-FE7C-F359-A47630122A57}"/>
              </a:ext>
            </a:extLst>
          </p:cNvPr>
          <p:cNvSpPr/>
          <p:nvPr/>
        </p:nvSpPr>
        <p:spPr>
          <a:xfrm>
            <a:off x="9948765" y="4962668"/>
            <a:ext cx="273601" cy="121733"/>
          </a:xfrm>
          <a:custGeom>
            <a:avLst/>
            <a:gdLst/>
            <a:ahLst/>
            <a:cxnLst/>
            <a:rect l="l" t="t" r="r" b="b"/>
            <a:pathLst>
              <a:path w="1801" h="654" extrusionOk="0">
                <a:moveTo>
                  <a:pt x="0" y="0"/>
                </a:moveTo>
                <a:lnTo>
                  <a:pt x="0" y="0"/>
                </a:lnTo>
                <a:cubicBezTo>
                  <a:pt x="18" y="350"/>
                  <a:pt x="399" y="641"/>
                  <a:pt x="882" y="653"/>
                </a:cubicBezTo>
                <a:cubicBezTo>
                  <a:pt x="898" y="653"/>
                  <a:pt x="913" y="653"/>
                  <a:pt x="928" y="653"/>
                </a:cubicBezTo>
                <a:cubicBezTo>
                  <a:pt x="1391" y="653"/>
                  <a:pt x="1771" y="388"/>
                  <a:pt x="1801" y="48"/>
                </a:cubicBezTo>
                <a:cubicBezTo>
                  <a:pt x="1329" y="48"/>
                  <a:pt x="852" y="36"/>
                  <a:pt x="363" y="18"/>
                </a:cubicBezTo>
                <a:cubicBezTo>
                  <a:pt x="242" y="12"/>
                  <a:pt x="121" y="6"/>
                  <a:pt x="0" y="0"/>
                </a:cubicBezTo>
                <a:close/>
              </a:path>
            </a:pathLst>
          </a:custGeom>
          <a:solidFill>
            <a:srgbClr val="FF99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" name="Google Shape;1152;p44">
            <a:extLst>
              <a:ext uri="{FF2B5EF4-FFF2-40B4-BE49-F238E27FC236}">
                <a16:creationId xmlns:a16="http://schemas.microsoft.com/office/drawing/2014/main" id="{FC80EA06-E457-5277-D3A9-3FC859A08C7A}"/>
              </a:ext>
            </a:extLst>
          </p:cNvPr>
          <p:cNvSpPr/>
          <p:nvPr/>
        </p:nvSpPr>
        <p:spPr>
          <a:xfrm>
            <a:off x="9899229" y="4806599"/>
            <a:ext cx="295931" cy="177932"/>
          </a:xfrm>
          <a:custGeom>
            <a:avLst/>
            <a:gdLst/>
            <a:ahLst/>
            <a:cxnLst/>
            <a:rect l="l" t="t" r="r" b="b"/>
            <a:pathLst>
              <a:path w="1590" h="1384" extrusionOk="0">
                <a:moveTo>
                  <a:pt x="1536" y="0"/>
                </a:moveTo>
                <a:lnTo>
                  <a:pt x="7" y="236"/>
                </a:lnTo>
                <a:cubicBezTo>
                  <a:pt x="1" y="278"/>
                  <a:pt x="176" y="967"/>
                  <a:pt x="291" y="1384"/>
                </a:cubicBezTo>
                <a:cubicBezTo>
                  <a:pt x="653" y="1378"/>
                  <a:pt x="1258" y="1239"/>
                  <a:pt x="1590" y="435"/>
                </a:cubicBezTo>
                <a:lnTo>
                  <a:pt x="1536" y="0"/>
                </a:lnTo>
                <a:close/>
              </a:path>
            </a:pathLst>
          </a:custGeom>
          <a:solidFill>
            <a:srgbClr val="DF4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1153;p44">
            <a:extLst>
              <a:ext uri="{FF2B5EF4-FFF2-40B4-BE49-F238E27FC236}">
                <a16:creationId xmlns:a16="http://schemas.microsoft.com/office/drawing/2014/main" id="{DA1ABD51-F5E6-22C4-1024-F1DA0487B812}"/>
              </a:ext>
            </a:extLst>
          </p:cNvPr>
          <p:cNvSpPr/>
          <p:nvPr/>
        </p:nvSpPr>
        <p:spPr>
          <a:xfrm>
            <a:off x="9550782" y="3730737"/>
            <a:ext cx="1213589" cy="1188648"/>
          </a:xfrm>
          <a:custGeom>
            <a:avLst/>
            <a:gdLst/>
            <a:ahLst/>
            <a:cxnLst/>
            <a:rect l="l" t="t" r="r" b="b"/>
            <a:pathLst>
              <a:path w="6520" h="6386" extrusionOk="0">
                <a:moveTo>
                  <a:pt x="3262" y="1"/>
                </a:moveTo>
                <a:cubicBezTo>
                  <a:pt x="3211" y="1"/>
                  <a:pt x="3159" y="1"/>
                  <a:pt x="3106" y="3"/>
                </a:cubicBezTo>
                <a:cubicBezTo>
                  <a:pt x="2979" y="3"/>
                  <a:pt x="2852" y="15"/>
                  <a:pt x="2725" y="51"/>
                </a:cubicBezTo>
                <a:cubicBezTo>
                  <a:pt x="2363" y="130"/>
                  <a:pt x="2012" y="275"/>
                  <a:pt x="1704" y="480"/>
                </a:cubicBezTo>
                <a:cubicBezTo>
                  <a:pt x="1589" y="559"/>
                  <a:pt x="1360" y="740"/>
                  <a:pt x="1052" y="1175"/>
                </a:cubicBezTo>
                <a:cubicBezTo>
                  <a:pt x="629" y="1785"/>
                  <a:pt x="327" y="2474"/>
                  <a:pt x="163" y="3199"/>
                </a:cubicBezTo>
                <a:cubicBezTo>
                  <a:pt x="151" y="3235"/>
                  <a:pt x="145" y="3271"/>
                  <a:pt x="139" y="3302"/>
                </a:cubicBezTo>
                <a:cubicBezTo>
                  <a:pt x="12" y="3882"/>
                  <a:pt x="0" y="4281"/>
                  <a:pt x="31" y="4565"/>
                </a:cubicBezTo>
                <a:cubicBezTo>
                  <a:pt x="43" y="4703"/>
                  <a:pt x="73" y="4842"/>
                  <a:pt x="115" y="4975"/>
                </a:cubicBezTo>
                <a:cubicBezTo>
                  <a:pt x="133" y="5030"/>
                  <a:pt x="151" y="5084"/>
                  <a:pt x="176" y="5139"/>
                </a:cubicBezTo>
                <a:cubicBezTo>
                  <a:pt x="544" y="5954"/>
                  <a:pt x="1747" y="6178"/>
                  <a:pt x="2133" y="6250"/>
                </a:cubicBezTo>
                <a:cubicBezTo>
                  <a:pt x="2440" y="6308"/>
                  <a:pt x="2846" y="6385"/>
                  <a:pt x="3298" y="6385"/>
                </a:cubicBezTo>
                <a:cubicBezTo>
                  <a:pt x="3879" y="6385"/>
                  <a:pt x="4536" y="6259"/>
                  <a:pt x="5154" y="5803"/>
                </a:cubicBezTo>
                <a:cubicBezTo>
                  <a:pt x="6520" y="4806"/>
                  <a:pt x="6490" y="3108"/>
                  <a:pt x="6472" y="2891"/>
                </a:cubicBezTo>
                <a:cubicBezTo>
                  <a:pt x="6407" y="1342"/>
                  <a:pt x="5612" y="1"/>
                  <a:pt x="3262" y="1"/>
                </a:cubicBezTo>
                <a:close/>
              </a:path>
            </a:pathLst>
          </a:custGeom>
          <a:solidFill>
            <a:srgbClr val="FF99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154;p44">
            <a:extLst>
              <a:ext uri="{FF2B5EF4-FFF2-40B4-BE49-F238E27FC236}">
                <a16:creationId xmlns:a16="http://schemas.microsoft.com/office/drawing/2014/main" id="{4A1416E9-BBAD-365E-F263-BD3490A3B049}"/>
              </a:ext>
            </a:extLst>
          </p:cNvPr>
          <p:cNvSpPr/>
          <p:nvPr/>
        </p:nvSpPr>
        <p:spPr>
          <a:xfrm>
            <a:off x="9675489" y="4150839"/>
            <a:ext cx="177944" cy="96789"/>
          </a:xfrm>
          <a:custGeom>
            <a:avLst/>
            <a:gdLst/>
            <a:ahLst/>
            <a:cxnLst/>
            <a:rect l="l" t="t" r="r" b="b"/>
            <a:pathLst>
              <a:path w="956" h="520" extrusionOk="0">
                <a:moveTo>
                  <a:pt x="491" y="0"/>
                </a:moveTo>
                <a:cubicBezTo>
                  <a:pt x="339" y="0"/>
                  <a:pt x="167" y="125"/>
                  <a:pt x="1" y="519"/>
                </a:cubicBezTo>
                <a:cubicBezTo>
                  <a:pt x="1" y="519"/>
                  <a:pt x="239" y="204"/>
                  <a:pt x="562" y="204"/>
                </a:cubicBezTo>
                <a:cubicBezTo>
                  <a:pt x="684" y="204"/>
                  <a:pt x="818" y="250"/>
                  <a:pt x="956" y="374"/>
                </a:cubicBezTo>
                <a:cubicBezTo>
                  <a:pt x="956" y="374"/>
                  <a:pt x="754" y="0"/>
                  <a:pt x="491" y="0"/>
                </a:cubicBezTo>
                <a:close/>
              </a:path>
            </a:pathLst>
          </a:custGeom>
          <a:solidFill>
            <a:srgbClr val="8F3F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155;p44">
            <a:extLst>
              <a:ext uri="{FF2B5EF4-FFF2-40B4-BE49-F238E27FC236}">
                <a16:creationId xmlns:a16="http://schemas.microsoft.com/office/drawing/2014/main" id="{55631BDB-DF9B-3209-0066-971333AA62A5}"/>
              </a:ext>
            </a:extLst>
          </p:cNvPr>
          <p:cNvSpPr/>
          <p:nvPr/>
        </p:nvSpPr>
        <p:spPr>
          <a:xfrm>
            <a:off x="10124253" y="4214683"/>
            <a:ext cx="171801" cy="112797"/>
          </a:xfrm>
          <a:custGeom>
            <a:avLst/>
            <a:gdLst/>
            <a:ahLst/>
            <a:cxnLst/>
            <a:rect l="l" t="t" r="r" b="b"/>
            <a:pathLst>
              <a:path w="923" h="606" extrusionOk="0">
                <a:moveTo>
                  <a:pt x="529" y="1"/>
                </a:moveTo>
                <a:cubicBezTo>
                  <a:pt x="402" y="1"/>
                  <a:pt x="231" y="64"/>
                  <a:pt x="1" y="230"/>
                </a:cubicBezTo>
                <a:cubicBezTo>
                  <a:pt x="1" y="230"/>
                  <a:pt x="148" y="172"/>
                  <a:pt x="326" y="172"/>
                </a:cubicBezTo>
                <a:cubicBezTo>
                  <a:pt x="535" y="172"/>
                  <a:pt x="787" y="253"/>
                  <a:pt x="895" y="605"/>
                </a:cubicBezTo>
                <a:cubicBezTo>
                  <a:pt x="895" y="605"/>
                  <a:pt x="923" y="1"/>
                  <a:pt x="529" y="1"/>
                </a:cubicBezTo>
                <a:close/>
              </a:path>
            </a:pathLst>
          </a:custGeom>
          <a:solidFill>
            <a:srgbClr val="8F3F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" name="Google Shape;1156;p44">
            <a:extLst>
              <a:ext uri="{FF2B5EF4-FFF2-40B4-BE49-F238E27FC236}">
                <a16:creationId xmlns:a16="http://schemas.microsoft.com/office/drawing/2014/main" id="{08641B9B-26AA-031E-CC6E-638926C49F2E}"/>
              </a:ext>
            </a:extLst>
          </p:cNvPr>
          <p:cNvSpPr/>
          <p:nvPr/>
        </p:nvSpPr>
        <p:spPr>
          <a:xfrm>
            <a:off x="9840960" y="4313704"/>
            <a:ext cx="79851" cy="156539"/>
          </a:xfrm>
          <a:custGeom>
            <a:avLst/>
            <a:gdLst/>
            <a:ahLst/>
            <a:cxnLst/>
            <a:rect l="l" t="t" r="r" b="b"/>
            <a:pathLst>
              <a:path w="429" h="841" extrusionOk="0">
                <a:moveTo>
                  <a:pt x="386" y="1"/>
                </a:moveTo>
                <a:cubicBezTo>
                  <a:pt x="374" y="1"/>
                  <a:pt x="363" y="6"/>
                  <a:pt x="357" y="19"/>
                </a:cubicBezTo>
                <a:lnTo>
                  <a:pt x="357" y="13"/>
                </a:lnTo>
                <a:cubicBezTo>
                  <a:pt x="314" y="121"/>
                  <a:pt x="357" y="242"/>
                  <a:pt x="320" y="351"/>
                </a:cubicBezTo>
                <a:cubicBezTo>
                  <a:pt x="308" y="399"/>
                  <a:pt x="266" y="436"/>
                  <a:pt x="212" y="442"/>
                </a:cubicBezTo>
                <a:cubicBezTo>
                  <a:pt x="200" y="440"/>
                  <a:pt x="189" y="439"/>
                  <a:pt x="178" y="439"/>
                </a:cubicBezTo>
                <a:cubicBezTo>
                  <a:pt x="141" y="439"/>
                  <a:pt x="105" y="447"/>
                  <a:pt x="73" y="466"/>
                </a:cubicBezTo>
                <a:cubicBezTo>
                  <a:pt x="12" y="526"/>
                  <a:pt x="0" y="623"/>
                  <a:pt x="43" y="695"/>
                </a:cubicBezTo>
                <a:cubicBezTo>
                  <a:pt x="103" y="798"/>
                  <a:pt x="236" y="822"/>
                  <a:pt x="345" y="840"/>
                </a:cubicBezTo>
                <a:cubicBezTo>
                  <a:pt x="346" y="841"/>
                  <a:pt x="348" y="841"/>
                  <a:pt x="350" y="841"/>
                </a:cubicBezTo>
                <a:cubicBezTo>
                  <a:pt x="387" y="841"/>
                  <a:pt x="391" y="780"/>
                  <a:pt x="351" y="774"/>
                </a:cubicBezTo>
                <a:cubicBezTo>
                  <a:pt x="260" y="762"/>
                  <a:pt x="121" y="744"/>
                  <a:pt x="91" y="635"/>
                </a:cubicBezTo>
                <a:cubicBezTo>
                  <a:pt x="79" y="599"/>
                  <a:pt x="85" y="562"/>
                  <a:pt x="103" y="526"/>
                </a:cubicBezTo>
                <a:cubicBezTo>
                  <a:pt x="121" y="504"/>
                  <a:pt x="148" y="500"/>
                  <a:pt x="174" y="500"/>
                </a:cubicBezTo>
                <a:cubicBezTo>
                  <a:pt x="192" y="500"/>
                  <a:pt x="209" y="502"/>
                  <a:pt x="224" y="502"/>
                </a:cubicBezTo>
                <a:cubicBezTo>
                  <a:pt x="308" y="490"/>
                  <a:pt x="375" y="430"/>
                  <a:pt x="393" y="345"/>
                </a:cubicBezTo>
                <a:cubicBezTo>
                  <a:pt x="417" y="248"/>
                  <a:pt x="381" y="139"/>
                  <a:pt x="417" y="43"/>
                </a:cubicBezTo>
                <a:cubicBezTo>
                  <a:pt x="429" y="19"/>
                  <a:pt x="407" y="1"/>
                  <a:pt x="386" y="1"/>
                </a:cubicBezTo>
                <a:close/>
              </a:path>
            </a:pathLst>
          </a:custGeom>
          <a:solidFill>
            <a:srgbClr val="DF4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Google Shape;1157;p44">
            <a:extLst>
              <a:ext uri="{FF2B5EF4-FFF2-40B4-BE49-F238E27FC236}">
                <a16:creationId xmlns:a16="http://schemas.microsoft.com/office/drawing/2014/main" id="{BAC8FA4A-39AD-A984-E728-858396818850}"/>
              </a:ext>
            </a:extLst>
          </p:cNvPr>
          <p:cNvSpPr/>
          <p:nvPr/>
        </p:nvSpPr>
        <p:spPr>
          <a:xfrm>
            <a:off x="9664694" y="4255631"/>
            <a:ext cx="161749" cy="102373"/>
          </a:xfrm>
          <a:custGeom>
            <a:avLst/>
            <a:gdLst/>
            <a:ahLst/>
            <a:cxnLst/>
            <a:rect l="l" t="t" r="r" b="b"/>
            <a:pathLst>
              <a:path w="869" h="550" extrusionOk="0">
                <a:moveTo>
                  <a:pt x="450" y="1"/>
                </a:moveTo>
                <a:cubicBezTo>
                  <a:pt x="210" y="1"/>
                  <a:pt x="1" y="262"/>
                  <a:pt x="17" y="294"/>
                </a:cubicBezTo>
                <a:cubicBezTo>
                  <a:pt x="18" y="299"/>
                  <a:pt x="22" y="301"/>
                  <a:pt x="29" y="301"/>
                </a:cubicBezTo>
                <a:cubicBezTo>
                  <a:pt x="66" y="301"/>
                  <a:pt x="177" y="242"/>
                  <a:pt x="320" y="242"/>
                </a:cubicBezTo>
                <a:cubicBezTo>
                  <a:pt x="360" y="242"/>
                  <a:pt x="402" y="247"/>
                  <a:pt x="446" y="258"/>
                </a:cubicBezTo>
                <a:cubicBezTo>
                  <a:pt x="682" y="327"/>
                  <a:pt x="775" y="550"/>
                  <a:pt x="815" y="550"/>
                </a:cubicBezTo>
                <a:cubicBezTo>
                  <a:pt x="817" y="550"/>
                  <a:pt x="819" y="549"/>
                  <a:pt x="820" y="548"/>
                </a:cubicBezTo>
                <a:cubicBezTo>
                  <a:pt x="869" y="524"/>
                  <a:pt x="826" y="101"/>
                  <a:pt x="548" y="16"/>
                </a:cubicBezTo>
                <a:cubicBezTo>
                  <a:pt x="515" y="6"/>
                  <a:pt x="482" y="1"/>
                  <a:pt x="450" y="1"/>
                </a:cubicBezTo>
                <a:close/>
              </a:path>
            </a:pathLst>
          </a:custGeom>
          <a:solidFill>
            <a:srgbClr val="00112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" name="Google Shape;1158;p44">
            <a:extLst>
              <a:ext uri="{FF2B5EF4-FFF2-40B4-BE49-F238E27FC236}">
                <a16:creationId xmlns:a16="http://schemas.microsoft.com/office/drawing/2014/main" id="{D4848185-CC08-4998-D286-56B2CAACC817}"/>
              </a:ext>
            </a:extLst>
          </p:cNvPr>
          <p:cNvSpPr/>
          <p:nvPr/>
        </p:nvSpPr>
        <p:spPr>
          <a:xfrm>
            <a:off x="10105267" y="4349628"/>
            <a:ext cx="113728" cy="112797"/>
          </a:xfrm>
          <a:custGeom>
            <a:avLst/>
            <a:gdLst/>
            <a:ahLst/>
            <a:cxnLst/>
            <a:rect l="l" t="t" r="r" b="b"/>
            <a:pathLst>
              <a:path w="611" h="606" extrusionOk="0">
                <a:moveTo>
                  <a:pt x="304" y="1"/>
                </a:moveTo>
                <a:cubicBezTo>
                  <a:pt x="145" y="1"/>
                  <a:pt x="12" y="131"/>
                  <a:pt x="6" y="291"/>
                </a:cubicBezTo>
                <a:cubicBezTo>
                  <a:pt x="0" y="460"/>
                  <a:pt x="127" y="599"/>
                  <a:pt x="296" y="605"/>
                </a:cubicBezTo>
                <a:cubicBezTo>
                  <a:pt x="300" y="605"/>
                  <a:pt x="303" y="605"/>
                  <a:pt x="307" y="605"/>
                </a:cubicBezTo>
                <a:cubicBezTo>
                  <a:pt x="465" y="605"/>
                  <a:pt x="598" y="475"/>
                  <a:pt x="604" y="315"/>
                </a:cubicBezTo>
                <a:cubicBezTo>
                  <a:pt x="610" y="146"/>
                  <a:pt x="484" y="7"/>
                  <a:pt x="314" y="1"/>
                </a:cubicBezTo>
                <a:cubicBezTo>
                  <a:pt x="311" y="1"/>
                  <a:pt x="307" y="1"/>
                  <a:pt x="304" y="1"/>
                </a:cubicBezTo>
                <a:close/>
              </a:path>
            </a:pathLst>
          </a:custGeom>
          <a:solidFill>
            <a:srgbClr val="1D113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159;p44">
            <a:extLst>
              <a:ext uri="{FF2B5EF4-FFF2-40B4-BE49-F238E27FC236}">
                <a16:creationId xmlns:a16="http://schemas.microsoft.com/office/drawing/2014/main" id="{46392D0F-1419-C113-8028-99E0A182908F}"/>
              </a:ext>
            </a:extLst>
          </p:cNvPr>
          <p:cNvSpPr/>
          <p:nvPr/>
        </p:nvSpPr>
        <p:spPr>
          <a:xfrm>
            <a:off x="9685727" y="4465587"/>
            <a:ext cx="430899" cy="242532"/>
          </a:xfrm>
          <a:custGeom>
            <a:avLst/>
            <a:gdLst/>
            <a:ahLst/>
            <a:cxnLst/>
            <a:rect l="l" t="t" r="r" b="b"/>
            <a:pathLst>
              <a:path w="2315" h="1303" extrusionOk="0">
                <a:moveTo>
                  <a:pt x="290" y="1"/>
                </a:moveTo>
                <a:cubicBezTo>
                  <a:pt x="233" y="1"/>
                  <a:pt x="177" y="24"/>
                  <a:pt x="121" y="85"/>
                </a:cubicBezTo>
                <a:cubicBezTo>
                  <a:pt x="37" y="181"/>
                  <a:pt x="0" y="308"/>
                  <a:pt x="19" y="429"/>
                </a:cubicBezTo>
                <a:cubicBezTo>
                  <a:pt x="31" y="520"/>
                  <a:pt x="55" y="610"/>
                  <a:pt x="97" y="689"/>
                </a:cubicBezTo>
                <a:cubicBezTo>
                  <a:pt x="103" y="701"/>
                  <a:pt x="109" y="713"/>
                  <a:pt x="115" y="725"/>
                </a:cubicBezTo>
                <a:cubicBezTo>
                  <a:pt x="260" y="973"/>
                  <a:pt x="538" y="1142"/>
                  <a:pt x="834" y="1227"/>
                </a:cubicBezTo>
                <a:lnTo>
                  <a:pt x="870" y="1239"/>
                </a:lnTo>
                <a:cubicBezTo>
                  <a:pt x="1021" y="1279"/>
                  <a:pt x="1175" y="1302"/>
                  <a:pt x="1330" y="1302"/>
                </a:cubicBezTo>
                <a:cubicBezTo>
                  <a:pt x="1362" y="1302"/>
                  <a:pt x="1394" y="1301"/>
                  <a:pt x="1426" y="1299"/>
                </a:cubicBezTo>
                <a:cubicBezTo>
                  <a:pt x="1523" y="1293"/>
                  <a:pt x="1620" y="1281"/>
                  <a:pt x="1716" y="1257"/>
                </a:cubicBezTo>
                <a:lnTo>
                  <a:pt x="1759" y="1245"/>
                </a:lnTo>
                <a:cubicBezTo>
                  <a:pt x="1982" y="1197"/>
                  <a:pt x="2176" y="1046"/>
                  <a:pt x="2278" y="834"/>
                </a:cubicBezTo>
                <a:cubicBezTo>
                  <a:pt x="2296" y="798"/>
                  <a:pt x="2309" y="755"/>
                  <a:pt x="2315" y="713"/>
                </a:cubicBezTo>
                <a:cubicBezTo>
                  <a:pt x="2315" y="653"/>
                  <a:pt x="2296" y="598"/>
                  <a:pt x="2260" y="562"/>
                </a:cubicBezTo>
                <a:cubicBezTo>
                  <a:pt x="2208" y="501"/>
                  <a:pt x="2124" y="483"/>
                  <a:pt x="2035" y="483"/>
                </a:cubicBezTo>
                <a:cubicBezTo>
                  <a:pt x="1939" y="483"/>
                  <a:pt x="1837" y="504"/>
                  <a:pt x="1765" y="514"/>
                </a:cubicBezTo>
                <a:lnTo>
                  <a:pt x="1704" y="514"/>
                </a:lnTo>
                <a:cubicBezTo>
                  <a:pt x="1686" y="514"/>
                  <a:pt x="1668" y="515"/>
                  <a:pt x="1650" y="515"/>
                </a:cubicBezTo>
                <a:cubicBezTo>
                  <a:pt x="1451" y="515"/>
                  <a:pt x="1252" y="484"/>
                  <a:pt x="1064" y="417"/>
                </a:cubicBezTo>
                <a:lnTo>
                  <a:pt x="1028" y="405"/>
                </a:lnTo>
                <a:cubicBezTo>
                  <a:pt x="895" y="351"/>
                  <a:pt x="774" y="284"/>
                  <a:pt x="665" y="206"/>
                </a:cubicBezTo>
                <a:cubicBezTo>
                  <a:pt x="635" y="181"/>
                  <a:pt x="593" y="151"/>
                  <a:pt x="556" y="127"/>
                </a:cubicBezTo>
                <a:lnTo>
                  <a:pt x="526" y="103"/>
                </a:lnTo>
                <a:cubicBezTo>
                  <a:pt x="449" y="47"/>
                  <a:pt x="369" y="1"/>
                  <a:pt x="29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160;p44">
            <a:extLst>
              <a:ext uri="{FF2B5EF4-FFF2-40B4-BE49-F238E27FC236}">
                <a16:creationId xmlns:a16="http://schemas.microsoft.com/office/drawing/2014/main" id="{A4988D8C-326A-B7E3-7FBB-F8B19D5E280C}"/>
              </a:ext>
            </a:extLst>
          </p:cNvPr>
          <p:cNvSpPr/>
          <p:nvPr/>
        </p:nvSpPr>
        <p:spPr>
          <a:xfrm>
            <a:off x="9840960" y="4540972"/>
            <a:ext cx="42811" cy="155235"/>
          </a:xfrm>
          <a:custGeom>
            <a:avLst/>
            <a:gdLst/>
            <a:ahLst/>
            <a:cxnLst/>
            <a:rect l="l" t="t" r="r" b="b"/>
            <a:pathLst>
              <a:path w="230" h="834" extrusionOk="0">
                <a:moveTo>
                  <a:pt x="194" y="0"/>
                </a:moveTo>
                <a:cubicBezTo>
                  <a:pt x="133" y="242"/>
                  <a:pt x="36" y="665"/>
                  <a:pt x="0" y="822"/>
                </a:cubicBezTo>
                <a:lnTo>
                  <a:pt x="36" y="834"/>
                </a:lnTo>
                <a:cubicBezTo>
                  <a:pt x="67" y="695"/>
                  <a:pt x="157" y="320"/>
                  <a:pt x="230" y="12"/>
                </a:cubicBezTo>
                <a:lnTo>
                  <a:pt x="194" y="0"/>
                </a:lnTo>
                <a:close/>
              </a:path>
            </a:pathLst>
          </a:custGeom>
          <a:solidFill>
            <a:srgbClr val="B1594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161;p44">
            <a:extLst>
              <a:ext uri="{FF2B5EF4-FFF2-40B4-BE49-F238E27FC236}">
                <a16:creationId xmlns:a16="http://schemas.microsoft.com/office/drawing/2014/main" id="{9899AE68-F318-FC17-A894-CF4683EA32F5}"/>
              </a:ext>
            </a:extLst>
          </p:cNvPr>
          <p:cNvSpPr/>
          <p:nvPr/>
        </p:nvSpPr>
        <p:spPr>
          <a:xfrm>
            <a:off x="10002895" y="4561073"/>
            <a:ext cx="10237" cy="138483"/>
          </a:xfrm>
          <a:custGeom>
            <a:avLst/>
            <a:gdLst/>
            <a:ahLst/>
            <a:cxnLst/>
            <a:rect l="l" t="t" r="r" b="b"/>
            <a:pathLst>
              <a:path w="55" h="744" extrusionOk="0">
                <a:moveTo>
                  <a:pt x="0" y="1"/>
                </a:moveTo>
                <a:lnTo>
                  <a:pt x="12" y="744"/>
                </a:lnTo>
                <a:lnTo>
                  <a:pt x="55" y="738"/>
                </a:lnTo>
                <a:lnTo>
                  <a:pt x="43" y="1"/>
                </a:lnTo>
                <a:close/>
              </a:path>
            </a:pathLst>
          </a:custGeom>
          <a:solidFill>
            <a:srgbClr val="B1594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162;p44">
            <a:extLst>
              <a:ext uri="{FF2B5EF4-FFF2-40B4-BE49-F238E27FC236}">
                <a16:creationId xmlns:a16="http://schemas.microsoft.com/office/drawing/2014/main" id="{FE1F9EB4-081D-1DB2-ABB9-BEF03F8DC6B7}"/>
              </a:ext>
            </a:extLst>
          </p:cNvPr>
          <p:cNvSpPr/>
          <p:nvPr/>
        </p:nvSpPr>
        <p:spPr>
          <a:xfrm>
            <a:off x="9703782" y="4484573"/>
            <a:ext cx="85621" cy="116147"/>
          </a:xfrm>
          <a:custGeom>
            <a:avLst/>
            <a:gdLst/>
            <a:ahLst/>
            <a:cxnLst/>
            <a:rect l="l" t="t" r="r" b="b"/>
            <a:pathLst>
              <a:path w="460" h="624" extrusionOk="0">
                <a:moveTo>
                  <a:pt x="429" y="1"/>
                </a:moveTo>
                <a:lnTo>
                  <a:pt x="0" y="587"/>
                </a:lnTo>
                <a:cubicBezTo>
                  <a:pt x="6" y="599"/>
                  <a:pt x="12" y="611"/>
                  <a:pt x="18" y="623"/>
                </a:cubicBezTo>
                <a:lnTo>
                  <a:pt x="459" y="25"/>
                </a:lnTo>
                <a:lnTo>
                  <a:pt x="429" y="1"/>
                </a:lnTo>
                <a:close/>
              </a:path>
            </a:pathLst>
          </a:custGeom>
          <a:solidFill>
            <a:srgbClr val="B1594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163;p44">
            <a:extLst>
              <a:ext uri="{FF2B5EF4-FFF2-40B4-BE49-F238E27FC236}">
                <a16:creationId xmlns:a16="http://schemas.microsoft.com/office/drawing/2014/main" id="{5B0A3594-74EF-1506-D2DD-EF8B4D467B64}"/>
              </a:ext>
            </a:extLst>
          </p:cNvPr>
          <p:cNvSpPr/>
          <p:nvPr/>
        </p:nvSpPr>
        <p:spPr>
          <a:xfrm>
            <a:off x="9680143" y="3637671"/>
            <a:ext cx="1154027" cy="1091300"/>
          </a:xfrm>
          <a:custGeom>
            <a:avLst/>
            <a:gdLst/>
            <a:ahLst/>
            <a:cxnLst/>
            <a:rect l="l" t="t" r="r" b="b"/>
            <a:pathLst>
              <a:path w="6200" h="5863" extrusionOk="0">
                <a:moveTo>
                  <a:pt x="2890" y="0"/>
                </a:moveTo>
                <a:cubicBezTo>
                  <a:pt x="2587" y="0"/>
                  <a:pt x="2295" y="40"/>
                  <a:pt x="2030" y="110"/>
                </a:cubicBezTo>
                <a:cubicBezTo>
                  <a:pt x="1722" y="188"/>
                  <a:pt x="677" y="460"/>
                  <a:pt x="212" y="1415"/>
                </a:cubicBezTo>
                <a:cubicBezTo>
                  <a:pt x="79" y="1693"/>
                  <a:pt x="6" y="1995"/>
                  <a:pt x="0" y="2309"/>
                </a:cubicBezTo>
                <a:cubicBezTo>
                  <a:pt x="780" y="2255"/>
                  <a:pt x="1505" y="1886"/>
                  <a:pt x="2012" y="1294"/>
                </a:cubicBezTo>
                <a:cubicBezTo>
                  <a:pt x="2153" y="1723"/>
                  <a:pt x="2546" y="1977"/>
                  <a:pt x="2952" y="1977"/>
                </a:cubicBezTo>
                <a:cubicBezTo>
                  <a:pt x="3157" y="1977"/>
                  <a:pt x="3366" y="1912"/>
                  <a:pt x="3547" y="1772"/>
                </a:cubicBezTo>
                <a:lnTo>
                  <a:pt x="3547" y="1772"/>
                </a:lnTo>
                <a:cubicBezTo>
                  <a:pt x="3354" y="2013"/>
                  <a:pt x="3299" y="2333"/>
                  <a:pt x="3396" y="2623"/>
                </a:cubicBezTo>
                <a:cubicBezTo>
                  <a:pt x="3408" y="2666"/>
                  <a:pt x="3420" y="2702"/>
                  <a:pt x="3438" y="2738"/>
                </a:cubicBezTo>
                <a:cubicBezTo>
                  <a:pt x="3559" y="2974"/>
                  <a:pt x="3783" y="3143"/>
                  <a:pt x="4036" y="3210"/>
                </a:cubicBezTo>
                <a:cubicBezTo>
                  <a:pt x="3976" y="3324"/>
                  <a:pt x="3934" y="3451"/>
                  <a:pt x="3909" y="3584"/>
                </a:cubicBezTo>
                <a:cubicBezTo>
                  <a:pt x="3831" y="4031"/>
                  <a:pt x="3976" y="4491"/>
                  <a:pt x="4296" y="4811"/>
                </a:cubicBezTo>
                <a:cubicBezTo>
                  <a:pt x="4254" y="5119"/>
                  <a:pt x="4278" y="5554"/>
                  <a:pt x="4230" y="5862"/>
                </a:cubicBezTo>
                <a:cubicBezTo>
                  <a:pt x="5009" y="5723"/>
                  <a:pt x="5619" y="5119"/>
                  <a:pt x="5934" y="4382"/>
                </a:cubicBezTo>
                <a:cubicBezTo>
                  <a:pt x="6054" y="4098"/>
                  <a:pt x="6127" y="3802"/>
                  <a:pt x="6151" y="3494"/>
                </a:cubicBezTo>
                <a:cubicBezTo>
                  <a:pt x="6157" y="3463"/>
                  <a:pt x="6157" y="3439"/>
                  <a:pt x="6157" y="3409"/>
                </a:cubicBezTo>
                <a:cubicBezTo>
                  <a:pt x="6200" y="2382"/>
                  <a:pt x="5764" y="1391"/>
                  <a:pt x="4973" y="732"/>
                </a:cubicBezTo>
                <a:cubicBezTo>
                  <a:pt x="4334" y="207"/>
                  <a:pt x="3582" y="0"/>
                  <a:pt x="289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164;p44">
            <a:extLst>
              <a:ext uri="{FF2B5EF4-FFF2-40B4-BE49-F238E27FC236}">
                <a16:creationId xmlns:a16="http://schemas.microsoft.com/office/drawing/2014/main" id="{5F3444CA-7A72-2681-45FF-4189C77AF47E}"/>
              </a:ext>
            </a:extLst>
          </p:cNvPr>
          <p:cNvSpPr/>
          <p:nvPr/>
        </p:nvSpPr>
        <p:spPr>
          <a:xfrm>
            <a:off x="10442538" y="4514725"/>
            <a:ext cx="288135" cy="322011"/>
          </a:xfrm>
          <a:custGeom>
            <a:avLst/>
            <a:gdLst/>
            <a:ahLst/>
            <a:cxnLst/>
            <a:rect l="l" t="t" r="r" b="b"/>
            <a:pathLst>
              <a:path w="1548" h="1730" extrusionOk="0">
                <a:moveTo>
                  <a:pt x="883" y="0"/>
                </a:moveTo>
                <a:cubicBezTo>
                  <a:pt x="752" y="0"/>
                  <a:pt x="618" y="101"/>
                  <a:pt x="502" y="226"/>
                </a:cubicBezTo>
                <a:cubicBezTo>
                  <a:pt x="315" y="437"/>
                  <a:pt x="182" y="691"/>
                  <a:pt x="128" y="969"/>
                </a:cubicBezTo>
                <a:lnTo>
                  <a:pt x="1" y="1513"/>
                </a:lnTo>
                <a:cubicBezTo>
                  <a:pt x="129" y="1662"/>
                  <a:pt x="305" y="1730"/>
                  <a:pt x="487" y="1730"/>
                </a:cubicBezTo>
                <a:cubicBezTo>
                  <a:pt x="993" y="1730"/>
                  <a:pt x="1548" y="1205"/>
                  <a:pt x="1264" y="419"/>
                </a:cubicBezTo>
                <a:cubicBezTo>
                  <a:pt x="1156" y="110"/>
                  <a:pt x="1021" y="0"/>
                  <a:pt x="883" y="0"/>
                </a:cubicBezTo>
                <a:close/>
              </a:path>
            </a:pathLst>
          </a:custGeom>
          <a:solidFill>
            <a:srgbClr val="FF99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165;p44">
            <a:extLst>
              <a:ext uri="{FF2B5EF4-FFF2-40B4-BE49-F238E27FC236}">
                <a16:creationId xmlns:a16="http://schemas.microsoft.com/office/drawing/2014/main" id="{179670F8-C6B8-5661-94E5-EDA2BE186923}"/>
              </a:ext>
            </a:extLst>
          </p:cNvPr>
          <p:cNvSpPr/>
          <p:nvPr/>
        </p:nvSpPr>
        <p:spPr>
          <a:xfrm>
            <a:off x="10508987" y="4612445"/>
            <a:ext cx="135877" cy="117451"/>
          </a:xfrm>
          <a:custGeom>
            <a:avLst/>
            <a:gdLst/>
            <a:ahLst/>
            <a:cxnLst/>
            <a:rect l="l" t="t" r="r" b="b"/>
            <a:pathLst>
              <a:path w="730" h="631" extrusionOk="0">
                <a:moveTo>
                  <a:pt x="409" y="0"/>
                </a:moveTo>
                <a:cubicBezTo>
                  <a:pt x="360" y="0"/>
                  <a:pt x="312" y="9"/>
                  <a:pt x="266" y="27"/>
                </a:cubicBezTo>
                <a:cubicBezTo>
                  <a:pt x="121" y="75"/>
                  <a:pt x="24" y="202"/>
                  <a:pt x="12" y="353"/>
                </a:cubicBezTo>
                <a:cubicBezTo>
                  <a:pt x="0" y="438"/>
                  <a:pt x="12" y="522"/>
                  <a:pt x="55" y="601"/>
                </a:cubicBezTo>
                <a:cubicBezTo>
                  <a:pt x="70" y="622"/>
                  <a:pt x="91" y="631"/>
                  <a:pt x="111" y="631"/>
                </a:cubicBezTo>
                <a:cubicBezTo>
                  <a:pt x="159" y="631"/>
                  <a:pt x="204" y="578"/>
                  <a:pt x="169" y="522"/>
                </a:cubicBezTo>
                <a:cubicBezTo>
                  <a:pt x="145" y="468"/>
                  <a:pt x="133" y="408"/>
                  <a:pt x="145" y="347"/>
                </a:cubicBezTo>
                <a:cubicBezTo>
                  <a:pt x="157" y="299"/>
                  <a:pt x="176" y="257"/>
                  <a:pt x="206" y="220"/>
                </a:cubicBezTo>
                <a:cubicBezTo>
                  <a:pt x="206" y="220"/>
                  <a:pt x="212" y="226"/>
                  <a:pt x="212" y="226"/>
                </a:cubicBezTo>
                <a:cubicBezTo>
                  <a:pt x="230" y="232"/>
                  <a:pt x="242" y="238"/>
                  <a:pt x="260" y="244"/>
                </a:cubicBezTo>
                <a:lnTo>
                  <a:pt x="278" y="263"/>
                </a:lnTo>
                <a:cubicBezTo>
                  <a:pt x="278" y="263"/>
                  <a:pt x="284" y="263"/>
                  <a:pt x="290" y="269"/>
                </a:cubicBezTo>
                <a:cubicBezTo>
                  <a:pt x="302" y="275"/>
                  <a:pt x="308" y="287"/>
                  <a:pt x="321" y="299"/>
                </a:cubicBezTo>
                <a:cubicBezTo>
                  <a:pt x="327" y="305"/>
                  <a:pt x="333" y="311"/>
                  <a:pt x="339" y="317"/>
                </a:cubicBezTo>
                <a:lnTo>
                  <a:pt x="339" y="311"/>
                </a:lnTo>
                <a:lnTo>
                  <a:pt x="345" y="317"/>
                </a:lnTo>
                <a:lnTo>
                  <a:pt x="351" y="323"/>
                </a:lnTo>
                <a:cubicBezTo>
                  <a:pt x="357" y="335"/>
                  <a:pt x="369" y="353"/>
                  <a:pt x="375" y="365"/>
                </a:cubicBezTo>
                <a:cubicBezTo>
                  <a:pt x="375" y="365"/>
                  <a:pt x="381" y="371"/>
                  <a:pt x="381" y="371"/>
                </a:cubicBezTo>
                <a:lnTo>
                  <a:pt x="381" y="377"/>
                </a:lnTo>
                <a:cubicBezTo>
                  <a:pt x="387" y="377"/>
                  <a:pt x="387" y="389"/>
                  <a:pt x="393" y="395"/>
                </a:cubicBezTo>
                <a:cubicBezTo>
                  <a:pt x="399" y="408"/>
                  <a:pt x="405" y="426"/>
                  <a:pt x="405" y="438"/>
                </a:cubicBezTo>
                <a:lnTo>
                  <a:pt x="405" y="444"/>
                </a:lnTo>
                <a:cubicBezTo>
                  <a:pt x="405" y="444"/>
                  <a:pt x="405" y="450"/>
                  <a:pt x="405" y="450"/>
                </a:cubicBezTo>
                <a:lnTo>
                  <a:pt x="405" y="474"/>
                </a:lnTo>
                <a:cubicBezTo>
                  <a:pt x="411" y="510"/>
                  <a:pt x="441" y="540"/>
                  <a:pt x="478" y="540"/>
                </a:cubicBezTo>
                <a:cubicBezTo>
                  <a:pt x="514" y="534"/>
                  <a:pt x="544" y="504"/>
                  <a:pt x="544" y="468"/>
                </a:cubicBezTo>
                <a:cubicBezTo>
                  <a:pt x="532" y="335"/>
                  <a:pt x="460" y="214"/>
                  <a:pt x="345" y="142"/>
                </a:cubicBezTo>
                <a:cubicBezTo>
                  <a:pt x="365" y="138"/>
                  <a:pt x="385" y="136"/>
                  <a:pt x="405" y="136"/>
                </a:cubicBezTo>
                <a:cubicBezTo>
                  <a:pt x="474" y="136"/>
                  <a:pt x="541" y="160"/>
                  <a:pt x="592" y="202"/>
                </a:cubicBezTo>
                <a:cubicBezTo>
                  <a:pt x="606" y="217"/>
                  <a:pt x="622" y="224"/>
                  <a:pt x="637" y="224"/>
                </a:cubicBezTo>
                <a:cubicBezTo>
                  <a:pt x="686" y="224"/>
                  <a:pt x="730" y="152"/>
                  <a:pt x="683" y="105"/>
                </a:cubicBezTo>
                <a:cubicBezTo>
                  <a:pt x="606" y="37"/>
                  <a:pt x="507" y="0"/>
                  <a:pt x="409" y="0"/>
                </a:cubicBezTo>
                <a:close/>
              </a:path>
            </a:pathLst>
          </a:custGeom>
          <a:solidFill>
            <a:srgbClr val="DF4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166;p44">
            <a:extLst>
              <a:ext uri="{FF2B5EF4-FFF2-40B4-BE49-F238E27FC236}">
                <a16:creationId xmlns:a16="http://schemas.microsoft.com/office/drawing/2014/main" id="{3F8F0858-0F0D-8773-711F-D5972CC71A7F}"/>
              </a:ext>
            </a:extLst>
          </p:cNvPr>
          <p:cNvSpPr/>
          <p:nvPr/>
        </p:nvSpPr>
        <p:spPr>
          <a:xfrm>
            <a:off x="10583253" y="4696021"/>
            <a:ext cx="187" cy="1303"/>
          </a:xfrm>
          <a:custGeom>
            <a:avLst/>
            <a:gdLst/>
            <a:ahLst/>
            <a:cxnLst/>
            <a:rect l="l" t="t" r="r" b="b"/>
            <a:pathLst>
              <a:path w="1" h="7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0" y="1"/>
                  <a:pt x="0" y="7"/>
                </a:cubicBezTo>
                <a:lnTo>
                  <a:pt x="0" y="7"/>
                </a:lnTo>
                <a:close/>
              </a:path>
            </a:pathLst>
          </a:custGeom>
          <a:solidFill>
            <a:srgbClr val="DF4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167;p44">
            <a:extLst>
              <a:ext uri="{FF2B5EF4-FFF2-40B4-BE49-F238E27FC236}">
                <a16:creationId xmlns:a16="http://schemas.microsoft.com/office/drawing/2014/main" id="{311DB3D3-FFE6-35DA-DA0F-2C334EDE077E}"/>
              </a:ext>
            </a:extLst>
          </p:cNvPr>
          <p:cNvSpPr/>
          <p:nvPr/>
        </p:nvSpPr>
        <p:spPr>
          <a:xfrm>
            <a:off x="10560733" y="4661213"/>
            <a:ext cx="1303" cy="187"/>
          </a:xfrm>
          <a:custGeom>
            <a:avLst/>
            <a:gdLst/>
            <a:ahLst/>
            <a:cxnLst/>
            <a:rect l="l" t="t" r="r" b="b"/>
            <a:pathLst>
              <a:path w="7" h="1" extrusionOk="0">
                <a:moveTo>
                  <a:pt x="0" y="1"/>
                </a:moveTo>
                <a:cubicBezTo>
                  <a:pt x="0" y="1"/>
                  <a:pt x="6" y="1"/>
                  <a:pt x="0" y="1"/>
                </a:cubicBezTo>
                <a:close/>
              </a:path>
            </a:pathLst>
          </a:custGeom>
          <a:solidFill>
            <a:srgbClr val="DF4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2" name="Google Shape;1171;p44">
            <a:extLst>
              <a:ext uri="{FF2B5EF4-FFF2-40B4-BE49-F238E27FC236}">
                <a16:creationId xmlns:a16="http://schemas.microsoft.com/office/drawing/2014/main" id="{52C1A4BE-4C5A-190A-8A8C-13B673279D77}"/>
              </a:ext>
            </a:extLst>
          </p:cNvPr>
          <p:cNvSpPr/>
          <p:nvPr/>
        </p:nvSpPr>
        <p:spPr>
          <a:xfrm>
            <a:off x="10321181" y="6029843"/>
            <a:ext cx="502932" cy="570127"/>
          </a:xfrm>
          <a:custGeom>
            <a:avLst/>
            <a:gdLst/>
            <a:ahLst/>
            <a:cxnLst/>
            <a:rect l="l" t="t" r="r" b="b"/>
            <a:pathLst>
              <a:path w="2702" h="3063" extrusionOk="0">
                <a:moveTo>
                  <a:pt x="1547" y="1"/>
                </a:moveTo>
                <a:cubicBezTo>
                  <a:pt x="1547" y="1"/>
                  <a:pt x="1408" y="55"/>
                  <a:pt x="1197" y="134"/>
                </a:cubicBezTo>
                <a:cubicBezTo>
                  <a:pt x="985" y="218"/>
                  <a:pt x="713" y="321"/>
                  <a:pt x="508" y="400"/>
                </a:cubicBezTo>
                <a:lnTo>
                  <a:pt x="459" y="424"/>
                </a:lnTo>
                <a:lnTo>
                  <a:pt x="459" y="418"/>
                </a:lnTo>
                <a:cubicBezTo>
                  <a:pt x="308" y="436"/>
                  <a:pt x="157" y="448"/>
                  <a:pt x="0" y="448"/>
                </a:cubicBezTo>
                <a:lnTo>
                  <a:pt x="103" y="666"/>
                </a:lnTo>
                <a:lnTo>
                  <a:pt x="393" y="678"/>
                </a:lnTo>
                <a:cubicBezTo>
                  <a:pt x="774" y="1040"/>
                  <a:pt x="707" y="1572"/>
                  <a:pt x="707" y="1572"/>
                </a:cubicBezTo>
                <a:lnTo>
                  <a:pt x="206" y="1554"/>
                </a:lnTo>
                <a:lnTo>
                  <a:pt x="206" y="1554"/>
                </a:lnTo>
                <a:lnTo>
                  <a:pt x="339" y="2200"/>
                </a:lnTo>
                <a:lnTo>
                  <a:pt x="858" y="2164"/>
                </a:lnTo>
                <a:lnTo>
                  <a:pt x="1541" y="2472"/>
                </a:lnTo>
                <a:lnTo>
                  <a:pt x="1644" y="2581"/>
                </a:lnTo>
                <a:lnTo>
                  <a:pt x="2006" y="2956"/>
                </a:lnTo>
                <a:cubicBezTo>
                  <a:pt x="2065" y="3026"/>
                  <a:pt x="2151" y="3063"/>
                  <a:pt x="2241" y="3063"/>
                </a:cubicBezTo>
                <a:cubicBezTo>
                  <a:pt x="2282" y="3063"/>
                  <a:pt x="2323" y="3055"/>
                  <a:pt x="2363" y="3040"/>
                </a:cubicBezTo>
                <a:lnTo>
                  <a:pt x="2387" y="3028"/>
                </a:lnTo>
                <a:lnTo>
                  <a:pt x="2538" y="2974"/>
                </a:lnTo>
                <a:cubicBezTo>
                  <a:pt x="2647" y="2931"/>
                  <a:pt x="2701" y="2811"/>
                  <a:pt x="2659" y="2702"/>
                </a:cubicBezTo>
                <a:lnTo>
                  <a:pt x="154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3" name="Google Shape;1172;p44">
            <a:extLst>
              <a:ext uri="{FF2B5EF4-FFF2-40B4-BE49-F238E27FC236}">
                <a16:creationId xmlns:a16="http://schemas.microsoft.com/office/drawing/2014/main" id="{896E64DA-DE8A-4695-3A75-4ABB1C700E1A}"/>
              </a:ext>
            </a:extLst>
          </p:cNvPr>
          <p:cNvSpPr/>
          <p:nvPr/>
        </p:nvSpPr>
        <p:spPr>
          <a:xfrm>
            <a:off x="10415549" y="6054599"/>
            <a:ext cx="179060" cy="136621"/>
          </a:xfrm>
          <a:custGeom>
            <a:avLst/>
            <a:gdLst/>
            <a:ahLst/>
            <a:cxnLst/>
            <a:rect l="l" t="t" r="r" b="b"/>
            <a:pathLst>
              <a:path w="962" h="734" extrusionOk="0">
                <a:moveTo>
                  <a:pt x="690" y="1"/>
                </a:moveTo>
                <a:cubicBezTo>
                  <a:pt x="472" y="85"/>
                  <a:pt x="206" y="188"/>
                  <a:pt x="1" y="267"/>
                </a:cubicBezTo>
                <a:cubicBezTo>
                  <a:pt x="7" y="297"/>
                  <a:pt x="19" y="321"/>
                  <a:pt x="25" y="345"/>
                </a:cubicBezTo>
                <a:cubicBezTo>
                  <a:pt x="126" y="588"/>
                  <a:pt x="376" y="734"/>
                  <a:pt x="647" y="734"/>
                </a:cubicBezTo>
                <a:cubicBezTo>
                  <a:pt x="747" y="734"/>
                  <a:pt x="850" y="714"/>
                  <a:pt x="949" y="672"/>
                </a:cubicBezTo>
                <a:lnTo>
                  <a:pt x="962" y="665"/>
                </a:lnTo>
                <a:lnTo>
                  <a:pt x="69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4" name="Google Shape;1173;p44">
            <a:extLst>
              <a:ext uri="{FF2B5EF4-FFF2-40B4-BE49-F238E27FC236}">
                <a16:creationId xmlns:a16="http://schemas.microsoft.com/office/drawing/2014/main" id="{8C6F3E62-EC72-4141-3B9B-3890E3BD1A2F}"/>
              </a:ext>
            </a:extLst>
          </p:cNvPr>
          <p:cNvSpPr/>
          <p:nvPr/>
        </p:nvSpPr>
        <p:spPr>
          <a:xfrm>
            <a:off x="10626993" y="6399872"/>
            <a:ext cx="138483" cy="200093"/>
          </a:xfrm>
          <a:custGeom>
            <a:avLst/>
            <a:gdLst/>
            <a:ahLst/>
            <a:cxnLst/>
            <a:rect l="l" t="t" r="r" b="b"/>
            <a:pathLst>
              <a:path w="744" h="1075" extrusionOk="0">
                <a:moveTo>
                  <a:pt x="315" y="1"/>
                </a:moveTo>
                <a:cubicBezTo>
                  <a:pt x="176" y="176"/>
                  <a:pt x="67" y="381"/>
                  <a:pt x="1" y="593"/>
                </a:cubicBezTo>
                <a:lnTo>
                  <a:pt x="363" y="968"/>
                </a:lnTo>
                <a:cubicBezTo>
                  <a:pt x="422" y="1038"/>
                  <a:pt x="508" y="1075"/>
                  <a:pt x="598" y="1075"/>
                </a:cubicBezTo>
                <a:cubicBezTo>
                  <a:pt x="639" y="1075"/>
                  <a:pt x="680" y="1067"/>
                  <a:pt x="720" y="1052"/>
                </a:cubicBezTo>
                <a:lnTo>
                  <a:pt x="744" y="1040"/>
                </a:lnTo>
                <a:lnTo>
                  <a:pt x="31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5" name="Google Shape;1174;p44">
            <a:extLst>
              <a:ext uri="{FF2B5EF4-FFF2-40B4-BE49-F238E27FC236}">
                <a16:creationId xmlns:a16="http://schemas.microsoft.com/office/drawing/2014/main" id="{CBD391B5-04E2-95E7-B9C3-EBFC50A1AB8F}"/>
              </a:ext>
            </a:extLst>
          </p:cNvPr>
          <p:cNvSpPr/>
          <p:nvPr/>
        </p:nvSpPr>
        <p:spPr>
          <a:xfrm>
            <a:off x="10451660" y="6313324"/>
            <a:ext cx="289065" cy="185761"/>
          </a:xfrm>
          <a:custGeom>
            <a:avLst/>
            <a:gdLst/>
            <a:ahLst/>
            <a:cxnLst/>
            <a:rect l="l" t="t" r="r" b="b"/>
            <a:pathLst>
              <a:path w="1553" h="998" extrusionOk="0">
                <a:moveTo>
                  <a:pt x="24" y="1"/>
                </a:moveTo>
                <a:lnTo>
                  <a:pt x="0" y="61"/>
                </a:lnTo>
                <a:cubicBezTo>
                  <a:pt x="550" y="285"/>
                  <a:pt x="1064" y="605"/>
                  <a:pt x="1511" y="998"/>
                </a:cubicBezTo>
                <a:lnTo>
                  <a:pt x="1553" y="949"/>
                </a:lnTo>
                <a:cubicBezTo>
                  <a:pt x="1100" y="544"/>
                  <a:pt x="586" y="224"/>
                  <a:pt x="2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6" name="Google Shape;1175;p44">
            <a:extLst>
              <a:ext uri="{FF2B5EF4-FFF2-40B4-BE49-F238E27FC236}">
                <a16:creationId xmlns:a16="http://schemas.microsoft.com/office/drawing/2014/main" id="{DAFDABEC-A22C-875C-006D-0C97C66C03C0}"/>
              </a:ext>
            </a:extLst>
          </p:cNvPr>
          <p:cNvSpPr/>
          <p:nvPr/>
        </p:nvSpPr>
        <p:spPr>
          <a:xfrm>
            <a:off x="10541561" y="6420905"/>
            <a:ext cx="34993" cy="77432"/>
          </a:xfrm>
          <a:custGeom>
            <a:avLst/>
            <a:gdLst/>
            <a:ahLst/>
            <a:cxnLst/>
            <a:rect l="l" t="t" r="r" b="b"/>
            <a:pathLst>
              <a:path w="188" h="416" extrusionOk="0">
                <a:moveTo>
                  <a:pt x="112" y="1"/>
                </a:moveTo>
                <a:cubicBezTo>
                  <a:pt x="93" y="1"/>
                  <a:pt x="74" y="9"/>
                  <a:pt x="61" y="27"/>
                </a:cubicBezTo>
                <a:cubicBezTo>
                  <a:pt x="19" y="81"/>
                  <a:pt x="1" y="148"/>
                  <a:pt x="1" y="220"/>
                </a:cubicBezTo>
                <a:cubicBezTo>
                  <a:pt x="1" y="274"/>
                  <a:pt x="19" y="329"/>
                  <a:pt x="49" y="377"/>
                </a:cubicBezTo>
                <a:cubicBezTo>
                  <a:pt x="61" y="402"/>
                  <a:pt x="83" y="416"/>
                  <a:pt x="106" y="416"/>
                </a:cubicBezTo>
                <a:cubicBezTo>
                  <a:pt x="117" y="416"/>
                  <a:pt x="128" y="413"/>
                  <a:pt x="139" y="407"/>
                </a:cubicBezTo>
                <a:cubicBezTo>
                  <a:pt x="170" y="383"/>
                  <a:pt x="182" y="341"/>
                  <a:pt x="164" y="311"/>
                </a:cubicBezTo>
                <a:cubicBezTo>
                  <a:pt x="146" y="281"/>
                  <a:pt x="139" y="250"/>
                  <a:pt x="133" y="214"/>
                </a:cubicBezTo>
                <a:cubicBezTo>
                  <a:pt x="133" y="178"/>
                  <a:pt x="146" y="142"/>
                  <a:pt x="170" y="111"/>
                </a:cubicBezTo>
                <a:cubicBezTo>
                  <a:pt x="182" y="93"/>
                  <a:pt x="188" y="63"/>
                  <a:pt x="176" y="45"/>
                </a:cubicBezTo>
                <a:cubicBezTo>
                  <a:pt x="165" y="17"/>
                  <a:pt x="138" y="1"/>
                  <a:pt x="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7" name="Google Shape;1176;p44">
            <a:extLst>
              <a:ext uri="{FF2B5EF4-FFF2-40B4-BE49-F238E27FC236}">
                <a16:creationId xmlns:a16="http://schemas.microsoft.com/office/drawing/2014/main" id="{F003179A-7B47-7A00-9CC7-3ACBED0B5761}"/>
              </a:ext>
            </a:extLst>
          </p:cNvPr>
          <p:cNvSpPr/>
          <p:nvPr/>
        </p:nvSpPr>
        <p:spPr>
          <a:xfrm>
            <a:off x="10571901" y="6431704"/>
            <a:ext cx="37599" cy="77617"/>
          </a:xfrm>
          <a:custGeom>
            <a:avLst/>
            <a:gdLst/>
            <a:ahLst/>
            <a:cxnLst/>
            <a:rect l="l" t="t" r="r" b="b"/>
            <a:pathLst>
              <a:path w="202" h="417" extrusionOk="0">
                <a:moveTo>
                  <a:pt x="120" y="1"/>
                </a:moveTo>
                <a:cubicBezTo>
                  <a:pt x="98" y="1"/>
                  <a:pt x="76" y="10"/>
                  <a:pt x="61" y="29"/>
                </a:cubicBezTo>
                <a:cubicBezTo>
                  <a:pt x="19" y="84"/>
                  <a:pt x="1" y="150"/>
                  <a:pt x="1" y="216"/>
                </a:cubicBezTo>
                <a:cubicBezTo>
                  <a:pt x="1" y="271"/>
                  <a:pt x="19" y="331"/>
                  <a:pt x="49" y="380"/>
                </a:cubicBezTo>
                <a:cubicBezTo>
                  <a:pt x="62" y="406"/>
                  <a:pt x="83" y="416"/>
                  <a:pt x="104" y="416"/>
                </a:cubicBezTo>
                <a:cubicBezTo>
                  <a:pt x="152" y="416"/>
                  <a:pt x="202" y="362"/>
                  <a:pt x="164" y="307"/>
                </a:cubicBezTo>
                <a:cubicBezTo>
                  <a:pt x="146" y="277"/>
                  <a:pt x="140" y="247"/>
                  <a:pt x="140" y="216"/>
                </a:cubicBezTo>
                <a:cubicBezTo>
                  <a:pt x="134" y="174"/>
                  <a:pt x="146" y="138"/>
                  <a:pt x="170" y="108"/>
                </a:cubicBezTo>
                <a:cubicBezTo>
                  <a:pt x="182" y="90"/>
                  <a:pt x="188" y="65"/>
                  <a:pt x="182" y="41"/>
                </a:cubicBezTo>
                <a:cubicBezTo>
                  <a:pt x="176" y="29"/>
                  <a:pt x="164" y="17"/>
                  <a:pt x="158" y="11"/>
                </a:cubicBezTo>
                <a:cubicBezTo>
                  <a:pt x="146" y="4"/>
                  <a:pt x="133" y="1"/>
                  <a:pt x="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8" name="Google Shape;1177;p44">
            <a:extLst>
              <a:ext uri="{FF2B5EF4-FFF2-40B4-BE49-F238E27FC236}">
                <a16:creationId xmlns:a16="http://schemas.microsoft.com/office/drawing/2014/main" id="{2B3D895D-3EB7-AE3A-460C-61FC0D1D6722}"/>
              </a:ext>
            </a:extLst>
          </p:cNvPr>
          <p:cNvSpPr/>
          <p:nvPr/>
        </p:nvSpPr>
        <p:spPr>
          <a:xfrm>
            <a:off x="10605590" y="6449941"/>
            <a:ext cx="36855" cy="77432"/>
          </a:xfrm>
          <a:custGeom>
            <a:avLst/>
            <a:gdLst/>
            <a:ahLst/>
            <a:cxnLst/>
            <a:rect l="l" t="t" r="r" b="b"/>
            <a:pathLst>
              <a:path w="198" h="416" extrusionOk="0">
                <a:moveTo>
                  <a:pt x="116" y="1"/>
                </a:moveTo>
                <a:cubicBezTo>
                  <a:pt x="96" y="1"/>
                  <a:pt x="75" y="10"/>
                  <a:pt x="61" y="28"/>
                </a:cubicBezTo>
                <a:cubicBezTo>
                  <a:pt x="19" y="82"/>
                  <a:pt x="1" y="149"/>
                  <a:pt x="1" y="221"/>
                </a:cubicBezTo>
                <a:cubicBezTo>
                  <a:pt x="1" y="276"/>
                  <a:pt x="19" y="330"/>
                  <a:pt x="49" y="384"/>
                </a:cubicBezTo>
                <a:cubicBezTo>
                  <a:pt x="62" y="406"/>
                  <a:pt x="82" y="416"/>
                  <a:pt x="102" y="416"/>
                </a:cubicBezTo>
                <a:cubicBezTo>
                  <a:pt x="149" y="416"/>
                  <a:pt x="198" y="367"/>
                  <a:pt x="164" y="312"/>
                </a:cubicBezTo>
                <a:cubicBezTo>
                  <a:pt x="146" y="282"/>
                  <a:pt x="140" y="251"/>
                  <a:pt x="140" y="215"/>
                </a:cubicBezTo>
                <a:cubicBezTo>
                  <a:pt x="134" y="179"/>
                  <a:pt x="146" y="143"/>
                  <a:pt x="170" y="112"/>
                </a:cubicBezTo>
                <a:cubicBezTo>
                  <a:pt x="182" y="94"/>
                  <a:pt x="188" y="64"/>
                  <a:pt x="176" y="46"/>
                </a:cubicBezTo>
                <a:cubicBezTo>
                  <a:pt x="170" y="34"/>
                  <a:pt x="164" y="22"/>
                  <a:pt x="158" y="16"/>
                </a:cubicBezTo>
                <a:cubicBezTo>
                  <a:pt x="145" y="6"/>
                  <a:pt x="131" y="1"/>
                  <a:pt x="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9" name="Google Shape;1178;p44">
            <a:extLst>
              <a:ext uri="{FF2B5EF4-FFF2-40B4-BE49-F238E27FC236}">
                <a16:creationId xmlns:a16="http://schemas.microsoft.com/office/drawing/2014/main" id="{06E25314-40C7-B7A5-B86E-9B985229F7F6}"/>
              </a:ext>
            </a:extLst>
          </p:cNvPr>
          <p:cNvSpPr/>
          <p:nvPr/>
        </p:nvSpPr>
        <p:spPr>
          <a:xfrm>
            <a:off x="10543794" y="6029843"/>
            <a:ext cx="280317" cy="563797"/>
          </a:xfrm>
          <a:custGeom>
            <a:avLst/>
            <a:gdLst/>
            <a:ahLst/>
            <a:cxnLst/>
            <a:rect l="l" t="t" r="r" b="b"/>
            <a:pathLst>
              <a:path w="1506" h="3029" extrusionOk="0">
                <a:moveTo>
                  <a:pt x="351" y="1"/>
                </a:moveTo>
                <a:cubicBezTo>
                  <a:pt x="351" y="1"/>
                  <a:pt x="200" y="61"/>
                  <a:pt x="1" y="134"/>
                </a:cubicBezTo>
                <a:lnTo>
                  <a:pt x="1191" y="3028"/>
                </a:lnTo>
                <a:lnTo>
                  <a:pt x="1342" y="2974"/>
                </a:lnTo>
                <a:cubicBezTo>
                  <a:pt x="1451" y="2931"/>
                  <a:pt x="1505" y="2811"/>
                  <a:pt x="1463" y="2702"/>
                </a:cubicBezTo>
                <a:lnTo>
                  <a:pt x="3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0" name="Google Shape;1179;p44">
            <a:extLst>
              <a:ext uri="{FF2B5EF4-FFF2-40B4-BE49-F238E27FC236}">
                <a16:creationId xmlns:a16="http://schemas.microsoft.com/office/drawing/2014/main" id="{66B2D576-F6A5-AD5C-3167-FB3C6716941C}"/>
              </a:ext>
            </a:extLst>
          </p:cNvPr>
          <p:cNvSpPr/>
          <p:nvPr/>
        </p:nvSpPr>
        <p:spPr>
          <a:xfrm>
            <a:off x="9953384" y="5330357"/>
            <a:ext cx="69987" cy="197115"/>
          </a:xfrm>
          <a:custGeom>
            <a:avLst/>
            <a:gdLst/>
            <a:ahLst/>
            <a:cxnLst/>
            <a:rect l="l" t="t" r="r" b="b"/>
            <a:pathLst>
              <a:path w="376" h="1059" extrusionOk="0">
                <a:moveTo>
                  <a:pt x="315" y="1"/>
                </a:moveTo>
                <a:cubicBezTo>
                  <a:pt x="145" y="327"/>
                  <a:pt x="37" y="683"/>
                  <a:pt x="0" y="1046"/>
                </a:cubicBezTo>
                <a:lnTo>
                  <a:pt x="67" y="1058"/>
                </a:lnTo>
                <a:cubicBezTo>
                  <a:pt x="103" y="696"/>
                  <a:pt x="206" y="351"/>
                  <a:pt x="375" y="31"/>
                </a:cubicBezTo>
                <a:lnTo>
                  <a:pt x="315" y="1"/>
                </a:lnTo>
                <a:close/>
              </a:path>
            </a:pathLst>
          </a:custGeom>
          <a:solidFill>
            <a:srgbClr val="58AD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1" name="Google Shape;1180;p44">
            <a:extLst>
              <a:ext uri="{FF2B5EF4-FFF2-40B4-BE49-F238E27FC236}">
                <a16:creationId xmlns:a16="http://schemas.microsoft.com/office/drawing/2014/main" id="{909D05AE-20D3-EE9B-7C5F-D53712A1F1E8}"/>
              </a:ext>
            </a:extLst>
          </p:cNvPr>
          <p:cNvSpPr/>
          <p:nvPr/>
        </p:nvSpPr>
        <p:spPr>
          <a:xfrm>
            <a:off x="9844311" y="5082988"/>
            <a:ext cx="63099" cy="478176"/>
          </a:xfrm>
          <a:custGeom>
            <a:avLst/>
            <a:gdLst/>
            <a:ahLst/>
            <a:cxnLst/>
            <a:rect l="l" t="t" r="r" b="b"/>
            <a:pathLst>
              <a:path w="339" h="2569" extrusionOk="0">
                <a:moveTo>
                  <a:pt x="170" y="0"/>
                </a:moveTo>
                <a:lnTo>
                  <a:pt x="121" y="49"/>
                </a:lnTo>
                <a:lnTo>
                  <a:pt x="133" y="61"/>
                </a:lnTo>
                <a:cubicBezTo>
                  <a:pt x="230" y="139"/>
                  <a:pt x="266" y="272"/>
                  <a:pt x="242" y="460"/>
                </a:cubicBezTo>
                <a:cubicBezTo>
                  <a:pt x="212" y="738"/>
                  <a:pt x="170" y="1124"/>
                  <a:pt x="121" y="1511"/>
                </a:cubicBezTo>
                <a:cubicBezTo>
                  <a:pt x="79" y="1898"/>
                  <a:pt x="37" y="2284"/>
                  <a:pt x="0" y="2562"/>
                </a:cubicBezTo>
                <a:lnTo>
                  <a:pt x="73" y="2568"/>
                </a:lnTo>
                <a:cubicBezTo>
                  <a:pt x="103" y="2290"/>
                  <a:pt x="145" y="1904"/>
                  <a:pt x="194" y="1517"/>
                </a:cubicBezTo>
                <a:cubicBezTo>
                  <a:pt x="236" y="1130"/>
                  <a:pt x="278" y="744"/>
                  <a:pt x="315" y="466"/>
                </a:cubicBezTo>
                <a:cubicBezTo>
                  <a:pt x="339" y="242"/>
                  <a:pt x="290" y="85"/>
                  <a:pt x="170" y="0"/>
                </a:cubicBezTo>
                <a:close/>
              </a:path>
            </a:pathLst>
          </a:custGeom>
          <a:solidFill>
            <a:srgbClr val="58AD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6" name="Google Shape;1185;p44">
            <a:extLst>
              <a:ext uri="{FF2B5EF4-FFF2-40B4-BE49-F238E27FC236}">
                <a16:creationId xmlns:a16="http://schemas.microsoft.com/office/drawing/2014/main" id="{2424E56D-9DE3-C4B1-FBD8-66E60B7D076E}"/>
              </a:ext>
            </a:extLst>
          </p:cNvPr>
          <p:cNvSpPr/>
          <p:nvPr/>
        </p:nvSpPr>
        <p:spPr>
          <a:xfrm>
            <a:off x="9940916" y="5551856"/>
            <a:ext cx="206049" cy="101443"/>
          </a:xfrm>
          <a:custGeom>
            <a:avLst/>
            <a:gdLst/>
            <a:ahLst/>
            <a:cxnLst/>
            <a:rect l="l" t="t" r="r" b="b"/>
            <a:pathLst>
              <a:path w="1107" h="545" extrusionOk="0">
                <a:moveTo>
                  <a:pt x="31" y="1"/>
                </a:moveTo>
                <a:lnTo>
                  <a:pt x="1" y="61"/>
                </a:lnTo>
                <a:cubicBezTo>
                  <a:pt x="376" y="182"/>
                  <a:pt x="732" y="339"/>
                  <a:pt x="1070" y="545"/>
                </a:cubicBezTo>
                <a:lnTo>
                  <a:pt x="1107" y="484"/>
                </a:lnTo>
                <a:cubicBezTo>
                  <a:pt x="768" y="285"/>
                  <a:pt x="406" y="122"/>
                  <a:pt x="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FBDC3B5-0EFE-F93E-5A36-8B5522F84372}"/>
              </a:ext>
            </a:extLst>
          </p:cNvPr>
          <p:cNvGrpSpPr/>
          <p:nvPr/>
        </p:nvGrpSpPr>
        <p:grpSpPr>
          <a:xfrm>
            <a:off x="9329714" y="5391414"/>
            <a:ext cx="956687" cy="641727"/>
            <a:chOff x="9293769" y="5429379"/>
            <a:chExt cx="956686" cy="641727"/>
          </a:xfrm>
        </p:grpSpPr>
        <p:sp>
          <p:nvSpPr>
            <p:cNvPr id="63" name="Google Shape;1169;p44">
              <a:extLst>
                <a:ext uri="{FF2B5EF4-FFF2-40B4-BE49-F238E27FC236}">
                  <a16:creationId xmlns:a16="http://schemas.microsoft.com/office/drawing/2014/main" id="{1A992C2A-87B1-45BB-295F-A5BD30DD0C87}"/>
                </a:ext>
              </a:extLst>
            </p:cNvPr>
            <p:cNvSpPr/>
            <p:nvPr/>
          </p:nvSpPr>
          <p:spPr>
            <a:xfrm>
              <a:off x="9603642" y="5429379"/>
              <a:ext cx="646813" cy="477060"/>
            </a:xfrm>
            <a:custGeom>
              <a:avLst/>
              <a:gdLst/>
              <a:ahLst/>
              <a:cxnLst/>
              <a:rect l="l" t="t" r="r" b="b"/>
              <a:pathLst>
                <a:path w="3475" h="2563" extrusionOk="0">
                  <a:moveTo>
                    <a:pt x="2151" y="0"/>
                  </a:moveTo>
                  <a:lnTo>
                    <a:pt x="1843" y="659"/>
                  </a:lnTo>
                  <a:lnTo>
                    <a:pt x="1813" y="719"/>
                  </a:lnTo>
                  <a:lnTo>
                    <a:pt x="1680" y="1003"/>
                  </a:lnTo>
                  <a:lnTo>
                    <a:pt x="1650" y="1064"/>
                  </a:lnTo>
                  <a:lnTo>
                    <a:pt x="1517" y="1348"/>
                  </a:lnTo>
                  <a:lnTo>
                    <a:pt x="1499" y="1354"/>
                  </a:lnTo>
                  <a:lnTo>
                    <a:pt x="1426" y="1378"/>
                  </a:lnTo>
                  <a:lnTo>
                    <a:pt x="907" y="1529"/>
                  </a:lnTo>
                  <a:lnTo>
                    <a:pt x="840" y="1547"/>
                  </a:lnTo>
                  <a:lnTo>
                    <a:pt x="417" y="1668"/>
                  </a:lnTo>
                  <a:lnTo>
                    <a:pt x="357" y="1692"/>
                  </a:lnTo>
                  <a:lnTo>
                    <a:pt x="0" y="1795"/>
                  </a:lnTo>
                  <a:lnTo>
                    <a:pt x="145" y="2562"/>
                  </a:lnTo>
                  <a:lnTo>
                    <a:pt x="508" y="2526"/>
                  </a:lnTo>
                  <a:lnTo>
                    <a:pt x="574" y="2520"/>
                  </a:lnTo>
                  <a:lnTo>
                    <a:pt x="1142" y="2472"/>
                  </a:lnTo>
                  <a:lnTo>
                    <a:pt x="1209" y="2466"/>
                  </a:lnTo>
                  <a:lnTo>
                    <a:pt x="1940" y="2399"/>
                  </a:lnTo>
                  <a:lnTo>
                    <a:pt x="2006" y="2393"/>
                  </a:lnTo>
                  <a:lnTo>
                    <a:pt x="2055" y="2387"/>
                  </a:lnTo>
                  <a:lnTo>
                    <a:pt x="2508" y="1741"/>
                  </a:lnTo>
                  <a:lnTo>
                    <a:pt x="2550" y="1680"/>
                  </a:lnTo>
                  <a:lnTo>
                    <a:pt x="2882" y="1203"/>
                  </a:lnTo>
                  <a:lnTo>
                    <a:pt x="2919" y="1148"/>
                  </a:lnTo>
                  <a:lnTo>
                    <a:pt x="3438" y="393"/>
                  </a:lnTo>
                  <a:cubicBezTo>
                    <a:pt x="3450" y="369"/>
                    <a:pt x="3463" y="345"/>
                    <a:pt x="3475" y="321"/>
                  </a:cubicBezTo>
                  <a:lnTo>
                    <a:pt x="21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2" name="Group 1031">
              <a:extLst>
                <a:ext uri="{FF2B5EF4-FFF2-40B4-BE49-F238E27FC236}">
                  <a16:creationId xmlns:a16="http://schemas.microsoft.com/office/drawing/2014/main" id="{B3D41D1C-6C42-B6AC-1C51-4EFBC3E7E620}"/>
                </a:ext>
              </a:extLst>
            </p:cNvPr>
            <p:cNvGrpSpPr/>
            <p:nvPr/>
          </p:nvGrpSpPr>
          <p:grpSpPr>
            <a:xfrm>
              <a:off x="9293769" y="5616070"/>
              <a:ext cx="784696" cy="455036"/>
              <a:chOff x="9293769" y="5616070"/>
              <a:chExt cx="784696" cy="455036"/>
            </a:xfrm>
          </p:grpSpPr>
          <p:sp>
            <p:nvSpPr>
              <p:cNvPr id="1067" name="Google Shape;1186;p44">
                <a:extLst>
                  <a:ext uri="{FF2B5EF4-FFF2-40B4-BE49-F238E27FC236}">
                    <a16:creationId xmlns:a16="http://schemas.microsoft.com/office/drawing/2014/main" id="{C1ACAF66-43C3-D9C5-A45A-2C6CD84DB044}"/>
                  </a:ext>
                </a:extLst>
              </p:cNvPr>
              <p:cNvSpPr/>
              <p:nvPr/>
            </p:nvSpPr>
            <p:spPr>
              <a:xfrm>
                <a:off x="9293769" y="5751143"/>
                <a:ext cx="344347" cy="319963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719" extrusionOk="0">
                    <a:moveTo>
                      <a:pt x="379" y="0"/>
                    </a:moveTo>
                    <a:cubicBezTo>
                      <a:pt x="321" y="0"/>
                      <a:pt x="284" y="67"/>
                      <a:pt x="321" y="120"/>
                    </a:cubicBezTo>
                    <a:cubicBezTo>
                      <a:pt x="406" y="265"/>
                      <a:pt x="551" y="361"/>
                      <a:pt x="720" y="392"/>
                    </a:cubicBezTo>
                    <a:cubicBezTo>
                      <a:pt x="533" y="531"/>
                      <a:pt x="333" y="639"/>
                      <a:pt x="116" y="718"/>
                    </a:cubicBezTo>
                    <a:cubicBezTo>
                      <a:pt x="73" y="736"/>
                      <a:pt x="19" y="754"/>
                      <a:pt x="7" y="808"/>
                    </a:cubicBezTo>
                    <a:cubicBezTo>
                      <a:pt x="1" y="869"/>
                      <a:pt x="37" y="929"/>
                      <a:pt x="92" y="947"/>
                    </a:cubicBezTo>
                    <a:cubicBezTo>
                      <a:pt x="151" y="971"/>
                      <a:pt x="211" y="981"/>
                      <a:pt x="271" y="981"/>
                    </a:cubicBezTo>
                    <a:cubicBezTo>
                      <a:pt x="404" y="981"/>
                      <a:pt x="534" y="929"/>
                      <a:pt x="653" y="854"/>
                    </a:cubicBezTo>
                    <a:lnTo>
                      <a:pt x="653" y="854"/>
                    </a:lnTo>
                    <a:cubicBezTo>
                      <a:pt x="536" y="945"/>
                      <a:pt x="412" y="1043"/>
                      <a:pt x="309" y="1111"/>
                    </a:cubicBezTo>
                    <a:cubicBezTo>
                      <a:pt x="279" y="1129"/>
                      <a:pt x="255" y="1159"/>
                      <a:pt x="237" y="1189"/>
                    </a:cubicBezTo>
                    <a:cubicBezTo>
                      <a:pt x="231" y="1244"/>
                      <a:pt x="261" y="1292"/>
                      <a:pt x="309" y="1310"/>
                    </a:cubicBezTo>
                    <a:cubicBezTo>
                      <a:pt x="333" y="1319"/>
                      <a:pt x="359" y="1324"/>
                      <a:pt x="385" y="1324"/>
                    </a:cubicBezTo>
                    <a:cubicBezTo>
                      <a:pt x="410" y="1324"/>
                      <a:pt x="436" y="1319"/>
                      <a:pt x="460" y="1310"/>
                    </a:cubicBezTo>
                    <a:cubicBezTo>
                      <a:pt x="618" y="1279"/>
                      <a:pt x="769" y="1221"/>
                      <a:pt x="906" y="1141"/>
                    </a:cubicBezTo>
                    <a:lnTo>
                      <a:pt x="906" y="1141"/>
                    </a:lnTo>
                    <a:cubicBezTo>
                      <a:pt x="791" y="1237"/>
                      <a:pt x="675" y="1349"/>
                      <a:pt x="599" y="1425"/>
                    </a:cubicBezTo>
                    <a:cubicBezTo>
                      <a:pt x="527" y="1503"/>
                      <a:pt x="460" y="1642"/>
                      <a:pt x="569" y="1703"/>
                    </a:cubicBezTo>
                    <a:cubicBezTo>
                      <a:pt x="587" y="1713"/>
                      <a:pt x="608" y="1718"/>
                      <a:pt x="629" y="1718"/>
                    </a:cubicBezTo>
                    <a:cubicBezTo>
                      <a:pt x="657" y="1718"/>
                      <a:pt x="684" y="1710"/>
                      <a:pt x="708" y="1697"/>
                    </a:cubicBezTo>
                    <a:cubicBezTo>
                      <a:pt x="1095" y="1473"/>
                      <a:pt x="1445" y="1201"/>
                      <a:pt x="1765" y="887"/>
                    </a:cubicBezTo>
                    <a:cubicBezTo>
                      <a:pt x="1795" y="857"/>
                      <a:pt x="1808" y="778"/>
                      <a:pt x="1838" y="748"/>
                    </a:cubicBezTo>
                    <a:cubicBezTo>
                      <a:pt x="1850" y="555"/>
                      <a:pt x="1789" y="367"/>
                      <a:pt x="1669" y="210"/>
                    </a:cubicBezTo>
                    <a:cubicBezTo>
                      <a:pt x="1584" y="102"/>
                      <a:pt x="1433" y="28"/>
                      <a:pt x="1293" y="28"/>
                    </a:cubicBezTo>
                    <a:cubicBezTo>
                      <a:pt x="1223" y="28"/>
                      <a:pt x="1155" y="47"/>
                      <a:pt x="1101" y="89"/>
                    </a:cubicBezTo>
                    <a:cubicBezTo>
                      <a:pt x="865" y="83"/>
                      <a:pt x="635" y="59"/>
                      <a:pt x="406" y="5"/>
                    </a:cubicBezTo>
                    <a:cubicBezTo>
                      <a:pt x="397" y="2"/>
                      <a:pt x="388" y="0"/>
                      <a:pt x="379" y="0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2" name="Google Shape;1181;p44">
                <a:extLst>
                  <a:ext uri="{FF2B5EF4-FFF2-40B4-BE49-F238E27FC236}">
                    <a16:creationId xmlns:a16="http://schemas.microsoft.com/office/drawing/2014/main" id="{A2C47FAD-A4FA-46EA-8C4D-38AD02B0AAEF}"/>
                  </a:ext>
                </a:extLst>
              </p:cNvPr>
              <p:cNvSpPr/>
              <p:nvPr/>
            </p:nvSpPr>
            <p:spPr>
              <a:xfrm>
                <a:off x="9669905" y="5740965"/>
                <a:ext cx="41880" cy="15877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853" extrusionOk="0">
                    <a:moveTo>
                      <a:pt x="67" y="0"/>
                    </a:moveTo>
                    <a:lnTo>
                      <a:pt x="1" y="18"/>
                    </a:lnTo>
                    <a:cubicBezTo>
                      <a:pt x="85" y="290"/>
                      <a:pt x="134" y="568"/>
                      <a:pt x="152" y="852"/>
                    </a:cubicBezTo>
                    <a:lnTo>
                      <a:pt x="224" y="846"/>
                    </a:lnTo>
                    <a:cubicBezTo>
                      <a:pt x="200" y="556"/>
                      <a:pt x="152" y="272"/>
                      <a:pt x="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3" name="Google Shape;1182;p44">
                <a:extLst>
                  <a:ext uri="{FF2B5EF4-FFF2-40B4-BE49-F238E27FC236}">
                    <a16:creationId xmlns:a16="http://schemas.microsoft.com/office/drawing/2014/main" id="{5D0C7B10-6914-3473-A325-A71BBED26086}"/>
                  </a:ext>
                </a:extLst>
              </p:cNvPr>
              <p:cNvSpPr/>
              <p:nvPr/>
            </p:nvSpPr>
            <p:spPr>
              <a:xfrm>
                <a:off x="9761109" y="5713976"/>
                <a:ext cx="68683" cy="17664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949" extrusionOk="0">
                    <a:moveTo>
                      <a:pt x="61" y="0"/>
                    </a:moveTo>
                    <a:lnTo>
                      <a:pt x="0" y="18"/>
                    </a:lnTo>
                    <a:cubicBezTo>
                      <a:pt x="133" y="314"/>
                      <a:pt x="236" y="622"/>
                      <a:pt x="302" y="943"/>
                    </a:cubicBezTo>
                    <a:lnTo>
                      <a:pt x="302" y="949"/>
                    </a:lnTo>
                    <a:lnTo>
                      <a:pt x="369" y="937"/>
                    </a:lnTo>
                    <a:lnTo>
                      <a:pt x="363" y="937"/>
                    </a:lnTo>
                    <a:cubicBezTo>
                      <a:pt x="302" y="610"/>
                      <a:pt x="200" y="296"/>
                      <a:pt x="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4" name="Google Shape;1183;p44">
                <a:extLst>
                  <a:ext uri="{FF2B5EF4-FFF2-40B4-BE49-F238E27FC236}">
                    <a16:creationId xmlns:a16="http://schemas.microsoft.com/office/drawing/2014/main" id="{1FCD9CE4-B69F-5FDA-5475-9B8FC48105B9}"/>
                  </a:ext>
                </a:extLst>
              </p:cNvPr>
              <p:cNvSpPr/>
              <p:nvPr/>
            </p:nvSpPr>
            <p:spPr>
              <a:xfrm>
                <a:off x="9870182" y="5681217"/>
                <a:ext cx="107027" cy="19488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47" extrusionOk="0">
                    <a:moveTo>
                      <a:pt x="67" y="1"/>
                    </a:moveTo>
                    <a:lnTo>
                      <a:pt x="0" y="19"/>
                    </a:lnTo>
                    <a:cubicBezTo>
                      <a:pt x="224" y="333"/>
                      <a:pt x="393" y="678"/>
                      <a:pt x="508" y="1046"/>
                    </a:cubicBezTo>
                    <a:lnTo>
                      <a:pt x="574" y="1040"/>
                    </a:lnTo>
                    <a:cubicBezTo>
                      <a:pt x="460" y="672"/>
                      <a:pt x="290" y="315"/>
                      <a:pt x="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5" name="Google Shape;1184;p44">
                <a:extLst>
                  <a:ext uri="{FF2B5EF4-FFF2-40B4-BE49-F238E27FC236}">
                    <a16:creationId xmlns:a16="http://schemas.microsoft.com/office/drawing/2014/main" id="{273A768E-442E-1EA9-46CA-57716CF3088A}"/>
                  </a:ext>
                </a:extLst>
              </p:cNvPr>
              <p:cNvSpPr/>
              <p:nvPr/>
            </p:nvSpPr>
            <p:spPr>
              <a:xfrm>
                <a:off x="9910573" y="5616070"/>
                <a:ext cx="167892" cy="137367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38" extrusionOk="0">
                    <a:moveTo>
                      <a:pt x="25" y="0"/>
                    </a:moveTo>
                    <a:lnTo>
                      <a:pt x="1" y="61"/>
                    </a:lnTo>
                    <a:lnTo>
                      <a:pt x="7" y="61"/>
                    </a:lnTo>
                    <a:cubicBezTo>
                      <a:pt x="345" y="206"/>
                      <a:pt x="641" y="441"/>
                      <a:pt x="859" y="738"/>
                    </a:cubicBezTo>
                    <a:lnTo>
                      <a:pt x="901" y="677"/>
                    </a:lnTo>
                    <a:cubicBezTo>
                      <a:pt x="678" y="381"/>
                      <a:pt x="375" y="145"/>
                      <a:pt x="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8" name="Google Shape;1187;p44">
                <a:extLst>
                  <a:ext uri="{FF2B5EF4-FFF2-40B4-BE49-F238E27FC236}">
                    <a16:creationId xmlns:a16="http://schemas.microsoft.com/office/drawing/2014/main" id="{E4CBACB8-F638-1B46-E9FC-40AAC281ECD3}"/>
                  </a:ext>
                </a:extLst>
              </p:cNvPr>
              <p:cNvSpPr/>
              <p:nvPr/>
            </p:nvSpPr>
            <p:spPr>
              <a:xfrm>
                <a:off x="9331517" y="5893035"/>
                <a:ext cx="76501" cy="5323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86" extrusionOk="0">
                    <a:moveTo>
                      <a:pt x="380" y="1"/>
                    </a:moveTo>
                    <a:cubicBezTo>
                      <a:pt x="374" y="1"/>
                      <a:pt x="368" y="2"/>
                      <a:pt x="363" y="5"/>
                    </a:cubicBezTo>
                    <a:cubicBezTo>
                      <a:pt x="254" y="95"/>
                      <a:pt x="139" y="168"/>
                      <a:pt x="18" y="234"/>
                    </a:cubicBezTo>
                    <a:cubicBezTo>
                      <a:pt x="0" y="240"/>
                      <a:pt x="0" y="259"/>
                      <a:pt x="6" y="271"/>
                    </a:cubicBezTo>
                    <a:cubicBezTo>
                      <a:pt x="6" y="277"/>
                      <a:pt x="18" y="283"/>
                      <a:pt x="24" y="283"/>
                    </a:cubicBezTo>
                    <a:cubicBezTo>
                      <a:pt x="26" y="285"/>
                      <a:pt x="29" y="285"/>
                      <a:pt x="32" y="285"/>
                    </a:cubicBezTo>
                    <a:cubicBezTo>
                      <a:pt x="38" y="285"/>
                      <a:pt x="44" y="283"/>
                      <a:pt x="48" y="283"/>
                    </a:cubicBezTo>
                    <a:cubicBezTo>
                      <a:pt x="169" y="216"/>
                      <a:pt x="290" y="138"/>
                      <a:pt x="405" y="47"/>
                    </a:cubicBezTo>
                    <a:cubicBezTo>
                      <a:pt x="411" y="41"/>
                      <a:pt x="411" y="23"/>
                      <a:pt x="405" y="11"/>
                    </a:cubicBezTo>
                    <a:cubicBezTo>
                      <a:pt x="398" y="4"/>
                      <a:pt x="389" y="1"/>
                      <a:pt x="380" y="1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9" name="Google Shape;1188;p44">
                <a:extLst>
                  <a:ext uri="{FF2B5EF4-FFF2-40B4-BE49-F238E27FC236}">
                    <a16:creationId xmlns:a16="http://schemas.microsoft.com/office/drawing/2014/main" id="{9F27EA8F-92A9-23EF-D35D-2079AAA5F3E9}"/>
                  </a:ext>
                </a:extLst>
              </p:cNvPr>
              <p:cNvSpPr/>
              <p:nvPr/>
            </p:nvSpPr>
            <p:spPr>
              <a:xfrm>
                <a:off x="9389962" y="5942173"/>
                <a:ext cx="73336" cy="53048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85" extrusionOk="0">
                    <a:moveTo>
                      <a:pt x="350" y="0"/>
                    </a:moveTo>
                    <a:cubicBezTo>
                      <a:pt x="344" y="0"/>
                      <a:pt x="338" y="2"/>
                      <a:pt x="333" y="7"/>
                    </a:cubicBezTo>
                    <a:cubicBezTo>
                      <a:pt x="230" y="91"/>
                      <a:pt x="127" y="164"/>
                      <a:pt x="18" y="236"/>
                    </a:cubicBezTo>
                    <a:cubicBezTo>
                      <a:pt x="6" y="242"/>
                      <a:pt x="0" y="260"/>
                      <a:pt x="6" y="273"/>
                    </a:cubicBezTo>
                    <a:cubicBezTo>
                      <a:pt x="12" y="279"/>
                      <a:pt x="18" y="285"/>
                      <a:pt x="30" y="285"/>
                    </a:cubicBezTo>
                    <a:cubicBezTo>
                      <a:pt x="37" y="285"/>
                      <a:pt x="43" y="279"/>
                      <a:pt x="49" y="279"/>
                    </a:cubicBezTo>
                    <a:cubicBezTo>
                      <a:pt x="157" y="206"/>
                      <a:pt x="266" y="134"/>
                      <a:pt x="369" y="49"/>
                    </a:cubicBezTo>
                    <a:cubicBezTo>
                      <a:pt x="393" y="34"/>
                      <a:pt x="374" y="0"/>
                      <a:pt x="350" y="0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070" name="Google Shape;1189;p44">
            <a:extLst>
              <a:ext uri="{FF2B5EF4-FFF2-40B4-BE49-F238E27FC236}">
                <a16:creationId xmlns:a16="http://schemas.microsoft.com/office/drawing/2014/main" id="{2048E456-FE49-C6A3-7F48-771F49E23EF3}"/>
              </a:ext>
            </a:extLst>
          </p:cNvPr>
          <p:cNvSpPr/>
          <p:nvPr/>
        </p:nvSpPr>
        <p:spPr>
          <a:xfrm>
            <a:off x="9726118" y="3520223"/>
            <a:ext cx="1214892" cy="702653"/>
          </a:xfrm>
          <a:custGeom>
            <a:avLst/>
            <a:gdLst/>
            <a:ahLst/>
            <a:cxnLst/>
            <a:rect l="l" t="t" r="r" b="b"/>
            <a:pathLst>
              <a:path w="6527" h="3775" extrusionOk="0">
                <a:moveTo>
                  <a:pt x="2580" y="1086"/>
                </a:moveTo>
                <a:cubicBezTo>
                  <a:pt x="2654" y="1086"/>
                  <a:pt x="2732" y="1096"/>
                  <a:pt x="2811" y="1122"/>
                </a:cubicBezTo>
                <a:cubicBezTo>
                  <a:pt x="3167" y="1236"/>
                  <a:pt x="3433" y="1635"/>
                  <a:pt x="3415" y="2100"/>
                </a:cubicBezTo>
                <a:lnTo>
                  <a:pt x="1729" y="1647"/>
                </a:lnTo>
                <a:cubicBezTo>
                  <a:pt x="1801" y="1472"/>
                  <a:pt x="1928" y="1321"/>
                  <a:pt x="2092" y="1224"/>
                </a:cubicBezTo>
                <a:cubicBezTo>
                  <a:pt x="2115" y="1210"/>
                  <a:pt x="2322" y="1086"/>
                  <a:pt x="2580" y="1086"/>
                </a:cubicBezTo>
                <a:close/>
                <a:moveTo>
                  <a:pt x="2725" y="1"/>
                </a:moveTo>
                <a:cubicBezTo>
                  <a:pt x="863" y="1"/>
                  <a:pt x="1" y="1980"/>
                  <a:pt x="1" y="1980"/>
                </a:cubicBezTo>
                <a:cubicBezTo>
                  <a:pt x="236" y="1945"/>
                  <a:pt x="475" y="1929"/>
                  <a:pt x="715" y="1929"/>
                </a:cubicBezTo>
                <a:cubicBezTo>
                  <a:pt x="3297" y="1929"/>
                  <a:pt x="6073" y="3774"/>
                  <a:pt x="6073" y="3774"/>
                </a:cubicBezTo>
                <a:cubicBezTo>
                  <a:pt x="6073" y="3774"/>
                  <a:pt x="6527" y="1267"/>
                  <a:pt x="3874" y="233"/>
                </a:cubicBezTo>
                <a:cubicBezTo>
                  <a:pt x="3838" y="215"/>
                  <a:pt x="3808" y="209"/>
                  <a:pt x="3777" y="197"/>
                </a:cubicBezTo>
                <a:cubicBezTo>
                  <a:pt x="3396" y="60"/>
                  <a:pt x="3046" y="1"/>
                  <a:pt x="27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1" name="Google Shape;1190;p44">
            <a:extLst>
              <a:ext uri="{FF2B5EF4-FFF2-40B4-BE49-F238E27FC236}">
                <a16:creationId xmlns:a16="http://schemas.microsoft.com/office/drawing/2014/main" id="{C23CDC4F-E6A6-E53D-B315-B7E97F2A05F5}"/>
              </a:ext>
            </a:extLst>
          </p:cNvPr>
          <p:cNvSpPr/>
          <p:nvPr/>
        </p:nvSpPr>
        <p:spPr>
          <a:xfrm>
            <a:off x="10328998" y="3493791"/>
            <a:ext cx="153188" cy="83388"/>
          </a:xfrm>
          <a:custGeom>
            <a:avLst/>
            <a:gdLst/>
            <a:ahLst/>
            <a:cxnLst/>
            <a:rect l="l" t="t" r="r" b="b"/>
            <a:pathLst>
              <a:path w="823" h="448" extrusionOk="0">
                <a:moveTo>
                  <a:pt x="362" y="0"/>
                </a:moveTo>
                <a:cubicBezTo>
                  <a:pt x="220" y="0"/>
                  <a:pt x="82" y="69"/>
                  <a:pt x="1" y="188"/>
                </a:cubicBezTo>
                <a:cubicBezTo>
                  <a:pt x="182" y="224"/>
                  <a:pt x="363" y="273"/>
                  <a:pt x="538" y="339"/>
                </a:cubicBezTo>
                <a:lnTo>
                  <a:pt x="629" y="375"/>
                </a:lnTo>
                <a:cubicBezTo>
                  <a:pt x="695" y="394"/>
                  <a:pt x="762" y="424"/>
                  <a:pt x="822" y="448"/>
                </a:cubicBezTo>
                <a:cubicBezTo>
                  <a:pt x="822" y="267"/>
                  <a:pt x="707" y="103"/>
                  <a:pt x="538" y="37"/>
                </a:cubicBezTo>
                <a:cubicBezTo>
                  <a:pt x="481" y="12"/>
                  <a:pt x="422" y="0"/>
                  <a:pt x="3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2" name="Google Shape;1191;p44">
            <a:extLst>
              <a:ext uri="{FF2B5EF4-FFF2-40B4-BE49-F238E27FC236}">
                <a16:creationId xmlns:a16="http://schemas.microsoft.com/office/drawing/2014/main" id="{12A94261-7F5D-8BFC-ECED-141863462900}"/>
              </a:ext>
            </a:extLst>
          </p:cNvPr>
          <p:cNvSpPr/>
          <p:nvPr/>
        </p:nvSpPr>
        <p:spPr>
          <a:xfrm>
            <a:off x="10259198" y="3538836"/>
            <a:ext cx="120615" cy="208283"/>
          </a:xfrm>
          <a:custGeom>
            <a:avLst/>
            <a:gdLst/>
            <a:ahLst/>
            <a:cxnLst/>
            <a:rect l="l" t="t" r="r" b="b"/>
            <a:pathLst>
              <a:path w="648" h="1119" fill="none" extrusionOk="0">
                <a:moveTo>
                  <a:pt x="1" y="1118"/>
                </a:moveTo>
                <a:cubicBezTo>
                  <a:pt x="158" y="713"/>
                  <a:pt x="376" y="339"/>
                  <a:pt x="647" y="0"/>
                </a:cubicBezTo>
              </a:path>
            </a:pathLst>
          </a:custGeom>
          <a:noFill/>
          <a:ln w="9525" cap="flat" cmpd="sng">
            <a:solidFill>
              <a:schemeClr val="accent5"/>
            </a:solidFill>
            <a:prstDash val="solid"/>
            <a:miter lim="6042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3" name="Google Shape;1192;p44">
            <a:extLst>
              <a:ext uri="{FF2B5EF4-FFF2-40B4-BE49-F238E27FC236}">
                <a16:creationId xmlns:a16="http://schemas.microsoft.com/office/drawing/2014/main" id="{847C7066-79E4-7D35-B926-4C68AB073D18}"/>
              </a:ext>
            </a:extLst>
          </p:cNvPr>
          <p:cNvSpPr/>
          <p:nvPr/>
        </p:nvSpPr>
        <p:spPr>
          <a:xfrm>
            <a:off x="10478647" y="3560242"/>
            <a:ext cx="108144" cy="492695"/>
          </a:xfrm>
          <a:custGeom>
            <a:avLst/>
            <a:gdLst/>
            <a:ahLst/>
            <a:cxnLst/>
            <a:rect l="l" t="t" r="r" b="b"/>
            <a:pathLst>
              <a:path w="581" h="2647" fill="none" extrusionOk="0">
                <a:moveTo>
                  <a:pt x="0" y="0"/>
                </a:moveTo>
                <a:cubicBezTo>
                  <a:pt x="477" y="798"/>
                  <a:pt x="580" y="1765"/>
                  <a:pt x="272" y="2647"/>
                </a:cubicBezTo>
              </a:path>
            </a:pathLst>
          </a:custGeom>
          <a:noFill/>
          <a:ln w="9525" cap="flat" cmpd="sng">
            <a:solidFill>
              <a:schemeClr val="accent5"/>
            </a:solidFill>
            <a:prstDash val="solid"/>
            <a:miter lim="6042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193;p44">
            <a:extLst>
              <a:ext uri="{FF2B5EF4-FFF2-40B4-BE49-F238E27FC236}">
                <a16:creationId xmlns:a16="http://schemas.microsoft.com/office/drawing/2014/main" id="{3E292764-2F71-4D1F-56C9-640DA512026A}"/>
              </a:ext>
            </a:extLst>
          </p:cNvPr>
          <p:cNvSpPr/>
          <p:nvPr/>
        </p:nvSpPr>
        <p:spPr>
          <a:xfrm>
            <a:off x="9855481" y="3527668"/>
            <a:ext cx="444487" cy="354397"/>
          </a:xfrm>
          <a:custGeom>
            <a:avLst/>
            <a:gdLst/>
            <a:ahLst/>
            <a:cxnLst/>
            <a:rect l="l" t="t" r="r" b="b"/>
            <a:pathLst>
              <a:path w="2388" h="1904" fill="none" extrusionOk="0">
                <a:moveTo>
                  <a:pt x="1" y="1903"/>
                </a:moveTo>
                <a:cubicBezTo>
                  <a:pt x="351" y="852"/>
                  <a:pt x="1288" y="109"/>
                  <a:pt x="2387" y="0"/>
                </a:cubicBezTo>
              </a:path>
            </a:pathLst>
          </a:custGeom>
          <a:noFill/>
          <a:ln w="9525" cap="flat" cmpd="sng">
            <a:solidFill>
              <a:schemeClr val="accent5"/>
            </a:solidFill>
            <a:prstDash val="solid"/>
            <a:miter lim="6042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5" name="Google Shape;1194;p44">
            <a:extLst>
              <a:ext uri="{FF2B5EF4-FFF2-40B4-BE49-F238E27FC236}">
                <a16:creationId xmlns:a16="http://schemas.microsoft.com/office/drawing/2014/main" id="{DD4F60D1-D213-E5A0-8507-56C23C41ED01}"/>
              </a:ext>
            </a:extLst>
          </p:cNvPr>
          <p:cNvSpPr/>
          <p:nvPr/>
        </p:nvSpPr>
        <p:spPr>
          <a:xfrm>
            <a:off x="9954500" y="3632087"/>
            <a:ext cx="343229" cy="251280"/>
          </a:xfrm>
          <a:custGeom>
            <a:avLst/>
            <a:gdLst/>
            <a:ahLst/>
            <a:cxnLst/>
            <a:rect l="l" t="t" r="r" b="b"/>
            <a:pathLst>
              <a:path w="1844" h="1350" extrusionOk="0">
                <a:moveTo>
                  <a:pt x="1541" y="1"/>
                </a:moveTo>
                <a:cubicBezTo>
                  <a:pt x="1447" y="111"/>
                  <a:pt x="1421" y="267"/>
                  <a:pt x="1475" y="405"/>
                </a:cubicBezTo>
                <a:lnTo>
                  <a:pt x="1475" y="405"/>
                </a:lnTo>
                <a:cubicBezTo>
                  <a:pt x="1360" y="199"/>
                  <a:pt x="1150" y="68"/>
                  <a:pt x="919" y="68"/>
                </a:cubicBezTo>
                <a:cubicBezTo>
                  <a:pt x="893" y="68"/>
                  <a:pt x="867" y="70"/>
                  <a:pt x="840" y="73"/>
                </a:cubicBezTo>
                <a:cubicBezTo>
                  <a:pt x="858" y="249"/>
                  <a:pt x="937" y="406"/>
                  <a:pt x="1064" y="533"/>
                </a:cubicBezTo>
                <a:cubicBezTo>
                  <a:pt x="956" y="476"/>
                  <a:pt x="838" y="446"/>
                  <a:pt x="719" y="446"/>
                </a:cubicBezTo>
                <a:cubicBezTo>
                  <a:pt x="624" y="446"/>
                  <a:pt x="530" y="465"/>
                  <a:pt x="442" y="502"/>
                </a:cubicBezTo>
                <a:cubicBezTo>
                  <a:pt x="351" y="545"/>
                  <a:pt x="0" y="847"/>
                  <a:pt x="31" y="937"/>
                </a:cubicBezTo>
                <a:cubicBezTo>
                  <a:pt x="54" y="1003"/>
                  <a:pt x="242" y="1011"/>
                  <a:pt x="364" y="1011"/>
                </a:cubicBezTo>
                <a:cubicBezTo>
                  <a:pt x="399" y="1011"/>
                  <a:pt x="429" y="1010"/>
                  <a:pt x="448" y="1010"/>
                </a:cubicBezTo>
                <a:cubicBezTo>
                  <a:pt x="833" y="1010"/>
                  <a:pt x="1363" y="1350"/>
                  <a:pt x="1620" y="1350"/>
                </a:cubicBezTo>
                <a:cubicBezTo>
                  <a:pt x="1673" y="1350"/>
                  <a:pt x="1715" y="1335"/>
                  <a:pt x="1741" y="1300"/>
                </a:cubicBezTo>
                <a:cubicBezTo>
                  <a:pt x="1801" y="1228"/>
                  <a:pt x="1843" y="1131"/>
                  <a:pt x="1843" y="1034"/>
                </a:cubicBezTo>
                <a:cubicBezTo>
                  <a:pt x="1837" y="937"/>
                  <a:pt x="1819" y="841"/>
                  <a:pt x="1783" y="750"/>
                </a:cubicBezTo>
                <a:cubicBezTo>
                  <a:pt x="1704" y="502"/>
                  <a:pt x="1626" y="249"/>
                  <a:pt x="154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58" name="Group 957">
            <a:extLst>
              <a:ext uri="{FF2B5EF4-FFF2-40B4-BE49-F238E27FC236}">
                <a16:creationId xmlns:a16="http://schemas.microsoft.com/office/drawing/2014/main" id="{EE3A6F65-E64C-D99C-A8B2-C9142D1BDD3F}"/>
              </a:ext>
            </a:extLst>
          </p:cNvPr>
          <p:cNvGrpSpPr/>
          <p:nvPr/>
        </p:nvGrpSpPr>
        <p:grpSpPr>
          <a:xfrm>
            <a:off x="1502288" y="3648399"/>
            <a:ext cx="1164379" cy="931532"/>
            <a:chOff x="1515247" y="3684050"/>
            <a:chExt cx="1164378" cy="931532"/>
          </a:xfrm>
        </p:grpSpPr>
        <p:sp>
          <p:nvSpPr>
            <p:cNvPr id="922" name="Google Shape;922;p42"/>
            <p:cNvSpPr/>
            <p:nvPr/>
          </p:nvSpPr>
          <p:spPr>
            <a:xfrm>
              <a:off x="1515247" y="3972477"/>
              <a:ext cx="989607" cy="643105"/>
            </a:xfrm>
            <a:custGeom>
              <a:avLst/>
              <a:gdLst/>
              <a:ahLst/>
              <a:cxnLst/>
              <a:rect l="l" t="t" r="r" b="b"/>
              <a:pathLst>
                <a:path w="5335" h="3467" extrusionOk="0">
                  <a:moveTo>
                    <a:pt x="4766" y="1"/>
                  </a:moveTo>
                  <a:lnTo>
                    <a:pt x="3286" y="2007"/>
                  </a:lnTo>
                  <a:lnTo>
                    <a:pt x="2657" y="2001"/>
                  </a:lnTo>
                  <a:lnTo>
                    <a:pt x="718" y="1977"/>
                  </a:lnTo>
                  <a:lnTo>
                    <a:pt x="718" y="1977"/>
                  </a:lnTo>
                  <a:cubicBezTo>
                    <a:pt x="1" y="3365"/>
                    <a:pt x="777" y="3466"/>
                    <a:pt x="1019" y="3466"/>
                  </a:cubicBezTo>
                  <a:cubicBezTo>
                    <a:pt x="1061" y="3466"/>
                    <a:pt x="1086" y="3463"/>
                    <a:pt x="1086" y="3463"/>
                  </a:cubicBezTo>
                  <a:lnTo>
                    <a:pt x="1969" y="3433"/>
                  </a:lnTo>
                  <a:lnTo>
                    <a:pt x="3660" y="3379"/>
                  </a:lnTo>
                  <a:lnTo>
                    <a:pt x="5334" y="617"/>
                  </a:lnTo>
                  <a:lnTo>
                    <a:pt x="4766" y="1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944;p42"/>
            <p:cNvSpPr/>
            <p:nvPr/>
          </p:nvSpPr>
          <p:spPr>
            <a:xfrm>
              <a:off x="2402498" y="3684050"/>
              <a:ext cx="277127" cy="396028"/>
            </a:xfrm>
            <a:custGeom>
              <a:avLst/>
              <a:gdLst/>
              <a:ahLst/>
              <a:cxnLst/>
              <a:rect l="l" t="t" r="r" b="b"/>
              <a:pathLst>
                <a:path w="1494" h="2135" extrusionOk="0">
                  <a:moveTo>
                    <a:pt x="902" y="1"/>
                  </a:moveTo>
                  <a:cubicBezTo>
                    <a:pt x="861" y="1"/>
                    <a:pt x="805" y="33"/>
                    <a:pt x="684" y="171"/>
                  </a:cubicBezTo>
                  <a:cubicBezTo>
                    <a:pt x="593" y="273"/>
                    <a:pt x="508" y="388"/>
                    <a:pt x="436" y="509"/>
                  </a:cubicBezTo>
                  <a:cubicBezTo>
                    <a:pt x="279" y="787"/>
                    <a:pt x="152" y="1083"/>
                    <a:pt x="55" y="1385"/>
                  </a:cubicBezTo>
                  <a:cubicBezTo>
                    <a:pt x="13" y="1500"/>
                    <a:pt x="1" y="1627"/>
                    <a:pt x="19" y="1748"/>
                  </a:cubicBezTo>
                  <a:cubicBezTo>
                    <a:pt x="43" y="1874"/>
                    <a:pt x="122" y="1989"/>
                    <a:pt x="237" y="2062"/>
                  </a:cubicBezTo>
                  <a:cubicBezTo>
                    <a:pt x="318" y="2112"/>
                    <a:pt x="411" y="2134"/>
                    <a:pt x="507" y="2134"/>
                  </a:cubicBezTo>
                  <a:cubicBezTo>
                    <a:pt x="640" y="2134"/>
                    <a:pt x="777" y="2092"/>
                    <a:pt x="889" y="2026"/>
                  </a:cubicBezTo>
                  <a:cubicBezTo>
                    <a:pt x="1088" y="1905"/>
                    <a:pt x="1276" y="1705"/>
                    <a:pt x="1445" y="1548"/>
                  </a:cubicBezTo>
                  <a:cubicBezTo>
                    <a:pt x="1481" y="1512"/>
                    <a:pt x="1493" y="1452"/>
                    <a:pt x="1475" y="1403"/>
                  </a:cubicBezTo>
                  <a:cubicBezTo>
                    <a:pt x="1451" y="1361"/>
                    <a:pt x="1445" y="1264"/>
                    <a:pt x="1397" y="1264"/>
                  </a:cubicBezTo>
                  <a:cubicBezTo>
                    <a:pt x="1421" y="1198"/>
                    <a:pt x="1415" y="1125"/>
                    <a:pt x="1372" y="1071"/>
                  </a:cubicBezTo>
                  <a:cubicBezTo>
                    <a:pt x="1338" y="1013"/>
                    <a:pt x="1264" y="950"/>
                    <a:pt x="1200" y="950"/>
                  </a:cubicBezTo>
                  <a:cubicBezTo>
                    <a:pt x="1197" y="950"/>
                    <a:pt x="1194" y="950"/>
                    <a:pt x="1191" y="950"/>
                  </a:cubicBezTo>
                  <a:cubicBezTo>
                    <a:pt x="1233" y="835"/>
                    <a:pt x="1179" y="708"/>
                    <a:pt x="1070" y="648"/>
                  </a:cubicBezTo>
                  <a:cubicBezTo>
                    <a:pt x="1047" y="636"/>
                    <a:pt x="1021" y="630"/>
                    <a:pt x="993" y="630"/>
                  </a:cubicBezTo>
                  <a:cubicBezTo>
                    <a:pt x="895" y="630"/>
                    <a:pt x="779" y="696"/>
                    <a:pt x="732" y="781"/>
                  </a:cubicBezTo>
                  <a:cubicBezTo>
                    <a:pt x="762" y="690"/>
                    <a:pt x="798" y="606"/>
                    <a:pt x="847" y="527"/>
                  </a:cubicBezTo>
                  <a:cubicBezTo>
                    <a:pt x="956" y="346"/>
                    <a:pt x="1052" y="297"/>
                    <a:pt x="1046" y="189"/>
                  </a:cubicBezTo>
                  <a:cubicBezTo>
                    <a:pt x="1046" y="104"/>
                    <a:pt x="992" y="32"/>
                    <a:pt x="913" y="1"/>
                  </a:cubicBezTo>
                  <a:cubicBezTo>
                    <a:pt x="910" y="1"/>
                    <a:pt x="906" y="1"/>
                    <a:pt x="902" y="1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4" name="Google Shape;924;p42"/>
          <p:cNvSpPr/>
          <p:nvPr/>
        </p:nvSpPr>
        <p:spPr>
          <a:xfrm>
            <a:off x="1273905" y="4256749"/>
            <a:ext cx="503057" cy="418831"/>
          </a:xfrm>
          <a:custGeom>
            <a:avLst/>
            <a:gdLst/>
            <a:ahLst/>
            <a:cxnLst/>
            <a:rect l="l" t="t" r="r" b="b"/>
            <a:pathLst>
              <a:path w="2712" h="1953" extrusionOk="0">
                <a:moveTo>
                  <a:pt x="886" y="0"/>
                </a:moveTo>
                <a:cubicBezTo>
                  <a:pt x="1" y="0"/>
                  <a:pt x="289" y="1487"/>
                  <a:pt x="289" y="1487"/>
                </a:cubicBezTo>
                <a:lnTo>
                  <a:pt x="2029" y="1953"/>
                </a:lnTo>
                <a:lnTo>
                  <a:pt x="2712" y="128"/>
                </a:lnTo>
                <a:cubicBezTo>
                  <a:pt x="2712" y="128"/>
                  <a:pt x="1860" y="43"/>
                  <a:pt x="923" y="1"/>
                </a:cubicBezTo>
                <a:cubicBezTo>
                  <a:pt x="911" y="0"/>
                  <a:pt x="898" y="0"/>
                  <a:pt x="8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4" name="Google Shape;20;p2">
            <a:extLst>
              <a:ext uri="{FF2B5EF4-FFF2-40B4-BE49-F238E27FC236}">
                <a16:creationId xmlns:a16="http://schemas.microsoft.com/office/drawing/2014/main" id="{7620A4EF-4006-6111-9F4E-349E870702BB}"/>
              </a:ext>
            </a:extLst>
          </p:cNvPr>
          <p:cNvSpPr/>
          <p:nvPr/>
        </p:nvSpPr>
        <p:spPr>
          <a:xfrm rot="3992543">
            <a:off x="11321104" y="2468440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22;p2">
            <a:extLst>
              <a:ext uri="{FF2B5EF4-FFF2-40B4-BE49-F238E27FC236}">
                <a16:creationId xmlns:a16="http://schemas.microsoft.com/office/drawing/2014/main" id="{F447634B-EFC4-8C3C-3EDB-079A96BF2EA4}"/>
              </a:ext>
            </a:extLst>
          </p:cNvPr>
          <p:cNvSpPr/>
          <p:nvPr/>
        </p:nvSpPr>
        <p:spPr>
          <a:xfrm flipV="1">
            <a:off x="123550" y="4958542"/>
            <a:ext cx="204697" cy="20337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6" name="Google Shape;23;p2">
            <a:extLst>
              <a:ext uri="{FF2B5EF4-FFF2-40B4-BE49-F238E27FC236}">
                <a16:creationId xmlns:a16="http://schemas.microsoft.com/office/drawing/2014/main" id="{8BB0412A-FCFA-3141-E7D3-AFBF8E61A5D3}"/>
              </a:ext>
            </a:extLst>
          </p:cNvPr>
          <p:cNvSpPr/>
          <p:nvPr/>
        </p:nvSpPr>
        <p:spPr>
          <a:xfrm>
            <a:off x="9819820" y="5480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7" name="Google Shape;24;p2">
            <a:extLst>
              <a:ext uri="{FF2B5EF4-FFF2-40B4-BE49-F238E27FC236}">
                <a16:creationId xmlns:a16="http://schemas.microsoft.com/office/drawing/2014/main" id="{C48FD952-7D7A-8C59-A5FE-39BA2D58E3FF}"/>
              </a:ext>
            </a:extLst>
          </p:cNvPr>
          <p:cNvSpPr/>
          <p:nvPr/>
        </p:nvSpPr>
        <p:spPr>
          <a:xfrm>
            <a:off x="2346666" y="362262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8" name="Google Shape;25;p2">
            <a:extLst>
              <a:ext uri="{FF2B5EF4-FFF2-40B4-BE49-F238E27FC236}">
                <a16:creationId xmlns:a16="http://schemas.microsoft.com/office/drawing/2014/main" id="{9089B6D1-FA98-B5EC-05BF-9A6E1092B3A2}"/>
              </a:ext>
            </a:extLst>
          </p:cNvPr>
          <p:cNvSpPr/>
          <p:nvPr/>
        </p:nvSpPr>
        <p:spPr>
          <a:xfrm rot="2795659">
            <a:off x="1327366" y="149296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1" name="Google Shape;1170;p44">
            <a:extLst>
              <a:ext uri="{FF2B5EF4-FFF2-40B4-BE49-F238E27FC236}">
                <a16:creationId xmlns:a16="http://schemas.microsoft.com/office/drawing/2014/main" id="{EBE63C5F-456F-1FC3-389B-885FA81F021E}"/>
              </a:ext>
            </a:extLst>
          </p:cNvPr>
          <p:cNvSpPr/>
          <p:nvPr/>
        </p:nvSpPr>
        <p:spPr>
          <a:xfrm rot="381612">
            <a:off x="9986776" y="5017145"/>
            <a:ext cx="476829" cy="620681"/>
          </a:xfrm>
          <a:custGeom>
            <a:avLst/>
            <a:gdLst/>
            <a:ahLst/>
            <a:cxnLst/>
            <a:rect l="l" t="t" r="r" b="b"/>
            <a:pathLst>
              <a:path w="2285" h="2095" extrusionOk="0">
                <a:moveTo>
                  <a:pt x="1292" y="1"/>
                </a:moveTo>
                <a:cubicBezTo>
                  <a:pt x="1137" y="1"/>
                  <a:pt x="990" y="66"/>
                  <a:pt x="871" y="239"/>
                </a:cubicBezTo>
                <a:cubicBezTo>
                  <a:pt x="399" y="934"/>
                  <a:pt x="1" y="1593"/>
                  <a:pt x="1" y="1593"/>
                </a:cubicBezTo>
                <a:lnTo>
                  <a:pt x="1680" y="2094"/>
                </a:lnTo>
                <a:lnTo>
                  <a:pt x="2284" y="590"/>
                </a:lnTo>
                <a:cubicBezTo>
                  <a:pt x="2284" y="590"/>
                  <a:pt x="1757" y="1"/>
                  <a:pt x="12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34" name="Google Shape;1275;p47">
            <a:extLst>
              <a:ext uri="{FF2B5EF4-FFF2-40B4-BE49-F238E27FC236}">
                <a16:creationId xmlns:a16="http://schemas.microsoft.com/office/drawing/2014/main" id="{BAB9061F-1FEE-1040-8B7C-5F3386B768C1}"/>
              </a:ext>
            </a:extLst>
          </p:cNvPr>
          <p:cNvGrpSpPr/>
          <p:nvPr/>
        </p:nvGrpSpPr>
        <p:grpSpPr>
          <a:xfrm flipH="1">
            <a:off x="11231517" y="775348"/>
            <a:ext cx="384284" cy="244653"/>
            <a:chOff x="-88337" y="1815053"/>
            <a:chExt cx="809378" cy="408771"/>
          </a:xfrm>
        </p:grpSpPr>
        <p:sp>
          <p:nvSpPr>
            <p:cNvPr id="1035" name="Google Shape;1276;p47">
              <a:extLst>
                <a:ext uri="{FF2B5EF4-FFF2-40B4-BE49-F238E27FC236}">
                  <a16:creationId xmlns:a16="http://schemas.microsoft.com/office/drawing/2014/main" id="{E1E2DA77-B437-8B73-C281-B737B309A2D3}"/>
                </a:ext>
              </a:extLst>
            </p:cNvPr>
            <p:cNvSpPr/>
            <p:nvPr/>
          </p:nvSpPr>
          <p:spPr>
            <a:xfrm>
              <a:off x="-88337" y="1815053"/>
              <a:ext cx="809378" cy="408771"/>
            </a:xfrm>
            <a:custGeom>
              <a:avLst/>
              <a:gdLst/>
              <a:ahLst/>
              <a:cxnLst/>
              <a:rect l="l" t="t" r="r" b="b"/>
              <a:pathLst>
                <a:path w="4164" h="2103" extrusionOk="0">
                  <a:moveTo>
                    <a:pt x="4163" y="0"/>
                  </a:moveTo>
                  <a:lnTo>
                    <a:pt x="0" y="326"/>
                  </a:lnTo>
                  <a:lnTo>
                    <a:pt x="1257" y="882"/>
                  </a:lnTo>
                  <a:lnTo>
                    <a:pt x="979" y="1487"/>
                  </a:lnTo>
                  <a:lnTo>
                    <a:pt x="1608" y="1354"/>
                  </a:lnTo>
                  <a:cubicBezTo>
                    <a:pt x="1620" y="1390"/>
                    <a:pt x="1626" y="1420"/>
                    <a:pt x="1632" y="1456"/>
                  </a:cubicBezTo>
                  <a:lnTo>
                    <a:pt x="1819" y="2103"/>
                  </a:lnTo>
                  <a:lnTo>
                    <a:pt x="41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277;p47">
              <a:extLst>
                <a:ext uri="{FF2B5EF4-FFF2-40B4-BE49-F238E27FC236}">
                  <a16:creationId xmlns:a16="http://schemas.microsoft.com/office/drawing/2014/main" id="{0AB24AFF-4D3C-A9F7-DCB6-D56163B10DA5}"/>
                </a:ext>
              </a:extLst>
            </p:cNvPr>
            <p:cNvSpPr/>
            <p:nvPr/>
          </p:nvSpPr>
          <p:spPr>
            <a:xfrm>
              <a:off x="152298" y="1881918"/>
              <a:ext cx="354929" cy="207981"/>
            </a:xfrm>
            <a:custGeom>
              <a:avLst/>
              <a:gdLst/>
              <a:ahLst/>
              <a:cxnLst/>
              <a:rect l="l" t="t" r="r" b="b"/>
              <a:pathLst>
                <a:path w="1826" h="1070" extrusionOk="0">
                  <a:moveTo>
                    <a:pt x="1826" y="1"/>
                  </a:moveTo>
                  <a:lnTo>
                    <a:pt x="1" y="514"/>
                  </a:lnTo>
                  <a:lnTo>
                    <a:pt x="382" y="1070"/>
                  </a:lnTo>
                  <a:lnTo>
                    <a:pt x="400" y="629"/>
                  </a:lnTo>
                  <a:lnTo>
                    <a:pt x="18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278;p47">
              <a:extLst>
                <a:ext uri="{FF2B5EF4-FFF2-40B4-BE49-F238E27FC236}">
                  <a16:creationId xmlns:a16="http://schemas.microsoft.com/office/drawing/2014/main" id="{BC22F109-E1CC-30E5-A421-992549F677A3}"/>
                </a:ext>
              </a:extLst>
            </p:cNvPr>
            <p:cNvSpPr/>
            <p:nvPr/>
          </p:nvSpPr>
          <p:spPr>
            <a:xfrm>
              <a:off x="70272" y="1981826"/>
              <a:ext cx="153945" cy="137617"/>
            </a:xfrm>
            <a:custGeom>
              <a:avLst/>
              <a:gdLst/>
              <a:ahLst/>
              <a:cxnLst/>
              <a:rect l="l" t="t" r="r" b="b"/>
              <a:pathLst>
                <a:path w="792" h="708" extrusionOk="0">
                  <a:moveTo>
                    <a:pt x="423" y="0"/>
                  </a:moveTo>
                  <a:lnTo>
                    <a:pt x="0" y="707"/>
                  </a:lnTo>
                  <a:lnTo>
                    <a:pt x="792" y="502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42" name="fun-bouncy-child-positive-folk-cute-catchy-music-57011">
            <a:hlinkClick r:id="" action="ppaction://media"/>
            <a:extLst>
              <a:ext uri="{FF2B5EF4-FFF2-40B4-BE49-F238E27FC236}">
                <a16:creationId xmlns:a16="http://schemas.microsoft.com/office/drawing/2014/main" id="{80103023-EA78-7D00-8F6C-39270FBC5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9095" y="86547"/>
            <a:ext cx="609600" cy="609600"/>
          </a:xfrm>
          <a:prstGeom prst="rect">
            <a:avLst/>
          </a:prstGeom>
        </p:spPr>
      </p:pic>
      <p:sp>
        <p:nvSpPr>
          <p:cNvPr id="1045" name="Google Shape;20;p2">
            <a:extLst>
              <a:ext uri="{FF2B5EF4-FFF2-40B4-BE49-F238E27FC236}">
                <a16:creationId xmlns:a16="http://schemas.microsoft.com/office/drawing/2014/main" id="{AE7E1951-A9FB-AD58-9039-7E3FB207D3EC}"/>
              </a:ext>
            </a:extLst>
          </p:cNvPr>
          <p:cNvSpPr/>
          <p:nvPr/>
        </p:nvSpPr>
        <p:spPr>
          <a:xfrm>
            <a:off x="2982821" y="3579432"/>
            <a:ext cx="322292" cy="337153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6" name="Google Shape;23;p2">
            <a:extLst>
              <a:ext uri="{FF2B5EF4-FFF2-40B4-BE49-F238E27FC236}">
                <a16:creationId xmlns:a16="http://schemas.microsoft.com/office/drawing/2014/main" id="{3C3011E6-92DE-5C97-EF96-C5D6C531A3AA}"/>
              </a:ext>
            </a:extLst>
          </p:cNvPr>
          <p:cNvSpPr/>
          <p:nvPr/>
        </p:nvSpPr>
        <p:spPr>
          <a:xfrm>
            <a:off x="4351755" y="124849"/>
            <a:ext cx="157775" cy="147705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7" name="Google Shape;23;p2">
            <a:extLst>
              <a:ext uri="{FF2B5EF4-FFF2-40B4-BE49-F238E27FC236}">
                <a16:creationId xmlns:a16="http://schemas.microsoft.com/office/drawing/2014/main" id="{3E8ABD01-78E0-D0F4-24BF-0AC871A2DB76}"/>
              </a:ext>
            </a:extLst>
          </p:cNvPr>
          <p:cNvSpPr/>
          <p:nvPr/>
        </p:nvSpPr>
        <p:spPr>
          <a:xfrm>
            <a:off x="6198021" y="4727898"/>
            <a:ext cx="119979" cy="147705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8" name="Google Shape;20;p2">
            <a:extLst>
              <a:ext uri="{FF2B5EF4-FFF2-40B4-BE49-F238E27FC236}">
                <a16:creationId xmlns:a16="http://schemas.microsoft.com/office/drawing/2014/main" id="{7F351B0F-0DB2-B76A-BC99-60795B2D33BA}"/>
              </a:ext>
            </a:extLst>
          </p:cNvPr>
          <p:cNvSpPr/>
          <p:nvPr/>
        </p:nvSpPr>
        <p:spPr>
          <a:xfrm rot="2790159">
            <a:off x="1110099" y="1825043"/>
            <a:ext cx="223871" cy="22247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9" name="Google Shape;23;p2">
            <a:extLst>
              <a:ext uri="{FF2B5EF4-FFF2-40B4-BE49-F238E27FC236}">
                <a16:creationId xmlns:a16="http://schemas.microsoft.com/office/drawing/2014/main" id="{FB53FF67-CD63-1B75-0C5C-E9E0C33BFED0}"/>
              </a:ext>
            </a:extLst>
          </p:cNvPr>
          <p:cNvSpPr/>
          <p:nvPr/>
        </p:nvSpPr>
        <p:spPr>
          <a:xfrm>
            <a:off x="7938883" y="1426039"/>
            <a:ext cx="142191" cy="152400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0" name="Google Shape;20;p2">
            <a:extLst>
              <a:ext uri="{FF2B5EF4-FFF2-40B4-BE49-F238E27FC236}">
                <a16:creationId xmlns:a16="http://schemas.microsoft.com/office/drawing/2014/main" id="{8D86F7A1-F9F2-CFDB-B44F-B1CE24479612}"/>
              </a:ext>
            </a:extLst>
          </p:cNvPr>
          <p:cNvSpPr/>
          <p:nvPr/>
        </p:nvSpPr>
        <p:spPr>
          <a:xfrm rot="668153">
            <a:off x="5436656" y="905245"/>
            <a:ext cx="184923" cy="209337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3" name="Google Shape;20;p2">
            <a:extLst>
              <a:ext uri="{FF2B5EF4-FFF2-40B4-BE49-F238E27FC236}">
                <a16:creationId xmlns:a16="http://schemas.microsoft.com/office/drawing/2014/main" id="{FA2A4B97-9358-2069-F3AF-3D1923213D88}"/>
              </a:ext>
            </a:extLst>
          </p:cNvPr>
          <p:cNvSpPr/>
          <p:nvPr/>
        </p:nvSpPr>
        <p:spPr>
          <a:xfrm rot="668153">
            <a:off x="8392299" y="347840"/>
            <a:ext cx="184923" cy="209337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4" name="Google Shape;20;p2">
            <a:extLst>
              <a:ext uri="{FF2B5EF4-FFF2-40B4-BE49-F238E27FC236}">
                <a16:creationId xmlns:a16="http://schemas.microsoft.com/office/drawing/2014/main" id="{72AC83BC-D59E-7893-F0C1-5D9DEA2B627D}"/>
              </a:ext>
            </a:extLst>
          </p:cNvPr>
          <p:cNvSpPr/>
          <p:nvPr/>
        </p:nvSpPr>
        <p:spPr>
          <a:xfrm rot="20700069">
            <a:off x="3706772" y="1400090"/>
            <a:ext cx="184923" cy="209337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0" name="Google Shape;23;p2">
            <a:extLst>
              <a:ext uri="{FF2B5EF4-FFF2-40B4-BE49-F238E27FC236}">
                <a16:creationId xmlns:a16="http://schemas.microsoft.com/office/drawing/2014/main" id="{20AC4FEC-D66E-E3F1-3804-75A6A0998929}"/>
              </a:ext>
            </a:extLst>
          </p:cNvPr>
          <p:cNvSpPr/>
          <p:nvPr/>
        </p:nvSpPr>
        <p:spPr>
          <a:xfrm>
            <a:off x="11654830" y="4464771"/>
            <a:ext cx="142191" cy="152400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1" name="Google Shape;23;p2">
            <a:extLst>
              <a:ext uri="{FF2B5EF4-FFF2-40B4-BE49-F238E27FC236}">
                <a16:creationId xmlns:a16="http://schemas.microsoft.com/office/drawing/2014/main" id="{B69DED6C-182D-351A-07E0-EA1FC42AD7B1}"/>
              </a:ext>
            </a:extLst>
          </p:cNvPr>
          <p:cNvSpPr/>
          <p:nvPr/>
        </p:nvSpPr>
        <p:spPr>
          <a:xfrm>
            <a:off x="7330953" y="757948"/>
            <a:ext cx="110576" cy="117217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2" name="Google Shape;23;p2">
            <a:extLst>
              <a:ext uri="{FF2B5EF4-FFF2-40B4-BE49-F238E27FC236}">
                <a16:creationId xmlns:a16="http://schemas.microsoft.com/office/drawing/2014/main" id="{8AAFDB92-5037-DF65-1C4A-B2D165EFC88A}"/>
              </a:ext>
            </a:extLst>
          </p:cNvPr>
          <p:cNvSpPr/>
          <p:nvPr/>
        </p:nvSpPr>
        <p:spPr>
          <a:xfrm>
            <a:off x="3457801" y="5665765"/>
            <a:ext cx="157775" cy="147705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3" name="Google Shape;20;p2">
            <a:extLst>
              <a:ext uri="{FF2B5EF4-FFF2-40B4-BE49-F238E27FC236}">
                <a16:creationId xmlns:a16="http://schemas.microsoft.com/office/drawing/2014/main" id="{5091615A-7978-A2B7-7C31-641638E753C8}"/>
              </a:ext>
            </a:extLst>
          </p:cNvPr>
          <p:cNvSpPr/>
          <p:nvPr/>
        </p:nvSpPr>
        <p:spPr>
          <a:xfrm rot="3992543">
            <a:off x="8839346" y="3452210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9857 0.02014 C -0.99557 0.02014 -0.90964 -0.01945 -0.828 -0.0125 C -0.74622 -0.00556 -0.60951 0.06435 -0.50872 0.06157 C -0.40768 0.05879 -0.33724 -0.03102 -0.22201 -0.0294 C -0.1069 -0.02801 0.1487 0.07523 0.18203 0.07083 C 0.41029 -0.00579 0.43359 0.0324 0.48685 0.02639 " pathEditMode="relative" rAng="0" ptsTypes="AAAAAA">
                                      <p:cBhvr>
                                        <p:cTn id="6" dur="9000" spd="-100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71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1921 C -0.63295 0.01921 -0.5655 0.10162 -0.50052 0.10254 C -0.43568 0.1037 -0.33789 0.03287 -0.24623 0.02592 C -0.15495 0.01921 -0.03855 0.05046 0.04843 0.0618 C 0.13541 0.07338 0.25091 0.10324 0.27565 0.09421 C 0.4483 -0.05764 0.447 0.04421 0.48685 0.03194 " pathEditMode="relative" rAng="0" ptsTypes="AAAAAA">
                                      <p:cBhvr>
                                        <p:cTn id="20" dur="6750" spd="-100000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07" y="370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00195 4.07407E-6 C -0.00273 4.07407E-6 -0.00377 0.00185 -0.00377 0.00324 L -0.00377 0.00671 " pathEditMode="relative" rAng="0" ptsTypes="AAAA">
                                      <p:cBhvr>
                                        <p:cTn id="22" dur="2000" spd="-100000" fill="hold"/>
                                        <p:tgtEl>
                                          <p:spTgt spid="9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-0.00195 4.44444E-6 C -0.00273 4.44444E-6 -0.00378 0.00185 -0.00378 0.00324 L -0.00378 0.00671 " pathEditMode="relative" rAng="0" ptsTypes="AAAA">
                                      <p:cBhvr>
                                        <p:cTn id="24" dur="2000" spd="-100000" fill="hold"/>
                                        <p:tgtEl>
                                          <p:spTgt spid="9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00664 -0.01273 " pathEditMode="relative" rAng="0" ptsTypes="AA">
                                      <p:cBhvr>
                                        <p:cTn id="26" dur="2000" spd="-100000" fill="hold"/>
                                        <p:tgtEl>
                                          <p:spTgt spid="9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-64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25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-0.0099 0.00625 " pathEditMode="relative" rAng="0" ptsTypes="AA">
                                      <p:cBhvr>
                                        <p:cTn id="38" dur="2000" spd="-100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30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3.7037E-7 L 0.00924 0.00023 " pathEditMode="relative" rAng="0" ptsTypes="AA">
                                      <p:cBhvr>
                                        <p:cTn id="40" dur="2000" spd="-100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7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7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5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248 -0.04375 C -0.53151 -0.04328 -0.45756 -0.04328 -0.43047 -0.04328 C -0.26589 -0.04328 -0.09597 -0.04791 -0.09597 -0.05277 C -0.09597 -0.05 -0.01094 -0.04791 0.06875 -0.04791 C 0.1539 -0.04791 0.23333 -0.05 0.23333 -0.05277 C 0.23333 -0.05139 0.27539 -0.05 0.31836 -0.05 C 0.36054 -0.05 0.40325 -0.05139 0.40325 -0.05277 C 0.40325 -0.05208 0.42474 -0.05139 0.44557 -0.05139 C 0.46705 -0.05139 0.4875 -0.05208 0.4875 -0.05277 C 0.4875 -0.05231 0.49843 -0.05208 0.50898 -0.05208 C 0.51471 -0.05208 0.53073 -0.05231 0.53073 -0.05277 C 0.53073 -0.05231 0.53619 -0.05231 0.54088 -0.05231 C 0.54088 -0.05277 0.55143 -0.05231 0.55143 -0.05277 C 0.55143 -0.05231 0.55143 -0.05277 0.55664 -0.05231 C 0.55664 -0.05277 0.56224 -0.05231 0.56224 -0.05277 C 0.56224 -0.05231 0.56224 -0.05277 0.56224 -0.05231 C 0.56797 -0.05231 0.56797 -0.05277 0.56797 -0.05231 C 0.57343 -0.05231 0.57343 -0.05277 0.57343 -0.05231 C 0.57942 -0.05231 0.57942 -0.05277 0.57942 -0.05231 " pathEditMode="relative" rAng="0" ptsTypes="AAAAAAAAAAAAAAAAAAA">
                                      <p:cBhvr>
                                        <p:cTn id="65" dur="4750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89" y="-44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248 -0.11806 C -0.53151 -0.1213 -0.48503 -0.01042 -0.41914 -0.00278 C -0.35339 0.00463 -0.24388 -0.17223 -0.15769 -0.07269 C -0.07136 0.02685 0.00325 -0.09144 0.06836 -0.0882 C 0.13333 -0.08496 0.23294 -0.07315 0.23294 -0.05301 C 0.23294 -0.0632 0.27539 -0.07315 0.31836 -0.07315 C 0.36028 -0.07315 0.40325 -0.0632 0.40325 -0.05301 C 0.40325 -0.05811 0.42435 -0.0632 0.44518 -0.0632 C 0.46679 -0.0632 0.4875 -0.05811 0.4875 -0.05301 C 0.4875 -0.05649 0.49791 -0.05811 0.50898 -0.05811 C 0.51445 -0.05811 0.53073 -0.05649 0.53073 -0.05301 C 0.53073 -0.05649 0.53606 -0.05649 0.54036 -0.05649 C 0.54036 -0.05301 0.55143 -0.05649 0.55143 -0.05301 C 0.55143 -0.05649 0.55143 -0.05301 0.55664 -0.05649 C 0.55664 -0.05301 0.56198 -0.05649 0.56198 -0.05301 L 0.56198 -0.05649 C 0.56797 -0.05649 0.56797 -0.05301 0.56797 -0.05649 C 0.5733 -0.05649 0.5733 -0.05301 0.5733 -0.05649 C 0.57942 -0.05649 0.57942 -0.05301 0.57942 -0.05649 " pathEditMode="relative" rAng="0" ptsTypes="AAAAAAAAAAAAAAAAAAA">
                                      <p:cBhvr>
                                        <p:cTn id="67" dur="4750" fill="hold"/>
                                        <p:tgtEl>
                                          <p:spTgt spid="8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89" y="576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23036" fill="hold"/>
                                        <p:tgtEl>
                                          <p:spTgt spid="10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125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75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25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75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25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5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75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250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2"/>
                </p:tgtEl>
              </p:cMediaNode>
            </p:audio>
          </p:childTnLst>
        </p:cTn>
      </p:par>
    </p:tnLst>
    <p:bldLst>
      <p:bldP spid="874" grpId="0" animBg="1"/>
      <p:bldP spid="871" grpId="0"/>
      <p:bldP spid="872" grpId="0" uiExpand="1" build="allAtOnce" animBg="1"/>
      <p:bldP spid="1024" grpId="0" animBg="1"/>
      <p:bldP spid="1025" grpId="0" animBg="1"/>
      <p:bldP spid="1026" grpId="0" animBg="1"/>
      <p:bldP spid="1027" grpId="0" animBg="1"/>
      <p:bldP spid="1028" grpId="0" animBg="1"/>
      <p:bldP spid="1045" grpId="0" animBg="1"/>
      <p:bldP spid="1046" grpId="0" animBg="1"/>
      <p:bldP spid="1047" grpId="0" animBg="1"/>
      <p:bldP spid="1048" grpId="0" animBg="1"/>
      <p:bldP spid="1049" grpId="0" animBg="1"/>
      <p:bldP spid="1050" grpId="0" animBg="1"/>
      <p:bldP spid="833" grpId="0" animBg="1"/>
      <p:bldP spid="834" grpId="0" animBg="1"/>
      <p:bldP spid="840" grpId="0" animBg="1"/>
      <p:bldP spid="841" grpId="0" animBg="1"/>
      <p:bldP spid="842" grpId="0" animBg="1"/>
      <p:bldP spid="84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872492" y="2145255"/>
            <a:ext cx="5231128" cy="14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TOFCNDITEN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0448" y="3856848"/>
            <a:ext cx="3920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CONFIDENT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Free Vector | Young woman standing in front of mirror motivate and confident  you can do it vector illustr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20" y="157084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35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FC5CAE3-3237-4C86-AA9C-36366B30B442}"/>
              </a:ext>
            </a:extLst>
          </p:cNvPr>
          <p:cNvSpPr txBox="1"/>
          <p:nvPr/>
        </p:nvSpPr>
        <p:spPr>
          <a:xfrm>
            <a:off x="1664562" y="871609"/>
            <a:ext cx="731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are the students doing in each picture?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683BD0A-BF0A-EFA1-A2A5-BC724F564563}"/>
              </a:ext>
            </a:extLst>
          </p:cNvPr>
          <p:cNvGrpSpPr/>
          <p:nvPr/>
        </p:nvGrpSpPr>
        <p:grpSpPr>
          <a:xfrm>
            <a:off x="568187" y="2561049"/>
            <a:ext cx="3403975" cy="2405569"/>
            <a:chOff x="-530146" y="1218632"/>
            <a:chExt cx="3403975" cy="240556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79C01BA-3E7B-253C-E494-D09D48AFF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370" y="1252371"/>
              <a:ext cx="2982199" cy="2371830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C6FF3F7-ED6F-6F94-7F23-86C586383748}"/>
                </a:ext>
              </a:extLst>
            </p:cNvPr>
            <p:cNvSpPr/>
            <p:nvPr/>
          </p:nvSpPr>
          <p:spPr>
            <a:xfrm>
              <a:off x="-530146" y="1218632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5DF54C-5BFC-FA2E-0065-61019FB8B6D4}"/>
              </a:ext>
            </a:extLst>
          </p:cNvPr>
          <p:cNvGrpSpPr/>
          <p:nvPr/>
        </p:nvGrpSpPr>
        <p:grpSpPr>
          <a:xfrm>
            <a:off x="4527495" y="2541594"/>
            <a:ext cx="3538248" cy="2608694"/>
            <a:chOff x="2570116" y="197178"/>
            <a:chExt cx="3538248" cy="260869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E11EAF3-A2CA-FC65-8E84-4FEAC23EE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943" y="250372"/>
              <a:ext cx="3288421" cy="2555500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57325C1-D8BC-CF84-D4F4-5515B5DE2E72}"/>
                </a:ext>
              </a:extLst>
            </p:cNvPr>
            <p:cNvSpPr/>
            <p:nvPr/>
          </p:nvSpPr>
          <p:spPr>
            <a:xfrm>
              <a:off x="2570116" y="197178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AE21FAC-987B-F04A-4E8A-1032E0E5AAD3}"/>
              </a:ext>
            </a:extLst>
          </p:cNvPr>
          <p:cNvGrpSpPr/>
          <p:nvPr/>
        </p:nvGrpSpPr>
        <p:grpSpPr>
          <a:xfrm>
            <a:off x="8580874" y="2217064"/>
            <a:ext cx="2341727" cy="2933224"/>
            <a:chOff x="6293851" y="-17914"/>
            <a:chExt cx="2341727" cy="293322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5697823-AB09-1408-F51B-BCA9E645E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744" y="-17914"/>
              <a:ext cx="1989834" cy="2933224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D782EA8-C2D0-D674-85EA-FB61A32C3059}"/>
                </a:ext>
              </a:extLst>
            </p:cNvPr>
            <p:cNvSpPr/>
            <p:nvPr/>
          </p:nvSpPr>
          <p:spPr>
            <a:xfrm>
              <a:off x="6293851" y="356043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B1048E8-DF08-E67E-D20C-B258F511AFAA}"/>
              </a:ext>
            </a:extLst>
          </p:cNvPr>
          <p:cNvCxnSpPr>
            <a:cxnSpLocks/>
          </p:cNvCxnSpPr>
          <p:nvPr/>
        </p:nvCxnSpPr>
        <p:spPr>
          <a:xfrm>
            <a:off x="989963" y="5503648"/>
            <a:ext cx="285954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0CADD84-F6A9-FC80-FD09-715590118263}"/>
              </a:ext>
            </a:extLst>
          </p:cNvPr>
          <p:cNvSpPr txBox="1"/>
          <p:nvPr/>
        </p:nvSpPr>
        <p:spPr>
          <a:xfrm>
            <a:off x="1052444" y="5108317"/>
            <a:ext cx="26023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are talking.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0858387-A080-31A0-4231-91DED7329C38}"/>
              </a:ext>
            </a:extLst>
          </p:cNvPr>
          <p:cNvCxnSpPr>
            <a:cxnSpLocks/>
          </p:cNvCxnSpPr>
          <p:nvPr/>
        </p:nvCxnSpPr>
        <p:spPr>
          <a:xfrm>
            <a:off x="4678687" y="5562091"/>
            <a:ext cx="3334611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E77BF80-2D34-28D3-A749-3CA19829B438}"/>
              </a:ext>
            </a:extLst>
          </p:cNvPr>
          <p:cNvSpPr txBox="1"/>
          <p:nvPr/>
        </p:nvSpPr>
        <p:spPr>
          <a:xfrm>
            <a:off x="4483969" y="5105205"/>
            <a:ext cx="3847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are playing football.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A7FFE29-6753-014D-BB0F-6266E1DAE69B}"/>
              </a:ext>
            </a:extLst>
          </p:cNvPr>
          <p:cNvCxnSpPr>
            <a:cxnSpLocks/>
          </p:cNvCxnSpPr>
          <p:nvPr/>
        </p:nvCxnSpPr>
        <p:spPr>
          <a:xfrm>
            <a:off x="8909573" y="5529941"/>
            <a:ext cx="270914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AA8052F-BFCF-DB46-8A7B-DB57CF56C199}"/>
              </a:ext>
            </a:extLst>
          </p:cNvPr>
          <p:cNvSpPr txBox="1"/>
          <p:nvPr/>
        </p:nvSpPr>
        <p:spPr>
          <a:xfrm>
            <a:off x="9047109" y="5120447"/>
            <a:ext cx="27478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are walking.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8102385-BF2D-A603-8E02-70DAA3D51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741" y="830077"/>
            <a:ext cx="515093" cy="5150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DC0B245-469D-4765-ABB8-6E4005B73A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014" y="-1"/>
            <a:ext cx="775986" cy="79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009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05531" y="352750"/>
            <a:ext cx="9552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to Mi and Minh talking about their best friends.  Look at the picture below and say which one is Lan and which one is Chi.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85" y="1346820"/>
            <a:ext cx="3870928" cy="5719405"/>
          </a:xfrm>
          <a:prstGeom prst="rect">
            <a:avLst/>
          </a:prstGeom>
        </p:spPr>
      </p:pic>
      <p:pic>
        <p:nvPicPr>
          <p:cNvPr id="3" name="Bản sao của B1_20">
            <a:hlinkClick r:id="" action="ppaction://media"/>
            <a:extLst>
              <a:ext uri="{FF2B5EF4-FFF2-40B4-BE49-F238E27FC236}">
                <a16:creationId xmlns:a16="http://schemas.microsoft.com/office/drawing/2014/main" id="{693898EC-4A89-4FDF-8330-35B3D48D3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661" y="1596393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3F9B48-CADF-49FA-8B54-F9DE00917A62}"/>
              </a:ext>
            </a:extLst>
          </p:cNvPr>
          <p:cNvSpPr txBox="1"/>
          <p:nvPr/>
        </p:nvSpPr>
        <p:spPr>
          <a:xfrm>
            <a:off x="6994560" y="2598003"/>
            <a:ext cx="40547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 is the girl wearing a red and white jacket and a red cap.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9E04E0-6329-4F19-8F50-272B9F83ED76}"/>
              </a:ext>
            </a:extLst>
          </p:cNvPr>
          <p:cNvSpPr txBox="1"/>
          <p:nvPr/>
        </p:nvSpPr>
        <p:spPr>
          <a:xfrm>
            <a:off x="6994560" y="4206523"/>
            <a:ext cx="40547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 is the girl wearing a white T-shirt and a blue skirt.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D268F2-35BB-450A-95B5-822C79F73163}"/>
              </a:ext>
            </a:extLst>
          </p:cNvPr>
          <p:cNvSpPr txBox="1"/>
          <p:nvPr/>
        </p:nvSpPr>
        <p:spPr>
          <a:xfrm>
            <a:off x="1997505" y="1910305"/>
            <a:ext cx="707245" cy="523220"/>
          </a:xfrm>
          <a:prstGeom prst="rect">
            <a:avLst/>
          </a:prstGeom>
          <a:solidFill>
            <a:srgbClr val="F16649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6AB3A6-31B3-4E6D-B263-9E89317C05D7}"/>
              </a:ext>
            </a:extLst>
          </p:cNvPr>
          <p:cNvSpPr txBox="1"/>
          <p:nvPr/>
        </p:nvSpPr>
        <p:spPr>
          <a:xfrm>
            <a:off x="5533403" y="1822146"/>
            <a:ext cx="655949" cy="523220"/>
          </a:xfrm>
          <a:prstGeom prst="rect">
            <a:avLst/>
          </a:prstGeom>
          <a:solidFill>
            <a:srgbClr val="F16649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</a:t>
            </a:r>
          </a:p>
        </p:txBody>
      </p:sp>
      <p:sp>
        <p:nvSpPr>
          <p:cNvPr id="12" name="Rounded Rectangle 48">
            <a:hlinkClick r:id="rId7" action="ppaction://hlinksldjump"/>
            <a:extLst>
              <a:ext uri="{FF2B5EF4-FFF2-40B4-BE49-F238E27FC236}">
                <a16:creationId xmlns:a16="http://schemas.microsoft.com/office/drawing/2014/main" id="{5F466011-AF8A-4489-AB5B-96FF9F58C43E}"/>
              </a:ext>
            </a:extLst>
          </p:cNvPr>
          <p:cNvSpPr/>
          <p:nvPr/>
        </p:nvSpPr>
        <p:spPr>
          <a:xfrm>
            <a:off x="9729788" y="6093330"/>
            <a:ext cx="1770352" cy="386091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 script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AD1CA0-AE69-5CB5-C1A8-53D8480B28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558" y="519969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9EA22B-F5CD-4EA1-9616-81F50F07DE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014" y="-1"/>
            <a:ext cx="775986" cy="79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0.27682 0.000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5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1927408" y="1168437"/>
            <a:ext cx="8631055" cy="4126161"/>
            <a:chOff x="328763" y="9165"/>
            <a:chExt cx="8631055" cy="412616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3414781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b="1" i="1" dirty="0">
                  <a:solidFill>
                    <a:srgbClr val="24202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Mi:</a:t>
              </a:r>
              <a:r>
                <a:rPr lang="en-US" sz="2000" i="1" dirty="0">
                  <a:solidFill>
                    <a:srgbClr val="24202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dirty="0">
                  <a:solidFill>
                    <a:srgbClr val="24202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My best friend is Lan. She studies with me in class 6A. She’s tall and slim. She has short black hair and a small mouth. She’s very active and friendly. She likes playing sports and has many friends. Look, she’s playing football over there!</a:t>
              </a:r>
            </a:p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b="1" i="1" dirty="0">
                  <a:solidFill>
                    <a:srgbClr val="24202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Minh:</a:t>
              </a:r>
              <a:r>
                <a:rPr lang="en-US" sz="2000" i="1" dirty="0">
                  <a:solidFill>
                    <a:srgbClr val="24202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dirty="0">
                  <a:solidFill>
                    <a:srgbClr val="24202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Chi is my best friend. We’re in class 6B. She’s short with long black hair and a big nose. I like her because she’s kind to me. She helps me with my English. She’s also hard-working. She always does her homework before class. Look, she’s going to the library.</a:t>
              </a:r>
              <a:endPara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57153"/>
              <a:ext cx="8631055" cy="81685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390433" y="9165"/>
              <a:ext cx="26034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9808581" y="1317289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97EB05-C07B-45AE-BB09-14A0673BA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014" y="-1"/>
            <a:ext cx="775986" cy="79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84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14944" y="725844"/>
            <a:ext cx="9129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to the talk again. Fill each blank with a word / number you hear.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44948" y="2058522"/>
            <a:ext cx="474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19779" y="2006325"/>
            <a:ext cx="5009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Mi and Lan are studying in class _______.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44948" y="2777196"/>
            <a:ext cx="474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44948" y="3544841"/>
            <a:ext cx="474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19779" y="3536188"/>
            <a:ext cx="7219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Lan is active and  ________. 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44948" y="4398428"/>
            <a:ext cx="474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19778" y="4389775"/>
            <a:ext cx="6775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Chi’s hair is long and black, and her nose is ________.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44948" y="5102423"/>
            <a:ext cx="474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19778" y="5102423"/>
            <a:ext cx="5318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Chi is ________ to Minh.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19779" y="2724999"/>
            <a:ext cx="6122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Lan has short _______ hair and a small ________.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83C0EC-5B16-45D2-B79A-B45C524AD132}"/>
              </a:ext>
            </a:extLst>
          </p:cNvPr>
          <p:cNvSpPr txBox="1"/>
          <p:nvPr/>
        </p:nvSpPr>
        <p:spPr>
          <a:xfrm>
            <a:off x="7039529" y="1991651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6A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E835AF-E435-4983-8EA2-EFEEB362BC42}"/>
              </a:ext>
            </a:extLst>
          </p:cNvPr>
          <p:cNvSpPr txBox="1"/>
          <p:nvPr/>
        </p:nvSpPr>
        <p:spPr>
          <a:xfrm>
            <a:off x="4823157" y="2725352"/>
            <a:ext cx="78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black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C1BE60-4E94-40E6-8360-D3BADEB81CC8}"/>
              </a:ext>
            </a:extLst>
          </p:cNvPr>
          <p:cNvSpPr txBox="1"/>
          <p:nvPr/>
        </p:nvSpPr>
        <p:spPr>
          <a:xfrm>
            <a:off x="7751556" y="2715288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mouth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5B4FC45-2F57-47B2-9587-EE31ACE6D9C7}"/>
              </a:ext>
            </a:extLst>
          </p:cNvPr>
          <p:cNvSpPr txBox="1"/>
          <p:nvPr/>
        </p:nvSpPr>
        <p:spPr>
          <a:xfrm>
            <a:off x="5172879" y="3527535"/>
            <a:ext cx="1011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friendly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24BCC1-9A0C-4EBB-9030-70D40296F17E}"/>
              </a:ext>
            </a:extLst>
          </p:cNvPr>
          <p:cNvSpPr txBox="1"/>
          <p:nvPr/>
        </p:nvSpPr>
        <p:spPr>
          <a:xfrm>
            <a:off x="8349150" y="4356735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big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D91077-F3D3-4142-B416-8AEB50D730D5}"/>
              </a:ext>
            </a:extLst>
          </p:cNvPr>
          <p:cNvSpPr txBox="1"/>
          <p:nvPr/>
        </p:nvSpPr>
        <p:spPr>
          <a:xfrm>
            <a:off x="3998423" y="5099030"/>
            <a:ext cx="655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kind</a:t>
            </a:r>
          </a:p>
        </p:txBody>
      </p:sp>
      <p:pic>
        <p:nvPicPr>
          <p:cNvPr id="2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id="{90321332-1BAA-4054-93C5-DA362D825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11060" y="1128701"/>
            <a:ext cx="487363" cy="487363"/>
          </a:xfrm>
          <a:prstGeom prst="rect">
            <a:avLst/>
          </a:prstGeom>
        </p:spPr>
      </p:pic>
      <p:sp>
        <p:nvSpPr>
          <p:cNvPr id="49" name="Rounded Rectangle 48">
            <a:hlinkClick r:id="rId6" action="ppaction://hlinksldjump"/>
          </p:cNvPr>
          <p:cNvSpPr/>
          <p:nvPr/>
        </p:nvSpPr>
        <p:spPr>
          <a:xfrm>
            <a:off x="9795588" y="6051910"/>
            <a:ext cx="1855526" cy="386091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433927-C452-E841-E904-4F4A36F2E6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7428" y="909256"/>
            <a:ext cx="487363" cy="4873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9194A7-D72D-4E24-8E3F-754B72C355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014" y="-1"/>
            <a:ext cx="775986" cy="79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41" grpId="0"/>
      <p:bldP spid="42" grpId="0"/>
      <p:bldP spid="43" grpId="0"/>
      <p:bldP spid="44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BD5756-8F3F-98AF-C339-9FBBCFC2D8A0}"/>
              </a:ext>
            </a:extLst>
          </p:cNvPr>
          <p:cNvGrpSpPr/>
          <p:nvPr/>
        </p:nvGrpSpPr>
        <p:grpSpPr>
          <a:xfrm>
            <a:off x="1927408" y="1168437"/>
            <a:ext cx="8631055" cy="4126161"/>
            <a:chOff x="328763" y="9165"/>
            <a:chExt cx="8631055" cy="412616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A57E11-3423-0A27-4CBB-D5D0203B0648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3414781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b="1" i="1" dirty="0">
                  <a:solidFill>
                    <a:srgbClr val="24202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Mi:</a:t>
              </a:r>
              <a:r>
                <a:rPr lang="en-US" sz="2000" i="1" dirty="0">
                  <a:solidFill>
                    <a:srgbClr val="24202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dirty="0">
                  <a:solidFill>
                    <a:srgbClr val="24202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My best friend is Lan. She studies with me in class 6A. She’s tall and slim. She has short black hair and a small mouth. She’s very active and friendly. She likes playing sports and has many friends. Look, she’s playing football over there!</a:t>
              </a:r>
            </a:p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b="1" i="1" dirty="0">
                  <a:solidFill>
                    <a:srgbClr val="24202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Minh:</a:t>
              </a:r>
              <a:r>
                <a:rPr lang="en-US" sz="2000" i="1" dirty="0">
                  <a:solidFill>
                    <a:srgbClr val="24202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dirty="0">
                  <a:solidFill>
                    <a:srgbClr val="24202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Chi is my best friend. We’re in class 6B. She’s short with long black hair and a big nose. I like her because she’s kind to me. She helps me with my English. She’s also hard-working. She always does her homework before class. Look, she’s going to the library.</a:t>
              </a:r>
              <a:endPara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83F3185-6324-FC98-4819-3AC585958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57153"/>
              <a:ext cx="8631055" cy="81685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BFB284-4EB3-499C-6F0C-0E71B5070C0A}"/>
                </a:ext>
              </a:extLst>
            </p:cNvPr>
            <p:cNvSpPr txBox="1"/>
            <p:nvPr/>
          </p:nvSpPr>
          <p:spPr>
            <a:xfrm>
              <a:off x="3390433" y="9165"/>
              <a:ext cx="26034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AUDIO SCRIPT</a:t>
              </a:r>
            </a:p>
          </p:txBody>
        </p:sp>
      </p:grpSp>
      <p:sp>
        <p:nvSpPr>
          <p:cNvPr id="11" name="Multiplication Sign 10">
            <a:hlinkClick r:id="rId3" action="ppaction://hlinksldjump"/>
            <a:extLst>
              <a:ext uri="{FF2B5EF4-FFF2-40B4-BE49-F238E27FC236}">
                <a16:creationId xmlns:a16="http://schemas.microsoft.com/office/drawing/2014/main" id="{BC698E01-7BB6-4FC6-00FD-49D7D6A2D502}"/>
              </a:ext>
            </a:extLst>
          </p:cNvPr>
          <p:cNvSpPr/>
          <p:nvPr/>
        </p:nvSpPr>
        <p:spPr>
          <a:xfrm>
            <a:off x="9808581" y="1317289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028581-6DF6-4B74-8B63-408BD8A8C0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014" y="-1"/>
            <a:ext cx="775986" cy="79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p72"/>
          <p:cNvSpPr/>
          <p:nvPr/>
        </p:nvSpPr>
        <p:spPr>
          <a:xfrm>
            <a:off x="4117367" y="1276805"/>
            <a:ext cx="6916400" cy="22468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27" name="Google Shape;2027;p72"/>
          <p:cNvSpPr/>
          <p:nvPr/>
        </p:nvSpPr>
        <p:spPr>
          <a:xfrm rot="-1064814">
            <a:off x="6905282" y="3260667"/>
            <a:ext cx="4213637" cy="2099699"/>
          </a:xfrm>
          <a:custGeom>
            <a:avLst/>
            <a:gdLst/>
            <a:ahLst/>
            <a:cxnLst/>
            <a:rect l="l" t="t" r="r" b="b"/>
            <a:pathLst>
              <a:path w="44447" h="27682" extrusionOk="0">
                <a:moveTo>
                  <a:pt x="4883" y="0"/>
                </a:moveTo>
                <a:lnTo>
                  <a:pt x="5711" y="3885"/>
                </a:lnTo>
                <a:lnTo>
                  <a:pt x="2460" y="6099"/>
                </a:lnTo>
                <a:lnTo>
                  <a:pt x="3230" y="10131"/>
                </a:lnTo>
                <a:lnTo>
                  <a:pt x="0" y="12286"/>
                </a:lnTo>
                <a:lnTo>
                  <a:pt x="38737" y="27681"/>
                </a:lnTo>
                <a:lnTo>
                  <a:pt x="41964" y="25525"/>
                </a:lnTo>
                <a:lnTo>
                  <a:pt x="41187" y="21516"/>
                </a:lnTo>
                <a:lnTo>
                  <a:pt x="44446" y="19280"/>
                </a:lnTo>
                <a:lnTo>
                  <a:pt x="43619" y="15395"/>
                </a:lnTo>
                <a:lnTo>
                  <a:pt x="48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28575" dir="684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79BEE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Google Shape;2028;p72">
            <a:extLst>
              <a:ext uri="{FF2B5EF4-FFF2-40B4-BE49-F238E27FC236}">
                <a16:creationId xmlns:a16="http://schemas.microsoft.com/office/drawing/2014/main" id="{01EF5D7D-05AC-CE7F-AE42-80A6B1E599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6967" y="939701"/>
            <a:ext cx="6497200" cy="2489299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-US" sz="8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WRITING</a:t>
            </a:r>
            <a:endParaRPr lang="en-US" sz="8000" b="1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29" name="Google Shape;2029;p72"/>
          <p:cNvSpPr txBox="1">
            <a:spLocks noGrp="1"/>
          </p:cNvSpPr>
          <p:nvPr>
            <p:ph type="subTitle" idx="1"/>
          </p:nvPr>
        </p:nvSpPr>
        <p:spPr>
          <a:xfrm>
            <a:off x="5763500" y="3879833"/>
            <a:ext cx="6497200" cy="106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SKILL 2</a:t>
            </a:r>
            <a:endParaRPr sz="4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30" name="Google Shape;2030;p72"/>
          <p:cNvSpPr/>
          <p:nvPr/>
        </p:nvSpPr>
        <p:spPr>
          <a:xfrm rot="-1740692">
            <a:off x="3547041" y="1267409"/>
            <a:ext cx="1860673" cy="431872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047" name="Google Shape;2047;p72"/>
          <p:cNvGrpSpPr/>
          <p:nvPr/>
        </p:nvGrpSpPr>
        <p:grpSpPr>
          <a:xfrm>
            <a:off x="2443496" y="3481244"/>
            <a:ext cx="3347741" cy="2933177"/>
            <a:chOff x="4065561" y="3117290"/>
            <a:chExt cx="2510806" cy="2199883"/>
          </a:xfrm>
        </p:grpSpPr>
        <p:sp>
          <p:nvSpPr>
            <p:cNvPr id="2048" name="Google Shape;2048;p72"/>
            <p:cNvSpPr/>
            <p:nvPr/>
          </p:nvSpPr>
          <p:spPr>
            <a:xfrm rot="3205041" flipH="1">
              <a:off x="4818976" y="3093411"/>
              <a:ext cx="1071397" cy="2247642"/>
            </a:xfrm>
            <a:custGeom>
              <a:avLst/>
              <a:gdLst/>
              <a:ahLst/>
              <a:cxnLst/>
              <a:rect l="l" t="t" r="r" b="b"/>
              <a:pathLst>
                <a:path w="99856" h="209484" extrusionOk="0">
                  <a:moveTo>
                    <a:pt x="85501" y="200586"/>
                  </a:moveTo>
                  <a:lnTo>
                    <a:pt x="66191" y="174708"/>
                  </a:lnTo>
                  <a:lnTo>
                    <a:pt x="0" y="12292"/>
                  </a:lnTo>
                  <a:lnTo>
                    <a:pt x="1765" y="10081"/>
                  </a:lnTo>
                  <a:cubicBezTo>
                    <a:pt x="3844" y="7486"/>
                    <a:pt x="6255" y="5350"/>
                    <a:pt x="8935" y="3731"/>
                  </a:cubicBezTo>
                  <a:cubicBezTo>
                    <a:pt x="11140" y="2398"/>
                    <a:pt x="13538" y="1411"/>
                    <a:pt x="16043" y="802"/>
                  </a:cubicBezTo>
                  <a:cubicBezTo>
                    <a:pt x="17953" y="275"/>
                    <a:pt x="19924" y="5"/>
                    <a:pt x="21905" y="0"/>
                  </a:cubicBezTo>
                  <a:cubicBezTo>
                    <a:pt x="23203" y="0"/>
                    <a:pt x="24498" y="118"/>
                    <a:pt x="25775" y="355"/>
                  </a:cubicBezTo>
                  <a:cubicBezTo>
                    <a:pt x="25927" y="380"/>
                    <a:pt x="26032" y="401"/>
                    <a:pt x="26084" y="414"/>
                  </a:cubicBezTo>
                  <a:lnTo>
                    <a:pt x="28576" y="946"/>
                  </a:lnTo>
                  <a:lnTo>
                    <a:pt x="33924" y="14070"/>
                  </a:lnTo>
                  <a:lnTo>
                    <a:pt x="33945" y="14088"/>
                  </a:lnTo>
                  <a:lnTo>
                    <a:pt x="34305" y="15000"/>
                  </a:lnTo>
                  <a:lnTo>
                    <a:pt x="36168" y="19569"/>
                  </a:lnTo>
                  <a:lnTo>
                    <a:pt x="44273" y="40293"/>
                  </a:lnTo>
                  <a:lnTo>
                    <a:pt x="92938" y="163807"/>
                  </a:lnTo>
                  <a:lnTo>
                    <a:pt x="97289" y="193735"/>
                  </a:lnTo>
                  <a:lnTo>
                    <a:pt x="99856" y="205914"/>
                  </a:lnTo>
                  <a:lnTo>
                    <a:pt x="91093" y="20948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2049" name="Google Shape;2049;p72"/>
            <p:cNvGrpSpPr/>
            <p:nvPr/>
          </p:nvGrpSpPr>
          <p:grpSpPr>
            <a:xfrm rot="-6867036">
              <a:off x="4670115" y="3136969"/>
              <a:ext cx="1296596" cy="2163015"/>
              <a:chOff x="-26243" y="2713324"/>
              <a:chExt cx="1296622" cy="2163059"/>
            </a:xfrm>
          </p:grpSpPr>
          <p:sp>
            <p:nvSpPr>
              <p:cNvPr id="2050" name="Google Shape;2050;p72"/>
              <p:cNvSpPr/>
              <p:nvPr/>
            </p:nvSpPr>
            <p:spPr>
              <a:xfrm rot="10072077" flipH="1">
                <a:off x="176145" y="2784476"/>
                <a:ext cx="891847" cy="2020756"/>
              </a:xfrm>
              <a:custGeom>
                <a:avLst/>
                <a:gdLst/>
                <a:ahLst/>
                <a:cxnLst/>
                <a:rect l="l" t="t" r="r" b="b"/>
                <a:pathLst>
                  <a:path w="83120" h="188334" extrusionOk="0">
                    <a:moveTo>
                      <a:pt x="60140" y="159546"/>
                    </a:moveTo>
                    <a:lnTo>
                      <a:pt x="1" y="11981"/>
                    </a:lnTo>
                    <a:cubicBezTo>
                      <a:pt x="1" y="11981"/>
                      <a:pt x="6890" y="0"/>
                      <a:pt x="19549" y="4014"/>
                    </a:cubicBezTo>
                    <a:lnTo>
                      <a:pt x="77969" y="152281"/>
                    </a:lnTo>
                    <a:lnTo>
                      <a:pt x="83119" y="187709"/>
                    </a:lnTo>
                    <a:lnTo>
                      <a:pt x="81618" y="188333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1" name="Google Shape;2051;p72"/>
              <p:cNvSpPr/>
              <p:nvPr/>
            </p:nvSpPr>
            <p:spPr>
              <a:xfrm rot="10072077" flipH="1">
                <a:off x="176145" y="2784476"/>
                <a:ext cx="891847" cy="2020756"/>
              </a:xfrm>
              <a:custGeom>
                <a:avLst/>
                <a:gdLst/>
                <a:ahLst/>
                <a:cxnLst/>
                <a:rect l="l" t="t" r="r" b="b"/>
                <a:pathLst>
                  <a:path w="83120" h="188334" extrusionOk="0">
                    <a:moveTo>
                      <a:pt x="60140" y="159546"/>
                    </a:moveTo>
                    <a:lnTo>
                      <a:pt x="1" y="11981"/>
                    </a:lnTo>
                    <a:cubicBezTo>
                      <a:pt x="1" y="11981"/>
                      <a:pt x="6890" y="0"/>
                      <a:pt x="19549" y="4014"/>
                    </a:cubicBezTo>
                    <a:lnTo>
                      <a:pt x="77969" y="152281"/>
                    </a:lnTo>
                    <a:lnTo>
                      <a:pt x="83119" y="187709"/>
                    </a:lnTo>
                    <a:lnTo>
                      <a:pt x="81618" y="188333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5098"/>
                    </a:srgbClr>
                  </a:gs>
                  <a:gs pos="100000">
                    <a:schemeClr val="accent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2052" name="Google Shape;2052;p72"/>
            <p:cNvGrpSpPr/>
            <p:nvPr/>
          </p:nvGrpSpPr>
          <p:grpSpPr>
            <a:xfrm rot="-6867036">
              <a:off x="4333858" y="4242612"/>
              <a:ext cx="306012" cy="394018"/>
              <a:chOff x="611935" y="2749316"/>
              <a:chExt cx="306019" cy="394026"/>
            </a:xfrm>
          </p:grpSpPr>
          <p:sp>
            <p:nvSpPr>
              <p:cNvPr id="2053" name="Google Shape;2053;p72"/>
              <p:cNvSpPr/>
              <p:nvPr/>
            </p:nvSpPr>
            <p:spPr>
              <a:xfrm rot="10072077" flipH="1">
                <a:off x="646275" y="2770325"/>
                <a:ext cx="237340" cy="352007"/>
              </a:xfrm>
              <a:custGeom>
                <a:avLst/>
                <a:gdLst/>
                <a:ahLst/>
                <a:cxnLst/>
                <a:rect l="l" t="t" r="r" b="b"/>
                <a:pathLst>
                  <a:path w="22120" h="32807" extrusionOk="0">
                    <a:moveTo>
                      <a:pt x="1" y="7265"/>
                    </a:moveTo>
                    <a:cubicBezTo>
                      <a:pt x="1" y="7265"/>
                      <a:pt x="7304" y="604"/>
                      <a:pt x="17828" y="0"/>
                    </a:cubicBezTo>
                    <a:lnTo>
                      <a:pt x="22119" y="29525"/>
                    </a:lnTo>
                    <a:lnTo>
                      <a:pt x="19056" y="3280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4" name="Google Shape;2054;p72"/>
              <p:cNvSpPr/>
              <p:nvPr/>
            </p:nvSpPr>
            <p:spPr>
              <a:xfrm rot="10072077" flipH="1">
                <a:off x="646275" y="2770325"/>
                <a:ext cx="237340" cy="352007"/>
              </a:xfrm>
              <a:custGeom>
                <a:avLst/>
                <a:gdLst/>
                <a:ahLst/>
                <a:cxnLst/>
                <a:rect l="l" t="t" r="r" b="b"/>
                <a:pathLst>
                  <a:path w="22120" h="32807" extrusionOk="0">
                    <a:moveTo>
                      <a:pt x="1" y="7265"/>
                    </a:moveTo>
                    <a:cubicBezTo>
                      <a:pt x="1" y="7265"/>
                      <a:pt x="7304" y="604"/>
                      <a:pt x="17828" y="0"/>
                    </a:cubicBezTo>
                    <a:lnTo>
                      <a:pt x="22119" y="29525"/>
                    </a:lnTo>
                    <a:lnTo>
                      <a:pt x="19056" y="32807"/>
                    </a:lnTo>
                    <a:close/>
                  </a:path>
                </a:pathLst>
              </a:custGeom>
              <a:gradFill>
                <a:gsLst>
                  <a:gs pos="0">
                    <a:srgbClr val="000000">
                      <a:alpha val="14509"/>
                    </a:srgbClr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2055" name="Google Shape;2055;p72"/>
            <p:cNvSpPr/>
            <p:nvPr/>
          </p:nvSpPr>
          <p:spPr>
            <a:xfrm rot="3205041" flipH="1">
              <a:off x="4242881" y="4414474"/>
              <a:ext cx="51845" cy="95685"/>
            </a:xfrm>
            <a:custGeom>
              <a:avLst/>
              <a:gdLst/>
              <a:ahLst/>
              <a:cxnLst/>
              <a:rect l="l" t="t" r="r" b="b"/>
              <a:pathLst>
                <a:path w="4832" h="8918" extrusionOk="0">
                  <a:moveTo>
                    <a:pt x="1" y="3282"/>
                  </a:moveTo>
                  <a:lnTo>
                    <a:pt x="3064" y="0"/>
                  </a:lnTo>
                  <a:lnTo>
                    <a:pt x="4832" y="8391"/>
                  </a:lnTo>
                  <a:lnTo>
                    <a:pt x="3542" y="89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56" name="Google Shape;2056;p72"/>
            <p:cNvSpPr/>
            <p:nvPr/>
          </p:nvSpPr>
          <p:spPr>
            <a:xfrm rot="3205041" flipH="1">
              <a:off x="5934262" y="3794850"/>
              <a:ext cx="307773" cy="382278"/>
            </a:xfrm>
            <a:custGeom>
              <a:avLst/>
              <a:gdLst/>
              <a:ahLst/>
              <a:cxnLst/>
              <a:rect l="l" t="t" r="r" b="b"/>
              <a:pathLst>
                <a:path w="28685" h="35629" extrusionOk="0">
                  <a:moveTo>
                    <a:pt x="10154" y="35628"/>
                  </a:moveTo>
                  <a:cubicBezTo>
                    <a:pt x="10154" y="35628"/>
                    <a:pt x="13201" y="30666"/>
                    <a:pt x="28685" y="26112"/>
                  </a:cubicBezTo>
                  <a:lnTo>
                    <a:pt x="19549" y="2750"/>
                  </a:lnTo>
                  <a:cubicBezTo>
                    <a:pt x="19549" y="2750"/>
                    <a:pt x="13171" y="0"/>
                    <a:pt x="0" y="107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57" name="Google Shape;2057;p72"/>
            <p:cNvSpPr/>
            <p:nvPr/>
          </p:nvSpPr>
          <p:spPr>
            <a:xfrm rot="3205041" flipH="1">
              <a:off x="6172954" y="3782557"/>
              <a:ext cx="280703" cy="283074"/>
            </a:xfrm>
            <a:custGeom>
              <a:avLst/>
              <a:gdLst/>
              <a:ahLst/>
              <a:cxnLst/>
              <a:rect l="l" t="t" r="r" b="b"/>
              <a:pathLst>
                <a:path w="26162" h="26383" extrusionOk="0">
                  <a:moveTo>
                    <a:pt x="6613" y="26382"/>
                  </a:moveTo>
                  <a:lnTo>
                    <a:pt x="1" y="10154"/>
                  </a:lnTo>
                  <a:cubicBezTo>
                    <a:pt x="1" y="10154"/>
                    <a:pt x="8386" y="0"/>
                    <a:pt x="19547" y="2187"/>
                  </a:cubicBezTo>
                  <a:lnTo>
                    <a:pt x="26162" y="18416"/>
                  </a:lnTo>
                  <a:cubicBezTo>
                    <a:pt x="26162" y="18416"/>
                    <a:pt x="14891" y="18413"/>
                    <a:pt x="6613" y="263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58" name="Google Shape;2058;p72"/>
            <p:cNvSpPr/>
            <p:nvPr/>
          </p:nvSpPr>
          <p:spPr>
            <a:xfrm rot="3205041" flipH="1">
              <a:off x="6300413" y="3844369"/>
              <a:ext cx="209739" cy="111296"/>
            </a:xfrm>
            <a:custGeom>
              <a:avLst/>
              <a:gdLst/>
              <a:ahLst/>
              <a:cxnLst/>
              <a:rect l="l" t="t" r="r" b="b"/>
              <a:pathLst>
                <a:path w="19548" h="10373" extrusionOk="0">
                  <a:moveTo>
                    <a:pt x="1" y="10372"/>
                  </a:moveTo>
                  <a:cubicBezTo>
                    <a:pt x="1" y="10372"/>
                    <a:pt x="7217" y="5955"/>
                    <a:pt x="19547" y="2406"/>
                  </a:cubicBezTo>
                  <a:cubicBezTo>
                    <a:pt x="19547" y="2406"/>
                    <a:pt x="8302" y="0"/>
                    <a:pt x="1" y="10372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59" name="Google Shape;2059;p72"/>
            <p:cNvSpPr/>
            <p:nvPr/>
          </p:nvSpPr>
          <p:spPr>
            <a:xfrm rot="3205041" flipH="1">
              <a:off x="5841735" y="3973653"/>
              <a:ext cx="201402" cy="102112"/>
            </a:xfrm>
            <a:custGeom>
              <a:avLst/>
              <a:gdLst/>
              <a:ahLst/>
              <a:cxnLst/>
              <a:rect l="l" t="t" r="r" b="b"/>
              <a:pathLst>
                <a:path w="18771" h="9517" extrusionOk="0">
                  <a:moveTo>
                    <a:pt x="1" y="9516"/>
                  </a:moveTo>
                  <a:cubicBezTo>
                    <a:pt x="1" y="9516"/>
                    <a:pt x="5788" y="3441"/>
                    <a:pt x="18771" y="589"/>
                  </a:cubicBezTo>
                  <a:lnTo>
                    <a:pt x="18532" y="0"/>
                  </a:lnTo>
                  <a:cubicBezTo>
                    <a:pt x="18532" y="0"/>
                    <a:pt x="5248" y="3099"/>
                    <a:pt x="1" y="9516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60" name="Google Shape;2060;p72"/>
            <p:cNvSpPr/>
            <p:nvPr/>
          </p:nvSpPr>
          <p:spPr>
            <a:xfrm rot="3205041" flipH="1">
              <a:off x="5922005" y="3960717"/>
              <a:ext cx="206198" cy="86844"/>
            </a:xfrm>
            <a:custGeom>
              <a:avLst/>
              <a:gdLst/>
              <a:ahLst/>
              <a:cxnLst/>
              <a:rect l="l" t="t" r="r" b="b"/>
              <a:pathLst>
                <a:path w="19218" h="8094" extrusionOk="0">
                  <a:moveTo>
                    <a:pt x="0" y="8093"/>
                  </a:moveTo>
                  <a:cubicBezTo>
                    <a:pt x="0" y="8093"/>
                    <a:pt x="9221" y="1"/>
                    <a:pt x="19217" y="260"/>
                  </a:cubicBezTo>
                  <a:cubicBezTo>
                    <a:pt x="19217" y="263"/>
                    <a:pt x="9627" y="558"/>
                    <a:pt x="0" y="8093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61" name="Google Shape;2061;p72"/>
            <p:cNvSpPr/>
            <p:nvPr/>
          </p:nvSpPr>
          <p:spPr>
            <a:xfrm rot="3205041" flipH="1">
              <a:off x="6037600" y="3930917"/>
              <a:ext cx="204353" cy="88625"/>
            </a:xfrm>
            <a:custGeom>
              <a:avLst/>
              <a:gdLst/>
              <a:ahLst/>
              <a:cxnLst/>
              <a:rect l="l" t="t" r="r" b="b"/>
              <a:pathLst>
                <a:path w="19046" h="8260" extrusionOk="0">
                  <a:moveTo>
                    <a:pt x="1" y="8260"/>
                  </a:moveTo>
                  <a:cubicBezTo>
                    <a:pt x="1" y="8260"/>
                    <a:pt x="8075" y="1701"/>
                    <a:pt x="19046" y="0"/>
                  </a:cubicBezTo>
                  <a:cubicBezTo>
                    <a:pt x="19043" y="0"/>
                    <a:pt x="9080" y="2169"/>
                    <a:pt x="1" y="826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62" name="Google Shape;2062;p72"/>
            <p:cNvSpPr/>
            <p:nvPr/>
          </p:nvSpPr>
          <p:spPr>
            <a:xfrm rot="3204858" flipH="1">
              <a:off x="5053965" y="3555655"/>
              <a:ext cx="517150" cy="1179529"/>
            </a:xfrm>
            <a:custGeom>
              <a:avLst/>
              <a:gdLst/>
              <a:ahLst/>
              <a:cxnLst/>
              <a:rect l="l" t="t" r="r" b="b"/>
              <a:pathLst>
                <a:path w="53489" h="121999" extrusionOk="0">
                  <a:moveTo>
                    <a:pt x="30835" y="59330"/>
                  </a:moveTo>
                  <a:cubicBezTo>
                    <a:pt x="44360" y="92512"/>
                    <a:pt x="53488" y="120156"/>
                    <a:pt x="51227" y="121076"/>
                  </a:cubicBezTo>
                  <a:cubicBezTo>
                    <a:pt x="48968" y="121999"/>
                    <a:pt x="36173" y="95848"/>
                    <a:pt x="22650" y="62666"/>
                  </a:cubicBezTo>
                  <a:cubicBezTo>
                    <a:pt x="9128" y="29487"/>
                    <a:pt x="0" y="1841"/>
                    <a:pt x="2259" y="921"/>
                  </a:cubicBezTo>
                  <a:cubicBezTo>
                    <a:pt x="4518" y="1"/>
                    <a:pt x="17313" y="26151"/>
                    <a:pt x="30835" y="59330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63" name="Google Shape;2063;p72"/>
            <p:cNvSpPr/>
            <p:nvPr/>
          </p:nvSpPr>
          <p:spPr>
            <a:xfrm rot="3205041" flipH="1">
              <a:off x="6172954" y="3782557"/>
              <a:ext cx="280703" cy="283074"/>
            </a:xfrm>
            <a:custGeom>
              <a:avLst/>
              <a:gdLst/>
              <a:ahLst/>
              <a:cxnLst/>
              <a:rect l="l" t="t" r="r" b="b"/>
              <a:pathLst>
                <a:path w="26162" h="26383" extrusionOk="0">
                  <a:moveTo>
                    <a:pt x="6613" y="26382"/>
                  </a:moveTo>
                  <a:lnTo>
                    <a:pt x="1" y="10154"/>
                  </a:lnTo>
                  <a:cubicBezTo>
                    <a:pt x="1" y="10154"/>
                    <a:pt x="8386" y="0"/>
                    <a:pt x="19547" y="2187"/>
                  </a:cubicBezTo>
                  <a:lnTo>
                    <a:pt x="26162" y="18416"/>
                  </a:lnTo>
                  <a:cubicBezTo>
                    <a:pt x="26162" y="18416"/>
                    <a:pt x="14891" y="18413"/>
                    <a:pt x="6613" y="26382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E491465-A71B-4572-A995-DC7513196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014" y="-1"/>
            <a:ext cx="775986" cy="79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5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77864" y="547646"/>
            <a:ext cx="9035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Ask and answer about your best friend. Use these notes to help you.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584663" y="1604381"/>
            <a:ext cx="9022673" cy="4863022"/>
            <a:chOff x="193701" y="1590291"/>
            <a:chExt cx="8653859" cy="5137079"/>
          </a:xfrm>
          <a:solidFill>
            <a:schemeClr val="bg2">
              <a:lumMod val="95000"/>
            </a:schemeClr>
          </a:solidFill>
        </p:grpSpPr>
        <p:sp>
          <p:nvSpPr>
            <p:cNvPr id="22" name="Rounded Rectangle 2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grpFill/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grpFill/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860118" y="2080640"/>
            <a:ext cx="5728817" cy="408763"/>
            <a:chOff x="363373" y="1262747"/>
            <a:chExt cx="5728817" cy="408763"/>
          </a:xfrm>
        </p:grpSpPr>
        <p:sp>
          <p:nvSpPr>
            <p:cNvPr id="29" name="TextBox 28"/>
            <p:cNvSpPr txBox="1"/>
            <p:nvPr/>
          </p:nvSpPr>
          <p:spPr>
            <a:xfrm>
              <a:off x="363373" y="1262747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27314" y="1271400"/>
              <a:ext cx="52648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What’s his / her name?</a:t>
              </a:r>
              <a:endParaRPr lang="en-US" sz="2000" i="1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860118" y="3077660"/>
            <a:ext cx="6471767" cy="400110"/>
            <a:chOff x="369902" y="2142097"/>
            <a:chExt cx="6471767" cy="400110"/>
          </a:xfrm>
        </p:grpSpPr>
        <p:sp>
          <p:nvSpPr>
            <p:cNvPr id="32" name="TextBox 31"/>
            <p:cNvSpPr txBox="1"/>
            <p:nvPr/>
          </p:nvSpPr>
          <p:spPr>
            <a:xfrm>
              <a:off x="369902" y="2142097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4733" y="2142097"/>
              <a:ext cx="59969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What does he / she look like?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860118" y="4066025"/>
            <a:ext cx="6471767" cy="408763"/>
            <a:chOff x="363373" y="4026312"/>
            <a:chExt cx="6471767" cy="408763"/>
          </a:xfrm>
        </p:grpSpPr>
        <p:sp>
          <p:nvSpPr>
            <p:cNvPr id="35" name="TextBox 34"/>
            <p:cNvSpPr txBox="1"/>
            <p:nvPr/>
          </p:nvSpPr>
          <p:spPr>
            <a:xfrm>
              <a:off x="363373" y="4034965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38204" y="4026312"/>
              <a:ext cx="59969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What’s he / she like?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860118" y="5054391"/>
            <a:ext cx="6471767" cy="408763"/>
            <a:chOff x="363373" y="3312302"/>
            <a:chExt cx="6471767" cy="408763"/>
          </a:xfrm>
        </p:grpSpPr>
        <p:sp>
          <p:nvSpPr>
            <p:cNvPr id="38" name="TextBox 37"/>
            <p:cNvSpPr txBox="1"/>
            <p:nvPr/>
          </p:nvSpPr>
          <p:spPr>
            <a:xfrm>
              <a:off x="363373" y="3320955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38204" y="3312302"/>
              <a:ext cx="59969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/>
                <a:t>Why do you like him / her?</a:t>
              </a:r>
            </a:p>
          </p:txBody>
        </p:sp>
      </p:grpSp>
      <p:cxnSp>
        <p:nvCxnSpPr>
          <p:cNvPr id="43" name="Straight Connector 42"/>
          <p:cNvCxnSpPr/>
          <p:nvPr/>
        </p:nvCxnSpPr>
        <p:spPr>
          <a:xfrm flipV="1">
            <a:off x="3131505" y="2918844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131505" y="3985644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3135630" y="4993263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3135630" y="6060063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2742958" y="278425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2742958" y="388534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2742958" y="483403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2742958" y="593512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text, first-aid kit, sign&#10;&#10;Description automatically generated">
            <a:extLst>
              <a:ext uri="{FF2B5EF4-FFF2-40B4-BE49-F238E27FC236}">
                <a16:creationId xmlns:a16="http://schemas.microsoft.com/office/drawing/2014/main" id="{79DABF34-25FA-76AE-3256-5272ECEA4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177" y="757046"/>
            <a:ext cx="461665" cy="4616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1FEDBE-E778-0C74-6BC5-16E2DA3E5DFF}"/>
              </a:ext>
            </a:extLst>
          </p:cNvPr>
          <p:cNvSpPr txBox="1"/>
          <p:nvPr/>
        </p:nvSpPr>
        <p:spPr>
          <a:xfrm>
            <a:off x="3334948" y="2555279"/>
            <a:ext cx="5264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His / her name is 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EB5908-4A85-7543-EC86-3E1F6EB83681}"/>
              </a:ext>
            </a:extLst>
          </p:cNvPr>
          <p:cNvSpPr txBox="1"/>
          <p:nvPr/>
        </p:nvSpPr>
        <p:spPr>
          <a:xfrm>
            <a:off x="3324059" y="3636449"/>
            <a:ext cx="5264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He / she is … (tall / short / beautiful …)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1DD4F3-E335-0F6D-44C9-CDDF6E1E73E5}"/>
              </a:ext>
            </a:extLst>
          </p:cNvPr>
          <p:cNvSpPr txBox="1"/>
          <p:nvPr/>
        </p:nvSpPr>
        <p:spPr>
          <a:xfrm>
            <a:off x="3324059" y="4645628"/>
            <a:ext cx="5264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He / she is … (nice / friendly …)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FA0C8F-7339-9290-3777-0EE36DDB5582}"/>
              </a:ext>
            </a:extLst>
          </p:cNvPr>
          <p:cNvSpPr txBox="1"/>
          <p:nvPr/>
        </p:nvSpPr>
        <p:spPr>
          <a:xfrm>
            <a:off x="3328273" y="5700458"/>
            <a:ext cx="5264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Because he / she …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9C96210-ACFC-423D-8FD3-BF5736B27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014" y="-1"/>
            <a:ext cx="775986" cy="79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685925" y="471062"/>
            <a:ext cx="9386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Write a diary entry of about 50 words about your best friend. Use the answers to the questions in 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614" y="1428144"/>
            <a:ext cx="6498771" cy="524934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3352799" y="3959455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4099141" y="4516956"/>
            <a:ext cx="356902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352799" y="5071975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352799" y="562947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352799" y="619335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5343525" y="2849112"/>
            <a:ext cx="34935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352799" y="3406613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265715" y="2200723"/>
            <a:ext cx="2732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Dear Diary,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best friend 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52799" y="4191712"/>
            <a:ext cx="1360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Comic Sans MS" panose="030F0702030302020204" pitchFamily="66" charset="0"/>
              </a:defRPr>
            </a:lvl1pPr>
          </a:lstStyle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like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53893" y="4211418"/>
            <a:ext cx="1360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Comic Sans MS" panose="030F0702030302020204" pitchFamily="66" charset="0"/>
              </a:defRPr>
            </a:lvl1pPr>
          </a:lstStyle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because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C989E4-C09F-B737-148E-1F905C5CF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452" y="615420"/>
            <a:ext cx="466473" cy="4664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9291D3-8472-4C8F-8CA4-46254A90DC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014" y="-1"/>
            <a:ext cx="775986" cy="79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7" name="Google Shape;2607;p70"/>
          <p:cNvGrpSpPr/>
          <p:nvPr/>
        </p:nvGrpSpPr>
        <p:grpSpPr>
          <a:xfrm>
            <a:off x="2242146" y="1579889"/>
            <a:ext cx="7691181" cy="1223835"/>
            <a:chOff x="2278817" y="2178625"/>
            <a:chExt cx="4586516" cy="457200"/>
          </a:xfrm>
        </p:grpSpPr>
        <p:grpSp>
          <p:nvGrpSpPr>
            <p:cNvPr id="2608" name="Google Shape;2608;p70"/>
            <p:cNvGrpSpPr/>
            <p:nvPr/>
          </p:nvGrpSpPr>
          <p:grpSpPr>
            <a:xfrm flipH="1">
              <a:off x="6133087" y="2178625"/>
              <a:ext cx="732246" cy="457200"/>
              <a:chOff x="1500950" y="2328850"/>
              <a:chExt cx="708100" cy="457200"/>
            </a:xfrm>
          </p:grpSpPr>
          <p:sp>
            <p:nvSpPr>
              <p:cNvPr id="2609" name="Google Shape;2609;p70"/>
              <p:cNvSpPr/>
              <p:nvPr/>
            </p:nvSpPr>
            <p:spPr>
              <a:xfrm>
                <a:off x="1500950" y="2328850"/>
                <a:ext cx="679800" cy="457200"/>
              </a:xfrm>
              <a:prstGeom prst="chevron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0" name="Google Shape;2610;p70"/>
              <p:cNvSpPr/>
              <p:nvPr/>
            </p:nvSpPr>
            <p:spPr>
              <a:xfrm>
                <a:off x="1737750" y="2328850"/>
                <a:ext cx="471300" cy="4572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611" name="Google Shape;2611;p70"/>
            <p:cNvGrpSpPr/>
            <p:nvPr/>
          </p:nvGrpSpPr>
          <p:grpSpPr>
            <a:xfrm>
              <a:off x="2278817" y="2178625"/>
              <a:ext cx="732246" cy="457200"/>
              <a:chOff x="1500950" y="2328850"/>
              <a:chExt cx="708100" cy="457200"/>
            </a:xfrm>
          </p:grpSpPr>
          <p:sp>
            <p:nvSpPr>
              <p:cNvPr id="2612" name="Google Shape;2612;p70"/>
              <p:cNvSpPr/>
              <p:nvPr/>
            </p:nvSpPr>
            <p:spPr>
              <a:xfrm>
                <a:off x="1500950" y="2328850"/>
                <a:ext cx="679800" cy="457200"/>
              </a:xfrm>
              <a:prstGeom prst="chevron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3" name="Google Shape;2613;p70"/>
              <p:cNvSpPr/>
              <p:nvPr/>
            </p:nvSpPr>
            <p:spPr>
              <a:xfrm>
                <a:off x="1737750" y="2328850"/>
                <a:ext cx="471300" cy="4572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17" name="Google Shape;2617;p70"/>
          <p:cNvGrpSpPr/>
          <p:nvPr/>
        </p:nvGrpSpPr>
        <p:grpSpPr>
          <a:xfrm>
            <a:off x="4205715" y="2959770"/>
            <a:ext cx="4156232" cy="4130983"/>
            <a:chOff x="-1868300" y="-180638"/>
            <a:chExt cx="2548988" cy="2587942"/>
          </a:xfrm>
        </p:grpSpPr>
        <p:sp>
          <p:nvSpPr>
            <p:cNvPr id="2618" name="Google Shape;2618;p70"/>
            <p:cNvSpPr/>
            <p:nvPr/>
          </p:nvSpPr>
          <p:spPr>
            <a:xfrm>
              <a:off x="-600150" y="1469047"/>
              <a:ext cx="74348" cy="63441"/>
            </a:xfrm>
            <a:custGeom>
              <a:avLst/>
              <a:gdLst/>
              <a:ahLst/>
              <a:cxnLst/>
              <a:rect l="l" t="t" r="r" b="b"/>
              <a:pathLst>
                <a:path w="334" h="285" extrusionOk="0">
                  <a:moveTo>
                    <a:pt x="188" y="1"/>
                  </a:moveTo>
                  <a:cubicBezTo>
                    <a:pt x="67" y="1"/>
                    <a:pt x="1" y="152"/>
                    <a:pt x="92" y="242"/>
                  </a:cubicBezTo>
                  <a:cubicBezTo>
                    <a:pt x="121" y="271"/>
                    <a:pt x="156" y="284"/>
                    <a:pt x="190" y="284"/>
                  </a:cubicBezTo>
                  <a:cubicBezTo>
                    <a:pt x="263" y="284"/>
                    <a:pt x="333" y="226"/>
                    <a:pt x="333" y="140"/>
                  </a:cubicBezTo>
                  <a:cubicBezTo>
                    <a:pt x="333" y="61"/>
                    <a:pt x="267" y="1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9" name="Google Shape;2619;p70"/>
            <p:cNvSpPr/>
            <p:nvPr/>
          </p:nvSpPr>
          <p:spPr>
            <a:xfrm>
              <a:off x="-1502124" y="672141"/>
              <a:ext cx="346811" cy="412033"/>
            </a:xfrm>
            <a:custGeom>
              <a:avLst/>
              <a:gdLst/>
              <a:ahLst/>
              <a:cxnLst/>
              <a:rect l="l" t="t" r="r" b="b"/>
              <a:pathLst>
                <a:path w="1558" h="1851" extrusionOk="0">
                  <a:moveTo>
                    <a:pt x="997" y="0"/>
                  </a:moveTo>
                  <a:cubicBezTo>
                    <a:pt x="877" y="0"/>
                    <a:pt x="735" y="85"/>
                    <a:pt x="573" y="306"/>
                  </a:cubicBezTo>
                  <a:cubicBezTo>
                    <a:pt x="0" y="1089"/>
                    <a:pt x="575" y="1851"/>
                    <a:pt x="1153" y="1851"/>
                  </a:cubicBezTo>
                  <a:cubicBezTo>
                    <a:pt x="1271" y="1851"/>
                    <a:pt x="1389" y="1819"/>
                    <a:pt x="1497" y="1750"/>
                  </a:cubicBezTo>
                  <a:lnTo>
                    <a:pt x="1533" y="1182"/>
                  </a:lnTo>
                  <a:cubicBezTo>
                    <a:pt x="1557" y="892"/>
                    <a:pt x="1503" y="602"/>
                    <a:pt x="1376" y="342"/>
                  </a:cubicBezTo>
                  <a:cubicBezTo>
                    <a:pt x="1289" y="160"/>
                    <a:pt x="1163" y="0"/>
                    <a:pt x="997" y="0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0" name="Google Shape;2620;p70"/>
            <p:cNvSpPr/>
            <p:nvPr/>
          </p:nvSpPr>
          <p:spPr>
            <a:xfrm>
              <a:off x="-1350088" y="795684"/>
              <a:ext cx="146248" cy="154707"/>
            </a:xfrm>
            <a:custGeom>
              <a:avLst/>
              <a:gdLst/>
              <a:ahLst/>
              <a:cxnLst/>
              <a:rect l="l" t="t" r="r" b="b"/>
              <a:pathLst>
                <a:path w="657" h="695" extrusionOk="0">
                  <a:moveTo>
                    <a:pt x="236" y="0"/>
                  </a:moveTo>
                  <a:cubicBezTo>
                    <a:pt x="176" y="0"/>
                    <a:pt x="116" y="13"/>
                    <a:pt x="59" y="41"/>
                  </a:cubicBezTo>
                  <a:cubicBezTo>
                    <a:pt x="1" y="67"/>
                    <a:pt x="30" y="149"/>
                    <a:pt x="83" y="149"/>
                  </a:cubicBezTo>
                  <a:cubicBezTo>
                    <a:pt x="91" y="149"/>
                    <a:pt x="99" y="147"/>
                    <a:pt x="107" y="143"/>
                  </a:cubicBezTo>
                  <a:cubicBezTo>
                    <a:pt x="147" y="124"/>
                    <a:pt x="189" y="114"/>
                    <a:pt x="232" y="114"/>
                  </a:cubicBezTo>
                  <a:cubicBezTo>
                    <a:pt x="294" y="114"/>
                    <a:pt x="356" y="134"/>
                    <a:pt x="409" y="174"/>
                  </a:cubicBezTo>
                  <a:cubicBezTo>
                    <a:pt x="270" y="204"/>
                    <a:pt x="161" y="301"/>
                    <a:pt x="107" y="427"/>
                  </a:cubicBezTo>
                  <a:cubicBezTo>
                    <a:pt x="101" y="458"/>
                    <a:pt x="113" y="488"/>
                    <a:pt x="143" y="500"/>
                  </a:cubicBezTo>
                  <a:cubicBezTo>
                    <a:pt x="150" y="502"/>
                    <a:pt x="156" y="504"/>
                    <a:pt x="163" y="504"/>
                  </a:cubicBezTo>
                  <a:cubicBezTo>
                    <a:pt x="186" y="504"/>
                    <a:pt x="206" y="487"/>
                    <a:pt x="216" y="464"/>
                  </a:cubicBezTo>
                  <a:cubicBezTo>
                    <a:pt x="216" y="458"/>
                    <a:pt x="222" y="452"/>
                    <a:pt x="222" y="439"/>
                  </a:cubicBezTo>
                  <a:cubicBezTo>
                    <a:pt x="222" y="433"/>
                    <a:pt x="228" y="433"/>
                    <a:pt x="228" y="427"/>
                  </a:cubicBezTo>
                  <a:cubicBezTo>
                    <a:pt x="234" y="415"/>
                    <a:pt x="246" y="403"/>
                    <a:pt x="252" y="391"/>
                  </a:cubicBezTo>
                  <a:cubicBezTo>
                    <a:pt x="258" y="385"/>
                    <a:pt x="264" y="379"/>
                    <a:pt x="264" y="373"/>
                  </a:cubicBezTo>
                  <a:cubicBezTo>
                    <a:pt x="270" y="373"/>
                    <a:pt x="270" y="373"/>
                    <a:pt x="270" y="367"/>
                  </a:cubicBezTo>
                  <a:lnTo>
                    <a:pt x="282" y="361"/>
                  </a:lnTo>
                  <a:cubicBezTo>
                    <a:pt x="294" y="349"/>
                    <a:pt x="307" y="337"/>
                    <a:pt x="319" y="331"/>
                  </a:cubicBezTo>
                  <a:lnTo>
                    <a:pt x="325" y="325"/>
                  </a:lnTo>
                  <a:lnTo>
                    <a:pt x="331" y="325"/>
                  </a:lnTo>
                  <a:lnTo>
                    <a:pt x="349" y="313"/>
                  </a:lnTo>
                  <a:cubicBezTo>
                    <a:pt x="367" y="301"/>
                    <a:pt x="379" y="294"/>
                    <a:pt x="391" y="288"/>
                  </a:cubicBezTo>
                  <a:lnTo>
                    <a:pt x="409" y="288"/>
                  </a:lnTo>
                  <a:lnTo>
                    <a:pt x="433" y="282"/>
                  </a:lnTo>
                  <a:cubicBezTo>
                    <a:pt x="445" y="276"/>
                    <a:pt x="464" y="276"/>
                    <a:pt x="482" y="276"/>
                  </a:cubicBezTo>
                  <a:cubicBezTo>
                    <a:pt x="488" y="270"/>
                    <a:pt x="494" y="270"/>
                    <a:pt x="500" y="270"/>
                  </a:cubicBezTo>
                  <a:cubicBezTo>
                    <a:pt x="554" y="379"/>
                    <a:pt x="530" y="512"/>
                    <a:pt x="445" y="603"/>
                  </a:cubicBezTo>
                  <a:cubicBezTo>
                    <a:pt x="427" y="621"/>
                    <a:pt x="427" y="657"/>
                    <a:pt x="439" y="675"/>
                  </a:cubicBezTo>
                  <a:cubicBezTo>
                    <a:pt x="452" y="688"/>
                    <a:pt x="467" y="694"/>
                    <a:pt x="482" y="694"/>
                  </a:cubicBezTo>
                  <a:cubicBezTo>
                    <a:pt x="494" y="694"/>
                    <a:pt x="507" y="690"/>
                    <a:pt x="518" y="681"/>
                  </a:cubicBezTo>
                  <a:cubicBezTo>
                    <a:pt x="578" y="627"/>
                    <a:pt x="615" y="548"/>
                    <a:pt x="633" y="464"/>
                  </a:cubicBezTo>
                  <a:cubicBezTo>
                    <a:pt x="657" y="319"/>
                    <a:pt x="597" y="168"/>
                    <a:pt x="482" y="77"/>
                  </a:cubicBezTo>
                  <a:cubicBezTo>
                    <a:pt x="407" y="27"/>
                    <a:pt x="322" y="0"/>
                    <a:pt x="236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1" name="Google Shape;2621;p70"/>
            <p:cNvSpPr/>
            <p:nvPr/>
          </p:nvSpPr>
          <p:spPr>
            <a:xfrm>
              <a:off x="-990145" y="1553633"/>
              <a:ext cx="707645" cy="853671"/>
            </a:xfrm>
            <a:custGeom>
              <a:avLst/>
              <a:gdLst/>
              <a:ahLst/>
              <a:cxnLst/>
              <a:rect l="l" t="t" r="r" b="b"/>
              <a:pathLst>
                <a:path w="3179" h="3835" extrusionOk="0">
                  <a:moveTo>
                    <a:pt x="3179" y="0"/>
                  </a:moveTo>
                  <a:lnTo>
                    <a:pt x="3010" y="12"/>
                  </a:lnTo>
                  <a:lnTo>
                    <a:pt x="2702" y="12"/>
                  </a:lnTo>
                  <a:lnTo>
                    <a:pt x="653" y="55"/>
                  </a:lnTo>
                  <a:lnTo>
                    <a:pt x="212" y="55"/>
                  </a:lnTo>
                  <a:cubicBezTo>
                    <a:pt x="200" y="151"/>
                    <a:pt x="188" y="242"/>
                    <a:pt x="182" y="339"/>
                  </a:cubicBezTo>
                  <a:cubicBezTo>
                    <a:pt x="176" y="369"/>
                    <a:pt x="170" y="399"/>
                    <a:pt x="170" y="429"/>
                  </a:cubicBezTo>
                  <a:cubicBezTo>
                    <a:pt x="158" y="520"/>
                    <a:pt x="152" y="617"/>
                    <a:pt x="140" y="707"/>
                  </a:cubicBezTo>
                  <a:cubicBezTo>
                    <a:pt x="134" y="749"/>
                    <a:pt x="134" y="774"/>
                    <a:pt x="128" y="828"/>
                  </a:cubicBezTo>
                  <a:cubicBezTo>
                    <a:pt x="122" y="876"/>
                    <a:pt x="122" y="925"/>
                    <a:pt x="115" y="979"/>
                  </a:cubicBezTo>
                  <a:cubicBezTo>
                    <a:pt x="115" y="997"/>
                    <a:pt x="109" y="1021"/>
                    <a:pt x="109" y="1039"/>
                  </a:cubicBezTo>
                  <a:cubicBezTo>
                    <a:pt x="103" y="1124"/>
                    <a:pt x="91" y="1209"/>
                    <a:pt x="85" y="1293"/>
                  </a:cubicBezTo>
                  <a:cubicBezTo>
                    <a:pt x="79" y="1402"/>
                    <a:pt x="67" y="1511"/>
                    <a:pt x="61" y="1626"/>
                  </a:cubicBezTo>
                  <a:cubicBezTo>
                    <a:pt x="61" y="1650"/>
                    <a:pt x="55" y="1674"/>
                    <a:pt x="55" y="1698"/>
                  </a:cubicBezTo>
                  <a:lnTo>
                    <a:pt x="55" y="1710"/>
                  </a:lnTo>
                  <a:lnTo>
                    <a:pt x="49" y="1807"/>
                  </a:lnTo>
                  <a:cubicBezTo>
                    <a:pt x="43" y="1897"/>
                    <a:pt x="37" y="1994"/>
                    <a:pt x="31" y="2085"/>
                  </a:cubicBezTo>
                  <a:cubicBezTo>
                    <a:pt x="31" y="2103"/>
                    <a:pt x="31" y="2133"/>
                    <a:pt x="31" y="2157"/>
                  </a:cubicBezTo>
                  <a:lnTo>
                    <a:pt x="19" y="2399"/>
                  </a:lnTo>
                  <a:lnTo>
                    <a:pt x="19" y="2478"/>
                  </a:lnTo>
                  <a:cubicBezTo>
                    <a:pt x="13" y="2598"/>
                    <a:pt x="7" y="2725"/>
                    <a:pt x="1" y="2846"/>
                  </a:cubicBezTo>
                  <a:lnTo>
                    <a:pt x="1" y="3009"/>
                  </a:lnTo>
                  <a:lnTo>
                    <a:pt x="1" y="3045"/>
                  </a:lnTo>
                  <a:lnTo>
                    <a:pt x="1" y="3184"/>
                  </a:lnTo>
                  <a:lnTo>
                    <a:pt x="1" y="3251"/>
                  </a:lnTo>
                  <a:lnTo>
                    <a:pt x="1" y="3329"/>
                  </a:lnTo>
                  <a:lnTo>
                    <a:pt x="1" y="3535"/>
                  </a:lnTo>
                  <a:cubicBezTo>
                    <a:pt x="242" y="3632"/>
                    <a:pt x="490" y="3704"/>
                    <a:pt x="738" y="3752"/>
                  </a:cubicBezTo>
                  <a:lnTo>
                    <a:pt x="810" y="3765"/>
                  </a:lnTo>
                  <a:lnTo>
                    <a:pt x="907" y="3783"/>
                  </a:lnTo>
                  <a:lnTo>
                    <a:pt x="1004" y="3795"/>
                  </a:lnTo>
                  <a:cubicBezTo>
                    <a:pt x="1194" y="3822"/>
                    <a:pt x="1381" y="3835"/>
                    <a:pt x="1569" y="3835"/>
                  </a:cubicBezTo>
                  <a:cubicBezTo>
                    <a:pt x="1668" y="3835"/>
                    <a:pt x="1768" y="3831"/>
                    <a:pt x="1868" y="3825"/>
                  </a:cubicBezTo>
                  <a:cubicBezTo>
                    <a:pt x="2182" y="3801"/>
                    <a:pt x="2496" y="3740"/>
                    <a:pt x="2798" y="3644"/>
                  </a:cubicBezTo>
                  <a:lnTo>
                    <a:pt x="2865" y="3626"/>
                  </a:lnTo>
                  <a:cubicBezTo>
                    <a:pt x="2871" y="3619"/>
                    <a:pt x="2883" y="3619"/>
                    <a:pt x="2889" y="3613"/>
                  </a:cubicBezTo>
                  <a:lnTo>
                    <a:pt x="2961" y="3589"/>
                  </a:lnTo>
                  <a:lnTo>
                    <a:pt x="3016" y="3571"/>
                  </a:lnTo>
                  <a:lnTo>
                    <a:pt x="3016" y="3420"/>
                  </a:lnTo>
                  <a:lnTo>
                    <a:pt x="3016" y="3342"/>
                  </a:lnTo>
                  <a:lnTo>
                    <a:pt x="3016" y="3160"/>
                  </a:lnTo>
                  <a:lnTo>
                    <a:pt x="3016" y="3039"/>
                  </a:lnTo>
                  <a:cubicBezTo>
                    <a:pt x="3022" y="2961"/>
                    <a:pt x="3022" y="2882"/>
                    <a:pt x="3022" y="2804"/>
                  </a:cubicBezTo>
                  <a:cubicBezTo>
                    <a:pt x="3028" y="2768"/>
                    <a:pt x="3022" y="2737"/>
                    <a:pt x="3028" y="2695"/>
                  </a:cubicBezTo>
                  <a:cubicBezTo>
                    <a:pt x="3034" y="2647"/>
                    <a:pt x="3034" y="2604"/>
                    <a:pt x="3034" y="2556"/>
                  </a:cubicBezTo>
                  <a:lnTo>
                    <a:pt x="3034" y="2484"/>
                  </a:lnTo>
                  <a:cubicBezTo>
                    <a:pt x="3034" y="2326"/>
                    <a:pt x="3040" y="2175"/>
                    <a:pt x="3052" y="2018"/>
                  </a:cubicBezTo>
                  <a:lnTo>
                    <a:pt x="3052" y="1922"/>
                  </a:lnTo>
                  <a:cubicBezTo>
                    <a:pt x="3058" y="1873"/>
                    <a:pt x="3064" y="1825"/>
                    <a:pt x="3064" y="1777"/>
                  </a:cubicBezTo>
                  <a:cubicBezTo>
                    <a:pt x="3064" y="1752"/>
                    <a:pt x="3064" y="1722"/>
                    <a:pt x="3064" y="1698"/>
                  </a:cubicBezTo>
                  <a:cubicBezTo>
                    <a:pt x="3064" y="1662"/>
                    <a:pt x="3070" y="1620"/>
                    <a:pt x="3070" y="1583"/>
                  </a:cubicBezTo>
                  <a:lnTo>
                    <a:pt x="3070" y="1517"/>
                  </a:lnTo>
                  <a:lnTo>
                    <a:pt x="3070" y="1493"/>
                  </a:lnTo>
                  <a:cubicBezTo>
                    <a:pt x="3076" y="1420"/>
                    <a:pt x="3076" y="1348"/>
                    <a:pt x="3082" y="1281"/>
                  </a:cubicBezTo>
                  <a:lnTo>
                    <a:pt x="3094" y="1136"/>
                  </a:lnTo>
                  <a:cubicBezTo>
                    <a:pt x="3094" y="1112"/>
                    <a:pt x="3094" y="1088"/>
                    <a:pt x="3094" y="1064"/>
                  </a:cubicBezTo>
                  <a:cubicBezTo>
                    <a:pt x="3100" y="961"/>
                    <a:pt x="3112" y="864"/>
                    <a:pt x="3118" y="768"/>
                  </a:cubicBezTo>
                  <a:cubicBezTo>
                    <a:pt x="3118" y="725"/>
                    <a:pt x="3125" y="683"/>
                    <a:pt x="3125" y="641"/>
                  </a:cubicBezTo>
                  <a:cubicBezTo>
                    <a:pt x="3143" y="423"/>
                    <a:pt x="3161" y="212"/>
                    <a:pt x="3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2" name="Google Shape;2622;p70"/>
            <p:cNvSpPr/>
            <p:nvPr/>
          </p:nvSpPr>
          <p:spPr>
            <a:xfrm>
              <a:off x="-754625" y="1339950"/>
              <a:ext cx="368800" cy="266562"/>
            </a:xfrm>
            <a:custGeom>
              <a:avLst/>
              <a:gdLst/>
              <a:ahLst/>
              <a:cxnLst/>
              <a:rect l="l" t="t" r="r" b="b"/>
              <a:pathLst>
                <a:path w="1602" h="1409" extrusionOk="0">
                  <a:moveTo>
                    <a:pt x="18" y="1"/>
                  </a:moveTo>
                  <a:cubicBezTo>
                    <a:pt x="0" y="43"/>
                    <a:pt x="48" y="768"/>
                    <a:pt x="79" y="1209"/>
                  </a:cubicBezTo>
                  <a:lnTo>
                    <a:pt x="73" y="1209"/>
                  </a:lnTo>
                  <a:lnTo>
                    <a:pt x="127" y="1408"/>
                  </a:lnTo>
                  <a:lnTo>
                    <a:pt x="1529" y="1390"/>
                  </a:lnTo>
                  <a:lnTo>
                    <a:pt x="1565" y="508"/>
                  </a:lnTo>
                  <a:lnTo>
                    <a:pt x="1601" y="61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3" name="Google Shape;2623;p70"/>
            <p:cNvSpPr/>
            <p:nvPr/>
          </p:nvSpPr>
          <p:spPr>
            <a:xfrm>
              <a:off x="-1300894" y="9017"/>
              <a:ext cx="1474502" cy="1458030"/>
            </a:xfrm>
            <a:custGeom>
              <a:avLst/>
              <a:gdLst/>
              <a:ahLst/>
              <a:cxnLst/>
              <a:rect l="l" t="t" r="r" b="b"/>
              <a:pathLst>
                <a:path w="6624" h="6550" extrusionOk="0">
                  <a:moveTo>
                    <a:pt x="3448" y="0"/>
                  </a:moveTo>
                  <a:cubicBezTo>
                    <a:pt x="3215" y="0"/>
                    <a:pt x="2967" y="17"/>
                    <a:pt x="2702" y="52"/>
                  </a:cubicBezTo>
                  <a:cubicBezTo>
                    <a:pt x="2569" y="64"/>
                    <a:pt x="2442" y="94"/>
                    <a:pt x="2321" y="143"/>
                  </a:cubicBezTo>
                  <a:cubicBezTo>
                    <a:pt x="1959" y="264"/>
                    <a:pt x="1620" y="451"/>
                    <a:pt x="1324" y="693"/>
                  </a:cubicBezTo>
                  <a:cubicBezTo>
                    <a:pt x="1246" y="765"/>
                    <a:pt x="1179" y="838"/>
                    <a:pt x="1113" y="916"/>
                  </a:cubicBezTo>
                  <a:cubicBezTo>
                    <a:pt x="968" y="1091"/>
                    <a:pt x="847" y="1273"/>
                    <a:pt x="732" y="1472"/>
                  </a:cubicBezTo>
                  <a:cubicBezTo>
                    <a:pt x="545" y="1810"/>
                    <a:pt x="400" y="2173"/>
                    <a:pt x="285" y="2548"/>
                  </a:cubicBezTo>
                  <a:cubicBezTo>
                    <a:pt x="237" y="2717"/>
                    <a:pt x="188" y="2898"/>
                    <a:pt x="146" y="3091"/>
                  </a:cubicBezTo>
                  <a:cubicBezTo>
                    <a:pt x="110" y="3261"/>
                    <a:pt x="79" y="3442"/>
                    <a:pt x="55" y="3629"/>
                  </a:cubicBezTo>
                  <a:cubicBezTo>
                    <a:pt x="49" y="3665"/>
                    <a:pt x="43" y="3702"/>
                    <a:pt x="43" y="3738"/>
                  </a:cubicBezTo>
                  <a:cubicBezTo>
                    <a:pt x="13" y="3986"/>
                    <a:pt x="1" y="4239"/>
                    <a:pt x="7" y="4493"/>
                  </a:cubicBezTo>
                  <a:cubicBezTo>
                    <a:pt x="13" y="4674"/>
                    <a:pt x="31" y="4850"/>
                    <a:pt x="67" y="5031"/>
                  </a:cubicBezTo>
                  <a:cubicBezTo>
                    <a:pt x="98" y="5170"/>
                    <a:pt x="140" y="5309"/>
                    <a:pt x="200" y="5442"/>
                  </a:cubicBezTo>
                  <a:cubicBezTo>
                    <a:pt x="224" y="5496"/>
                    <a:pt x="249" y="5544"/>
                    <a:pt x="279" y="5599"/>
                  </a:cubicBezTo>
                  <a:cubicBezTo>
                    <a:pt x="738" y="6390"/>
                    <a:pt x="1989" y="6487"/>
                    <a:pt x="2394" y="6517"/>
                  </a:cubicBezTo>
                  <a:cubicBezTo>
                    <a:pt x="2586" y="6532"/>
                    <a:pt x="2818" y="6549"/>
                    <a:pt x="3074" y="6549"/>
                  </a:cubicBezTo>
                  <a:cubicBezTo>
                    <a:pt x="3775" y="6549"/>
                    <a:pt x="4658" y="6418"/>
                    <a:pt x="5415" y="5732"/>
                  </a:cubicBezTo>
                  <a:cubicBezTo>
                    <a:pt x="6623" y="4632"/>
                    <a:pt x="6496" y="3025"/>
                    <a:pt x="6454" y="2668"/>
                  </a:cubicBezTo>
                  <a:cubicBezTo>
                    <a:pt x="6454" y="2650"/>
                    <a:pt x="6448" y="2632"/>
                    <a:pt x="6448" y="2620"/>
                  </a:cubicBezTo>
                  <a:cubicBezTo>
                    <a:pt x="6406" y="2318"/>
                    <a:pt x="6327" y="2016"/>
                    <a:pt x="6218" y="1732"/>
                  </a:cubicBezTo>
                  <a:cubicBezTo>
                    <a:pt x="5825" y="729"/>
                    <a:pt x="4984" y="0"/>
                    <a:pt x="3448" y="0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4" name="Google Shape;2624;p70"/>
            <p:cNvSpPr/>
            <p:nvPr/>
          </p:nvSpPr>
          <p:spPr>
            <a:xfrm>
              <a:off x="-1378804" y="-180638"/>
              <a:ext cx="1631658" cy="1091853"/>
            </a:xfrm>
            <a:custGeom>
              <a:avLst/>
              <a:gdLst/>
              <a:ahLst/>
              <a:cxnLst/>
              <a:rect l="l" t="t" r="r" b="b"/>
              <a:pathLst>
                <a:path w="7330" h="4905" extrusionOk="0">
                  <a:moveTo>
                    <a:pt x="4329" y="0"/>
                  </a:moveTo>
                  <a:cubicBezTo>
                    <a:pt x="3797" y="0"/>
                    <a:pt x="3258" y="210"/>
                    <a:pt x="2846" y="668"/>
                  </a:cubicBezTo>
                  <a:cubicBezTo>
                    <a:pt x="2654" y="607"/>
                    <a:pt x="2457" y="577"/>
                    <a:pt x="2266" y="577"/>
                  </a:cubicBezTo>
                  <a:cubicBezTo>
                    <a:pt x="1835" y="577"/>
                    <a:pt x="1429" y="730"/>
                    <a:pt x="1148" y="1019"/>
                  </a:cubicBezTo>
                  <a:cubicBezTo>
                    <a:pt x="1142" y="1025"/>
                    <a:pt x="1130" y="1031"/>
                    <a:pt x="1124" y="1037"/>
                  </a:cubicBezTo>
                  <a:cubicBezTo>
                    <a:pt x="1003" y="1176"/>
                    <a:pt x="901" y="1333"/>
                    <a:pt x="834" y="1502"/>
                  </a:cubicBezTo>
                  <a:cubicBezTo>
                    <a:pt x="756" y="1714"/>
                    <a:pt x="713" y="1937"/>
                    <a:pt x="713" y="2161"/>
                  </a:cubicBezTo>
                  <a:cubicBezTo>
                    <a:pt x="713" y="2360"/>
                    <a:pt x="750" y="2560"/>
                    <a:pt x="816" y="2747"/>
                  </a:cubicBezTo>
                  <a:cubicBezTo>
                    <a:pt x="775" y="2739"/>
                    <a:pt x="734" y="2736"/>
                    <a:pt x="693" y="2736"/>
                  </a:cubicBezTo>
                  <a:cubicBezTo>
                    <a:pt x="572" y="2736"/>
                    <a:pt x="455" y="2768"/>
                    <a:pt x="351" y="2832"/>
                  </a:cubicBezTo>
                  <a:cubicBezTo>
                    <a:pt x="37" y="3037"/>
                    <a:pt x="0" y="3532"/>
                    <a:pt x="176" y="3865"/>
                  </a:cubicBezTo>
                  <a:cubicBezTo>
                    <a:pt x="272" y="4040"/>
                    <a:pt x="429" y="4179"/>
                    <a:pt x="617" y="4258"/>
                  </a:cubicBezTo>
                  <a:cubicBezTo>
                    <a:pt x="1010" y="3955"/>
                    <a:pt x="1312" y="3430"/>
                    <a:pt x="1342" y="2940"/>
                  </a:cubicBezTo>
                  <a:cubicBezTo>
                    <a:pt x="1445" y="2990"/>
                    <a:pt x="1504" y="3030"/>
                    <a:pt x="1572" y="3030"/>
                  </a:cubicBezTo>
                  <a:cubicBezTo>
                    <a:pt x="1612" y="3030"/>
                    <a:pt x="1655" y="3016"/>
                    <a:pt x="1710" y="2983"/>
                  </a:cubicBezTo>
                  <a:cubicBezTo>
                    <a:pt x="1861" y="2886"/>
                    <a:pt x="1952" y="2656"/>
                    <a:pt x="1940" y="2475"/>
                  </a:cubicBezTo>
                  <a:lnTo>
                    <a:pt x="1940" y="2475"/>
                  </a:lnTo>
                  <a:cubicBezTo>
                    <a:pt x="2363" y="2874"/>
                    <a:pt x="2919" y="3103"/>
                    <a:pt x="3493" y="3110"/>
                  </a:cubicBezTo>
                  <a:cubicBezTo>
                    <a:pt x="3500" y="3110"/>
                    <a:pt x="3508" y="3110"/>
                    <a:pt x="3516" y="3110"/>
                  </a:cubicBezTo>
                  <a:cubicBezTo>
                    <a:pt x="4079" y="3110"/>
                    <a:pt x="4520" y="2887"/>
                    <a:pt x="4937" y="2505"/>
                  </a:cubicBezTo>
                  <a:cubicBezTo>
                    <a:pt x="4937" y="3025"/>
                    <a:pt x="5016" y="3617"/>
                    <a:pt x="5366" y="4010"/>
                  </a:cubicBezTo>
                  <a:cubicBezTo>
                    <a:pt x="5710" y="4390"/>
                    <a:pt x="6133" y="4699"/>
                    <a:pt x="6605" y="4904"/>
                  </a:cubicBezTo>
                  <a:cubicBezTo>
                    <a:pt x="7082" y="4475"/>
                    <a:pt x="7330" y="3841"/>
                    <a:pt x="7275" y="3200"/>
                  </a:cubicBezTo>
                  <a:cubicBezTo>
                    <a:pt x="7263" y="3061"/>
                    <a:pt x="7239" y="2922"/>
                    <a:pt x="7197" y="2795"/>
                  </a:cubicBezTo>
                  <a:cubicBezTo>
                    <a:pt x="7100" y="2493"/>
                    <a:pt x="6943" y="2221"/>
                    <a:pt x="6732" y="1992"/>
                  </a:cubicBezTo>
                  <a:cubicBezTo>
                    <a:pt x="6605" y="1853"/>
                    <a:pt x="6466" y="1738"/>
                    <a:pt x="6309" y="1641"/>
                  </a:cubicBezTo>
                  <a:cubicBezTo>
                    <a:pt x="6118" y="610"/>
                    <a:pt x="5235" y="0"/>
                    <a:pt x="4329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5" name="Google Shape;2625;p70"/>
            <p:cNvSpPr/>
            <p:nvPr/>
          </p:nvSpPr>
          <p:spPr>
            <a:xfrm>
              <a:off x="-832150" y="1561275"/>
              <a:ext cx="419201" cy="148850"/>
            </a:xfrm>
            <a:custGeom>
              <a:avLst/>
              <a:gdLst/>
              <a:ahLst/>
              <a:cxnLst/>
              <a:rect l="l" t="t" r="r" b="b"/>
              <a:pathLst>
                <a:path w="1844" h="654" extrusionOk="0">
                  <a:moveTo>
                    <a:pt x="1844" y="1"/>
                  </a:moveTo>
                  <a:lnTo>
                    <a:pt x="1844" y="1"/>
                  </a:lnTo>
                  <a:cubicBezTo>
                    <a:pt x="1490" y="9"/>
                    <a:pt x="1133" y="15"/>
                    <a:pt x="770" y="15"/>
                  </a:cubicBezTo>
                  <a:cubicBezTo>
                    <a:pt x="637" y="15"/>
                    <a:pt x="504" y="14"/>
                    <a:pt x="369" y="13"/>
                  </a:cubicBezTo>
                  <a:lnTo>
                    <a:pt x="1" y="13"/>
                  </a:lnTo>
                  <a:cubicBezTo>
                    <a:pt x="31" y="369"/>
                    <a:pt x="424" y="653"/>
                    <a:pt x="919" y="653"/>
                  </a:cubicBezTo>
                  <a:cubicBezTo>
                    <a:pt x="1415" y="653"/>
                    <a:pt x="1820" y="363"/>
                    <a:pt x="1844" y="1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6" name="Google Shape;2626;p70"/>
            <p:cNvSpPr/>
            <p:nvPr/>
          </p:nvSpPr>
          <p:spPr>
            <a:xfrm>
              <a:off x="-746625" y="1444775"/>
              <a:ext cx="352351" cy="169625"/>
            </a:xfrm>
            <a:custGeom>
              <a:avLst/>
              <a:gdLst/>
              <a:ahLst/>
              <a:cxnLst/>
              <a:rect l="l" t="t" r="r" b="b"/>
              <a:pathLst>
                <a:path w="1536" h="762" extrusionOk="0">
                  <a:moveTo>
                    <a:pt x="1535" y="1"/>
                  </a:moveTo>
                  <a:cubicBezTo>
                    <a:pt x="1208" y="77"/>
                    <a:pt x="889" y="99"/>
                    <a:pt x="599" y="99"/>
                  </a:cubicBezTo>
                  <a:cubicBezTo>
                    <a:pt x="380" y="99"/>
                    <a:pt x="177" y="86"/>
                    <a:pt x="0" y="73"/>
                  </a:cubicBezTo>
                  <a:lnTo>
                    <a:pt x="0" y="73"/>
                  </a:lnTo>
                  <a:cubicBezTo>
                    <a:pt x="12" y="297"/>
                    <a:pt x="31" y="545"/>
                    <a:pt x="43" y="738"/>
                  </a:cubicBezTo>
                  <a:cubicBezTo>
                    <a:pt x="121" y="752"/>
                    <a:pt x="210" y="762"/>
                    <a:pt x="308" y="762"/>
                  </a:cubicBezTo>
                  <a:cubicBezTo>
                    <a:pt x="673" y="762"/>
                    <a:pt x="1149" y="623"/>
                    <a:pt x="1535" y="37"/>
                  </a:cubicBezTo>
                  <a:lnTo>
                    <a:pt x="1535" y="1"/>
                  </a:ln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7" name="Google Shape;2627;p70"/>
            <p:cNvSpPr/>
            <p:nvPr/>
          </p:nvSpPr>
          <p:spPr>
            <a:xfrm>
              <a:off x="-858366" y="683048"/>
              <a:ext cx="103954" cy="199450"/>
            </a:xfrm>
            <a:custGeom>
              <a:avLst/>
              <a:gdLst/>
              <a:ahLst/>
              <a:cxnLst/>
              <a:rect l="l" t="t" r="r" b="b"/>
              <a:pathLst>
                <a:path w="467" h="896" extrusionOk="0">
                  <a:moveTo>
                    <a:pt x="261" y="1"/>
                  </a:moveTo>
                  <a:cubicBezTo>
                    <a:pt x="247" y="1"/>
                    <a:pt x="233" y="9"/>
                    <a:pt x="230" y="27"/>
                  </a:cubicBezTo>
                  <a:cubicBezTo>
                    <a:pt x="212" y="148"/>
                    <a:pt x="291" y="263"/>
                    <a:pt x="279" y="384"/>
                  </a:cubicBezTo>
                  <a:cubicBezTo>
                    <a:pt x="279" y="438"/>
                    <a:pt x="236" y="492"/>
                    <a:pt x="182" y="504"/>
                  </a:cubicBezTo>
                  <a:cubicBezTo>
                    <a:pt x="134" y="510"/>
                    <a:pt x="85" y="535"/>
                    <a:pt x="49" y="571"/>
                  </a:cubicBezTo>
                  <a:cubicBezTo>
                    <a:pt x="1" y="649"/>
                    <a:pt x="7" y="746"/>
                    <a:pt x="73" y="813"/>
                  </a:cubicBezTo>
                  <a:cubicBezTo>
                    <a:pt x="134" y="881"/>
                    <a:pt x="224" y="895"/>
                    <a:pt x="313" y="895"/>
                  </a:cubicBezTo>
                  <a:cubicBezTo>
                    <a:pt x="349" y="895"/>
                    <a:pt x="385" y="893"/>
                    <a:pt x="418" y="891"/>
                  </a:cubicBezTo>
                  <a:cubicBezTo>
                    <a:pt x="466" y="885"/>
                    <a:pt x="460" y="819"/>
                    <a:pt x="412" y="819"/>
                  </a:cubicBezTo>
                  <a:cubicBezTo>
                    <a:pt x="380" y="823"/>
                    <a:pt x="343" y="826"/>
                    <a:pt x="305" y="826"/>
                  </a:cubicBezTo>
                  <a:cubicBezTo>
                    <a:pt x="227" y="826"/>
                    <a:pt x="144" y="809"/>
                    <a:pt x="104" y="740"/>
                  </a:cubicBezTo>
                  <a:cubicBezTo>
                    <a:pt x="79" y="704"/>
                    <a:pt x="79" y="662"/>
                    <a:pt x="91" y="625"/>
                  </a:cubicBezTo>
                  <a:cubicBezTo>
                    <a:pt x="116" y="583"/>
                    <a:pt x="170" y="583"/>
                    <a:pt x="212" y="571"/>
                  </a:cubicBezTo>
                  <a:cubicBezTo>
                    <a:pt x="297" y="535"/>
                    <a:pt x="351" y="456"/>
                    <a:pt x="345" y="365"/>
                  </a:cubicBezTo>
                  <a:cubicBezTo>
                    <a:pt x="345" y="251"/>
                    <a:pt x="285" y="148"/>
                    <a:pt x="297" y="39"/>
                  </a:cubicBezTo>
                  <a:cubicBezTo>
                    <a:pt x="300" y="15"/>
                    <a:pt x="280" y="1"/>
                    <a:pt x="261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8" name="Google Shape;2628;p70"/>
            <p:cNvSpPr/>
            <p:nvPr/>
          </p:nvSpPr>
          <p:spPr>
            <a:xfrm>
              <a:off x="-1115023" y="657895"/>
              <a:ext cx="217925" cy="109964"/>
            </a:xfrm>
            <a:custGeom>
              <a:avLst/>
              <a:gdLst/>
              <a:ahLst/>
              <a:cxnLst/>
              <a:rect l="l" t="t" r="r" b="b"/>
              <a:pathLst>
                <a:path w="979" h="494" extrusionOk="0">
                  <a:moveTo>
                    <a:pt x="493" y="0"/>
                  </a:moveTo>
                  <a:cubicBezTo>
                    <a:pt x="194" y="0"/>
                    <a:pt x="1" y="389"/>
                    <a:pt x="30" y="424"/>
                  </a:cubicBezTo>
                  <a:cubicBezTo>
                    <a:pt x="32" y="426"/>
                    <a:pt x="34" y="427"/>
                    <a:pt x="38" y="427"/>
                  </a:cubicBezTo>
                  <a:cubicBezTo>
                    <a:pt x="78" y="427"/>
                    <a:pt x="226" y="278"/>
                    <a:pt x="447" y="278"/>
                  </a:cubicBezTo>
                  <a:cubicBezTo>
                    <a:pt x="455" y="278"/>
                    <a:pt x="463" y="279"/>
                    <a:pt x="471" y="279"/>
                  </a:cubicBezTo>
                  <a:cubicBezTo>
                    <a:pt x="732" y="290"/>
                    <a:pt x="886" y="493"/>
                    <a:pt x="934" y="493"/>
                  </a:cubicBezTo>
                  <a:cubicBezTo>
                    <a:pt x="937" y="493"/>
                    <a:pt x="940" y="492"/>
                    <a:pt x="942" y="491"/>
                  </a:cubicBezTo>
                  <a:cubicBezTo>
                    <a:pt x="979" y="454"/>
                    <a:pt x="828" y="19"/>
                    <a:pt x="519" y="1"/>
                  </a:cubicBezTo>
                  <a:cubicBezTo>
                    <a:pt x="510" y="0"/>
                    <a:pt x="502" y="0"/>
                    <a:pt x="493" y="0"/>
                  </a:cubicBezTo>
                  <a:close/>
                </a:path>
              </a:pathLst>
            </a:custGeom>
            <a:solidFill>
              <a:srgbClr val="0011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9" name="Google Shape;2629;p70"/>
            <p:cNvSpPr/>
            <p:nvPr/>
          </p:nvSpPr>
          <p:spPr>
            <a:xfrm>
              <a:off x="-552737" y="660566"/>
              <a:ext cx="219261" cy="109964"/>
            </a:xfrm>
            <a:custGeom>
              <a:avLst/>
              <a:gdLst/>
              <a:ahLst/>
              <a:cxnLst/>
              <a:rect l="l" t="t" r="r" b="b"/>
              <a:pathLst>
                <a:path w="985" h="494" extrusionOk="0">
                  <a:moveTo>
                    <a:pt x="487" y="0"/>
                  </a:moveTo>
                  <a:cubicBezTo>
                    <a:pt x="193" y="0"/>
                    <a:pt x="0" y="395"/>
                    <a:pt x="30" y="424"/>
                  </a:cubicBezTo>
                  <a:cubicBezTo>
                    <a:pt x="31" y="426"/>
                    <a:pt x="34" y="428"/>
                    <a:pt x="38" y="428"/>
                  </a:cubicBezTo>
                  <a:cubicBezTo>
                    <a:pt x="79" y="428"/>
                    <a:pt x="231" y="279"/>
                    <a:pt x="458" y="279"/>
                  </a:cubicBezTo>
                  <a:cubicBezTo>
                    <a:pt x="462" y="279"/>
                    <a:pt x="467" y="279"/>
                    <a:pt x="471" y="279"/>
                  </a:cubicBezTo>
                  <a:cubicBezTo>
                    <a:pt x="726" y="290"/>
                    <a:pt x="885" y="493"/>
                    <a:pt x="929" y="493"/>
                  </a:cubicBezTo>
                  <a:cubicBezTo>
                    <a:pt x="932" y="493"/>
                    <a:pt x="934" y="492"/>
                    <a:pt x="936" y="491"/>
                  </a:cubicBezTo>
                  <a:cubicBezTo>
                    <a:pt x="984" y="448"/>
                    <a:pt x="827" y="25"/>
                    <a:pt x="513" y="1"/>
                  </a:cubicBezTo>
                  <a:cubicBezTo>
                    <a:pt x="504" y="1"/>
                    <a:pt x="496" y="0"/>
                    <a:pt x="487" y="0"/>
                  </a:cubicBezTo>
                  <a:close/>
                </a:path>
              </a:pathLst>
            </a:custGeom>
            <a:solidFill>
              <a:srgbClr val="0011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0" name="Google Shape;2630;p70"/>
            <p:cNvSpPr/>
            <p:nvPr/>
          </p:nvSpPr>
          <p:spPr>
            <a:xfrm>
              <a:off x="-1022422" y="924346"/>
              <a:ext cx="561175" cy="255990"/>
            </a:xfrm>
            <a:custGeom>
              <a:avLst/>
              <a:gdLst/>
              <a:ahLst/>
              <a:cxnLst/>
              <a:rect l="l" t="t" r="r" b="b"/>
              <a:pathLst>
                <a:path w="2521" h="1150" extrusionOk="0">
                  <a:moveTo>
                    <a:pt x="285" y="1"/>
                  </a:moveTo>
                  <a:cubicBezTo>
                    <a:pt x="203" y="1"/>
                    <a:pt x="129" y="35"/>
                    <a:pt x="73" y="133"/>
                  </a:cubicBezTo>
                  <a:cubicBezTo>
                    <a:pt x="13" y="254"/>
                    <a:pt x="1" y="393"/>
                    <a:pt x="55" y="520"/>
                  </a:cubicBezTo>
                  <a:cubicBezTo>
                    <a:pt x="85" y="611"/>
                    <a:pt x="134" y="695"/>
                    <a:pt x="194" y="774"/>
                  </a:cubicBezTo>
                  <a:cubicBezTo>
                    <a:pt x="206" y="780"/>
                    <a:pt x="212" y="792"/>
                    <a:pt x="224" y="804"/>
                  </a:cubicBezTo>
                  <a:cubicBezTo>
                    <a:pt x="436" y="1028"/>
                    <a:pt x="768" y="1130"/>
                    <a:pt x="1094" y="1148"/>
                  </a:cubicBezTo>
                  <a:lnTo>
                    <a:pt x="1137" y="1148"/>
                  </a:lnTo>
                  <a:cubicBezTo>
                    <a:pt x="1157" y="1149"/>
                    <a:pt x="1178" y="1149"/>
                    <a:pt x="1198" y="1149"/>
                  </a:cubicBezTo>
                  <a:cubicBezTo>
                    <a:pt x="1382" y="1149"/>
                    <a:pt x="1561" y="1125"/>
                    <a:pt x="1735" y="1076"/>
                  </a:cubicBezTo>
                  <a:cubicBezTo>
                    <a:pt x="1831" y="1046"/>
                    <a:pt x="1934" y="1010"/>
                    <a:pt x="2031" y="961"/>
                  </a:cubicBezTo>
                  <a:lnTo>
                    <a:pt x="2067" y="943"/>
                  </a:lnTo>
                  <a:cubicBezTo>
                    <a:pt x="2291" y="834"/>
                    <a:pt x="2454" y="629"/>
                    <a:pt x="2508" y="381"/>
                  </a:cubicBezTo>
                  <a:cubicBezTo>
                    <a:pt x="2520" y="333"/>
                    <a:pt x="2520" y="284"/>
                    <a:pt x="2514" y="236"/>
                  </a:cubicBezTo>
                  <a:cubicBezTo>
                    <a:pt x="2502" y="182"/>
                    <a:pt x="2472" y="127"/>
                    <a:pt x="2424" y="97"/>
                  </a:cubicBezTo>
                  <a:cubicBezTo>
                    <a:pt x="2384" y="71"/>
                    <a:pt x="2338" y="61"/>
                    <a:pt x="2288" y="61"/>
                  </a:cubicBezTo>
                  <a:cubicBezTo>
                    <a:pt x="2155" y="61"/>
                    <a:pt x="1998" y="134"/>
                    <a:pt x="1892" y="170"/>
                  </a:cubicBezTo>
                  <a:lnTo>
                    <a:pt x="1868" y="176"/>
                  </a:lnTo>
                  <a:lnTo>
                    <a:pt x="1831" y="188"/>
                  </a:lnTo>
                  <a:cubicBezTo>
                    <a:pt x="1672" y="235"/>
                    <a:pt x="1506" y="261"/>
                    <a:pt x="1339" y="261"/>
                  </a:cubicBezTo>
                  <a:cubicBezTo>
                    <a:pt x="1272" y="261"/>
                    <a:pt x="1204" y="257"/>
                    <a:pt x="1137" y="248"/>
                  </a:cubicBezTo>
                  <a:cubicBezTo>
                    <a:pt x="1125" y="242"/>
                    <a:pt x="1112" y="242"/>
                    <a:pt x="1094" y="242"/>
                  </a:cubicBezTo>
                  <a:cubicBezTo>
                    <a:pt x="949" y="224"/>
                    <a:pt x="804" y="188"/>
                    <a:pt x="671" y="127"/>
                  </a:cubicBezTo>
                  <a:cubicBezTo>
                    <a:pt x="629" y="109"/>
                    <a:pt x="581" y="91"/>
                    <a:pt x="538" y="73"/>
                  </a:cubicBezTo>
                  <a:lnTo>
                    <a:pt x="502" y="55"/>
                  </a:lnTo>
                  <a:cubicBezTo>
                    <a:pt x="428" y="25"/>
                    <a:pt x="353" y="1"/>
                    <a:pt x="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1" name="Google Shape;2631;p70"/>
            <p:cNvSpPr/>
            <p:nvPr/>
          </p:nvSpPr>
          <p:spPr>
            <a:xfrm>
              <a:off x="-778898" y="978215"/>
              <a:ext cx="9572" cy="201898"/>
            </a:xfrm>
            <a:custGeom>
              <a:avLst/>
              <a:gdLst/>
              <a:ahLst/>
              <a:cxnLst/>
              <a:rect l="l" t="t" r="r" b="b"/>
              <a:pathLst>
                <a:path w="43" h="907" extrusionOk="0">
                  <a:moveTo>
                    <a:pt x="0" y="0"/>
                  </a:moveTo>
                  <a:lnTo>
                    <a:pt x="0" y="906"/>
                  </a:lnTo>
                  <a:lnTo>
                    <a:pt x="43" y="906"/>
                  </a:lnTo>
                  <a:cubicBezTo>
                    <a:pt x="43" y="755"/>
                    <a:pt x="43" y="345"/>
                    <a:pt x="43" y="6"/>
                  </a:cubicBezTo>
                  <a:cubicBezTo>
                    <a:pt x="31" y="0"/>
                    <a:pt x="18" y="0"/>
                    <a:pt x="0" y="0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2" name="Google Shape;2632;p70"/>
            <p:cNvSpPr/>
            <p:nvPr/>
          </p:nvSpPr>
          <p:spPr>
            <a:xfrm>
              <a:off x="-614842" y="961966"/>
              <a:ext cx="52756" cy="176522"/>
            </a:xfrm>
            <a:custGeom>
              <a:avLst/>
              <a:gdLst/>
              <a:ahLst/>
              <a:cxnLst/>
              <a:rect l="l" t="t" r="r" b="b"/>
              <a:pathLst>
                <a:path w="237" h="793" extrusionOk="0">
                  <a:moveTo>
                    <a:pt x="37" y="1"/>
                  </a:moveTo>
                  <a:lnTo>
                    <a:pt x="0" y="13"/>
                  </a:lnTo>
                  <a:lnTo>
                    <a:pt x="200" y="792"/>
                  </a:lnTo>
                  <a:lnTo>
                    <a:pt x="236" y="774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70"/>
            <p:cNvSpPr/>
            <p:nvPr/>
          </p:nvSpPr>
          <p:spPr>
            <a:xfrm>
              <a:off x="-979237" y="935031"/>
              <a:ext cx="76797" cy="168508"/>
            </a:xfrm>
            <a:custGeom>
              <a:avLst/>
              <a:gdLst/>
              <a:ahLst/>
              <a:cxnLst/>
              <a:rect l="l" t="t" r="r" b="b"/>
              <a:pathLst>
                <a:path w="345" h="757" extrusionOk="0">
                  <a:moveTo>
                    <a:pt x="308" y="1"/>
                  </a:moveTo>
                  <a:lnTo>
                    <a:pt x="0" y="720"/>
                  </a:lnTo>
                  <a:cubicBezTo>
                    <a:pt x="12" y="732"/>
                    <a:pt x="18" y="744"/>
                    <a:pt x="30" y="756"/>
                  </a:cubicBezTo>
                  <a:lnTo>
                    <a:pt x="344" y="19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70"/>
            <p:cNvSpPr/>
            <p:nvPr/>
          </p:nvSpPr>
          <p:spPr>
            <a:xfrm>
              <a:off x="-89062" y="891402"/>
              <a:ext cx="350372" cy="400903"/>
            </a:xfrm>
            <a:custGeom>
              <a:avLst/>
              <a:gdLst/>
              <a:ahLst/>
              <a:cxnLst/>
              <a:rect l="l" t="t" r="r" b="b"/>
              <a:pathLst>
                <a:path w="1574" h="1801" extrusionOk="0">
                  <a:moveTo>
                    <a:pt x="808" y="1"/>
                  </a:moveTo>
                  <a:cubicBezTo>
                    <a:pt x="666" y="1"/>
                    <a:pt x="530" y="120"/>
                    <a:pt x="418" y="263"/>
                  </a:cubicBezTo>
                  <a:cubicBezTo>
                    <a:pt x="243" y="493"/>
                    <a:pt x="128" y="759"/>
                    <a:pt x="92" y="1049"/>
                  </a:cubicBezTo>
                  <a:lnTo>
                    <a:pt x="1" y="1617"/>
                  </a:lnTo>
                  <a:cubicBezTo>
                    <a:pt x="130" y="1743"/>
                    <a:pt x="293" y="1800"/>
                    <a:pt x="460" y="1800"/>
                  </a:cubicBezTo>
                  <a:cubicBezTo>
                    <a:pt x="996" y="1800"/>
                    <a:pt x="1573" y="1207"/>
                    <a:pt x="1209" y="396"/>
                  </a:cubicBezTo>
                  <a:cubicBezTo>
                    <a:pt x="1081" y="106"/>
                    <a:pt x="942" y="1"/>
                    <a:pt x="808" y="1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70"/>
            <p:cNvSpPr/>
            <p:nvPr/>
          </p:nvSpPr>
          <p:spPr>
            <a:xfrm>
              <a:off x="-13601" y="1015167"/>
              <a:ext cx="151813" cy="142464"/>
            </a:xfrm>
            <a:custGeom>
              <a:avLst/>
              <a:gdLst/>
              <a:ahLst/>
              <a:cxnLst/>
              <a:rect l="l" t="t" r="r" b="b"/>
              <a:pathLst>
                <a:path w="682" h="640" extrusionOk="0">
                  <a:moveTo>
                    <a:pt x="399" y="0"/>
                  </a:moveTo>
                  <a:cubicBezTo>
                    <a:pt x="341" y="0"/>
                    <a:pt x="283" y="13"/>
                    <a:pt x="230" y="40"/>
                  </a:cubicBezTo>
                  <a:cubicBezTo>
                    <a:pt x="91" y="100"/>
                    <a:pt x="6" y="233"/>
                    <a:pt x="0" y="378"/>
                  </a:cubicBezTo>
                  <a:cubicBezTo>
                    <a:pt x="0" y="463"/>
                    <a:pt x="25" y="547"/>
                    <a:pt x="73" y="620"/>
                  </a:cubicBezTo>
                  <a:cubicBezTo>
                    <a:pt x="83" y="634"/>
                    <a:pt x="98" y="640"/>
                    <a:pt x="114" y="640"/>
                  </a:cubicBezTo>
                  <a:cubicBezTo>
                    <a:pt x="124" y="640"/>
                    <a:pt x="135" y="637"/>
                    <a:pt x="145" y="632"/>
                  </a:cubicBezTo>
                  <a:cubicBezTo>
                    <a:pt x="170" y="614"/>
                    <a:pt x="170" y="577"/>
                    <a:pt x="157" y="553"/>
                  </a:cubicBezTo>
                  <a:cubicBezTo>
                    <a:pt x="91" y="450"/>
                    <a:pt x="97" y="311"/>
                    <a:pt x="176" y="215"/>
                  </a:cubicBezTo>
                  <a:cubicBezTo>
                    <a:pt x="182" y="221"/>
                    <a:pt x="188" y="227"/>
                    <a:pt x="194" y="227"/>
                  </a:cubicBezTo>
                  <a:cubicBezTo>
                    <a:pt x="206" y="233"/>
                    <a:pt x="224" y="239"/>
                    <a:pt x="236" y="245"/>
                  </a:cubicBezTo>
                  <a:cubicBezTo>
                    <a:pt x="248" y="245"/>
                    <a:pt x="254" y="251"/>
                    <a:pt x="260" y="257"/>
                  </a:cubicBezTo>
                  <a:lnTo>
                    <a:pt x="272" y="257"/>
                  </a:lnTo>
                  <a:cubicBezTo>
                    <a:pt x="284" y="269"/>
                    <a:pt x="302" y="281"/>
                    <a:pt x="315" y="287"/>
                  </a:cubicBezTo>
                  <a:cubicBezTo>
                    <a:pt x="321" y="293"/>
                    <a:pt x="321" y="299"/>
                    <a:pt x="327" y="305"/>
                  </a:cubicBezTo>
                  <a:lnTo>
                    <a:pt x="339" y="311"/>
                  </a:lnTo>
                  <a:cubicBezTo>
                    <a:pt x="345" y="324"/>
                    <a:pt x="357" y="336"/>
                    <a:pt x="363" y="348"/>
                  </a:cubicBezTo>
                  <a:lnTo>
                    <a:pt x="375" y="360"/>
                  </a:lnTo>
                  <a:lnTo>
                    <a:pt x="375" y="366"/>
                  </a:lnTo>
                  <a:cubicBezTo>
                    <a:pt x="381" y="372"/>
                    <a:pt x="381" y="378"/>
                    <a:pt x="387" y="384"/>
                  </a:cubicBezTo>
                  <a:cubicBezTo>
                    <a:pt x="393" y="402"/>
                    <a:pt x="399" y="414"/>
                    <a:pt x="405" y="426"/>
                  </a:cubicBezTo>
                  <a:lnTo>
                    <a:pt x="405" y="438"/>
                  </a:lnTo>
                  <a:cubicBezTo>
                    <a:pt x="405" y="438"/>
                    <a:pt x="405" y="444"/>
                    <a:pt x="405" y="444"/>
                  </a:cubicBezTo>
                  <a:cubicBezTo>
                    <a:pt x="411" y="450"/>
                    <a:pt x="411" y="463"/>
                    <a:pt x="411" y="469"/>
                  </a:cubicBezTo>
                  <a:cubicBezTo>
                    <a:pt x="414" y="502"/>
                    <a:pt x="440" y="517"/>
                    <a:pt x="465" y="517"/>
                  </a:cubicBezTo>
                  <a:cubicBezTo>
                    <a:pt x="496" y="517"/>
                    <a:pt x="527" y="496"/>
                    <a:pt x="520" y="456"/>
                  </a:cubicBezTo>
                  <a:cubicBezTo>
                    <a:pt x="496" y="311"/>
                    <a:pt x="405" y="191"/>
                    <a:pt x="272" y="136"/>
                  </a:cubicBezTo>
                  <a:cubicBezTo>
                    <a:pt x="312" y="118"/>
                    <a:pt x="353" y="109"/>
                    <a:pt x="393" y="109"/>
                  </a:cubicBezTo>
                  <a:cubicBezTo>
                    <a:pt x="459" y="109"/>
                    <a:pt x="522" y="132"/>
                    <a:pt x="574" y="173"/>
                  </a:cubicBezTo>
                  <a:cubicBezTo>
                    <a:pt x="585" y="179"/>
                    <a:pt x="595" y="182"/>
                    <a:pt x="605" y="182"/>
                  </a:cubicBezTo>
                  <a:cubicBezTo>
                    <a:pt x="648" y="182"/>
                    <a:pt x="681" y="127"/>
                    <a:pt x="647" y="88"/>
                  </a:cubicBezTo>
                  <a:cubicBezTo>
                    <a:pt x="574" y="30"/>
                    <a:pt x="486" y="0"/>
                    <a:pt x="399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70"/>
            <p:cNvSpPr/>
            <p:nvPr/>
          </p:nvSpPr>
          <p:spPr>
            <a:xfrm>
              <a:off x="-1231443" y="742037"/>
              <a:ext cx="14914" cy="12466"/>
            </a:xfrm>
            <a:custGeom>
              <a:avLst/>
              <a:gdLst/>
              <a:ahLst/>
              <a:cxnLst/>
              <a:rect l="l" t="t" r="r" b="b"/>
              <a:pathLst>
                <a:path w="67" h="56" extrusionOk="0">
                  <a:moveTo>
                    <a:pt x="31" y="1"/>
                  </a:moveTo>
                  <a:cubicBezTo>
                    <a:pt x="17" y="1"/>
                    <a:pt x="3" y="10"/>
                    <a:pt x="3" y="28"/>
                  </a:cubicBezTo>
                  <a:cubicBezTo>
                    <a:pt x="0" y="46"/>
                    <a:pt x="17" y="55"/>
                    <a:pt x="33" y="55"/>
                  </a:cubicBezTo>
                  <a:cubicBezTo>
                    <a:pt x="50" y="55"/>
                    <a:pt x="67" y="46"/>
                    <a:pt x="64" y="28"/>
                  </a:cubicBezTo>
                  <a:cubicBezTo>
                    <a:pt x="61" y="10"/>
                    <a:pt x="45" y="1"/>
                    <a:pt x="31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70"/>
            <p:cNvSpPr/>
            <p:nvPr/>
          </p:nvSpPr>
          <p:spPr>
            <a:xfrm>
              <a:off x="-768436" y="769417"/>
              <a:ext cx="15582" cy="10685"/>
            </a:xfrm>
            <a:custGeom>
              <a:avLst/>
              <a:gdLst/>
              <a:ahLst/>
              <a:cxnLst/>
              <a:rect l="l" t="t" r="r" b="b"/>
              <a:pathLst>
                <a:path w="70" h="48" extrusionOk="0">
                  <a:moveTo>
                    <a:pt x="45" y="0"/>
                  </a:moveTo>
                  <a:cubicBezTo>
                    <a:pt x="43" y="0"/>
                    <a:pt x="40" y="1"/>
                    <a:pt x="38" y="2"/>
                  </a:cubicBezTo>
                  <a:cubicBezTo>
                    <a:pt x="1" y="2"/>
                    <a:pt x="42" y="48"/>
                    <a:pt x="60" y="48"/>
                  </a:cubicBezTo>
                  <a:cubicBezTo>
                    <a:pt x="66" y="48"/>
                    <a:pt x="70" y="43"/>
                    <a:pt x="68" y="32"/>
                  </a:cubicBezTo>
                  <a:cubicBezTo>
                    <a:pt x="68" y="16"/>
                    <a:pt x="59" y="0"/>
                    <a:pt x="45" y="0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70"/>
            <p:cNvSpPr/>
            <p:nvPr/>
          </p:nvSpPr>
          <p:spPr>
            <a:xfrm>
              <a:off x="-979460" y="834193"/>
              <a:ext cx="15137" cy="10462"/>
            </a:xfrm>
            <a:custGeom>
              <a:avLst/>
              <a:gdLst/>
              <a:ahLst/>
              <a:cxnLst/>
              <a:rect l="l" t="t" r="r" b="b"/>
              <a:pathLst>
                <a:path w="68" h="47" extrusionOk="0">
                  <a:moveTo>
                    <a:pt x="37" y="1"/>
                  </a:moveTo>
                  <a:cubicBezTo>
                    <a:pt x="0" y="1"/>
                    <a:pt x="38" y="47"/>
                    <a:pt x="57" y="47"/>
                  </a:cubicBezTo>
                  <a:cubicBezTo>
                    <a:pt x="63" y="47"/>
                    <a:pt x="67" y="42"/>
                    <a:pt x="67" y="31"/>
                  </a:cubicBezTo>
                  <a:cubicBezTo>
                    <a:pt x="67" y="13"/>
                    <a:pt x="49" y="1"/>
                    <a:pt x="37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70"/>
            <p:cNvSpPr/>
            <p:nvPr/>
          </p:nvSpPr>
          <p:spPr>
            <a:xfrm>
              <a:off x="-1061377" y="812601"/>
              <a:ext cx="13579" cy="13801"/>
            </a:xfrm>
            <a:custGeom>
              <a:avLst/>
              <a:gdLst/>
              <a:ahLst/>
              <a:cxnLst/>
              <a:rect l="l" t="t" r="r" b="b"/>
              <a:pathLst>
                <a:path w="61" h="62" extrusionOk="0">
                  <a:moveTo>
                    <a:pt x="31" y="1"/>
                  </a:moveTo>
                  <a:cubicBezTo>
                    <a:pt x="13" y="1"/>
                    <a:pt x="0" y="13"/>
                    <a:pt x="0" y="31"/>
                  </a:cubicBezTo>
                  <a:cubicBezTo>
                    <a:pt x="0" y="49"/>
                    <a:pt x="13" y="61"/>
                    <a:pt x="31" y="61"/>
                  </a:cubicBezTo>
                  <a:cubicBezTo>
                    <a:pt x="49" y="61"/>
                    <a:pt x="61" y="49"/>
                    <a:pt x="61" y="31"/>
                  </a:cubicBezTo>
                  <a:cubicBezTo>
                    <a:pt x="61" y="13"/>
                    <a:pt x="49" y="1"/>
                    <a:pt x="31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70"/>
            <p:cNvSpPr/>
            <p:nvPr/>
          </p:nvSpPr>
          <p:spPr>
            <a:xfrm>
              <a:off x="-986138" y="774982"/>
              <a:ext cx="13801" cy="13801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31" y="1"/>
                  </a:moveTo>
                  <a:cubicBezTo>
                    <a:pt x="13" y="1"/>
                    <a:pt x="1" y="13"/>
                    <a:pt x="1" y="31"/>
                  </a:cubicBezTo>
                  <a:cubicBezTo>
                    <a:pt x="1" y="49"/>
                    <a:pt x="13" y="61"/>
                    <a:pt x="31" y="61"/>
                  </a:cubicBezTo>
                  <a:cubicBezTo>
                    <a:pt x="49" y="61"/>
                    <a:pt x="61" y="49"/>
                    <a:pt x="61" y="31"/>
                  </a:cubicBezTo>
                  <a:cubicBezTo>
                    <a:pt x="61" y="13"/>
                    <a:pt x="49" y="1"/>
                    <a:pt x="31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70"/>
            <p:cNvSpPr/>
            <p:nvPr/>
          </p:nvSpPr>
          <p:spPr>
            <a:xfrm>
              <a:off x="-1144851" y="780324"/>
              <a:ext cx="16472" cy="13801"/>
            </a:xfrm>
            <a:custGeom>
              <a:avLst/>
              <a:gdLst/>
              <a:ahLst/>
              <a:cxnLst/>
              <a:rect l="l" t="t" r="r" b="b"/>
              <a:pathLst>
                <a:path w="74" h="62" extrusionOk="0">
                  <a:moveTo>
                    <a:pt x="43" y="1"/>
                  </a:moveTo>
                  <a:cubicBezTo>
                    <a:pt x="1" y="1"/>
                    <a:pt x="1" y="61"/>
                    <a:pt x="43" y="61"/>
                  </a:cubicBezTo>
                  <a:cubicBezTo>
                    <a:pt x="61" y="61"/>
                    <a:pt x="73" y="49"/>
                    <a:pt x="73" y="31"/>
                  </a:cubicBezTo>
                  <a:cubicBezTo>
                    <a:pt x="73" y="13"/>
                    <a:pt x="61" y="1"/>
                    <a:pt x="43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70"/>
            <p:cNvSpPr/>
            <p:nvPr/>
          </p:nvSpPr>
          <p:spPr>
            <a:xfrm>
              <a:off x="-682067" y="819502"/>
              <a:ext cx="15359" cy="10907"/>
            </a:xfrm>
            <a:custGeom>
              <a:avLst/>
              <a:gdLst/>
              <a:ahLst/>
              <a:cxnLst/>
              <a:rect l="l" t="t" r="r" b="b"/>
              <a:pathLst>
                <a:path w="69" h="49" extrusionOk="0">
                  <a:moveTo>
                    <a:pt x="37" y="0"/>
                  </a:moveTo>
                  <a:cubicBezTo>
                    <a:pt x="0" y="0"/>
                    <a:pt x="40" y="49"/>
                    <a:pt x="58" y="49"/>
                  </a:cubicBezTo>
                  <a:cubicBezTo>
                    <a:pt x="64" y="49"/>
                    <a:pt x="68" y="44"/>
                    <a:pt x="67" y="30"/>
                  </a:cubicBezTo>
                  <a:cubicBezTo>
                    <a:pt x="67" y="18"/>
                    <a:pt x="55" y="0"/>
                    <a:pt x="37" y="0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3" name="Google Shape;2643;p70"/>
            <p:cNvSpPr/>
            <p:nvPr/>
          </p:nvSpPr>
          <p:spPr>
            <a:xfrm>
              <a:off x="-339486" y="859792"/>
              <a:ext cx="15359" cy="11575"/>
            </a:xfrm>
            <a:custGeom>
              <a:avLst/>
              <a:gdLst/>
              <a:ahLst/>
              <a:cxnLst/>
              <a:rect l="l" t="t" r="r" b="b"/>
              <a:pathLst>
                <a:path w="69" h="52" extrusionOk="0">
                  <a:moveTo>
                    <a:pt x="38" y="0"/>
                  </a:moveTo>
                  <a:cubicBezTo>
                    <a:pt x="1" y="0"/>
                    <a:pt x="40" y="52"/>
                    <a:pt x="59" y="52"/>
                  </a:cubicBezTo>
                  <a:cubicBezTo>
                    <a:pt x="65" y="52"/>
                    <a:pt x="69" y="47"/>
                    <a:pt x="69" y="37"/>
                  </a:cubicBezTo>
                  <a:cubicBezTo>
                    <a:pt x="69" y="19"/>
                    <a:pt x="57" y="0"/>
                    <a:pt x="38" y="0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4" name="Google Shape;2644;p70"/>
            <p:cNvSpPr/>
            <p:nvPr/>
          </p:nvSpPr>
          <p:spPr>
            <a:xfrm>
              <a:off x="-369760" y="784331"/>
              <a:ext cx="14692" cy="13801"/>
            </a:xfrm>
            <a:custGeom>
              <a:avLst/>
              <a:gdLst/>
              <a:ahLst/>
              <a:cxnLst/>
              <a:rect l="l" t="t" r="r" b="b"/>
              <a:pathLst>
                <a:path w="66" h="62" extrusionOk="0">
                  <a:moveTo>
                    <a:pt x="31" y="1"/>
                  </a:moveTo>
                  <a:cubicBezTo>
                    <a:pt x="1" y="1"/>
                    <a:pt x="1" y="62"/>
                    <a:pt x="31" y="62"/>
                  </a:cubicBezTo>
                  <a:cubicBezTo>
                    <a:pt x="33" y="62"/>
                    <a:pt x="34" y="62"/>
                    <a:pt x="35" y="61"/>
                  </a:cubicBezTo>
                  <a:cubicBezTo>
                    <a:pt x="54" y="61"/>
                    <a:pt x="66" y="49"/>
                    <a:pt x="66" y="31"/>
                  </a:cubicBezTo>
                  <a:cubicBezTo>
                    <a:pt x="66" y="13"/>
                    <a:pt x="47" y="1"/>
                    <a:pt x="35" y="1"/>
                  </a:cubicBezTo>
                  <a:cubicBezTo>
                    <a:pt x="34" y="1"/>
                    <a:pt x="33" y="1"/>
                    <a:pt x="31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5" name="Google Shape;2645;p70"/>
            <p:cNvSpPr/>
            <p:nvPr/>
          </p:nvSpPr>
          <p:spPr>
            <a:xfrm>
              <a:off x="-692752" y="754948"/>
              <a:ext cx="16250" cy="10462"/>
            </a:xfrm>
            <a:custGeom>
              <a:avLst/>
              <a:gdLst/>
              <a:ahLst/>
              <a:cxnLst/>
              <a:rect l="l" t="t" r="r" b="b"/>
              <a:pathLst>
                <a:path w="73" h="47" extrusionOk="0">
                  <a:moveTo>
                    <a:pt x="42" y="0"/>
                  </a:moveTo>
                  <a:cubicBezTo>
                    <a:pt x="1" y="0"/>
                    <a:pt x="40" y="46"/>
                    <a:pt x="61" y="46"/>
                  </a:cubicBezTo>
                  <a:cubicBezTo>
                    <a:pt x="68" y="46"/>
                    <a:pt x="73" y="42"/>
                    <a:pt x="73" y="30"/>
                  </a:cubicBezTo>
                  <a:cubicBezTo>
                    <a:pt x="73" y="12"/>
                    <a:pt x="54" y="0"/>
                    <a:pt x="42" y="0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6" name="Google Shape;2646;p70"/>
            <p:cNvSpPr/>
            <p:nvPr/>
          </p:nvSpPr>
          <p:spPr>
            <a:xfrm>
              <a:off x="-436094" y="867806"/>
              <a:ext cx="15137" cy="10462"/>
            </a:xfrm>
            <a:custGeom>
              <a:avLst/>
              <a:gdLst/>
              <a:ahLst/>
              <a:cxnLst/>
              <a:rect l="l" t="t" r="r" b="b"/>
              <a:pathLst>
                <a:path w="68" h="47" extrusionOk="0">
                  <a:moveTo>
                    <a:pt x="37" y="1"/>
                  </a:moveTo>
                  <a:cubicBezTo>
                    <a:pt x="0" y="1"/>
                    <a:pt x="38" y="47"/>
                    <a:pt x="57" y="47"/>
                  </a:cubicBezTo>
                  <a:cubicBezTo>
                    <a:pt x="63" y="47"/>
                    <a:pt x="68" y="42"/>
                    <a:pt x="68" y="31"/>
                  </a:cubicBezTo>
                  <a:cubicBezTo>
                    <a:pt x="68" y="13"/>
                    <a:pt x="49" y="1"/>
                    <a:pt x="37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7" name="Google Shape;2647;p70"/>
            <p:cNvSpPr/>
            <p:nvPr/>
          </p:nvSpPr>
          <p:spPr>
            <a:xfrm>
              <a:off x="-597257" y="842207"/>
              <a:ext cx="13579" cy="13801"/>
            </a:xfrm>
            <a:custGeom>
              <a:avLst/>
              <a:gdLst/>
              <a:ahLst/>
              <a:cxnLst/>
              <a:rect l="l" t="t" r="r" b="b"/>
              <a:pathLst>
                <a:path w="61" h="62" extrusionOk="0">
                  <a:moveTo>
                    <a:pt x="30" y="1"/>
                  </a:moveTo>
                  <a:cubicBezTo>
                    <a:pt x="12" y="1"/>
                    <a:pt x="0" y="13"/>
                    <a:pt x="0" y="31"/>
                  </a:cubicBezTo>
                  <a:cubicBezTo>
                    <a:pt x="0" y="49"/>
                    <a:pt x="12" y="61"/>
                    <a:pt x="30" y="61"/>
                  </a:cubicBezTo>
                  <a:cubicBezTo>
                    <a:pt x="48" y="61"/>
                    <a:pt x="60" y="49"/>
                    <a:pt x="60" y="31"/>
                  </a:cubicBezTo>
                  <a:cubicBezTo>
                    <a:pt x="60" y="13"/>
                    <a:pt x="48" y="1"/>
                    <a:pt x="30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8" name="Google Shape;2648;p70"/>
            <p:cNvSpPr/>
            <p:nvPr/>
          </p:nvSpPr>
          <p:spPr>
            <a:xfrm>
              <a:off x="-921584" y="732020"/>
              <a:ext cx="16472" cy="10462"/>
            </a:xfrm>
            <a:custGeom>
              <a:avLst/>
              <a:gdLst/>
              <a:ahLst/>
              <a:cxnLst/>
              <a:rect l="l" t="t" r="r" b="b"/>
              <a:pathLst>
                <a:path w="74" h="47" extrusionOk="0">
                  <a:moveTo>
                    <a:pt x="37" y="0"/>
                  </a:moveTo>
                  <a:cubicBezTo>
                    <a:pt x="0" y="0"/>
                    <a:pt x="41" y="46"/>
                    <a:pt x="62" y="46"/>
                  </a:cubicBezTo>
                  <a:cubicBezTo>
                    <a:pt x="69" y="46"/>
                    <a:pt x="73" y="42"/>
                    <a:pt x="73" y="31"/>
                  </a:cubicBezTo>
                  <a:cubicBezTo>
                    <a:pt x="73" y="13"/>
                    <a:pt x="55" y="0"/>
                    <a:pt x="37" y="0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9" name="Google Shape;2649;p70"/>
            <p:cNvSpPr/>
            <p:nvPr/>
          </p:nvSpPr>
          <p:spPr>
            <a:xfrm>
              <a:off x="-986138" y="2089210"/>
              <a:ext cx="670026" cy="66112"/>
            </a:xfrm>
            <a:custGeom>
              <a:avLst/>
              <a:gdLst/>
              <a:ahLst/>
              <a:cxnLst/>
              <a:rect l="l" t="t" r="r" b="b"/>
              <a:pathLst>
                <a:path w="3010" h="297" extrusionOk="0">
                  <a:moveTo>
                    <a:pt x="1" y="0"/>
                  </a:moveTo>
                  <a:lnTo>
                    <a:pt x="1" y="73"/>
                  </a:lnTo>
                  <a:cubicBezTo>
                    <a:pt x="549" y="221"/>
                    <a:pt x="1114" y="296"/>
                    <a:pt x="1681" y="296"/>
                  </a:cubicBezTo>
                  <a:cubicBezTo>
                    <a:pt x="2126" y="296"/>
                    <a:pt x="2571" y="250"/>
                    <a:pt x="3010" y="157"/>
                  </a:cubicBezTo>
                  <a:lnTo>
                    <a:pt x="3010" y="79"/>
                  </a:lnTo>
                  <a:cubicBezTo>
                    <a:pt x="2567" y="175"/>
                    <a:pt x="2118" y="223"/>
                    <a:pt x="1669" y="223"/>
                  </a:cubicBezTo>
                  <a:cubicBezTo>
                    <a:pt x="1106" y="223"/>
                    <a:pt x="545" y="148"/>
                    <a:pt x="1" y="0"/>
                  </a:cubicBezTo>
                  <a:close/>
                </a:path>
              </a:pathLst>
            </a:custGeom>
            <a:solidFill>
              <a:srgbClr val="E51F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0" name="Google Shape;2650;p70"/>
            <p:cNvSpPr/>
            <p:nvPr/>
          </p:nvSpPr>
          <p:spPr>
            <a:xfrm>
              <a:off x="-992816" y="2278642"/>
              <a:ext cx="671362" cy="67893"/>
            </a:xfrm>
            <a:custGeom>
              <a:avLst/>
              <a:gdLst/>
              <a:ahLst/>
              <a:cxnLst/>
              <a:rect l="l" t="t" r="r" b="b"/>
              <a:pathLst>
                <a:path w="3016" h="305" extrusionOk="0">
                  <a:moveTo>
                    <a:pt x="1" y="1"/>
                  </a:moveTo>
                  <a:lnTo>
                    <a:pt x="1" y="80"/>
                  </a:lnTo>
                  <a:cubicBezTo>
                    <a:pt x="556" y="229"/>
                    <a:pt x="1127" y="304"/>
                    <a:pt x="1698" y="304"/>
                  </a:cubicBezTo>
                  <a:cubicBezTo>
                    <a:pt x="2140" y="304"/>
                    <a:pt x="2581" y="260"/>
                    <a:pt x="3016" y="170"/>
                  </a:cubicBezTo>
                  <a:lnTo>
                    <a:pt x="3016" y="92"/>
                  </a:lnTo>
                  <a:cubicBezTo>
                    <a:pt x="2582" y="186"/>
                    <a:pt x="2141" y="233"/>
                    <a:pt x="1700" y="233"/>
                  </a:cubicBezTo>
                  <a:cubicBezTo>
                    <a:pt x="1128" y="233"/>
                    <a:pt x="557" y="154"/>
                    <a:pt x="1" y="1"/>
                  </a:cubicBezTo>
                  <a:close/>
                </a:path>
              </a:pathLst>
            </a:custGeom>
            <a:solidFill>
              <a:srgbClr val="E51F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1" name="Google Shape;2651;p70"/>
            <p:cNvSpPr/>
            <p:nvPr/>
          </p:nvSpPr>
          <p:spPr>
            <a:xfrm>
              <a:off x="-977902" y="1914246"/>
              <a:ext cx="668690" cy="66780"/>
            </a:xfrm>
            <a:custGeom>
              <a:avLst/>
              <a:gdLst/>
              <a:ahLst/>
              <a:cxnLst/>
              <a:rect l="l" t="t" r="r" b="b"/>
              <a:pathLst>
                <a:path w="3004" h="300" extrusionOk="0">
                  <a:moveTo>
                    <a:pt x="6" y="1"/>
                  </a:moveTo>
                  <a:cubicBezTo>
                    <a:pt x="6" y="25"/>
                    <a:pt x="0" y="55"/>
                    <a:pt x="0" y="79"/>
                  </a:cubicBezTo>
                  <a:cubicBezTo>
                    <a:pt x="435" y="194"/>
                    <a:pt x="882" y="266"/>
                    <a:pt x="1329" y="291"/>
                  </a:cubicBezTo>
                  <a:cubicBezTo>
                    <a:pt x="1446" y="297"/>
                    <a:pt x="1563" y="300"/>
                    <a:pt x="1680" y="300"/>
                  </a:cubicBezTo>
                  <a:cubicBezTo>
                    <a:pt x="2125" y="300"/>
                    <a:pt x="2568" y="255"/>
                    <a:pt x="3003" y="164"/>
                  </a:cubicBezTo>
                  <a:cubicBezTo>
                    <a:pt x="3003" y="133"/>
                    <a:pt x="3003" y="109"/>
                    <a:pt x="3003" y="85"/>
                  </a:cubicBezTo>
                  <a:cubicBezTo>
                    <a:pt x="2567" y="178"/>
                    <a:pt x="2124" y="224"/>
                    <a:pt x="1681" y="224"/>
                  </a:cubicBezTo>
                  <a:cubicBezTo>
                    <a:pt x="1118" y="224"/>
                    <a:pt x="554" y="149"/>
                    <a:pt x="6" y="1"/>
                  </a:cubicBezTo>
                  <a:close/>
                </a:path>
              </a:pathLst>
            </a:custGeom>
            <a:solidFill>
              <a:srgbClr val="E51F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70"/>
            <p:cNvSpPr/>
            <p:nvPr/>
          </p:nvSpPr>
          <p:spPr>
            <a:xfrm>
              <a:off x="-1868300" y="974209"/>
              <a:ext cx="398231" cy="395560"/>
            </a:xfrm>
            <a:custGeom>
              <a:avLst/>
              <a:gdLst/>
              <a:ahLst/>
              <a:cxnLst/>
              <a:rect l="l" t="t" r="r" b="b"/>
              <a:pathLst>
                <a:path w="1789" h="1777" extrusionOk="0">
                  <a:moveTo>
                    <a:pt x="822" y="0"/>
                  </a:moveTo>
                  <a:cubicBezTo>
                    <a:pt x="761" y="0"/>
                    <a:pt x="707" y="42"/>
                    <a:pt x="695" y="97"/>
                  </a:cubicBezTo>
                  <a:cubicBezTo>
                    <a:pt x="642" y="290"/>
                    <a:pt x="723" y="473"/>
                    <a:pt x="846" y="628"/>
                  </a:cubicBezTo>
                  <a:lnTo>
                    <a:pt x="846" y="628"/>
                  </a:lnTo>
                  <a:cubicBezTo>
                    <a:pt x="744" y="526"/>
                    <a:pt x="634" y="420"/>
                    <a:pt x="556" y="326"/>
                  </a:cubicBezTo>
                  <a:cubicBezTo>
                    <a:pt x="538" y="302"/>
                    <a:pt x="508" y="278"/>
                    <a:pt x="477" y="266"/>
                  </a:cubicBezTo>
                  <a:cubicBezTo>
                    <a:pt x="473" y="265"/>
                    <a:pt x="470" y="265"/>
                    <a:pt x="466" y="265"/>
                  </a:cubicBezTo>
                  <a:cubicBezTo>
                    <a:pt x="416" y="265"/>
                    <a:pt x="374" y="300"/>
                    <a:pt x="369" y="350"/>
                  </a:cubicBezTo>
                  <a:cubicBezTo>
                    <a:pt x="357" y="399"/>
                    <a:pt x="363" y="453"/>
                    <a:pt x="381" y="502"/>
                  </a:cubicBezTo>
                  <a:cubicBezTo>
                    <a:pt x="430" y="649"/>
                    <a:pt x="503" y="785"/>
                    <a:pt x="597" y="908"/>
                  </a:cubicBezTo>
                  <a:lnTo>
                    <a:pt x="597" y="908"/>
                  </a:lnTo>
                  <a:cubicBezTo>
                    <a:pt x="491" y="809"/>
                    <a:pt x="371" y="712"/>
                    <a:pt x="290" y="653"/>
                  </a:cubicBezTo>
                  <a:cubicBezTo>
                    <a:pt x="243" y="616"/>
                    <a:pt x="177" y="586"/>
                    <a:pt x="120" y="586"/>
                  </a:cubicBezTo>
                  <a:cubicBezTo>
                    <a:pt x="76" y="586"/>
                    <a:pt x="37" y="605"/>
                    <a:pt x="18" y="653"/>
                  </a:cubicBezTo>
                  <a:cubicBezTo>
                    <a:pt x="0" y="695"/>
                    <a:pt x="6" y="749"/>
                    <a:pt x="36" y="786"/>
                  </a:cubicBezTo>
                  <a:cubicBezTo>
                    <a:pt x="296" y="1136"/>
                    <a:pt x="604" y="1450"/>
                    <a:pt x="949" y="1716"/>
                  </a:cubicBezTo>
                  <a:cubicBezTo>
                    <a:pt x="985" y="1746"/>
                    <a:pt x="1064" y="1746"/>
                    <a:pt x="1094" y="1776"/>
                  </a:cubicBezTo>
                  <a:cubicBezTo>
                    <a:pt x="1281" y="1764"/>
                    <a:pt x="1462" y="1680"/>
                    <a:pt x="1595" y="1547"/>
                  </a:cubicBezTo>
                  <a:cubicBezTo>
                    <a:pt x="1740" y="1408"/>
                    <a:pt x="1789" y="1118"/>
                    <a:pt x="1650" y="979"/>
                  </a:cubicBezTo>
                  <a:cubicBezTo>
                    <a:pt x="1625" y="749"/>
                    <a:pt x="1625" y="520"/>
                    <a:pt x="1650" y="290"/>
                  </a:cubicBezTo>
                  <a:cubicBezTo>
                    <a:pt x="1654" y="242"/>
                    <a:pt x="1615" y="204"/>
                    <a:pt x="1572" y="204"/>
                  </a:cubicBezTo>
                  <a:cubicBezTo>
                    <a:pt x="1555" y="204"/>
                    <a:pt x="1538" y="210"/>
                    <a:pt x="1523" y="224"/>
                  </a:cubicBezTo>
                  <a:cubicBezTo>
                    <a:pt x="1396" y="320"/>
                    <a:pt x="1317" y="477"/>
                    <a:pt x="1311" y="647"/>
                  </a:cubicBezTo>
                  <a:cubicBezTo>
                    <a:pt x="1154" y="477"/>
                    <a:pt x="1021" y="296"/>
                    <a:pt x="919" y="91"/>
                  </a:cubicBezTo>
                  <a:cubicBezTo>
                    <a:pt x="900" y="48"/>
                    <a:pt x="876" y="6"/>
                    <a:pt x="822" y="0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3" name="Google Shape;2653;p70"/>
            <p:cNvSpPr/>
            <p:nvPr/>
          </p:nvSpPr>
          <p:spPr>
            <a:xfrm>
              <a:off x="-1713816" y="1074824"/>
              <a:ext cx="73013" cy="83030"/>
            </a:xfrm>
            <a:custGeom>
              <a:avLst/>
              <a:gdLst/>
              <a:ahLst/>
              <a:cxnLst/>
              <a:rect l="l" t="t" r="r" b="b"/>
              <a:pathLst>
                <a:path w="328" h="373" extrusionOk="0">
                  <a:moveTo>
                    <a:pt x="29" y="1"/>
                  </a:moveTo>
                  <a:cubicBezTo>
                    <a:pt x="23" y="1"/>
                    <a:pt x="18" y="3"/>
                    <a:pt x="13" y="7"/>
                  </a:cubicBezTo>
                  <a:cubicBezTo>
                    <a:pt x="7" y="13"/>
                    <a:pt x="1" y="19"/>
                    <a:pt x="7" y="31"/>
                  </a:cubicBezTo>
                  <a:cubicBezTo>
                    <a:pt x="1" y="31"/>
                    <a:pt x="7" y="37"/>
                    <a:pt x="7" y="43"/>
                  </a:cubicBezTo>
                  <a:cubicBezTo>
                    <a:pt x="86" y="158"/>
                    <a:pt x="176" y="267"/>
                    <a:pt x="279" y="364"/>
                  </a:cubicBezTo>
                  <a:cubicBezTo>
                    <a:pt x="282" y="370"/>
                    <a:pt x="288" y="373"/>
                    <a:pt x="295" y="373"/>
                  </a:cubicBezTo>
                  <a:cubicBezTo>
                    <a:pt x="302" y="373"/>
                    <a:pt x="309" y="370"/>
                    <a:pt x="315" y="364"/>
                  </a:cubicBezTo>
                  <a:cubicBezTo>
                    <a:pt x="327" y="352"/>
                    <a:pt x="327" y="334"/>
                    <a:pt x="315" y="327"/>
                  </a:cubicBezTo>
                  <a:cubicBezTo>
                    <a:pt x="218" y="231"/>
                    <a:pt x="128" y="122"/>
                    <a:pt x="55" y="13"/>
                  </a:cubicBezTo>
                  <a:cubicBezTo>
                    <a:pt x="48" y="6"/>
                    <a:pt x="38" y="1"/>
                    <a:pt x="29" y="1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4" name="Google Shape;2654;p70"/>
            <p:cNvSpPr/>
            <p:nvPr/>
          </p:nvSpPr>
          <p:spPr>
            <a:xfrm>
              <a:off x="-1762120" y="1150730"/>
              <a:ext cx="70119" cy="74794"/>
            </a:xfrm>
            <a:custGeom>
              <a:avLst/>
              <a:gdLst/>
              <a:ahLst/>
              <a:cxnLst/>
              <a:rect l="l" t="t" r="r" b="b"/>
              <a:pathLst>
                <a:path w="315" h="336" extrusionOk="0">
                  <a:moveTo>
                    <a:pt x="25" y="1"/>
                  </a:moveTo>
                  <a:cubicBezTo>
                    <a:pt x="20" y="1"/>
                    <a:pt x="15" y="2"/>
                    <a:pt x="13" y="5"/>
                  </a:cubicBezTo>
                  <a:cubicBezTo>
                    <a:pt x="6" y="11"/>
                    <a:pt x="0" y="17"/>
                    <a:pt x="0" y="29"/>
                  </a:cubicBezTo>
                  <a:cubicBezTo>
                    <a:pt x="0" y="35"/>
                    <a:pt x="0" y="41"/>
                    <a:pt x="6" y="41"/>
                  </a:cubicBezTo>
                  <a:cubicBezTo>
                    <a:pt x="85" y="144"/>
                    <a:pt x="176" y="240"/>
                    <a:pt x="266" y="331"/>
                  </a:cubicBezTo>
                  <a:cubicBezTo>
                    <a:pt x="272" y="334"/>
                    <a:pt x="278" y="335"/>
                    <a:pt x="284" y="335"/>
                  </a:cubicBezTo>
                  <a:cubicBezTo>
                    <a:pt x="290" y="335"/>
                    <a:pt x="296" y="334"/>
                    <a:pt x="303" y="331"/>
                  </a:cubicBezTo>
                  <a:cubicBezTo>
                    <a:pt x="315" y="319"/>
                    <a:pt x="315" y="301"/>
                    <a:pt x="303" y="289"/>
                  </a:cubicBezTo>
                  <a:cubicBezTo>
                    <a:pt x="212" y="204"/>
                    <a:pt x="127" y="107"/>
                    <a:pt x="49" y="11"/>
                  </a:cubicBezTo>
                  <a:cubicBezTo>
                    <a:pt x="42" y="4"/>
                    <a:pt x="33" y="1"/>
                    <a:pt x="25" y="1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5" name="Google Shape;2655;p70"/>
            <p:cNvSpPr/>
            <p:nvPr/>
          </p:nvSpPr>
          <p:spPr>
            <a:xfrm>
              <a:off x="-1657276" y="1191911"/>
              <a:ext cx="735916" cy="788449"/>
            </a:xfrm>
            <a:custGeom>
              <a:avLst/>
              <a:gdLst/>
              <a:ahLst/>
              <a:cxnLst/>
              <a:rect l="l" t="t" r="r" b="b"/>
              <a:pathLst>
                <a:path w="3306" h="3542" extrusionOk="0">
                  <a:moveTo>
                    <a:pt x="702" y="1"/>
                  </a:moveTo>
                  <a:lnTo>
                    <a:pt x="1" y="738"/>
                  </a:lnTo>
                  <a:lnTo>
                    <a:pt x="1004" y="3542"/>
                  </a:lnTo>
                  <a:lnTo>
                    <a:pt x="3306" y="3173"/>
                  </a:lnTo>
                  <a:lnTo>
                    <a:pt x="3125" y="1965"/>
                  </a:lnTo>
                  <a:lnTo>
                    <a:pt x="1662" y="2255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6" name="Google Shape;2656;p70"/>
            <p:cNvSpPr/>
            <p:nvPr/>
          </p:nvSpPr>
          <p:spPr>
            <a:xfrm>
              <a:off x="-1239011" y="1561649"/>
              <a:ext cx="421382" cy="409361"/>
            </a:xfrm>
            <a:custGeom>
              <a:avLst/>
              <a:gdLst/>
              <a:ahLst/>
              <a:cxnLst/>
              <a:rect l="l" t="t" r="r" b="b"/>
              <a:pathLst>
                <a:path w="1893" h="1839" extrusionOk="0">
                  <a:moveTo>
                    <a:pt x="1308" y="1"/>
                  </a:moveTo>
                  <a:cubicBezTo>
                    <a:pt x="1265" y="1"/>
                    <a:pt x="1222" y="7"/>
                    <a:pt x="1179" y="20"/>
                  </a:cubicBezTo>
                  <a:lnTo>
                    <a:pt x="1" y="340"/>
                  </a:lnTo>
                  <a:lnTo>
                    <a:pt x="508" y="1838"/>
                  </a:lnTo>
                  <a:lnTo>
                    <a:pt x="1892" y="1385"/>
                  </a:lnTo>
                  <a:lnTo>
                    <a:pt x="1723" y="279"/>
                  </a:lnTo>
                  <a:cubicBezTo>
                    <a:pt x="1655" y="109"/>
                    <a:pt x="1488" y="1"/>
                    <a:pt x="13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7" name="Google Shape;2657;p70"/>
            <p:cNvSpPr/>
            <p:nvPr/>
          </p:nvSpPr>
          <p:spPr>
            <a:xfrm>
              <a:off x="280899" y="965972"/>
              <a:ext cx="399790" cy="395783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973" y="1"/>
                  </a:moveTo>
                  <a:cubicBezTo>
                    <a:pt x="913" y="7"/>
                    <a:pt x="895" y="49"/>
                    <a:pt x="877" y="91"/>
                  </a:cubicBezTo>
                  <a:cubicBezTo>
                    <a:pt x="768" y="297"/>
                    <a:pt x="635" y="478"/>
                    <a:pt x="484" y="647"/>
                  </a:cubicBezTo>
                  <a:cubicBezTo>
                    <a:pt x="478" y="478"/>
                    <a:pt x="399" y="321"/>
                    <a:pt x="266" y="218"/>
                  </a:cubicBezTo>
                  <a:cubicBezTo>
                    <a:pt x="252" y="207"/>
                    <a:pt x="236" y="202"/>
                    <a:pt x="221" y="202"/>
                  </a:cubicBezTo>
                  <a:cubicBezTo>
                    <a:pt x="177" y="202"/>
                    <a:pt x="137" y="242"/>
                    <a:pt x="146" y="291"/>
                  </a:cubicBezTo>
                  <a:cubicBezTo>
                    <a:pt x="170" y="520"/>
                    <a:pt x="170" y="750"/>
                    <a:pt x="146" y="980"/>
                  </a:cubicBezTo>
                  <a:cubicBezTo>
                    <a:pt x="1" y="1119"/>
                    <a:pt x="55" y="1409"/>
                    <a:pt x="194" y="1548"/>
                  </a:cubicBezTo>
                  <a:cubicBezTo>
                    <a:pt x="333" y="1681"/>
                    <a:pt x="508" y="1765"/>
                    <a:pt x="702" y="1777"/>
                  </a:cubicBezTo>
                  <a:cubicBezTo>
                    <a:pt x="732" y="1747"/>
                    <a:pt x="810" y="1747"/>
                    <a:pt x="847" y="1717"/>
                  </a:cubicBezTo>
                  <a:cubicBezTo>
                    <a:pt x="1185" y="1451"/>
                    <a:pt x="1493" y="1137"/>
                    <a:pt x="1753" y="786"/>
                  </a:cubicBezTo>
                  <a:cubicBezTo>
                    <a:pt x="1783" y="750"/>
                    <a:pt x="1795" y="696"/>
                    <a:pt x="1777" y="653"/>
                  </a:cubicBezTo>
                  <a:cubicBezTo>
                    <a:pt x="1756" y="605"/>
                    <a:pt x="1717" y="587"/>
                    <a:pt x="1672" y="587"/>
                  </a:cubicBezTo>
                  <a:cubicBezTo>
                    <a:pt x="1616" y="587"/>
                    <a:pt x="1552" y="616"/>
                    <a:pt x="1505" y="653"/>
                  </a:cubicBezTo>
                  <a:cubicBezTo>
                    <a:pt x="1418" y="715"/>
                    <a:pt x="1294" y="816"/>
                    <a:pt x="1187" y="918"/>
                  </a:cubicBezTo>
                  <a:lnTo>
                    <a:pt x="1187" y="918"/>
                  </a:lnTo>
                  <a:cubicBezTo>
                    <a:pt x="1283" y="793"/>
                    <a:pt x="1358" y="654"/>
                    <a:pt x="1408" y="502"/>
                  </a:cubicBezTo>
                  <a:cubicBezTo>
                    <a:pt x="1433" y="454"/>
                    <a:pt x="1439" y="400"/>
                    <a:pt x="1427" y="351"/>
                  </a:cubicBezTo>
                  <a:cubicBezTo>
                    <a:pt x="1415" y="301"/>
                    <a:pt x="1373" y="266"/>
                    <a:pt x="1328" y="266"/>
                  </a:cubicBezTo>
                  <a:cubicBezTo>
                    <a:pt x="1325" y="266"/>
                    <a:pt x="1321" y="266"/>
                    <a:pt x="1318" y="267"/>
                  </a:cubicBezTo>
                  <a:cubicBezTo>
                    <a:pt x="1282" y="279"/>
                    <a:pt x="1257" y="297"/>
                    <a:pt x="1233" y="327"/>
                  </a:cubicBezTo>
                  <a:cubicBezTo>
                    <a:pt x="1158" y="418"/>
                    <a:pt x="1054" y="520"/>
                    <a:pt x="957" y="620"/>
                  </a:cubicBezTo>
                  <a:lnTo>
                    <a:pt x="957" y="620"/>
                  </a:lnTo>
                  <a:cubicBezTo>
                    <a:pt x="1075" y="467"/>
                    <a:pt x="1152" y="287"/>
                    <a:pt x="1100" y="97"/>
                  </a:cubicBezTo>
                  <a:cubicBezTo>
                    <a:pt x="1082" y="43"/>
                    <a:pt x="1034" y="1"/>
                    <a:pt x="973" y="1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8" name="Google Shape;2658;p70"/>
            <p:cNvSpPr/>
            <p:nvPr/>
          </p:nvSpPr>
          <p:spPr>
            <a:xfrm>
              <a:off x="453191" y="1066810"/>
              <a:ext cx="72790" cy="83030"/>
            </a:xfrm>
            <a:custGeom>
              <a:avLst/>
              <a:gdLst/>
              <a:ahLst/>
              <a:cxnLst/>
              <a:rect l="l" t="t" r="r" b="b"/>
              <a:pathLst>
                <a:path w="327" h="373" extrusionOk="0">
                  <a:moveTo>
                    <a:pt x="299" y="0"/>
                  </a:moveTo>
                  <a:cubicBezTo>
                    <a:pt x="290" y="0"/>
                    <a:pt x="282" y="6"/>
                    <a:pt x="278" y="13"/>
                  </a:cubicBezTo>
                  <a:cubicBezTo>
                    <a:pt x="199" y="122"/>
                    <a:pt x="109" y="231"/>
                    <a:pt x="12" y="327"/>
                  </a:cubicBezTo>
                  <a:cubicBezTo>
                    <a:pt x="0" y="333"/>
                    <a:pt x="0" y="351"/>
                    <a:pt x="12" y="363"/>
                  </a:cubicBezTo>
                  <a:cubicBezTo>
                    <a:pt x="18" y="370"/>
                    <a:pt x="26" y="373"/>
                    <a:pt x="32" y="373"/>
                  </a:cubicBezTo>
                  <a:cubicBezTo>
                    <a:pt x="39" y="373"/>
                    <a:pt x="45" y="370"/>
                    <a:pt x="48" y="363"/>
                  </a:cubicBezTo>
                  <a:cubicBezTo>
                    <a:pt x="151" y="267"/>
                    <a:pt x="242" y="158"/>
                    <a:pt x="320" y="43"/>
                  </a:cubicBezTo>
                  <a:cubicBezTo>
                    <a:pt x="320" y="37"/>
                    <a:pt x="326" y="31"/>
                    <a:pt x="326" y="31"/>
                  </a:cubicBezTo>
                  <a:cubicBezTo>
                    <a:pt x="326" y="19"/>
                    <a:pt x="320" y="13"/>
                    <a:pt x="314" y="7"/>
                  </a:cubicBezTo>
                  <a:cubicBezTo>
                    <a:pt x="310" y="2"/>
                    <a:pt x="304" y="0"/>
                    <a:pt x="299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9" name="Google Shape;2659;p70"/>
            <p:cNvSpPr/>
            <p:nvPr/>
          </p:nvSpPr>
          <p:spPr>
            <a:xfrm>
              <a:off x="502830" y="1142716"/>
              <a:ext cx="71455" cy="74794"/>
            </a:xfrm>
            <a:custGeom>
              <a:avLst/>
              <a:gdLst/>
              <a:ahLst/>
              <a:cxnLst/>
              <a:rect l="l" t="t" r="r" b="b"/>
              <a:pathLst>
                <a:path w="321" h="336" extrusionOk="0">
                  <a:moveTo>
                    <a:pt x="292" y="0"/>
                  </a:moveTo>
                  <a:cubicBezTo>
                    <a:pt x="284" y="0"/>
                    <a:pt x="276" y="3"/>
                    <a:pt x="272" y="10"/>
                  </a:cubicBezTo>
                  <a:cubicBezTo>
                    <a:pt x="188" y="107"/>
                    <a:pt x="103" y="198"/>
                    <a:pt x="13" y="288"/>
                  </a:cubicBezTo>
                  <a:cubicBezTo>
                    <a:pt x="1" y="300"/>
                    <a:pt x="1" y="319"/>
                    <a:pt x="13" y="331"/>
                  </a:cubicBezTo>
                  <a:cubicBezTo>
                    <a:pt x="19" y="334"/>
                    <a:pt x="26" y="335"/>
                    <a:pt x="34" y="335"/>
                  </a:cubicBezTo>
                  <a:cubicBezTo>
                    <a:pt x="41" y="335"/>
                    <a:pt x="49" y="334"/>
                    <a:pt x="55" y="331"/>
                  </a:cubicBezTo>
                  <a:cubicBezTo>
                    <a:pt x="140" y="240"/>
                    <a:pt x="230" y="143"/>
                    <a:pt x="315" y="41"/>
                  </a:cubicBezTo>
                  <a:cubicBezTo>
                    <a:pt x="315" y="41"/>
                    <a:pt x="315" y="35"/>
                    <a:pt x="321" y="29"/>
                  </a:cubicBezTo>
                  <a:cubicBezTo>
                    <a:pt x="321" y="16"/>
                    <a:pt x="315" y="10"/>
                    <a:pt x="309" y="4"/>
                  </a:cubicBezTo>
                  <a:cubicBezTo>
                    <a:pt x="304" y="2"/>
                    <a:pt x="298" y="0"/>
                    <a:pt x="292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0" name="Google Shape;2660;p70"/>
            <p:cNvSpPr/>
            <p:nvPr/>
          </p:nvSpPr>
          <p:spPr>
            <a:xfrm>
              <a:off x="-267809" y="1183897"/>
              <a:ext cx="737251" cy="788449"/>
            </a:xfrm>
            <a:custGeom>
              <a:avLst/>
              <a:gdLst/>
              <a:ahLst/>
              <a:cxnLst/>
              <a:rect l="l" t="t" r="r" b="b"/>
              <a:pathLst>
                <a:path w="3312" h="3542" extrusionOk="0">
                  <a:moveTo>
                    <a:pt x="2611" y="1"/>
                  </a:moveTo>
                  <a:lnTo>
                    <a:pt x="1644" y="2254"/>
                  </a:lnTo>
                  <a:lnTo>
                    <a:pt x="188" y="1964"/>
                  </a:lnTo>
                  <a:lnTo>
                    <a:pt x="0" y="3173"/>
                  </a:lnTo>
                  <a:lnTo>
                    <a:pt x="2302" y="3541"/>
                  </a:lnTo>
                  <a:lnTo>
                    <a:pt x="3312" y="738"/>
                  </a:lnTo>
                  <a:lnTo>
                    <a:pt x="2611" y="1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1" name="Google Shape;2661;p70"/>
            <p:cNvSpPr/>
            <p:nvPr/>
          </p:nvSpPr>
          <p:spPr>
            <a:xfrm>
              <a:off x="-371318" y="1553635"/>
              <a:ext cx="422495" cy="409361"/>
            </a:xfrm>
            <a:custGeom>
              <a:avLst/>
              <a:gdLst/>
              <a:ahLst/>
              <a:cxnLst/>
              <a:rect l="l" t="t" r="r" b="b"/>
              <a:pathLst>
                <a:path w="1898" h="1839" extrusionOk="0">
                  <a:moveTo>
                    <a:pt x="585" y="1"/>
                  </a:moveTo>
                  <a:cubicBezTo>
                    <a:pt x="407" y="1"/>
                    <a:pt x="243" y="108"/>
                    <a:pt x="169" y="279"/>
                  </a:cubicBezTo>
                  <a:lnTo>
                    <a:pt x="0" y="1385"/>
                  </a:lnTo>
                  <a:lnTo>
                    <a:pt x="1390" y="1838"/>
                  </a:lnTo>
                  <a:lnTo>
                    <a:pt x="1897" y="340"/>
                  </a:lnTo>
                  <a:lnTo>
                    <a:pt x="713" y="19"/>
                  </a:lnTo>
                  <a:cubicBezTo>
                    <a:pt x="670" y="7"/>
                    <a:pt x="627" y="1"/>
                    <a:pt x="5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2" name="Google Shape;2662;p70"/>
            <p:cNvSpPr/>
            <p:nvPr/>
          </p:nvSpPr>
          <p:spPr>
            <a:xfrm>
              <a:off x="-851465" y="1547180"/>
              <a:ext cx="472135" cy="177635"/>
            </a:xfrm>
            <a:custGeom>
              <a:avLst/>
              <a:gdLst/>
              <a:ahLst/>
              <a:cxnLst/>
              <a:rect l="l" t="t" r="r" b="b"/>
              <a:pathLst>
                <a:path w="2121" h="798" extrusionOk="0">
                  <a:moveTo>
                    <a:pt x="2048" y="0"/>
                  </a:moveTo>
                  <a:cubicBezTo>
                    <a:pt x="1892" y="479"/>
                    <a:pt x="1472" y="721"/>
                    <a:pt x="1052" y="721"/>
                  </a:cubicBezTo>
                  <a:cubicBezTo>
                    <a:pt x="645" y="721"/>
                    <a:pt x="239" y="494"/>
                    <a:pt x="73" y="36"/>
                  </a:cubicBezTo>
                  <a:lnTo>
                    <a:pt x="0" y="60"/>
                  </a:lnTo>
                  <a:cubicBezTo>
                    <a:pt x="169" y="502"/>
                    <a:pt x="586" y="792"/>
                    <a:pt x="1057" y="798"/>
                  </a:cubicBezTo>
                  <a:lnTo>
                    <a:pt x="1076" y="798"/>
                  </a:lnTo>
                  <a:cubicBezTo>
                    <a:pt x="1553" y="779"/>
                    <a:pt x="1970" y="471"/>
                    <a:pt x="2121" y="24"/>
                  </a:cubicBezTo>
                  <a:lnTo>
                    <a:pt x="20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3" name="Google Shape;2663;p70"/>
            <p:cNvSpPr/>
            <p:nvPr/>
          </p:nvSpPr>
          <p:spPr>
            <a:xfrm>
              <a:off x="-1000830" y="1551187"/>
              <a:ext cx="86369" cy="377975"/>
            </a:xfrm>
            <a:custGeom>
              <a:avLst/>
              <a:gdLst/>
              <a:ahLst/>
              <a:cxnLst/>
              <a:rect l="l" t="t" r="r" b="b"/>
              <a:pathLst>
                <a:path w="388" h="1698" extrusionOk="0">
                  <a:moveTo>
                    <a:pt x="272" y="0"/>
                  </a:moveTo>
                  <a:lnTo>
                    <a:pt x="194" y="24"/>
                  </a:lnTo>
                  <a:cubicBezTo>
                    <a:pt x="290" y="338"/>
                    <a:pt x="308" y="671"/>
                    <a:pt x="254" y="997"/>
                  </a:cubicBezTo>
                  <a:cubicBezTo>
                    <a:pt x="248" y="1021"/>
                    <a:pt x="242" y="1045"/>
                    <a:pt x="236" y="1070"/>
                  </a:cubicBezTo>
                  <a:cubicBezTo>
                    <a:pt x="200" y="1257"/>
                    <a:pt x="133" y="1438"/>
                    <a:pt x="43" y="1607"/>
                  </a:cubicBezTo>
                  <a:cubicBezTo>
                    <a:pt x="31" y="1632"/>
                    <a:pt x="18" y="1650"/>
                    <a:pt x="0" y="1674"/>
                  </a:cubicBezTo>
                  <a:lnTo>
                    <a:pt x="79" y="1698"/>
                  </a:lnTo>
                  <a:cubicBezTo>
                    <a:pt x="91" y="1674"/>
                    <a:pt x="103" y="1650"/>
                    <a:pt x="115" y="1625"/>
                  </a:cubicBezTo>
                  <a:cubicBezTo>
                    <a:pt x="206" y="1456"/>
                    <a:pt x="272" y="1275"/>
                    <a:pt x="308" y="1088"/>
                  </a:cubicBezTo>
                  <a:cubicBezTo>
                    <a:pt x="315" y="1064"/>
                    <a:pt x="321" y="1033"/>
                    <a:pt x="327" y="1009"/>
                  </a:cubicBezTo>
                  <a:cubicBezTo>
                    <a:pt x="387" y="677"/>
                    <a:pt x="369" y="326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4" name="Google Shape;2664;p70"/>
            <p:cNvSpPr/>
            <p:nvPr/>
          </p:nvSpPr>
          <p:spPr>
            <a:xfrm>
              <a:off x="-339041" y="1547180"/>
              <a:ext cx="72790" cy="352598"/>
            </a:xfrm>
            <a:custGeom>
              <a:avLst/>
              <a:gdLst/>
              <a:ahLst/>
              <a:cxnLst/>
              <a:rect l="l" t="t" r="r" b="b"/>
              <a:pathLst>
                <a:path w="327" h="1584" extrusionOk="0">
                  <a:moveTo>
                    <a:pt x="242" y="0"/>
                  </a:moveTo>
                  <a:cubicBezTo>
                    <a:pt x="73" y="284"/>
                    <a:pt x="0" y="610"/>
                    <a:pt x="42" y="937"/>
                  </a:cubicBezTo>
                  <a:cubicBezTo>
                    <a:pt x="42" y="967"/>
                    <a:pt x="42" y="991"/>
                    <a:pt x="48" y="1015"/>
                  </a:cubicBezTo>
                  <a:cubicBezTo>
                    <a:pt x="73" y="1190"/>
                    <a:pt x="127" y="1359"/>
                    <a:pt x="212" y="1511"/>
                  </a:cubicBezTo>
                  <a:cubicBezTo>
                    <a:pt x="224" y="1535"/>
                    <a:pt x="236" y="1559"/>
                    <a:pt x="248" y="1583"/>
                  </a:cubicBezTo>
                  <a:cubicBezTo>
                    <a:pt x="272" y="1571"/>
                    <a:pt x="296" y="1565"/>
                    <a:pt x="326" y="1553"/>
                  </a:cubicBezTo>
                  <a:cubicBezTo>
                    <a:pt x="314" y="1535"/>
                    <a:pt x="302" y="1511"/>
                    <a:pt x="284" y="1486"/>
                  </a:cubicBezTo>
                  <a:cubicBezTo>
                    <a:pt x="200" y="1335"/>
                    <a:pt x="145" y="1166"/>
                    <a:pt x="121" y="997"/>
                  </a:cubicBezTo>
                  <a:cubicBezTo>
                    <a:pt x="121" y="973"/>
                    <a:pt x="115" y="943"/>
                    <a:pt x="115" y="918"/>
                  </a:cubicBezTo>
                  <a:cubicBezTo>
                    <a:pt x="79" y="616"/>
                    <a:pt x="145" y="308"/>
                    <a:pt x="302" y="42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66" name="Google Shape;2666;p70"/>
          <p:cNvSpPr/>
          <p:nvPr/>
        </p:nvSpPr>
        <p:spPr>
          <a:xfrm>
            <a:off x="905958" y="1230012"/>
            <a:ext cx="464860" cy="498597"/>
          </a:xfrm>
          <a:custGeom>
            <a:avLst/>
            <a:gdLst/>
            <a:ahLst/>
            <a:cxnLst/>
            <a:rect l="l" t="t" r="r" b="b"/>
            <a:pathLst>
              <a:path w="1185" h="1271" extrusionOk="0">
                <a:moveTo>
                  <a:pt x="478" y="153"/>
                </a:moveTo>
                <a:cubicBezTo>
                  <a:pt x="538" y="153"/>
                  <a:pt x="598" y="171"/>
                  <a:pt x="653" y="207"/>
                </a:cubicBezTo>
                <a:cubicBezTo>
                  <a:pt x="762" y="274"/>
                  <a:pt x="846" y="377"/>
                  <a:pt x="900" y="497"/>
                </a:cubicBezTo>
                <a:cubicBezTo>
                  <a:pt x="1009" y="751"/>
                  <a:pt x="967" y="1023"/>
                  <a:pt x="804" y="1096"/>
                </a:cubicBezTo>
                <a:cubicBezTo>
                  <a:pt x="769" y="1109"/>
                  <a:pt x="733" y="1116"/>
                  <a:pt x="698" y="1116"/>
                </a:cubicBezTo>
                <a:cubicBezTo>
                  <a:pt x="642" y="1116"/>
                  <a:pt x="586" y="1099"/>
                  <a:pt x="538" y="1065"/>
                </a:cubicBezTo>
                <a:cubicBezTo>
                  <a:pt x="429" y="993"/>
                  <a:pt x="339" y="890"/>
                  <a:pt x="290" y="769"/>
                </a:cubicBezTo>
                <a:cubicBezTo>
                  <a:pt x="175" y="522"/>
                  <a:pt x="224" y="244"/>
                  <a:pt x="387" y="171"/>
                </a:cubicBezTo>
                <a:cubicBezTo>
                  <a:pt x="417" y="159"/>
                  <a:pt x="447" y="153"/>
                  <a:pt x="478" y="153"/>
                </a:cubicBezTo>
                <a:close/>
                <a:moveTo>
                  <a:pt x="480" y="1"/>
                </a:moveTo>
                <a:cubicBezTo>
                  <a:pt x="426" y="1"/>
                  <a:pt x="372" y="11"/>
                  <a:pt x="320" y="32"/>
                </a:cubicBezTo>
                <a:cubicBezTo>
                  <a:pt x="79" y="141"/>
                  <a:pt x="0" y="497"/>
                  <a:pt x="151" y="830"/>
                </a:cubicBezTo>
                <a:cubicBezTo>
                  <a:pt x="212" y="981"/>
                  <a:pt x="320" y="1108"/>
                  <a:pt x="459" y="1192"/>
                </a:cubicBezTo>
                <a:cubicBezTo>
                  <a:pt x="532" y="1241"/>
                  <a:pt x="617" y="1265"/>
                  <a:pt x="707" y="1271"/>
                </a:cubicBezTo>
                <a:cubicBezTo>
                  <a:pt x="762" y="1265"/>
                  <a:pt x="810" y="1259"/>
                  <a:pt x="858" y="1234"/>
                </a:cubicBezTo>
                <a:cubicBezTo>
                  <a:pt x="1106" y="1126"/>
                  <a:pt x="1184" y="769"/>
                  <a:pt x="1033" y="437"/>
                </a:cubicBezTo>
                <a:cubicBezTo>
                  <a:pt x="967" y="286"/>
                  <a:pt x="864" y="159"/>
                  <a:pt x="725" y="74"/>
                </a:cubicBezTo>
                <a:cubicBezTo>
                  <a:pt x="651" y="26"/>
                  <a:pt x="566" y="1"/>
                  <a:pt x="4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7" name="Google Shape;2667;p70"/>
          <p:cNvSpPr/>
          <p:nvPr/>
        </p:nvSpPr>
        <p:spPr>
          <a:xfrm>
            <a:off x="1200958" y="1648975"/>
            <a:ext cx="304807" cy="575093"/>
          </a:xfrm>
          <a:custGeom>
            <a:avLst/>
            <a:gdLst/>
            <a:ahLst/>
            <a:cxnLst/>
            <a:rect l="l" t="t" r="r" b="b"/>
            <a:pathLst>
              <a:path w="777" h="1466" extrusionOk="0">
                <a:moveTo>
                  <a:pt x="99" y="1"/>
                </a:moveTo>
                <a:cubicBezTo>
                  <a:pt x="49" y="1"/>
                  <a:pt x="0" y="47"/>
                  <a:pt x="28" y="106"/>
                </a:cubicBezTo>
                <a:lnTo>
                  <a:pt x="626" y="1417"/>
                </a:lnTo>
                <a:cubicBezTo>
                  <a:pt x="638" y="1447"/>
                  <a:pt x="662" y="1466"/>
                  <a:pt x="692" y="1466"/>
                </a:cubicBezTo>
                <a:cubicBezTo>
                  <a:pt x="704" y="1466"/>
                  <a:pt x="716" y="1460"/>
                  <a:pt x="723" y="1460"/>
                </a:cubicBezTo>
                <a:cubicBezTo>
                  <a:pt x="759" y="1441"/>
                  <a:pt x="777" y="1393"/>
                  <a:pt x="759" y="1357"/>
                </a:cubicBezTo>
                <a:lnTo>
                  <a:pt x="167" y="46"/>
                </a:lnTo>
                <a:cubicBezTo>
                  <a:pt x="152" y="14"/>
                  <a:pt x="125" y="1"/>
                  <a:pt x="9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8" name="Google Shape;2668;p70"/>
          <p:cNvSpPr/>
          <p:nvPr/>
        </p:nvSpPr>
        <p:spPr>
          <a:xfrm>
            <a:off x="1125049" y="777475"/>
            <a:ext cx="789675" cy="737500"/>
          </a:xfrm>
          <a:custGeom>
            <a:avLst/>
            <a:gdLst/>
            <a:ahLst/>
            <a:cxnLst/>
            <a:rect l="l" t="t" r="r" b="b"/>
            <a:pathLst>
              <a:path w="2013" h="1880" extrusionOk="0">
                <a:moveTo>
                  <a:pt x="1294" y="31"/>
                </a:moveTo>
                <a:cubicBezTo>
                  <a:pt x="1004" y="1"/>
                  <a:pt x="738" y="194"/>
                  <a:pt x="672" y="478"/>
                </a:cubicBezTo>
                <a:cubicBezTo>
                  <a:pt x="635" y="659"/>
                  <a:pt x="539" y="829"/>
                  <a:pt x="394" y="949"/>
                </a:cubicBezTo>
                <a:lnTo>
                  <a:pt x="376" y="968"/>
                </a:lnTo>
                <a:cubicBezTo>
                  <a:pt x="1" y="1318"/>
                  <a:pt x="527" y="1880"/>
                  <a:pt x="901" y="1529"/>
                </a:cubicBezTo>
                <a:cubicBezTo>
                  <a:pt x="931" y="1505"/>
                  <a:pt x="956" y="1469"/>
                  <a:pt x="980" y="1433"/>
                </a:cubicBezTo>
                <a:cubicBezTo>
                  <a:pt x="1052" y="1306"/>
                  <a:pt x="1185" y="1215"/>
                  <a:pt x="1330" y="1191"/>
                </a:cubicBezTo>
                <a:cubicBezTo>
                  <a:pt x="1439" y="1179"/>
                  <a:pt x="1536" y="1131"/>
                  <a:pt x="1614" y="1064"/>
                </a:cubicBezTo>
                <a:lnTo>
                  <a:pt x="1644" y="1046"/>
                </a:lnTo>
                <a:cubicBezTo>
                  <a:pt x="2013" y="702"/>
                  <a:pt x="1802" y="79"/>
                  <a:pt x="1300" y="31"/>
                </a:cubicBezTo>
                <a:close/>
              </a:path>
            </a:pathLst>
          </a:custGeom>
          <a:solidFill>
            <a:srgbClr val="F8FD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9" name="Google Shape;2669;p70"/>
          <p:cNvSpPr/>
          <p:nvPr/>
        </p:nvSpPr>
        <p:spPr>
          <a:xfrm>
            <a:off x="1125049" y="777475"/>
            <a:ext cx="789675" cy="737500"/>
          </a:xfrm>
          <a:custGeom>
            <a:avLst/>
            <a:gdLst/>
            <a:ahLst/>
            <a:cxnLst/>
            <a:rect l="l" t="t" r="r" b="b"/>
            <a:pathLst>
              <a:path w="2013" h="1880" fill="none" extrusionOk="0">
                <a:moveTo>
                  <a:pt x="1294" y="31"/>
                </a:moveTo>
                <a:cubicBezTo>
                  <a:pt x="1004" y="1"/>
                  <a:pt x="738" y="194"/>
                  <a:pt x="672" y="478"/>
                </a:cubicBezTo>
                <a:cubicBezTo>
                  <a:pt x="635" y="659"/>
                  <a:pt x="539" y="829"/>
                  <a:pt x="394" y="949"/>
                </a:cubicBezTo>
                <a:lnTo>
                  <a:pt x="376" y="968"/>
                </a:lnTo>
                <a:cubicBezTo>
                  <a:pt x="1" y="1318"/>
                  <a:pt x="527" y="1880"/>
                  <a:pt x="901" y="1529"/>
                </a:cubicBezTo>
                <a:cubicBezTo>
                  <a:pt x="931" y="1505"/>
                  <a:pt x="956" y="1469"/>
                  <a:pt x="980" y="1433"/>
                </a:cubicBezTo>
                <a:cubicBezTo>
                  <a:pt x="1052" y="1306"/>
                  <a:pt x="1185" y="1215"/>
                  <a:pt x="1330" y="1191"/>
                </a:cubicBezTo>
                <a:cubicBezTo>
                  <a:pt x="1439" y="1179"/>
                  <a:pt x="1536" y="1131"/>
                  <a:pt x="1614" y="1064"/>
                </a:cubicBezTo>
                <a:lnTo>
                  <a:pt x="1644" y="1046"/>
                </a:lnTo>
                <a:cubicBezTo>
                  <a:pt x="2013" y="702"/>
                  <a:pt x="1802" y="79"/>
                  <a:pt x="1300" y="31"/>
                </a:cubicBezTo>
                <a:close/>
              </a:path>
            </a:pathLst>
          </a:custGeom>
          <a:solidFill>
            <a:schemeClr val="dk1"/>
          </a:solidFill>
          <a:ln w="1350" cap="flat" cmpd="sng">
            <a:solidFill>
              <a:srgbClr val="FFFFFF"/>
            </a:solidFill>
            <a:prstDash val="solid"/>
            <a:miter lim="6042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70" name="Google Shape;2670;p70"/>
          <p:cNvSpPr/>
          <p:nvPr/>
        </p:nvSpPr>
        <p:spPr>
          <a:xfrm>
            <a:off x="1293342" y="921444"/>
            <a:ext cx="424847" cy="414648"/>
          </a:xfrm>
          <a:custGeom>
            <a:avLst/>
            <a:gdLst/>
            <a:ahLst/>
            <a:cxnLst/>
            <a:rect l="l" t="t" r="r" b="b"/>
            <a:pathLst>
              <a:path w="1083" h="1057" extrusionOk="0">
                <a:moveTo>
                  <a:pt x="623" y="1"/>
                </a:moveTo>
                <a:cubicBezTo>
                  <a:pt x="564" y="1"/>
                  <a:pt x="504" y="15"/>
                  <a:pt x="448" y="45"/>
                </a:cubicBezTo>
                <a:cubicBezTo>
                  <a:pt x="321" y="117"/>
                  <a:pt x="249" y="256"/>
                  <a:pt x="261" y="401"/>
                </a:cubicBezTo>
                <a:cubicBezTo>
                  <a:pt x="267" y="474"/>
                  <a:pt x="231" y="540"/>
                  <a:pt x="170" y="576"/>
                </a:cubicBezTo>
                <a:cubicBezTo>
                  <a:pt x="158" y="582"/>
                  <a:pt x="146" y="594"/>
                  <a:pt x="128" y="607"/>
                </a:cubicBezTo>
                <a:cubicBezTo>
                  <a:pt x="1" y="721"/>
                  <a:pt x="25" y="927"/>
                  <a:pt x="170" y="1017"/>
                </a:cubicBezTo>
                <a:cubicBezTo>
                  <a:pt x="213" y="1044"/>
                  <a:pt x="261" y="1057"/>
                  <a:pt x="307" y="1057"/>
                </a:cubicBezTo>
                <a:cubicBezTo>
                  <a:pt x="417" y="1057"/>
                  <a:pt x="523" y="987"/>
                  <a:pt x="557" y="872"/>
                </a:cubicBezTo>
                <a:cubicBezTo>
                  <a:pt x="581" y="800"/>
                  <a:pt x="635" y="752"/>
                  <a:pt x="708" y="733"/>
                </a:cubicBezTo>
                <a:cubicBezTo>
                  <a:pt x="968" y="679"/>
                  <a:pt x="1082" y="377"/>
                  <a:pt x="931" y="159"/>
                </a:cubicBezTo>
                <a:cubicBezTo>
                  <a:pt x="859" y="58"/>
                  <a:pt x="743" y="1"/>
                  <a:pt x="62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71" name="Google Shape;2671;p70"/>
          <p:cNvGrpSpPr/>
          <p:nvPr/>
        </p:nvGrpSpPr>
        <p:grpSpPr>
          <a:xfrm flipH="1">
            <a:off x="10210823" y="1336092"/>
            <a:ext cx="1019780" cy="830693"/>
            <a:chOff x="682613" y="478406"/>
            <a:chExt cx="860525" cy="700889"/>
          </a:xfrm>
        </p:grpSpPr>
        <p:sp>
          <p:nvSpPr>
            <p:cNvPr id="2672" name="Google Shape;2672;p70"/>
            <p:cNvSpPr/>
            <p:nvPr/>
          </p:nvSpPr>
          <p:spPr>
            <a:xfrm>
              <a:off x="996464" y="478406"/>
              <a:ext cx="124542" cy="106424"/>
            </a:xfrm>
            <a:custGeom>
              <a:avLst/>
              <a:gdLst/>
              <a:ahLst/>
              <a:cxnLst/>
              <a:rect l="l" t="t" r="r" b="b"/>
              <a:pathLst>
                <a:path w="873" h="746" extrusionOk="0">
                  <a:moveTo>
                    <a:pt x="489" y="0"/>
                  </a:moveTo>
                  <a:cubicBezTo>
                    <a:pt x="485" y="0"/>
                    <a:pt x="481" y="0"/>
                    <a:pt x="478" y="0"/>
                  </a:cubicBezTo>
                  <a:cubicBezTo>
                    <a:pt x="151" y="19"/>
                    <a:pt x="0" y="423"/>
                    <a:pt x="242" y="647"/>
                  </a:cubicBezTo>
                  <a:cubicBezTo>
                    <a:pt x="318" y="715"/>
                    <a:pt x="406" y="746"/>
                    <a:pt x="492" y="746"/>
                  </a:cubicBezTo>
                  <a:cubicBezTo>
                    <a:pt x="689" y="746"/>
                    <a:pt x="873" y="588"/>
                    <a:pt x="864" y="357"/>
                  </a:cubicBezTo>
                  <a:cubicBezTo>
                    <a:pt x="858" y="155"/>
                    <a:pt x="690" y="0"/>
                    <a:pt x="489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3" name="Google Shape;2673;p70"/>
            <p:cNvSpPr/>
            <p:nvPr/>
          </p:nvSpPr>
          <p:spPr>
            <a:xfrm>
              <a:off x="682613" y="567140"/>
              <a:ext cx="827713" cy="612154"/>
            </a:xfrm>
            <a:custGeom>
              <a:avLst/>
              <a:gdLst/>
              <a:ahLst/>
              <a:cxnLst/>
              <a:rect l="l" t="t" r="r" b="b"/>
              <a:pathLst>
                <a:path w="5802" h="4291" extrusionOk="0">
                  <a:moveTo>
                    <a:pt x="4895" y="1"/>
                  </a:moveTo>
                  <a:lnTo>
                    <a:pt x="37" y="200"/>
                  </a:lnTo>
                  <a:cubicBezTo>
                    <a:pt x="1" y="829"/>
                    <a:pt x="1" y="1463"/>
                    <a:pt x="31" y="2097"/>
                  </a:cubicBezTo>
                  <a:cubicBezTo>
                    <a:pt x="73" y="2955"/>
                    <a:pt x="152" y="3366"/>
                    <a:pt x="388" y="3771"/>
                  </a:cubicBezTo>
                  <a:cubicBezTo>
                    <a:pt x="496" y="3965"/>
                    <a:pt x="623" y="4140"/>
                    <a:pt x="780" y="4291"/>
                  </a:cubicBezTo>
                  <a:lnTo>
                    <a:pt x="5801" y="4013"/>
                  </a:lnTo>
                  <a:cubicBezTo>
                    <a:pt x="5566" y="3759"/>
                    <a:pt x="5372" y="3475"/>
                    <a:pt x="5227" y="3167"/>
                  </a:cubicBezTo>
                  <a:cubicBezTo>
                    <a:pt x="4913" y="2496"/>
                    <a:pt x="4901" y="1856"/>
                    <a:pt x="4889" y="786"/>
                  </a:cubicBezTo>
                  <a:cubicBezTo>
                    <a:pt x="4883" y="448"/>
                    <a:pt x="4889" y="176"/>
                    <a:pt x="4895" y="1"/>
                  </a:cubicBezTo>
                  <a:close/>
                </a:path>
              </a:pathLst>
            </a:custGeom>
            <a:solidFill>
              <a:srgbClr val="4586F1">
                <a:alpha val="22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4" name="Google Shape;2674;p70"/>
            <p:cNvSpPr/>
            <p:nvPr/>
          </p:nvSpPr>
          <p:spPr>
            <a:xfrm>
              <a:off x="715424" y="544743"/>
              <a:ext cx="827713" cy="612154"/>
            </a:xfrm>
            <a:custGeom>
              <a:avLst/>
              <a:gdLst/>
              <a:ahLst/>
              <a:cxnLst/>
              <a:rect l="l" t="t" r="r" b="b"/>
              <a:pathLst>
                <a:path w="5802" h="4291" extrusionOk="0">
                  <a:moveTo>
                    <a:pt x="4895" y="1"/>
                  </a:moveTo>
                  <a:lnTo>
                    <a:pt x="37" y="194"/>
                  </a:lnTo>
                  <a:cubicBezTo>
                    <a:pt x="1" y="829"/>
                    <a:pt x="1" y="1463"/>
                    <a:pt x="31" y="2091"/>
                  </a:cubicBezTo>
                  <a:cubicBezTo>
                    <a:pt x="73" y="2955"/>
                    <a:pt x="152" y="3360"/>
                    <a:pt x="387" y="3771"/>
                  </a:cubicBezTo>
                  <a:cubicBezTo>
                    <a:pt x="496" y="3958"/>
                    <a:pt x="629" y="4134"/>
                    <a:pt x="780" y="4291"/>
                  </a:cubicBezTo>
                  <a:lnTo>
                    <a:pt x="5801" y="4007"/>
                  </a:lnTo>
                  <a:cubicBezTo>
                    <a:pt x="5565" y="3759"/>
                    <a:pt x="5378" y="3475"/>
                    <a:pt x="5233" y="3167"/>
                  </a:cubicBezTo>
                  <a:cubicBezTo>
                    <a:pt x="4919" y="2496"/>
                    <a:pt x="4901" y="1850"/>
                    <a:pt x="4889" y="786"/>
                  </a:cubicBezTo>
                  <a:cubicBezTo>
                    <a:pt x="4883" y="448"/>
                    <a:pt x="4889" y="170"/>
                    <a:pt x="4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5" name="Google Shape;2675;p70"/>
            <p:cNvSpPr/>
            <p:nvPr/>
          </p:nvSpPr>
          <p:spPr>
            <a:xfrm>
              <a:off x="980059" y="496381"/>
              <a:ext cx="125398" cy="105711"/>
            </a:xfrm>
            <a:custGeom>
              <a:avLst/>
              <a:gdLst/>
              <a:ahLst/>
              <a:cxnLst/>
              <a:rect l="l" t="t" r="r" b="b"/>
              <a:pathLst>
                <a:path w="879" h="741" extrusionOk="0">
                  <a:moveTo>
                    <a:pt x="505" y="1"/>
                  </a:moveTo>
                  <a:cubicBezTo>
                    <a:pt x="498" y="1"/>
                    <a:pt x="491" y="1"/>
                    <a:pt x="484" y="1"/>
                  </a:cubicBezTo>
                  <a:cubicBezTo>
                    <a:pt x="152" y="13"/>
                    <a:pt x="1" y="418"/>
                    <a:pt x="248" y="642"/>
                  </a:cubicBezTo>
                  <a:cubicBezTo>
                    <a:pt x="322" y="710"/>
                    <a:pt x="410" y="741"/>
                    <a:pt x="497" y="741"/>
                  </a:cubicBezTo>
                  <a:cubicBezTo>
                    <a:pt x="692" y="741"/>
                    <a:pt x="879" y="584"/>
                    <a:pt x="871" y="358"/>
                  </a:cubicBezTo>
                  <a:cubicBezTo>
                    <a:pt x="859" y="160"/>
                    <a:pt x="701" y="1"/>
                    <a:pt x="5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6" name="Google Shape;2676;p70"/>
            <p:cNvSpPr/>
            <p:nvPr/>
          </p:nvSpPr>
          <p:spPr>
            <a:xfrm>
              <a:off x="1151536" y="769575"/>
              <a:ext cx="201864" cy="195302"/>
            </a:xfrm>
            <a:custGeom>
              <a:avLst/>
              <a:gdLst/>
              <a:ahLst/>
              <a:cxnLst/>
              <a:rect l="l" t="t" r="r" b="b"/>
              <a:pathLst>
                <a:path w="1415" h="1369" extrusionOk="0">
                  <a:moveTo>
                    <a:pt x="712" y="0"/>
                  </a:moveTo>
                  <a:cubicBezTo>
                    <a:pt x="356" y="0"/>
                    <a:pt x="54" y="276"/>
                    <a:pt x="25" y="636"/>
                  </a:cubicBezTo>
                  <a:cubicBezTo>
                    <a:pt x="1" y="1017"/>
                    <a:pt x="285" y="1343"/>
                    <a:pt x="666" y="1367"/>
                  </a:cubicBezTo>
                  <a:cubicBezTo>
                    <a:pt x="680" y="1368"/>
                    <a:pt x="695" y="1369"/>
                    <a:pt x="710" y="1369"/>
                  </a:cubicBezTo>
                  <a:cubicBezTo>
                    <a:pt x="1066" y="1369"/>
                    <a:pt x="1367" y="1092"/>
                    <a:pt x="1391" y="727"/>
                  </a:cubicBezTo>
                  <a:cubicBezTo>
                    <a:pt x="1415" y="352"/>
                    <a:pt x="1131" y="26"/>
                    <a:pt x="756" y="2"/>
                  </a:cubicBezTo>
                  <a:cubicBezTo>
                    <a:pt x="741" y="1"/>
                    <a:pt x="726" y="0"/>
                    <a:pt x="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7" name="Google Shape;2677;p70"/>
            <p:cNvSpPr/>
            <p:nvPr/>
          </p:nvSpPr>
          <p:spPr>
            <a:xfrm>
              <a:off x="1288632" y="852460"/>
              <a:ext cx="22540" cy="32099"/>
            </a:xfrm>
            <a:custGeom>
              <a:avLst/>
              <a:gdLst/>
              <a:ahLst/>
              <a:cxnLst/>
              <a:rect l="l" t="t" r="r" b="b"/>
              <a:pathLst>
                <a:path w="158" h="225" extrusionOk="0">
                  <a:moveTo>
                    <a:pt x="90" y="0"/>
                  </a:moveTo>
                  <a:cubicBezTo>
                    <a:pt x="57" y="0"/>
                    <a:pt x="24" y="41"/>
                    <a:pt x="13" y="97"/>
                  </a:cubicBezTo>
                  <a:cubicBezTo>
                    <a:pt x="1" y="164"/>
                    <a:pt x="25" y="218"/>
                    <a:pt x="61" y="224"/>
                  </a:cubicBezTo>
                  <a:cubicBezTo>
                    <a:pt x="63" y="225"/>
                    <a:pt x="66" y="225"/>
                    <a:pt x="68" y="225"/>
                  </a:cubicBezTo>
                  <a:cubicBezTo>
                    <a:pt x="102" y="225"/>
                    <a:pt x="134" y="184"/>
                    <a:pt x="146" y="122"/>
                  </a:cubicBezTo>
                  <a:cubicBezTo>
                    <a:pt x="158" y="61"/>
                    <a:pt x="134" y="7"/>
                    <a:pt x="97" y="1"/>
                  </a:cubicBezTo>
                  <a:cubicBezTo>
                    <a:pt x="95" y="0"/>
                    <a:pt x="93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8" name="Google Shape;2678;p70"/>
            <p:cNvSpPr/>
            <p:nvPr/>
          </p:nvSpPr>
          <p:spPr>
            <a:xfrm>
              <a:off x="1194762" y="833486"/>
              <a:ext cx="21684" cy="32241"/>
            </a:xfrm>
            <a:custGeom>
              <a:avLst/>
              <a:gdLst/>
              <a:ahLst/>
              <a:cxnLst/>
              <a:rect l="l" t="t" r="r" b="b"/>
              <a:pathLst>
                <a:path w="152" h="226" extrusionOk="0">
                  <a:moveTo>
                    <a:pt x="90" y="0"/>
                  </a:moveTo>
                  <a:cubicBezTo>
                    <a:pt x="56" y="0"/>
                    <a:pt x="23" y="41"/>
                    <a:pt x="12" y="104"/>
                  </a:cubicBezTo>
                  <a:cubicBezTo>
                    <a:pt x="0" y="164"/>
                    <a:pt x="18" y="218"/>
                    <a:pt x="54" y="224"/>
                  </a:cubicBezTo>
                  <a:cubicBezTo>
                    <a:pt x="57" y="225"/>
                    <a:pt x="59" y="225"/>
                    <a:pt x="61" y="225"/>
                  </a:cubicBezTo>
                  <a:cubicBezTo>
                    <a:pt x="96" y="225"/>
                    <a:pt x="134" y="184"/>
                    <a:pt x="145" y="128"/>
                  </a:cubicBezTo>
                  <a:cubicBezTo>
                    <a:pt x="151" y="61"/>
                    <a:pt x="133" y="7"/>
                    <a:pt x="97" y="1"/>
                  </a:cubicBezTo>
                  <a:cubicBezTo>
                    <a:pt x="94" y="0"/>
                    <a:pt x="92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9" name="Google Shape;2679;p70"/>
            <p:cNvSpPr/>
            <p:nvPr/>
          </p:nvSpPr>
          <p:spPr>
            <a:xfrm>
              <a:off x="1204177" y="875428"/>
              <a:ext cx="82885" cy="36093"/>
            </a:xfrm>
            <a:custGeom>
              <a:avLst/>
              <a:gdLst/>
              <a:ahLst/>
              <a:cxnLst/>
              <a:rect l="l" t="t" r="r" b="b"/>
              <a:pathLst>
                <a:path w="581" h="253" extrusionOk="0">
                  <a:moveTo>
                    <a:pt x="35" y="1"/>
                  </a:moveTo>
                  <a:cubicBezTo>
                    <a:pt x="32" y="1"/>
                    <a:pt x="28" y="1"/>
                    <a:pt x="25" y="3"/>
                  </a:cubicBezTo>
                  <a:cubicBezTo>
                    <a:pt x="7" y="15"/>
                    <a:pt x="0" y="33"/>
                    <a:pt x="7" y="45"/>
                  </a:cubicBezTo>
                  <a:cubicBezTo>
                    <a:pt x="55" y="142"/>
                    <a:pt x="139" y="214"/>
                    <a:pt x="242" y="245"/>
                  </a:cubicBezTo>
                  <a:cubicBezTo>
                    <a:pt x="248" y="245"/>
                    <a:pt x="260" y="251"/>
                    <a:pt x="266" y="251"/>
                  </a:cubicBezTo>
                  <a:cubicBezTo>
                    <a:pt x="278" y="252"/>
                    <a:pt x="290" y="253"/>
                    <a:pt x="302" y="253"/>
                  </a:cubicBezTo>
                  <a:cubicBezTo>
                    <a:pt x="404" y="253"/>
                    <a:pt x="504" y="206"/>
                    <a:pt x="575" y="136"/>
                  </a:cubicBezTo>
                  <a:cubicBezTo>
                    <a:pt x="581" y="118"/>
                    <a:pt x="581" y="100"/>
                    <a:pt x="575" y="88"/>
                  </a:cubicBezTo>
                  <a:cubicBezTo>
                    <a:pt x="568" y="81"/>
                    <a:pt x="561" y="78"/>
                    <a:pt x="553" y="78"/>
                  </a:cubicBezTo>
                  <a:cubicBezTo>
                    <a:pt x="546" y="78"/>
                    <a:pt x="538" y="81"/>
                    <a:pt x="532" y="88"/>
                  </a:cubicBezTo>
                  <a:cubicBezTo>
                    <a:pt x="476" y="157"/>
                    <a:pt x="396" y="190"/>
                    <a:pt x="317" y="190"/>
                  </a:cubicBezTo>
                  <a:cubicBezTo>
                    <a:pt x="211" y="190"/>
                    <a:pt x="106" y="130"/>
                    <a:pt x="61" y="15"/>
                  </a:cubicBezTo>
                  <a:cubicBezTo>
                    <a:pt x="56" y="6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0" name="Google Shape;2680;p70"/>
            <p:cNvSpPr/>
            <p:nvPr/>
          </p:nvSpPr>
          <p:spPr>
            <a:xfrm>
              <a:off x="844674" y="746464"/>
              <a:ext cx="298587" cy="255361"/>
            </a:xfrm>
            <a:custGeom>
              <a:avLst/>
              <a:gdLst/>
              <a:ahLst/>
              <a:cxnLst/>
              <a:rect l="l" t="t" r="r" b="b"/>
              <a:pathLst>
                <a:path w="2093" h="1790" extrusionOk="0">
                  <a:moveTo>
                    <a:pt x="1021" y="1"/>
                  </a:moveTo>
                  <a:cubicBezTo>
                    <a:pt x="907" y="1"/>
                    <a:pt x="789" y="23"/>
                    <a:pt x="672" y="73"/>
                  </a:cubicBezTo>
                  <a:cubicBezTo>
                    <a:pt x="212" y="260"/>
                    <a:pt x="1" y="786"/>
                    <a:pt x="194" y="1239"/>
                  </a:cubicBezTo>
                  <a:cubicBezTo>
                    <a:pt x="348" y="1606"/>
                    <a:pt x="682" y="1789"/>
                    <a:pt x="1017" y="1789"/>
                  </a:cubicBezTo>
                  <a:cubicBezTo>
                    <a:pt x="1355" y="1789"/>
                    <a:pt x="1692" y="1603"/>
                    <a:pt x="1844" y="1233"/>
                  </a:cubicBezTo>
                  <a:cubicBezTo>
                    <a:pt x="2092" y="615"/>
                    <a:pt x="1613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1" name="Google Shape;2681;p70"/>
            <p:cNvSpPr/>
            <p:nvPr/>
          </p:nvSpPr>
          <p:spPr>
            <a:xfrm>
              <a:off x="1029990" y="827067"/>
              <a:ext cx="31243" cy="41657"/>
            </a:xfrm>
            <a:custGeom>
              <a:avLst/>
              <a:gdLst/>
              <a:ahLst/>
              <a:cxnLst/>
              <a:rect l="l" t="t" r="r" b="b"/>
              <a:pathLst>
                <a:path w="219" h="292" extrusionOk="0">
                  <a:moveTo>
                    <a:pt x="85" y="0"/>
                  </a:moveTo>
                  <a:cubicBezTo>
                    <a:pt x="79" y="0"/>
                    <a:pt x="73" y="1"/>
                    <a:pt x="67" y="4"/>
                  </a:cubicBezTo>
                  <a:cubicBezTo>
                    <a:pt x="19" y="16"/>
                    <a:pt x="1" y="94"/>
                    <a:pt x="25" y="173"/>
                  </a:cubicBezTo>
                  <a:cubicBezTo>
                    <a:pt x="46" y="241"/>
                    <a:pt x="95" y="291"/>
                    <a:pt x="135" y="291"/>
                  </a:cubicBezTo>
                  <a:cubicBezTo>
                    <a:pt x="141" y="291"/>
                    <a:pt x="146" y="290"/>
                    <a:pt x="152" y="288"/>
                  </a:cubicBezTo>
                  <a:cubicBezTo>
                    <a:pt x="200" y="275"/>
                    <a:pt x="218" y="197"/>
                    <a:pt x="194" y="118"/>
                  </a:cubicBezTo>
                  <a:cubicBezTo>
                    <a:pt x="173" y="50"/>
                    <a:pt x="125" y="0"/>
                    <a:pt x="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2" name="Google Shape;2682;p70"/>
            <p:cNvSpPr/>
            <p:nvPr/>
          </p:nvSpPr>
          <p:spPr>
            <a:xfrm>
              <a:off x="909442" y="860877"/>
              <a:ext cx="31100" cy="41371"/>
            </a:xfrm>
            <a:custGeom>
              <a:avLst/>
              <a:gdLst/>
              <a:ahLst/>
              <a:cxnLst/>
              <a:rect l="l" t="t" r="r" b="b"/>
              <a:pathLst>
                <a:path w="218" h="290" extrusionOk="0">
                  <a:moveTo>
                    <a:pt x="74" y="1"/>
                  </a:moveTo>
                  <a:cubicBezTo>
                    <a:pt x="70" y="1"/>
                    <a:pt x="65" y="1"/>
                    <a:pt x="60" y="2"/>
                  </a:cubicBezTo>
                  <a:cubicBezTo>
                    <a:pt x="18" y="20"/>
                    <a:pt x="0" y="93"/>
                    <a:pt x="24" y="171"/>
                  </a:cubicBezTo>
                  <a:cubicBezTo>
                    <a:pt x="45" y="240"/>
                    <a:pt x="89" y="290"/>
                    <a:pt x="132" y="290"/>
                  </a:cubicBezTo>
                  <a:cubicBezTo>
                    <a:pt x="138" y="290"/>
                    <a:pt x="145" y="289"/>
                    <a:pt x="151" y="286"/>
                  </a:cubicBezTo>
                  <a:cubicBezTo>
                    <a:pt x="199" y="274"/>
                    <a:pt x="218" y="196"/>
                    <a:pt x="193" y="117"/>
                  </a:cubicBezTo>
                  <a:cubicBezTo>
                    <a:pt x="171" y="51"/>
                    <a:pt x="120" y="1"/>
                    <a:pt x="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3" name="Google Shape;2683;p70"/>
            <p:cNvSpPr/>
            <p:nvPr/>
          </p:nvSpPr>
          <p:spPr>
            <a:xfrm>
              <a:off x="941255" y="878567"/>
              <a:ext cx="104427" cy="55780"/>
            </a:xfrm>
            <a:custGeom>
              <a:avLst/>
              <a:gdLst/>
              <a:ahLst/>
              <a:cxnLst/>
              <a:rect l="l" t="t" r="r" b="b"/>
              <a:pathLst>
                <a:path w="732" h="391" extrusionOk="0">
                  <a:moveTo>
                    <a:pt x="686" y="0"/>
                  </a:moveTo>
                  <a:cubicBezTo>
                    <a:pt x="672" y="0"/>
                    <a:pt x="658" y="12"/>
                    <a:pt x="653" y="29"/>
                  </a:cubicBezTo>
                  <a:cubicBezTo>
                    <a:pt x="617" y="205"/>
                    <a:pt x="462" y="312"/>
                    <a:pt x="302" y="312"/>
                  </a:cubicBezTo>
                  <a:cubicBezTo>
                    <a:pt x="220" y="312"/>
                    <a:pt x="137" y="284"/>
                    <a:pt x="67" y="223"/>
                  </a:cubicBezTo>
                  <a:cubicBezTo>
                    <a:pt x="59" y="215"/>
                    <a:pt x="51" y="212"/>
                    <a:pt x="42" y="212"/>
                  </a:cubicBezTo>
                  <a:cubicBezTo>
                    <a:pt x="31" y="212"/>
                    <a:pt x="20" y="218"/>
                    <a:pt x="13" y="229"/>
                  </a:cubicBezTo>
                  <a:cubicBezTo>
                    <a:pt x="1" y="247"/>
                    <a:pt x="7" y="271"/>
                    <a:pt x="25" y="289"/>
                  </a:cubicBezTo>
                  <a:cubicBezTo>
                    <a:pt x="103" y="354"/>
                    <a:pt x="207" y="390"/>
                    <a:pt x="311" y="390"/>
                  </a:cubicBezTo>
                  <a:cubicBezTo>
                    <a:pt x="342" y="390"/>
                    <a:pt x="374" y="387"/>
                    <a:pt x="405" y="380"/>
                  </a:cubicBezTo>
                  <a:lnTo>
                    <a:pt x="442" y="374"/>
                  </a:lnTo>
                  <a:cubicBezTo>
                    <a:pt x="581" y="319"/>
                    <a:pt x="683" y="198"/>
                    <a:pt x="726" y="53"/>
                  </a:cubicBezTo>
                  <a:cubicBezTo>
                    <a:pt x="732" y="35"/>
                    <a:pt x="720" y="11"/>
                    <a:pt x="702" y="5"/>
                  </a:cubicBezTo>
                  <a:cubicBezTo>
                    <a:pt x="697" y="2"/>
                    <a:pt x="691" y="0"/>
                    <a:pt x="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Google Shape;2614;p70">
            <a:extLst>
              <a:ext uri="{FF2B5EF4-FFF2-40B4-BE49-F238E27FC236}">
                <a16:creationId xmlns:a16="http://schemas.microsoft.com/office/drawing/2014/main" id="{0ABB0A45-F890-0A0C-1BD8-F854594EBE0E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946723" y="1406303"/>
            <a:ext cx="6266360" cy="1476183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9697" indent="0" algn="ctr">
              <a:buClr>
                <a:schemeClr val="accent6"/>
              </a:buClr>
              <a:buSzPts val="1100"/>
              <a:buNone/>
            </a:pPr>
            <a:r>
              <a:rPr lang="en" sz="7200" b="1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See you later!</a:t>
            </a:r>
            <a:endParaRPr sz="7200" b="1" dirty="0">
              <a:solidFill>
                <a:schemeClr val="accent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7" name="Google Shape;544;p28">
            <a:extLst>
              <a:ext uri="{FF2B5EF4-FFF2-40B4-BE49-F238E27FC236}">
                <a16:creationId xmlns:a16="http://schemas.microsoft.com/office/drawing/2014/main" id="{FE04A12F-1EEB-D11A-6777-5ABE8D75148A}"/>
              </a:ext>
            </a:extLst>
          </p:cNvPr>
          <p:cNvSpPr/>
          <p:nvPr/>
        </p:nvSpPr>
        <p:spPr>
          <a:xfrm>
            <a:off x="3240631" y="5846515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545;p28">
            <a:extLst>
              <a:ext uri="{FF2B5EF4-FFF2-40B4-BE49-F238E27FC236}">
                <a16:creationId xmlns:a16="http://schemas.microsoft.com/office/drawing/2014/main" id="{E7B47BC0-A68E-ED47-09E2-09C02D8A2733}"/>
              </a:ext>
            </a:extLst>
          </p:cNvPr>
          <p:cNvSpPr/>
          <p:nvPr/>
        </p:nvSpPr>
        <p:spPr>
          <a:xfrm>
            <a:off x="9494781" y="4665631"/>
            <a:ext cx="132633" cy="139940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546;p28">
            <a:extLst>
              <a:ext uri="{FF2B5EF4-FFF2-40B4-BE49-F238E27FC236}">
                <a16:creationId xmlns:a16="http://schemas.microsoft.com/office/drawing/2014/main" id="{286A1432-BB26-1337-7292-0D132D277E19}"/>
              </a:ext>
            </a:extLst>
          </p:cNvPr>
          <p:cNvSpPr/>
          <p:nvPr/>
        </p:nvSpPr>
        <p:spPr>
          <a:xfrm>
            <a:off x="8468739" y="6033690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547;p28">
            <a:extLst>
              <a:ext uri="{FF2B5EF4-FFF2-40B4-BE49-F238E27FC236}">
                <a16:creationId xmlns:a16="http://schemas.microsoft.com/office/drawing/2014/main" id="{59BE494B-E488-7BB1-6678-4D6CB06021A8}"/>
              </a:ext>
            </a:extLst>
          </p:cNvPr>
          <p:cNvSpPr/>
          <p:nvPr/>
        </p:nvSpPr>
        <p:spPr>
          <a:xfrm>
            <a:off x="8801672" y="42078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548;p28">
            <a:extLst>
              <a:ext uri="{FF2B5EF4-FFF2-40B4-BE49-F238E27FC236}">
                <a16:creationId xmlns:a16="http://schemas.microsoft.com/office/drawing/2014/main" id="{57457BCF-0FB6-47D0-B7D9-ADCDC29815E9}"/>
              </a:ext>
            </a:extLst>
          </p:cNvPr>
          <p:cNvSpPr/>
          <p:nvPr/>
        </p:nvSpPr>
        <p:spPr>
          <a:xfrm>
            <a:off x="4107988" y="58903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549;p28">
            <a:extLst>
              <a:ext uri="{FF2B5EF4-FFF2-40B4-BE49-F238E27FC236}">
                <a16:creationId xmlns:a16="http://schemas.microsoft.com/office/drawing/2014/main" id="{4CDAAD9C-0F4C-7C12-C598-9571081B2162}"/>
              </a:ext>
            </a:extLst>
          </p:cNvPr>
          <p:cNvSpPr/>
          <p:nvPr/>
        </p:nvSpPr>
        <p:spPr>
          <a:xfrm>
            <a:off x="1938220" y="3078306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Google Shape;550;p28">
            <a:extLst>
              <a:ext uri="{FF2B5EF4-FFF2-40B4-BE49-F238E27FC236}">
                <a16:creationId xmlns:a16="http://schemas.microsoft.com/office/drawing/2014/main" id="{FF19F414-7B2F-D98A-395D-CBFA32A4C60F}"/>
              </a:ext>
            </a:extLst>
          </p:cNvPr>
          <p:cNvSpPr/>
          <p:nvPr/>
        </p:nvSpPr>
        <p:spPr>
          <a:xfrm>
            <a:off x="3091700" y="395182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551;p28">
            <a:extLst>
              <a:ext uri="{FF2B5EF4-FFF2-40B4-BE49-F238E27FC236}">
                <a16:creationId xmlns:a16="http://schemas.microsoft.com/office/drawing/2014/main" id="{05BBF888-284C-E8AD-751A-B5C14076557A}"/>
              </a:ext>
            </a:extLst>
          </p:cNvPr>
          <p:cNvSpPr/>
          <p:nvPr/>
        </p:nvSpPr>
        <p:spPr>
          <a:xfrm>
            <a:off x="1783939" y="41376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552;p28">
            <a:extLst>
              <a:ext uri="{FF2B5EF4-FFF2-40B4-BE49-F238E27FC236}">
                <a16:creationId xmlns:a16="http://schemas.microsoft.com/office/drawing/2014/main" id="{95ED1FAE-90F0-3E7A-60AF-7489F2AF7EEA}"/>
              </a:ext>
            </a:extLst>
          </p:cNvPr>
          <p:cNvSpPr/>
          <p:nvPr/>
        </p:nvSpPr>
        <p:spPr>
          <a:xfrm>
            <a:off x="3693637" y="4665624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553;p28">
            <a:extLst>
              <a:ext uri="{FF2B5EF4-FFF2-40B4-BE49-F238E27FC236}">
                <a16:creationId xmlns:a16="http://schemas.microsoft.com/office/drawing/2014/main" id="{F5041382-FE81-837D-17F8-701F98D0D1DD}"/>
              </a:ext>
            </a:extLst>
          </p:cNvPr>
          <p:cNvSpPr/>
          <p:nvPr/>
        </p:nvSpPr>
        <p:spPr>
          <a:xfrm flipH="1">
            <a:off x="7777383" y="4207850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554;p28">
            <a:extLst>
              <a:ext uri="{FF2B5EF4-FFF2-40B4-BE49-F238E27FC236}">
                <a16:creationId xmlns:a16="http://schemas.microsoft.com/office/drawing/2014/main" id="{431EC012-75EA-2764-E254-83090BCB45F4}"/>
              </a:ext>
            </a:extLst>
          </p:cNvPr>
          <p:cNvSpPr/>
          <p:nvPr/>
        </p:nvSpPr>
        <p:spPr>
          <a:xfrm flipH="1">
            <a:off x="7817244" y="49180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555;p28">
            <a:extLst>
              <a:ext uri="{FF2B5EF4-FFF2-40B4-BE49-F238E27FC236}">
                <a16:creationId xmlns:a16="http://schemas.microsoft.com/office/drawing/2014/main" id="{90BC8B64-3734-80B7-F6AA-7A830697B11C}"/>
              </a:ext>
            </a:extLst>
          </p:cNvPr>
          <p:cNvSpPr/>
          <p:nvPr/>
        </p:nvSpPr>
        <p:spPr>
          <a:xfrm flipH="1">
            <a:off x="8691192" y="4932339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556;p28">
            <a:extLst>
              <a:ext uri="{FF2B5EF4-FFF2-40B4-BE49-F238E27FC236}">
                <a16:creationId xmlns:a16="http://schemas.microsoft.com/office/drawing/2014/main" id="{FF9F0DD0-ABEA-A59F-BF5C-917C3EE2A5A7}"/>
              </a:ext>
            </a:extLst>
          </p:cNvPr>
          <p:cNvSpPr/>
          <p:nvPr/>
        </p:nvSpPr>
        <p:spPr>
          <a:xfrm>
            <a:off x="2497904" y="4738723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557;p28">
            <a:extLst>
              <a:ext uri="{FF2B5EF4-FFF2-40B4-BE49-F238E27FC236}">
                <a16:creationId xmlns:a16="http://schemas.microsoft.com/office/drawing/2014/main" id="{DFE6E92B-996B-6BB6-B57C-E1D6702FD286}"/>
              </a:ext>
            </a:extLst>
          </p:cNvPr>
          <p:cNvSpPr/>
          <p:nvPr/>
        </p:nvSpPr>
        <p:spPr>
          <a:xfrm flipH="1">
            <a:off x="3958315" y="6384315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Google Shape;558;p28">
            <a:extLst>
              <a:ext uri="{FF2B5EF4-FFF2-40B4-BE49-F238E27FC236}">
                <a16:creationId xmlns:a16="http://schemas.microsoft.com/office/drawing/2014/main" id="{7325B8F4-BCDB-87A1-BD86-4320271574DD}"/>
              </a:ext>
            </a:extLst>
          </p:cNvPr>
          <p:cNvSpPr/>
          <p:nvPr/>
        </p:nvSpPr>
        <p:spPr>
          <a:xfrm flipH="1">
            <a:off x="3460281" y="5314231"/>
            <a:ext cx="132632" cy="113700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559;p28">
            <a:extLst>
              <a:ext uri="{FF2B5EF4-FFF2-40B4-BE49-F238E27FC236}">
                <a16:creationId xmlns:a16="http://schemas.microsoft.com/office/drawing/2014/main" id="{7456EF2A-EE7B-5B7A-53F3-021BDA0D9694}"/>
              </a:ext>
            </a:extLst>
          </p:cNvPr>
          <p:cNvSpPr/>
          <p:nvPr/>
        </p:nvSpPr>
        <p:spPr>
          <a:xfrm flipH="1">
            <a:off x="3206044" y="46453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560;p28">
            <a:extLst>
              <a:ext uri="{FF2B5EF4-FFF2-40B4-BE49-F238E27FC236}">
                <a16:creationId xmlns:a16="http://schemas.microsoft.com/office/drawing/2014/main" id="{9875E4F0-39BE-176E-0F55-E15129B0E6E8}"/>
              </a:ext>
            </a:extLst>
          </p:cNvPr>
          <p:cNvSpPr/>
          <p:nvPr/>
        </p:nvSpPr>
        <p:spPr>
          <a:xfrm>
            <a:off x="9117520" y="5817272"/>
            <a:ext cx="205113" cy="21642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561;p28">
            <a:extLst>
              <a:ext uri="{FF2B5EF4-FFF2-40B4-BE49-F238E27FC236}">
                <a16:creationId xmlns:a16="http://schemas.microsoft.com/office/drawing/2014/main" id="{BBBBBE8C-9B50-1453-902C-C5488016B151}"/>
              </a:ext>
            </a:extLst>
          </p:cNvPr>
          <p:cNvSpPr/>
          <p:nvPr/>
        </p:nvSpPr>
        <p:spPr>
          <a:xfrm>
            <a:off x="8123366" y="5243079"/>
            <a:ext cx="298633" cy="256007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562;p28">
            <a:extLst>
              <a:ext uri="{FF2B5EF4-FFF2-40B4-BE49-F238E27FC236}">
                <a16:creationId xmlns:a16="http://schemas.microsoft.com/office/drawing/2014/main" id="{17DCEF61-5130-83D1-F4CE-E1EF8C4F7014}"/>
              </a:ext>
            </a:extLst>
          </p:cNvPr>
          <p:cNvSpPr/>
          <p:nvPr/>
        </p:nvSpPr>
        <p:spPr>
          <a:xfrm flipH="1">
            <a:off x="7785917" y="6346266"/>
            <a:ext cx="132633" cy="113700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563;p28">
            <a:extLst>
              <a:ext uri="{FF2B5EF4-FFF2-40B4-BE49-F238E27FC236}">
                <a16:creationId xmlns:a16="http://schemas.microsoft.com/office/drawing/2014/main" id="{A97E7AAA-331D-059E-0523-A175AE103AF4}"/>
              </a:ext>
            </a:extLst>
          </p:cNvPr>
          <p:cNvSpPr/>
          <p:nvPr/>
        </p:nvSpPr>
        <p:spPr>
          <a:xfrm>
            <a:off x="2497898" y="3831983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564;p28">
            <a:extLst>
              <a:ext uri="{FF2B5EF4-FFF2-40B4-BE49-F238E27FC236}">
                <a16:creationId xmlns:a16="http://schemas.microsoft.com/office/drawing/2014/main" id="{86CD9E19-C317-8EB4-4010-1AF2A8EF0A80}"/>
              </a:ext>
            </a:extLst>
          </p:cNvPr>
          <p:cNvSpPr/>
          <p:nvPr/>
        </p:nvSpPr>
        <p:spPr>
          <a:xfrm flipH="1">
            <a:off x="9945450" y="4093766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565;p28">
            <a:extLst>
              <a:ext uri="{FF2B5EF4-FFF2-40B4-BE49-F238E27FC236}">
                <a16:creationId xmlns:a16="http://schemas.microsoft.com/office/drawing/2014/main" id="{C3DE86A5-1DE8-B67C-63EA-7A99383DC81E}"/>
              </a:ext>
            </a:extLst>
          </p:cNvPr>
          <p:cNvSpPr/>
          <p:nvPr/>
        </p:nvSpPr>
        <p:spPr>
          <a:xfrm flipH="1">
            <a:off x="2567881" y="5243066"/>
            <a:ext cx="132632" cy="113700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566;p28">
            <a:extLst>
              <a:ext uri="{FF2B5EF4-FFF2-40B4-BE49-F238E27FC236}">
                <a16:creationId xmlns:a16="http://schemas.microsoft.com/office/drawing/2014/main" id="{A9014C4A-1A9E-5449-AD83-928011C9E05A}"/>
              </a:ext>
            </a:extLst>
          </p:cNvPr>
          <p:cNvSpPr/>
          <p:nvPr/>
        </p:nvSpPr>
        <p:spPr>
          <a:xfrm>
            <a:off x="2700504" y="5960555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567;p28">
            <a:extLst>
              <a:ext uri="{FF2B5EF4-FFF2-40B4-BE49-F238E27FC236}">
                <a16:creationId xmlns:a16="http://schemas.microsoft.com/office/drawing/2014/main" id="{52FDB7A5-415E-E387-1561-6AF45D2608CD}"/>
              </a:ext>
            </a:extLst>
          </p:cNvPr>
          <p:cNvSpPr/>
          <p:nvPr/>
        </p:nvSpPr>
        <p:spPr>
          <a:xfrm>
            <a:off x="9722263" y="3453815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568;p28">
            <a:extLst>
              <a:ext uri="{FF2B5EF4-FFF2-40B4-BE49-F238E27FC236}">
                <a16:creationId xmlns:a16="http://schemas.microsoft.com/office/drawing/2014/main" id="{857432CE-8885-C73F-A5CD-55B15877E1B0}"/>
              </a:ext>
            </a:extLst>
          </p:cNvPr>
          <p:cNvSpPr/>
          <p:nvPr/>
        </p:nvSpPr>
        <p:spPr>
          <a:xfrm>
            <a:off x="9627404" y="5335971"/>
            <a:ext cx="69949" cy="70212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569;p28">
            <a:extLst>
              <a:ext uri="{FF2B5EF4-FFF2-40B4-BE49-F238E27FC236}">
                <a16:creationId xmlns:a16="http://schemas.microsoft.com/office/drawing/2014/main" id="{1FB1D899-9A6C-076F-261C-75A6EAA60045}"/>
              </a:ext>
            </a:extLst>
          </p:cNvPr>
          <p:cNvSpPr/>
          <p:nvPr/>
        </p:nvSpPr>
        <p:spPr>
          <a:xfrm>
            <a:off x="886547" y="4207850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570;p28">
            <a:extLst>
              <a:ext uri="{FF2B5EF4-FFF2-40B4-BE49-F238E27FC236}">
                <a16:creationId xmlns:a16="http://schemas.microsoft.com/office/drawing/2014/main" id="{0D63DBD6-F78F-FFFD-D614-FEFC4A534939}"/>
              </a:ext>
            </a:extLst>
          </p:cNvPr>
          <p:cNvSpPr/>
          <p:nvPr/>
        </p:nvSpPr>
        <p:spPr>
          <a:xfrm flipH="1">
            <a:off x="1783950" y="4874166"/>
            <a:ext cx="149700" cy="157948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956489-804F-4CBC-9E21-1ADF3F9B6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441" y="94810"/>
            <a:ext cx="855638" cy="826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6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6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6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37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3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3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7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37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37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37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7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37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37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7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37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7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37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7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7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37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37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8" grpId="0" animBg="1"/>
      <p:bldP spid="2669" grpId="0" animBg="1"/>
      <p:bldP spid="2670" grpId="0" animBg="1"/>
      <p:bldP spid="4" grpId="0" uiExpand="1" build="p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615;p33">
            <a:extLst>
              <a:ext uri="{FF2B5EF4-FFF2-40B4-BE49-F238E27FC236}">
                <a16:creationId xmlns:a16="http://schemas.microsoft.com/office/drawing/2014/main" id="{2D986338-79A8-F4D0-FCC8-5440E831A1AF}"/>
              </a:ext>
            </a:extLst>
          </p:cNvPr>
          <p:cNvSpPr/>
          <p:nvPr/>
        </p:nvSpPr>
        <p:spPr>
          <a:xfrm rot="4861195">
            <a:off x="1552148" y="23551"/>
            <a:ext cx="2438752" cy="4451884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4AC492-96A2-4049-0F89-0DEF669C8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102698">
            <a:off x="860524" y="1528246"/>
            <a:ext cx="3882803" cy="1640901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UNIT 3</a:t>
            </a:r>
          </a:p>
        </p:txBody>
      </p:sp>
      <p:sp>
        <p:nvSpPr>
          <p:cNvPr id="6" name="Google Shape;444;p44">
            <a:extLst>
              <a:ext uri="{FF2B5EF4-FFF2-40B4-BE49-F238E27FC236}">
                <a16:creationId xmlns:a16="http://schemas.microsoft.com/office/drawing/2014/main" id="{719CC62F-C8C2-CDF1-216B-40221646783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rot="260">
            <a:off x="1237260" y="4924755"/>
            <a:ext cx="5748048" cy="59266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Let’s</a:t>
            </a:r>
            <a:r>
              <a:rPr lang="vi-V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</a:t>
            </a:r>
            <a:r>
              <a:rPr lang="vi-V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vi-V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lesson</a:t>
            </a:r>
            <a:r>
              <a:rPr lang="vi-V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A404FE6-7AB0-71D3-B885-A7C3864C00B1}"/>
              </a:ext>
            </a:extLst>
          </p:cNvPr>
          <p:cNvSpPr txBox="1">
            <a:spLocks/>
          </p:cNvSpPr>
          <p:nvPr/>
        </p:nvSpPr>
        <p:spPr>
          <a:xfrm>
            <a:off x="1135355" y="3350111"/>
            <a:ext cx="5890899" cy="1509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oppins"/>
              <a:buNone/>
              <a:defRPr sz="7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oppins"/>
              <a:buNone/>
              <a:defRPr sz="5200" b="1" i="0" u="none" strike="noStrike" cap="none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oppins"/>
              <a:buNone/>
              <a:defRPr sz="5200" b="1" i="0" u="none" strike="noStrike" cap="none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oppins"/>
              <a:buNone/>
              <a:defRPr sz="5200" b="1" i="0" u="none" strike="noStrike" cap="none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oppins"/>
              <a:buNone/>
              <a:defRPr sz="5200" b="1" i="0" u="none" strike="noStrike" cap="none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oppins"/>
              <a:buNone/>
              <a:defRPr sz="5200" b="1" i="0" u="none" strike="noStrike" cap="none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oppins"/>
              <a:buNone/>
              <a:defRPr sz="5200" b="1" i="0" u="none" strike="noStrike" cap="none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oppins"/>
              <a:buNone/>
              <a:defRPr sz="5200" b="1" i="0" u="none" strike="noStrike" cap="none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oppins"/>
              <a:buNone/>
              <a:defRPr sz="5200" b="1" i="0" u="none" strike="noStrike" cap="none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oppins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3F078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MY FRIENDS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94FD693-2451-5642-6CF0-590421E71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917" r="98333">
                        <a14:foregroundMark x1="14250" y1="38917" x2="12333" y2="78833"/>
                        <a14:foregroundMark x1="52917" y1="38917" x2="53750" y2="66500"/>
                        <a14:foregroundMark x1="77583" y1="38083" x2="74083" y2="78667"/>
                        <a14:foregroundMark x1="73833" y1="79500" x2="73667" y2="81167"/>
                        <a14:foregroundMark x1="93500" y1="48500" x2="95167" y2="48500"/>
                        <a14:foregroundMark x1="61333" y1="51833" x2="63167" y2="51667"/>
                        <a14:foregroundMark x1="75917" y1="38917" x2="77417" y2="41583"/>
                        <a14:foregroundMark x1="75750" y1="38500" x2="76583" y2="41833"/>
                        <a14:foregroundMark x1="77833" y1="38917" x2="78000" y2="40750"/>
                        <a14:foregroundMark x1="75500" y1="38083" x2="77583" y2="41167"/>
                        <a14:foregroundMark x1="75083" y1="38500" x2="77583" y2="43083"/>
                        <a14:foregroundMark x1="36250" y1="43167" x2="36917" y2="55667"/>
                        <a14:backgroundMark x1="15250" y1="65083" x2="16167" y2="65083"/>
                        <a14:backgroundMark x1="32583" y1="36750" x2="33500" y2="36750"/>
                        <a14:backgroundMark x1="34167" y1="37667" x2="35083" y2="37667"/>
                        <a14:backgroundMark x1="39583" y1="38000" x2="39583" y2="3800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892" y="111241"/>
            <a:ext cx="5002137" cy="500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F70A38-B650-FB89-B0DB-AE7B4A0A3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2456" y="3668289"/>
            <a:ext cx="139720" cy="2286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5BE1F3-035B-C6A9-9633-11EABE811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0978" y="3388019"/>
            <a:ext cx="152495" cy="2495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BC6C48-4EA9-482E-8973-6CC05E5759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0600" y="2956559"/>
            <a:ext cx="273177" cy="308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3B95DA-9F18-4DC2-99DF-DD5DD646B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014" y="-1"/>
            <a:ext cx="775986" cy="7998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DB92D6B9-1203-5DC8-BA28-94897AA46039}"/>
              </a:ext>
            </a:extLst>
          </p:cNvPr>
          <p:cNvSpPr/>
          <p:nvPr/>
        </p:nvSpPr>
        <p:spPr>
          <a:xfrm>
            <a:off x="4685695" y="2037564"/>
            <a:ext cx="2793020" cy="2102933"/>
          </a:xfrm>
          <a:prstGeom prst="ellipse">
            <a:avLst/>
          </a:prstGeom>
          <a:noFill/>
          <a:ln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CFE9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EEF6698-6729-4E7A-DEB1-436DC747CE1A}"/>
              </a:ext>
            </a:extLst>
          </p:cNvPr>
          <p:cNvSpPr/>
          <p:nvPr/>
        </p:nvSpPr>
        <p:spPr>
          <a:xfrm>
            <a:off x="6550271" y="4593842"/>
            <a:ext cx="2793020" cy="2102933"/>
          </a:xfrm>
          <a:prstGeom prst="ellipse">
            <a:avLst/>
          </a:prstGeom>
          <a:noFill/>
          <a:ln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CFE9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7CB3EE-2C84-23CD-A0BE-B4867E7851ED}"/>
              </a:ext>
            </a:extLst>
          </p:cNvPr>
          <p:cNvSpPr/>
          <p:nvPr/>
        </p:nvSpPr>
        <p:spPr>
          <a:xfrm>
            <a:off x="8235933" y="1972487"/>
            <a:ext cx="2793020" cy="2102933"/>
          </a:xfrm>
          <a:prstGeom prst="ellipse">
            <a:avLst/>
          </a:prstGeom>
          <a:noFill/>
          <a:ln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CFE9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8C6E1C-0F2D-5802-087B-51EAF4E09929}"/>
              </a:ext>
            </a:extLst>
          </p:cNvPr>
          <p:cNvSpPr/>
          <p:nvPr/>
        </p:nvSpPr>
        <p:spPr>
          <a:xfrm>
            <a:off x="1124870" y="2016575"/>
            <a:ext cx="2793020" cy="2102933"/>
          </a:xfrm>
          <a:prstGeom prst="ellipse">
            <a:avLst/>
          </a:prstGeom>
          <a:noFill/>
          <a:ln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CFE9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235F506-F997-7BC7-1788-8C17E658869B}"/>
              </a:ext>
            </a:extLst>
          </p:cNvPr>
          <p:cNvSpPr/>
          <p:nvPr/>
        </p:nvSpPr>
        <p:spPr>
          <a:xfrm>
            <a:off x="2952161" y="4599170"/>
            <a:ext cx="2793020" cy="2102933"/>
          </a:xfrm>
          <a:prstGeom prst="ellipse">
            <a:avLst/>
          </a:prstGeom>
          <a:noFill/>
          <a:ln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CFE9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Google Shape;382;p31">
            <a:extLst>
              <a:ext uri="{FF2B5EF4-FFF2-40B4-BE49-F238E27FC236}">
                <a16:creationId xmlns:a16="http://schemas.microsoft.com/office/drawing/2014/main" id="{EBCCCE9C-AD77-FC99-6E8C-99FFA5176820}"/>
              </a:ext>
            </a:extLst>
          </p:cNvPr>
          <p:cNvSpPr txBox="1">
            <a:spLocks/>
          </p:cNvSpPr>
          <p:nvPr/>
        </p:nvSpPr>
        <p:spPr>
          <a:xfrm>
            <a:off x="2870689" y="5635757"/>
            <a:ext cx="3074000" cy="1028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"/>
              <a:buNone/>
              <a:defRPr sz="14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"/>
              <a:buNone/>
              <a:defRPr sz="11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"/>
              <a:buNone/>
              <a:defRPr sz="11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"/>
              <a:buNone/>
              <a:defRPr sz="11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"/>
              <a:buNone/>
              <a:defRPr sz="11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"/>
              <a:buNone/>
              <a:defRPr sz="11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"/>
              <a:buNone/>
              <a:defRPr sz="11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"/>
              <a:buNone/>
              <a:defRPr sz="11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"/>
              <a:buNone/>
              <a:defRPr sz="11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0447"/>
              </a:buClr>
              <a:buSzPts val="1100"/>
              <a:buFont typeface="Lexend"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23044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Skills 2</a:t>
            </a:r>
          </a:p>
        </p:txBody>
      </p:sp>
      <p:sp>
        <p:nvSpPr>
          <p:cNvPr id="380" name="Google Shape;380;p31"/>
          <p:cNvSpPr txBox="1">
            <a:spLocks noGrp="1"/>
          </p:cNvSpPr>
          <p:nvPr>
            <p:ph type="title"/>
          </p:nvPr>
        </p:nvSpPr>
        <p:spPr>
          <a:xfrm>
            <a:off x="948081" y="288394"/>
            <a:ext cx="10272000" cy="102146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6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UNIT 3</a:t>
            </a:r>
            <a:endParaRPr sz="6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1" name="Google Shape;381;p31"/>
          <p:cNvSpPr txBox="1">
            <a:spLocks noGrp="1"/>
          </p:cNvSpPr>
          <p:nvPr>
            <p:ph type="title" idx="2"/>
          </p:nvPr>
        </p:nvSpPr>
        <p:spPr>
          <a:xfrm>
            <a:off x="960023" y="2687480"/>
            <a:ext cx="3074000" cy="703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37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LESSON 1</a:t>
            </a:r>
            <a:endParaRPr sz="3733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2" name="Google Shape;382;p31"/>
          <p:cNvSpPr txBox="1">
            <a:spLocks noGrp="1"/>
          </p:cNvSpPr>
          <p:nvPr>
            <p:ph type="subTitle" idx="1"/>
          </p:nvPr>
        </p:nvSpPr>
        <p:spPr>
          <a:xfrm>
            <a:off x="960023" y="3086280"/>
            <a:ext cx="3074000" cy="102852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Getting started </a:t>
            </a:r>
          </a:p>
          <a:p>
            <a:pPr marL="0" indent="0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Closer Look 1</a:t>
            </a:r>
          </a:p>
        </p:txBody>
      </p:sp>
      <p:sp>
        <p:nvSpPr>
          <p:cNvPr id="383" name="Google Shape;383;p31"/>
          <p:cNvSpPr txBox="1">
            <a:spLocks noGrp="1"/>
          </p:cNvSpPr>
          <p:nvPr>
            <p:ph type="title" idx="3"/>
          </p:nvPr>
        </p:nvSpPr>
        <p:spPr>
          <a:xfrm>
            <a:off x="4558996" y="2687480"/>
            <a:ext cx="3074000" cy="703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37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LESSON 2</a:t>
            </a:r>
            <a:endParaRPr sz="3733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4" name="Google Shape;384;p31"/>
          <p:cNvSpPr txBox="1">
            <a:spLocks noGrp="1"/>
          </p:cNvSpPr>
          <p:nvPr>
            <p:ph type="subTitle" idx="4"/>
          </p:nvPr>
        </p:nvSpPr>
        <p:spPr>
          <a:xfrm>
            <a:off x="4559000" y="3086279"/>
            <a:ext cx="3074000" cy="70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Closer Look 2</a:t>
            </a:r>
          </a:p>
        </p:txBody>
      </p:sp>
      <p:sp>
        <p:nvSpPr>
          <p:cNvPr id="385" name="Google Shape;385;p31"/>
          <p:cNvSpPr txBox="1">
            <a:spLocks noGrp="1"/>
          </p:cNvSpPr>
          <p:nvPr>
            <p:ph type="title" idx="5"/>
          </p:nvPr>
        </p:nvSpPr>
        <p:spPr>
          <a:xfrm>
            <a:off x="8157977" y="2687480"/>
            <a:ext cx="3074000" cy="703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37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LESSON 3</a:t>
            </a:r>
            <a:endParaRPr sz="3733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6" name="Google Shape;386;p31"/>
          <p:cNvSpPr txBox="1">
            <a:spLocks noGrp="1"/>
          </p:cNvSpPr>
          <p:nvPr>
            <p:ph type="subTitle" idx="6"/>
          </p:nvPr>
        </p:nvSpPr>
        <p:spPr>
          <a:xfrm>
            <a:off x="8157977" y="3086279"/>
            <a:ext cx="3074000" cy="80821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Skills 1</a:t>
            </a:r>
          </a:p>
        </p:txBody>
      </p:sp>
      <p:sp>
        <p:nvSpPr>
          <p:cNvPr id="387" name="Google Shape;387;p31"/>
          <p:cNvSpPr txBox="1">
            <a:spLocks noGrp="1"/>
          </p:cNvSpPr>
          <p:nvPr>
            <p:ph type="title" idx="7"/>
          </p:nvPr>
        </p:nvSpPr>
        <p:spPr>
          <a:xfrm>
            <a:off x="2007223" y="1680293"/>
            <a:ext cx="979600" cy="829200"/>
          </a:xfrm>
          <a:prstGeom prst="rect">
            <a:avLst/>
          </a:prstGeom>
          <a:solidFill>
            <a:srgbClr val="0070C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01</a:t>
            </a:r>
            <a:endParaRPr sz="4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8" name="Google Shape;388;p31"/>
          <p:cNvSpPr txBox="1">
            <a:spLocks noGrp="1"/>
          </p:cNvSpPr>
          <p:nvPr>
            <p:ph type="title" idx="8"/>
          </p:nvPr>
        </p:nvSpPr>
        <p:spPr>
          <a:xfrm>
            <a:off x="5606227" y="1680293"/>
            <a:ext cx="979600" cy="829200"/>
          </a:xfrm>
          <a:prstGeom prst="rect">
            <a:avLst/>
          </a:prstGeom>
          <a:solidFill>
            <a:srgbClr val="0070C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02</a:t>
            </a:r>
            <a:endParaRPr sz="4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" name="Google Shape;389;p31"/>
          <p:cNvSpPr txBox="1">
            <a:spLocks noGrp="1"/>
          </p:cNvSpPr>
          <p:nvPr>
            <p:ph type="title" idx="9"/>
          </p:nvPr>
        </p:nvSpPr>
        <p:spPr>
          <a:xfrm>
            <a:off x="9205177" y="1680293"/>
            <a:ext cx="979600" cy="829200"/>
          </a:xfrm>
          <a:prstGeom prst="rect">
            <a:avLst/>
          </a:prstGeom>
          <a:solidFill>
            <a:srgbClr val="0070C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03</a:t>
            </a:r>
            <a:endParaRPr sz="4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0" name="Google Shape;390;p31"/>
          <p:cNvGrpSpPr/>
          <p:nvPr/>
        </p:nvGrpSpPr>
        <p:grpSpPr>
          <a:xfrm>
            <a:off x="9898293" y="5148862"/>
            <a:ext cx="2803707" cy="1878669"/>
            <a:chOff x="7839259" y="3813067"/>
            <a:chExt cx="1985440" cy="1330376"/>
          </a:xfrm>
        </p:grpSpPr>
        <p:grpSp>
          <p:nvGrpSpPr>
            <p:cNvPr id="391" name="Google Shape;391;p31"/>
            <p:cNvGrpSpPr/>
            <p:nvPr/>
          </p:nvGrpSpPr>
          <p:grpSpPr>
            <a:xfrm>
              <a:off x="7839259" y="3921638"/>
              <a:ext cx="1985440" cy="1221806"/>
              <a:chOff x="3413025" y="4891750"/>
              <a:chExt cx="638200" cy="392750"/>
            </a:xfrm>
          </p:grpSpPr>
          <p:sp>
            <p:nvSpPr>
              <p:cNvPr id="392" name="Google Shape;392;p31"/>
              <p:cNvSpPr/>
              <p:nvPr/>
            </p:nvSpPr>
            <p:spPr>
              <a:xfrm>
                <a:off x="3760900" y="5077375"/>
                <a:ext cx="290325" cy="164000"/>
              </a:xfrm>
              <a:custGeom>
                <a:avLst/>
                <a:gdLst/>
                <a:ahLst/>
                <a:cxnLst/>
                <a:rect l="l" t="t" r="r" b="b"/>
                <a:pathLst>
                  <a:path w="11613" h="6560" extrusionOk="0">
                    <a:moveTo>
                      <a:pt x="747" y="1"/>
                    </a:moveTo>
                    <a:cubicBezTo>
                      <a:pt x="148" y="404"/>
                      <a:pt x="1" y="1077"/>
                      <a:pt x="1" y="1910"/>
                    </a:cubicBezTo>
                    <a:cubicBezTo>
                      <a:pt x="1" y="2742"/>
                      <a:pt x="446" y="3245"/>
                      <a:pt x="692" y="3461"/>
                    </a:cubicBezTo>
                    <a:cubicBezTo>
                      <a:pt x="787" y="3542"/>
                      <a:pt x="987" y="3679"/>
                      <a:pt x="1065" y="3724"/>
                    </a:cubicBezTo>
                    <a:lnTo>
                      <a:pt x="5264" y="6148"/>
                    </a:lnTo>
                    <a:cubicBezTo>
                      <a:pt x="5742" y="6424"/>
                      <a:pt x="6386" y="6559"/>
                      <a:pt x="7060" y="6559"/>
                    </a:cubicBezTo>
                    <a:cubicBezTo>
                      <a:pt x="7874" y="6559"/>
                      <a:pt x="8733" y="6362"/>
                      <a:pt x="9400" y="5977"/>
                    </a:cubicBezTo>
                    <a:cubicBezTo>
                      <a:pt x="9400" y="5977"/>
                      <a:pt x="10505" y="5319"/>
                      <a:pt x="10626" y="5221"/>
                    </a:cubicBezTo>
                    <a:cubicBezTo>
                      <a:pt x="10965" y="4946"/>
                      <a:pt x="11612" y="4328"/>
                      <a:pt x="11612" y="3462"/>
                    </a:cubicBezTo>
                    <a:cubicBezTo>
                      <a:pt x="11612" y="2598"/>
                      <a:pt x="11464" y="1959"/>
                      <a:pt x="10864" y="1553"/>
                    </a:cubicBezTo>
                    <a:lnTo>
                      <a:pt x="10155" y="2950"/>
                    </a:lnTo>
                    <a:lnTo>
                      <a:pt x="6280" y="712"/>
                    </a:lnTo>
                    <a:cubicBezTo>
                      <a:pt x="5802" y="436"/>
                      <a:pt x="5159" y="301"/>
                      <a:pt x="4485" y="301"/>
                    </a:cubicBezTo>
                    <a:cubicBezTo>
                      <a:pt x="3671" y="301"/>
                      <a:pt x="2812" y="498"/>
                      <a:pt x="2145" y="883"/>
                    </a:cubicBezTo>
                    <a:lnTo>
                      <a:pt x="1413" y="1307"/>
                    </a:lnTo>
                    <a:lnTo>
                      <a:pt x="74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31"/>
              <p:cNvSpPr/>
              <p:nvPr/>
            </p:nvSpPr>
            <p:spPr>
              <a:xfrm>
                <a:off x="4015475" y="5132475"/>
                <a:ext cx="23775" cy="81225"/>
              </a:xfrm>
              <a:custGeom>
                <a:avLst/>
                <a:gdLst/>
                <a:ahLst/>
                <a:cxnLst/>
                <a:rect l="l" t="t" r="r" b="b"/>
                <a:pathLst>
                  <a:path w="951" h="3249" extrusionOk="0">
                    <a:moveTo>
                      <a:pt x="351" y="1"/>
                    </a:moveTo>
                    <a:lnTo>
                      <a:pt x="1" y="689"/>
                    </a:lnTo>
                    <a:cubicBezTo>
                      <a:pt x="372" y="1489"/>
                      <a:pt x="317" y="2382"/>
                      <a:pt x="85" y="3248"/>
                    </a:cubicBezTo>
                    <a:cubicBezTo>
                      <a:pt x="259" y="3140"/>
                      <a:pt x="403" y="3048"/>
                      <a:pt x="443" y="3017"/>
                    </a:cubicBezTo>
                    <a:cubicBezTo>
                      <a:pt x="499" y="2971"/>
                      <a:pt x="564" y="2915"/>
                      <a:pt x="632" y="2851"/>
                    </a:cubicBezTo>
                    <a:cubicBezTo>
                      <a:pt x="770" y="2474"/>
                      <a:pt x="906" y="2103"/>
                      <a:pt x="925" y="1667"/>
                    </a:cubicBezTo>
                    <a:cubicBezTo>
                      <a:pt x="951" y="1044"/>
                      <a:pt x="759" y="447"/>
                      <a:pt x="351" y="1"/>
                    </a:cubicBezTo>
                    <a:close/>
                  </a:path>
                </a:pathLst>
              </a:custGeom>
              <a:solidFill>
                <a:srgbClr val="ECE5FE">
                  <a:alpha val="3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31"/>
              <p:cNvSpPr/>
              <p:nvPr/>
            </p:nvSpPr>
            <p:spPr>
              <a:xfrm>
                <a:off x="3975625" y="5128500"/>
                <a:ext cx="36200" cy="10577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23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26" y="740"/>
                      <a:pt x="317" y="1517"/>
                      <a:pt x="360" y="2288"/>
                    </a:cubicBezTo>
                    <a:cubicBezTo>
                      <a:pt x="388" y="2777"/>
                      <a:pt x="446" y="3294"/>
                      <a:pt x="310" y="3771"/>
                    </a:cubicBezTo>
                    <a:cubicBezTo>
                      <a:pt x="265" y="3927"/>
                      <a:pt x="210" y="4080"/>
                      <a:pt x="152" y="4230"/>
                    </a:cubicBezTo>
                    <a:cubicBezTo>
                      <a:pt x="385" y="4148"/>
                      <a:pt x="608" y="4050"/>
                      <a:pt x="811" y="3932"/>
                    </a:cubicBezTo>
                    <a:cubicBezTo>
                      <a:pt x="811" y="3932"/>
                      <a:pt x="862" y="3901"/>
                      <a:pt x="943" y="3852"/>
                    </a:cubicBezTo>
                    <a:cubicBezTo>
                      <a:pt x="1448" y="2996"/>
                      <a:pt x="923" y="1166"/>
                      <a:pt x="665" y="38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CE5FE">
                  <a:alpha val="3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31"/>
              <p:cNvSpPr/>
              <p:nvPr/>
            </p:nvSpPr>
            <p:spPr>
              <a:xfrm>
                <a:off x="3938775" y="5171900"/>
                <a:ext cx="243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2776" extrusionOk="0">
                    <a:moveTo>
                      <a:pt x="768" y="1"/>
                    </a:moveTo>
                    <a:lnTo>
                      <a:pt x="63" y="158"/>
                    </a:lnTo>
                    <a:cubicBezTo>
                      <a:pt x="69" y="747"/>
                      <a:pt x="52" y="1336"/>
                      <a:pt x="17" y="1925"/>
                    </a:cubicBezTo>
                    <a:cubicBezTo>
                      <a:pt x="0" y="2208"/>
                      <a:pt x="9" y="2493"/>
                      <a:pt x="22" y="2776"/>
                    </a:cubicBezTo>
                    <a:cubicBezTo>
                      <a:pt x="240" y="2771"/>
                      <a:pt x="461" y="2754"/>
                      <a:pt x="681" y="2724"/>
                    </a:cubicBezTo>
                    <a:cubicBezTo>
                      <a:pt x="971" y="2012"/>
                      <a:pt x="945" y="822"/>
                      <a:pt x="768" y="1"/>
                    </a:cubicBezTo>
                    <a:close/>
                  </a:path>
                </a:pathLst>
              </a:custGeom>
              <a:solidFill>
                <a:srgbClr val="ECE5FE">
                  <a:alpha val="3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31"/>
              <p:cNvSpPr/>
              <p:nvPr/>
            </p:nvSpPr>
            <p:spPr>
              <a:xfrm>
                <a:off x="3887725" y="5157575"/>
                <a:ext cx="28550" cy="817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3270" extrusionOk="0">
                    <a:moveTo>
                      <a:pt x="291" y="0"/>
                    </a:moveTo>
                    <a:cubicBezTo>
                      <a:pt x="233" y="725"/>
                      <a:pt x="0" y="1434"/>
                      <a:pt x="34" y="2169"/>
                    </a:cubicBezTo>
                    <a:cubicBezTo>
                      <a:pt x="41" y="2348"/>
                      <a:pt x="47" y="2607"/>
                      <a:pt x="77" y="2873"/>
                    </a:cubicBezTo>
                    <a:lnTo>
                      <a:pt x="191" y="2940"/>
                    </a:lnTo>
                    <a:cubicBezTo>
                      <a:pt x="459" y="3093"/>
                      <a:pt x="777" y="3202"/>
                      <a:pt x="1123" y="3269"/>
                    </a:cubicBezTo>
                    <a:cubicBezTo>
                      <a:pt x="1129" y="2930"/>
                      <a:pt x="1107" y="2585"/>
                      <a:pt x="1121" y="2244"/>
                    </a:cubicBezTo>
                    <a:cubicBezTo>
                      <a:pt x="1141" y="1739"/>
                      <a:pt x="1140" y="1236"/>
                      <a:pt x="1135" y="733"/>
                    </a:cubicBezTo>
                    <a:lnTo>
                      <a:pt x="326" y="733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rgbClr val="ECE5FE">
                  <a:alpha val="3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31"/>
              <p:cNvSpPr/>
              <p:nvPr/>
            </p:nvSpPr>
            <p:spPr>
              <a:xfrm>
                <a:off x="3843625" y="5123150"/>
                <a:ext cx="29150" cy="9250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3700" extrusionOk="0">
                    <a:moveTo>
                      <a:pt x="580" y="1"/>
                    </a:moveTo>
                    <a:cubicBezTo>
                      <a:pt x="265" y="1010"/>
                      <a:pt x="0" y="2133"/>
                      <a:pt x="43" y="3213"/>
                    </a:cubicBezTo>
                    <a:lnTo>
                      <a:pt x="884" y="3699"/>
                    </a:lnTo>
                    <a:cubicBezTo>
                      <a:pt x="868" y="2922"/>
                      <a:pt x="982" y="2134"/>
                      <a:pt x="1166" y="1377"/>
                    </a:cubicBezTo>
                    <a:lnTo>
                      <a:pt x="825" y="1377"/>
                    </a:lnTo>
                    <a:lnTo>
                      <a:pt x="825" y="1"/>
                    </a:lnTo>
                    <a:close/>
                  </a:path>
                </a:pathLst>
              </a:custGeom>
              <a:solidFill>
                <a:srgbClr val="ECE5FE">
                  <a:alpha val="3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31"/>
              <p:cNvSpPr/>
              <p:nvPr/>
            </p:nvSpPr>
            <p:spPr>
              <a:xfrm>
                <a:off x="3808700" y="5123150"/>
                <a:ext cx="29175" cy="69925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2797" extrusionOk="0">
                    <a:moveTo>
                      <a:pt x="328" y="1"/>
                    </a:moveTo>
                    <a:cubicBezTo>
                      <a:pt x="294" y="74"/>
                      <a:pt x="264" y="149"/>
                      <a:pt x="239" y="227"/>
                    </a:cubicBezTo>
                    <a:lnTo>
                      <a:pt x="239" y="225"/>
                    </a:lnTo>
                    <a:cubicBezTo>
                      <a:pt x="115" y="622"/>
                      <a:pt x="76" y="1050"/>
                      <a:pt x="42" y="1461"/>
                    </a:cubicBezTo>
                    <a:cubicBezTo>
                      <a:pt x="16" y="1773"/>
                      <a:pt x="1" y="2081"/>
                      <a:pt x="10" y="2387"/>
                    </a:cubicBezTo>
                    <a:lnTo>
                      <a:pt x="721" y="2797"/>
                    </a:lnTo>
                    <a:cubicBezTo>
                      <a:pt x="744" y="2361"/>
                      <a:pt x="822" y="1922"/>
                      <a:pt x="868" y="1500"/>
                    </a:cubicBezTo>
                    <a:cubicBezTo>
                      <a:pt x="923" y="990"/>
                      <a:pt x="1004" y="484"/>
                      <a:pt x="1166" y="1"/>
                    </a:cubicBezTo>
                    <a:close/>
                  </a:path>
                </a:pathLst>
              </a:custGeom>
              <a:solidFill>
                <a:srgbClr val="ECE5FE">
                  <a:alpha val="3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31"/>
              <p:cNvSpPr/>
              <p:nvPr/>
            </p:nvSpPr>
            <p:spPr>
              <a:xfrm>
                <a:off x="3773800" y="5094925"/>
                <a:ext cx="2075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001" extrusionOk="0">
                    <a:moveTo>
                      <a:pt x="589" y="1"/>
                    </a:moveTo>
                    <a:cubicBezTo>
                      <a:pt x="268" y="435"/>
                      <a:pt x="124" y="1087"/>
                      <a:pt x="54" y="1553"/>
                    </a:cubicBezTo>
                    <a:cubicBezTo>
                      <a:pt x="0" y="1913"/>
                      <a:pt x="6" y="2292"/>
                      <a:pt x="72" y="2659"/>
                    </a:cubicBezTo>
                    <a:cubicBezTo>
                      <a:pt x="110" y="2697"/>
                      <a:pt x="146" y="2731"/>
                      <a:pt x="178" y="2759"/>
                    </a:cubicBezTo>
                    <a:cubicBezTo>
                      <a:pt x="259" y="2831"/>
                      <a:pt x="422" y="2942"/>
                      <a:pt x="514" y="3000"/>
                    </a:cubicBezTo>
                    <a:cubicBezTo>
                      <a:pt x="514" y="2563"/>
                      <a:pt x="586" y="2110"/>
                      <a:pt x="614" y="1712"/>
                    </a:cubicBezTo>
                    <a:cubicBezTo>
                      <a:pt x="643" y="1319"/>
                      <a:pt x="673" y="860"/>
                      <a:pt x="829" y="475"/>
                    </a:cubicBezTo>
                    <a:lnTo>
                      <a:pt x="589" y="1"/>
                    </a:lnTo>
                    <a:close/>
                  </a:path>
                </a:pathLst>
              </a:custGeom>
              <a:solidFill>
                <a:srgbClr val="ECE5FE">
                  <a:alpha val="3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31"/>
              <p:cNvSpPr/>
              <p:nvPr/>
            </p:nvSpPr>
            <p:spPr>
              <a:xfrm>
                <a:off x="3761125" y="5037975"/>
                <a:ext cx="28817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11527" h="6259" extrusionOk="0">
                    <a:moveTo>
                      <a:pt x="4476" y="0"/>
                    </a:moveTo>
                    <a:cubicBezTo>
                      <a:pt x="3661" y="0"/>
                      <a:pt x="2802" y="197"/>
                      <a:pt x="2136" y="582"/>
                    </a:cubicBezTo>
                    <a:lnTo>
                      <a:pt x="1353" y="1035"/>
                    </a:lnTo>
                    <a:cubicBezTo>
                      <a:pt x="134" y="1739"/>
                      <a:pt x="1" y="2813"/>
                      <a:pt x="1056" y="3423"/>
                    </a:cubicBezTo>
                    <a:lnTo>
                      <a:pt x="5255" y="5847"/>
                    </a:lnTo>
                    <a:cubicBezTo>
                      <a:pt x="5733" y="6123"/>
                      <a:pt x="6377" y="6258"/>
                      <a:pt x="7051" y="6258"/>
                    </a:cubicBezTo>
                    <a:cubicBezTo>
                      <a:pt x="7865" y="6258"/>
                      <a:pt x="8724" y="6061"/>
                      <a:pt x="9391" y="5676"/>
                    </a:cubicBezTo>
                    <a:lnTo>
                      <a:pt x="10175" y="5223"/>
                    </a:lnTo>
                    <a:cubicBezTo>
                      <a:pt x="11392" y="4520"/>
                      <a:pt x="11527" y="3446"/>
                      <a:pt x="10471" y="2835"/>
                    </a:cubicBezTo>
                    <a:lnTo>
                      <a:pt x="6271" y="411"/>
                    </a:lnTo>
                    <a:cubicBezTo>
                      <a:pt x="5793" y="135"/>
                      <a:pt x="5150" y="0"/>
                      <a:pt x="44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31"/>
              <p:cNvSpPr/>
              <p:nvPr/>
            </p:nvSpPr>
            <p:spPr>
              <a:xfrm>
                <a:off x="3772075" y="5045200"/>
                <a:ext cx="266250" cy="142000"/>
              </a:xfrm>
              <a:custGeom>
                <a:avLst/>
                <a:gdLst/>
                <a:ahLst/>
                <a:cxnLst/>
                <a:rect l="l" t="t" r="r" b="b"/>
                <a:pathLst>
                  <a:path w="10650" h="5680" extrusionOk="0">
                    <a:moveTo>
                      <a:pt x="3961" y="0"/>
                    </a:moveTo>
                    <a:cubicBezTo>
                      <a:pt x="3240" y="0"/>
                      <a:pt x="2480" y="175"/>
                      <a:pt x="1889" y="515"/>
                    </a:cubicBezTo>
                    <a:lnTo>
                      <a:pt x="1198" y="916"/>
                    </a:lnTo>
                    <a:cubicBezTo>
                      <a:pt x="118" y="1538"/>
                      <a:pt x="0" y="2490"/>
                      <a:pt x="935" y="3028"/>
                    </a:cubicBezTo>
                    <a:lnTo>
                      <a:pt x="5100" y="5315"/>
                    </a:lnTo>
                    <a:cubicBezTo>
                      <a:pt x="5523" y="5560"/>
                      <a:pt x="6093" y="5679"/>
                      <a:pt x="6689" y="5679"/>
                    </a:cubicBezTo>
                    <a:cubicBezTo>
                      <a:pt x="7410" y="5679"/>
                      <a:pt x="8171" y="5504"/>
                      <a:pt x="8761" y="5164"/>
                    </a:cubicBezTo>
                    <a:lnTo>
                      <a:pt x="9454" y="4764"/>
                    </a:lnTo>
                    <a:cubicBezTo>
                      <a:pt x="10532" y="4142"/>
                      <a:pt x="10650" y="3190"/>
                      <a:pt x="9715" y="2650"/>
                    </a:cubicBezTo>
                    <a:lnTo>
                      <a:pt x="5550" y="364"/>
                    </a:lnTo>
                    <a:cubicBezTo>
                      <a:pt x="5127" y="120"/>
                      <a:pt x="4557" y="0"/>
                      <a:pt x="3961" y="0"/>
                    </a:cubicBezTo>
                    <a:close/>
                  </a:path>
                </a:pathLst>
              </a:custGeom>
              <a:solidFill>
                <a:srgbClr val="FFFFFF">
                  <a:alpha val="337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31"/>
              <p:cNvSpPr/>
              <p:nvPr/>
            </p:nvSpPr>
            <p:spPr>
              <a:xfrm>
                <a:off x="3888400" y="5105750"/>
                <a:ext cx="2787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564" extrusionOk="0">
                    <a:moveTo>
                      <a:pt x="557" y="1"/>
                    </a:moveTo>
                    <a:cubicBezTo>
                      <a:pt x="250" y="1"/>
                      <a:pt x="1" y="128"/>
                      <a:pt x="1" y="282"/>
                    </a:cubicBezTo>
                    <a:cubicBezTo>
                      <a:pt x="1" y="438"/>
                      <a:pt x="250" y="563"/>
                      <a:pt x="557" y="563"/>
                    </a:cubicBezTo>
                    <a:cubicBezTo>
                      <a:pt x="865" y="563"/>
                      <a:pt x="1114" y="438"/>
                      <a:pt x="1114" y="282"/>
                    </a:cubicBezTo>
                    <a:cubicBezTo>
                      <a:pt x="1114" y="128"/>
                      <a:pt x="865" y="1"/>
                      <a:pt x="5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31"/>
              <p:cNvSpPr/>
              <p:nvPr/>
            </p:nvSpPr>
            <p:spPr>
              <a:xfrm>
                <a:off x="3931300" y="5113925"/>
                <a:ext cx="82025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58" extrusionOk="0">
                    <a:moveTo>
                      <a:pt x="1036" y="1"/>
                    </a:moveTo>
                    <a:cubicBezTo>
                      <a:pt x="430" y="1"/>
                      <a:pt x="1" y="129"/>
                      <a:pt x="1" y="129"/>
                    </a:cubicBezTo>
                    <a:cubicBezTo>
                      <a:pt x="1" y="129"/>
                      <a:pt x="709" y="160"/>
                      <a:pt x="1553" y="334"/>
                    </a:cubicBezTo>
                    <a:cubicBezTo>
                      <a:pt x="2398" y="509"/>
                      <a:pt x="3280" y="657"/>
                      <a:pt x="3280" y="657"/>
                    </a:cubicBezTo>
                    <a:cubicBezTo>
                      <a:pt x="3280" y="657"/>
                      <a:pt x="2419" y="145"/>
                      <a:pt x="1553" y="33"/>
                    </a:cubicBezTo>
                    <a:cubicBezTo>
                      <a:pt x="1371" y="10"/>
                      <a:pt x="1197" y="1"/>
                      <a:pt x="10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31"/>
              <p:cNvSpPr/>
              <p:nvPr/>
            </p:nvSpPr>
            <p:spPr>
              <a:xfrm>
                <a:off x="3794750" y="5091075"/>
                <a:ext cx="8647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804" extrusionOk="0">
                    <a:moveTo>
                      <a:pt x="1432" y="1"/>
                    </a:moveTo>
                    <a:cubicBezTo>
                      <a:pt x="656" y="1"/>
                      <a:pt x="0" y="289"/>
                      <a:pt x="0" y="289"/>
                    </a:cubicBezTo>
                    <a:cubicBezTo>
                      <a:pt x="0" y="289"/>
                      <a:pt x="124" y="284"/>
                      <a:pt x="321" y="284"/>
                    </a:cubicBezTo>
                    <a:cubicBezTo>
                      <a:pt x="656" y="284"/>
                      <a:pt x="1204" y="298"/>
                      <a:pt x="1724" y="373"/>
                    </a:cubicBezTo>
                    <a:cubicBezTo>
                      <a:pt x="2552" y="493"/>
                      <a:pt x="3459" y="803"/>
                      <a:pt x="3459" y="803"/>
                    </a:cubicBezTo>
                    <a:cubicBezTo>
                      <a:pt x="3459" y="803"/>
                      <a:pt x="2795" y="173"/>
                      <a:pt x="1851" y="31"/>
                    </a:cubicBezTo>
                    <a:cubicBezTo>
                      <a:pt x="1710" y="10"/>
                      <a:pt x="1569" y="1"/>
                      <a:pt x="1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31"/>
              <p:cNvSpPr/>
              <p:nvPr/>
            </p:nvSpPr>
            <p:spPr>
              <a:xfrm>
                <a:off x="3877000" y="5051600"/>
                <a:ext cx="1942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1982" extrusionOk="0">
                    <a:moveTo>
                      <a:pt x="1" y="1"/>
                    </a:moveTo>
                    <a:cubicBezTo>
                      <a:pt x="1" y="1"/>
                      <a:pt x="39" y="365"/>
                      <a:pt x="250" y="865"/>
                    </a:cubicBezTo>
                    <a:cubicBezTo>
                      <a:pt x="461" y="1363"/>
                      <a:pt x="776" y="1981"/>
                      <a:pt x="776" y="1981"/>
                    </a:cubicBezTo>
                    <a:cubicBezTo>
                      <a:pt x="776" y="1981"/>
                      <a:pt x="727" y="1434"/>
                      <a:pt x="550" y="866"/>
                    </a:cubicBezTo>
                    <a:cubicBezTo>
                      <a:pt x="372" y="299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31"/>
              <p:cNvSpPr/>
              <p:nvPr/>
            </p:nvSpPr>
            <p:spPr>
              <a:xfrm>
                <a:off x="3906025" y="5126825"/>
                <a:ext cx="2685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2182" extrusionOk="0">
                    <a:moveTo>
                      <a:pt x="1" y="0"/>
                    </a:moveTo>
                    <a:cubicBezTo>
                      <a:pt x="1" y="0"/>
                      <a:pt x="229" y="409"/>
                      <a:pt x="406" y="901"/>
                    </a:cubicBezTo>
                    <a:cubicBezTo>
                      <a:pt x="584" y="1395"/>
                      <a:pt x="948" y="2182"/>
                      <a:pt x="948" y="2182"/>
                    </a:cubicBezTo>
                    <a:cubicBezTo>
                      <a:pt x="948" y="2182"/>
                      <a:pt x="1073" y="1522"/>
                      <a:pt x="807" y="901"/>
                    </a:cubicBezTo>
                    <a:cubicBezTo>
                      <a:pt x="541" y="282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31"/>
              <p:cNvSpPr/>
              <p:nvPr/>
            </p:nvSpPr>
            <p:spPr>
              <a:xfrm>
                <a:off x="3920225" y="5082500"/>
                <a:ext cx="299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689" extrusionOk="0">
                    <a:moveTo>
                      <a:pt x="1074" y="0"/>
                    </a:moveTo>
                    <a:cubicBezTo>
                      <a:pt x="941" y="0"/>
                      <a:pt x="717" y="25"/>
                      <a:pt x="494" y="158"/>
                    </a:cubicBezTo>
                    <a:cubicBezTo>
                      <a:pt x="146" y="369"/>
                      <a:pt x="0" y="689"/>
                      <a:pt x="0" y="689"/>
                    </a:cubicBezTo>
                    <a:cubicBezTo>
                      <a:pt x="0" y="689"/>
                      <a:pt x="568" y="531"/>
                      <a:pt x="881" y="270"/>
                    </a:cubicBezTo>
                    <a:lnTo>
                      <a:pt x="1196" y="8"/>
                    </a:lnTo>
                    <a:cubicBezTo>
                      <a:pt x="1196" y="8"/>
                      <a:pt x="1150" y="0"/>
                      <a:pt x="10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31"/>
              <p:cNvSpPr/>
              <p:nvPr/>
            </p:nvSpPr>
            <p:spPr>
              <a:xfrm>
                <a:off x="3854125" y="5124450"/>
                <a:ext cx="29900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689" extrusionOk="0">
                    <a:moveTo>
                      <a:pt x="1075" y="0"/>
                    </a:moveTo>
                    <a:cubicBezTo>
                      <a:pt x="942" y="0"/>
                      <a:pt x="717" y="25"/>
                      <a:pt x="494" y="160"/>
                    </a:cubicBezTo>
                    <a:cubicBezTo>
                      <a:pt x="145" y="371"/>
                      <a:pt x="1" y="689"/>
                      <a:pt x="1" y="689"/>
                    </a:cubicBezTo>
                    <a:cubicBezTo>
                      <a:pt x="1" y="689"/>
                      <a:pt x="567" y="531"/>
                      <a:pt x="882" y="270"/>
                    </a:cubicBezTo>
                    <a:lnTo>
                      <a:pt x="1196" y="8"/>
                    </a:lnTo>
                    <a:cubicBezTo>
                      <a:pt x="1196" y="8"/>
                      <a:pt x="1150" y="0"/>
                      <a:pt x="10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31"/>
              <p:cNvSpPr/>
              <p:nvPr/>
            </p:nvSpPr>
            <p:spPr>
              <a:xfrm>
                <a:off x="3823850" y="5065975"/>
                <a:ext cx="4147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911" extrusionOk="0">
                    <a:moveTo>
                      <a:pt x="26" y="0"/>
                    </a:moveTo>
                    <a:cubicBezTo>
                      <a:pt x="9" y="0"/>
                      <a:pt x="1" y="1"/>
                      <a:pt x="1" y="1"/>
                    </a:cubicBezTo>
                    <a:cubicBezTo>
                      <a:pt x="1" y="1"/>
                      <a:pt x="530" y="223"/>
                      <a:pt x="912" y="457"/>
                    </a:cubicBezTo>
                    <a:cubicBezTo>
                      <a:pt x="1295" y="689"/>
                      <a:pt x="1659" y="911"/>
                      <a:pt x="1659" y="911"/>
                    </a:cubicBezTo>
                    <a:cubicBezTo>
                      <a:pt x="1659" y="911"/>
                      <a:pt x="1440" y="467"/>
                      <a:pt x="912" y="223"/>
                    </a:cubicBezTo>
                    <a:cubicBezTo>
                      <a:pt x="463" y="16"/>
                      <a:pt x="119" y="0"/>
                      <a:pt x="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31"/>
              <p:cNvSpPr/>
              <p:nvPr/>
            </p:nvSpPr>
            <p:spPr>
              <a:xfrm>
                <a:off x="3945125" y="5135675"/>
                <a:ext cx="41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912" extrusionOk="0">
                    <a:moveTo>
                      <a:pt x="28" y="1"/>
                    </a:moveTo>
                    <a:cubicBezTo>
                      <a:pt x="10" y="1"/>
                      <a:pt x="0" y="1"/>
                      <a:pt x="0" y="1"/>
                    </a:cubicBezTo>
                    <a:cubicBezTo>
                      <a:pt x="0" y="1"/>
                      <a:pt x="529" y="223"/>
                      <a:pt x="912" y="456"/>
                    </a:cubicBezTo>
                    <a:cubicBezTo>
                      <a:pt x="1294" y="688"/>
                      <a:pt x="1657" y="911"/>
                      <a:pt x="1657" y="911"/>
                    </a:cubicBezTo>
                    <a:cubicBezTo>
                      <a:pt x="1657" y="911"/>
                      <a:pt x="1439" y="466"/>
                      <a:pt x="912" y="223"/>
                    </a:cubicBezTo>
                    <a:cubicBezTo>
                      <a:pt x="467" y="17"/>
                      <a:pt x="125" y="1"/>
                      <a:pt x="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31"/>
              <p:cNvSpPr/>
              <p:nvPr/>
            </p:nvSpPr>
            <p:spPr>
              <a:xfrm>
                <a:off x="3413025" y="5098600"/>
                <a:ext cx="172675" cy="114050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4562" extrusionOk="0">
                    <a:moveTo>
                      <a:pt x="927" y="1"/>
                    </a:moveTo>
                    <a:cubicBezTo>
                      <a:pt x="316" y="495"/>
                      <a:pt x="0" y="1059"/>
                      <a:pt x="0" y="1951"/>
                    </a:cubicBezTo>
                    <a:cubicBezTo>
                      <a:pt x="0" y="2396"/>
                      <a:pt x="225" y="2951"/>
                      <a:pt x="386" y="3251"/>
                    </a:cubicBezTo>
                    <a:cubicBezTo>
                      <a:pt x="479" y="3425"/>
                      <a:pt x="826" y="3806"/>
                      <a:pt x="1008" y="3933"/>
                    </a:cubicBezTo>
                    <a:cubicBezTo>
                      <a:pt x="1558" y="4314"/>
                      <a:pt x="2446" y="4562"/>
                      <a:pt x="3448" y="4562"/>
                    </a:cubicBezTo>
                    <a:cubicBezTo>
                      <a:pt x="4450" y="4562"/>
                      <a:pt x="5330" y="4313"/>
                      <a:pt x="5882" y="3938"/>
                    </a:cubicBezTo>
                    <a:cubicBezTo>
                      <a:pt x="6131" y="3768"/>
                      <a:pt x="6384" y="3442"/>
                      <a:pt x="6457" y="3334"/>
                    </a:cubicBezTo>
                    <a:lnTo>
                      <a:pt x="6459" y="3334"/>
                    </a:lnTo>
                    <a:cubicBezTo>
                      <a:pt x="6680" y="3009"/>
                      <a:pt x="6907" y="2534"/>
                      <a:pt x="6907" y="1951"/>
                    </a:cubicBezTo>
                    <a:cubicBezTo>
                      <a:pt x="6907" y="1059"/>
                      <a:pt x="6590" y="495"/>
                      <a:pt x="59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31"/>
              <p:cNvSpPr/>
              <p:nvPr/>
            </p:nvSpPr>
            <p:spPr>
              <a:xfrm>
                <a:off x="3519150" y="5130000"/>
                <a:ext cx="22800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23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79" y="750"/>
                      <a:pt x="167" y="1533"/>
                      <a:pt x="144" y="2263"/>
                    </a:cubicBezTo>
                    <a:cubicBezTo>
                      <a:pt x="133" y="2581"/>
                      <a:pt x="84" y="2911"/>
                      <a:pt x="97" y="3234"/>
                    </a:cubicBezTo>
                    <a:cubicBezTo>
                      <a:pt x="271" y="3205"/>
                      <a:pt x="441" y="3173"/>
                      <a:pt x="601" y="3130"/>
                    </a:cubicBezTo>
                    <a:cubicBezTo>
                      <a:pt x="912" y="2185"/>
                      <a:pt x="687" y="438"/>
                      <a:pt x="0" y="0"/>
                    </a:cubicBezTo>
                    <a:close/>
                  </a:path>
                </a:pathLst>
              </a:custGeom>
              <a:solidFill>
                <a:srgbClr val="ECE5FE">
                  <a:alpha val="3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31"/>
              <p:cNvSpPr/>
              <p:nvPr/>
            </p:nvSpPr>
            <p:spPr>
              <a:xfrm>
                <a:off x="3474325" y="5132875"/>
                <a:ext cx="17850" cy="79550"/>
              </a:xfrm>
              <a:custGeom>
                <a:avLst/>
                <a:gdLst/>
                <a:ahLst/>
                <a:cxnLst/>
                <a:rect l="l" t="t" r="r" b="b"/>
                <a:pathLst>
                  <a:path w="714" h="3182" extrusionOk="0">
                    <a:moveTo>
                      <a:pt x="713" y="0"/>
                    </a:moveTo>
                    <a:cubicBezTo>
                      <a:pt x="144" y="595"/>
                      <a:pt x="0" y="2201"/>
                      <a:pt x="227" y="3139"/>
                    </a:cubicBezTo>
                    <a:cubicBezTo>
                      <a:pt x="371" y="3157"/>
                      <a:pt x="516" y="3173"/>
                      <a:pt x="666" y="3182"/>
                    </a:cubicBezTo>
                    <a:cubicBezTo>
                      <a:pt x="493" y="2134"/>
                      <a:pt x="618" y="1019"/>
                      <a:pt x="713" y="0"/>
                    </a:cubicBezTo>
                    <a:close/>
                  </a:path>
                </a:pathLst>
              </a:custGeom>
              <a:solidFill>
                <a:srgbClr val="ECE5FE">
                  <a:alpha val="3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31"/>
              <p:cNvSpPr/>
              <p:nvPr/>
            </p:nvSpPr>
            <p:spPr>
              <a:xfrm>
                <a:off x="3437875" y="5123950"/>
                <a:ext cx="28825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3192" extrusionOk="0">
                    <a:moveTo>
                      <a:pt x="1153" y="1"/>
                    </a:moveTo>
                    <a:lnTo>
                      <a:pt x="1153" y="1"/>
                    </a:lnTo>
                    <a:cubicBezTo>
                      <a:pt x="651" y="401"/>
                      <a:pt x="386" y="799"/>
                      <a:pt x="226" y="1267"/>
                    </a:cubicBezTo>
                    <a:cubicBezTo>
                      <a:pt x="44" y="1798"/>
                      <a:pt x="1" y="2531"/>
                      <a:pt x="154" y="3008"/>
                    </a:cubicBezTo>
                    <a:cubicBezTo>
                      <a:pt x="265" y="3074"/>
                      <a:pt x="389" y="3135"/>
                      <a:pt x="521" y="3192"/>
                    </a:cubicBezTo>
                    <a:cubicBezTo>
                      <a:pt x="467" y="2312"/>
                      <a:pt x="778" y="870"/>
                      <a:pt x="1153" y="1"/>
                    </a:cubicBezTo>
                    <a:close/>
                  </a:path>
                </a:pathLst>
              </a:custGeom>
              <a:solidFill>
                <a:srgbClr val="ECE5FE">
                  <a:alpha val="3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31"/>
              <p:cNvSpPr/>
              <p:nvPr/>
            </p:nvSpPr>
            <p:spPr>
              <a:xfrm>
                <a:off x="3414475" y="5122850"/>
                <a:ext cx="28525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2072" extrusionOk="0">
                    <a:moveTo>
                      <a:pt x="1140" y="0"/>
                    </a:moveTo>
                    <a:lnTo>
                      <a:pt x="1140" y="0"/>
                    </a:lnTo>
                    <a:cubicBezTo>
                      <a:pt x="414" y="286"/>
                      <a:pt x="150" y="637"/>
                      <a:pt x="1" y="1426"/>
                    </a:cubicBezTo>
                    <a:cubicBezTo>
                      <a:pt x="56" y="1655"/>
                      <a:pt x="141" y="1885"/>
                      <a:pt x="227" y="2071"/>
                    </a:cubicBezTo>
                    <a:cubicBezTo>
                      <a:pt x="261" y="1311"/>
                      <a:pt x="571" y="563"/>
                      <a:pt x="1140" y="0"/>
                    </a:cubicBezTo>
                    <a:close/>
                  </a:path>
                </a:pathLst>
              </a:custGeom>
              <a:solidFill>
                <a:srgbClr val="ECE5FE">
                  <a:alpha val="3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31"/>
              <p:cNvSpPr/>
              <p:nvPr/>
            </p:nvSpPr>
            <p:spPr>
              <a:xfrm>
                <a:off x="3549975" y="5122850"/>
                <a:ext cx="35125" cy="722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88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25" y="401"/>
                      <a:pt x="705" y="869"/>
                      <a:pt x="750" y="1327"/>
                    </a:cubicBezTo>
                    <a:cubicBezTo>
                      <a:pt x="803" y="1877"/>
                      <a:pt x="714" y="2411"/>
                      <a:pt x="508" y="2888"/>
                    </a:cubicBezTo>
                    <a:cubicBezTo>
                      <a:pt x="721" y="2711"/>
                      <a:pt x="938" y="2469"/>
                      <a:pt x="981" y="2364"/>
                    </a:cubicBezTo>
                    <a:cubicBezTo>
                      <a:pt x="1404" y="1311"/>
                      <a:pt x="945" y="123"/>
                      <a:pt x="0" y="0"/>
                    </a:cubicBezTo>
                    <a:close/>
                  </a:path>
                </a:pathLst>
              </a:custGeom>
              <a:solidFill>
                <a:srgbClr val="ECE5FE">
                  <a:alpha val="3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31"/>
              <p:cNvSpPr/>
              <p:nvPr/>
            </p:nvSpPr>
            <p:spPr>
              <a:xfrm>
                <a:off x="3423725" y="5081250"/>
                <a:ext cx="151000" cy="76375"/>
              </a:xfrm>
              <a:custGeom>
                <a:avLst/>
                <a:gdLst/>
                <a:ahLst/>
                <a:cxnLst/>
                <a:rect l="l" t="t" r="r" b="b"/>
                <a:pathLst>
                  <a:path w="6040" h="3055" extrusionOk="0">
                    <a:moveTo>
                      <a:pt x="3020" y="0"/>
                    </a:moveTo>
                    <a:cubicBezTo>
                      <a:pt x="1353" y="0"/>
                      <a:pt x="1" y="684"/>
                      <a:pt x="1" y="1528"/>
                    </a:cubicBezTo>
                    <a:cubicBezTo>
                      <a:pt x="1" y="2371"/>
                      <a:pt x="1353" y="3055"/>
                      <a:pt x="3020" y="3055"/>
                    </a:cubicBezTo>
                    <a:cubicBezTo>
                      <a:pt x="4688" y="3055"/>
                      <a:pt x="6040" y="2371"/>
                      <a:pt x="6040" y="1528"/>
                    </a:cubicBezTo>
                    <a:cubicBezTo>
                      <a:pt x="6040" y="684"/>
                      <a:pt x="4688" y="0"/>
                      <a:pt x="30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31"/>
              <p:cNvSpPr/>
              <p:nvPr/>
            </p:nvSpPr>
            <p:spPr>
              <a:xfrm>
                <a:off x="3443500" y="5088800"/>
                <a:ext cx="113175" cy="57325"/>
              </a:xfrm>
              <a:custGeom>
                <a:avLst/>
                <a:gdLst/>
                <a:ahLst/>
                <a:cxnLst/>
                <a:rect l="l" t="t" r="r" b="b"/>
                <a:pathLst>
                  <a:path w="4527" h="2293" extrusionOk="0">
                    <a:moveTo>
                      <a:pt x="2264" y="1"/>
                    </a:moveTo>
                    <a:cubicBezTo>
                      <a:pt x="1015" y="1"/>
                      <a:pt x="1" y="513"/>
                      <a:pt x="1" y="1147"/>
                    </a:cubicBezTo>
                    <a:cubicBezTo>
                      <a:pt x="1" y="1778"/>
                      <a:pt x="1015" y="2292"/>
                      <a:pt x="2264" y="2292"/>
                    </a:cubicBezTo>
                    <a:cubicBezTo>
                      <a:pt x="3514" y="2292"/>
                      <a:pt x="4527" y="1778"/>
                      <a:pt x="4527" y="1147"/>
                    </a:cubicBezTo>
                    <a:cubicBezTo>
                      <a:pt x="4527" y="513"/>
                      <a:pt x="3514" y="1"/>
                      <a:pt x="2264" y="1"/>
                    </a:cubicBezTo>
                    <a:close/>
                  </a:path>
                </a:pathLst>
              </a:custGeom>
              <a:solidFill>
                <a:srgbClr val="FFFFFF">
                  <a:alpha val="337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31"/>
              <p:cNvSpPr/>
              <p:nvPr/>
            </p:nvSpPr>
            <p:spPr>
              <a:xfrm>
                <a:off x="3483200" y="5113775"/>
                <a:ext cx="32075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650" extrusionOk="0">
                    <a:moveTo>
                      <a:pt x="641" y="1"/>
                    </a:moveTo>
                    <a:cubicBezTo>
                      <a:pt x="288" y="1"/>
                      <a:pt x="0" y="146"/>
                      <a:pt x="0" y="325"/>
                    </a:cubicBezTo>
                    <a:cubicBezTo>
                      <a:pt x="0" y="504"/>
                      <a:pt x="288" y="649"/>
                      <a:pt x="641" y="649"/>
                    </a:cubicBezTo>
                    <a:cubicBezTo>
                      <a:pt x="995" y="649"/>
                      <a:pt x="1282" y="504"/>
                      <a:pt x="1282" y="325"/>
                    </a:cubicBezTo>
                    <a:cubicBezTo>
                      <a:pt x="1282" y="146"/>
                      <a:pt x="995" y="1"/>
                      <a:pt x="6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31"/>
              <p:cNvSpPr/>
              <p:nvPr/>
            </p:nvSpPr>
            <p:spPr>
              <a:xfrm>
                <a:off x="3520400" y="5110600"/>
                <a:ext cx="49200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1968" h="356" extrusionOk="0">
                    <a:moveTo>
                      <a:pt x="1116" y="0"/>
                    </a:moveTo>
                    <a:cubicBezTo>
                      <a:pt x="1106" y="0"/>
                      <a:pt x="1095" y="0"/>
                      <a:pt x="1084" y="1"/>
                    </a:cubicBezTo>
                    <a:cubicBezTo>
                      <a:pt x="588" y="18"/>
                      <a:pt x="1" y="354"/>
                      <a:pt x="1" y="354"/>
                    </a:cubicBezTo>
                    <a:cubicBezTo>
                      <a:pt x="1" y="354"/>
                      <a:pt x="608" y="285"/>
                      <a:pt x="1084" y="275"/>
                    </a:cubicBezTo>
                    <a:cubicBezTo>
                      <a:pt x="1110" y="274"/>
                      <a:pt x="1136" y="274"/>
                      <a:pt x="1162" y="274"/>
                    </a:cubicBezTo>
                    <a:cubicBezTo>
                      <a:pt x="1603" y="274"/>
                      <a:pt x="1968" y="356"/>
                      <a:pt x="1968" y="356"/>
                    </a:cubicBezTo>
                    <a:cubicBezTo>
                      <a:pt x="1968" y="356"/>
                      <a:pt x="1596" y="0"/>
                      <a:pt x="11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31"/>
              <p:cNvSpPr/>
              <p:nvPr/>
            </p:nvSpPr>
            <p:spPr>
              <a:xfrm>
                <a:off x="3426625" y="5110600"/>
                <a:ext cx="49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356" extrusionOk="0">
                    <a:moveTo>
                      <a:pt x="851" y="0"/>
                    </a:moveTo>
                    <a:cubicBezTo>
                      <a:pt x="373" y="0"/>
                      <a:pt x="1" y="356"/>
                      <a:pt x="1" y="356"/>
                    </a:cubicBezTo>
                    <a:cubicBezTo>
                      <a:pt x="1" y="356"/>
                      <a:pt x="364" y="274"/>
                      <a:pt x="806" y="274"/>
                    </a:cubicBezTo>
                    <a:cubicBezTo>
                      <a:pt x="831" y="274"/>
                      <a:pt x="857" y="274"/>
                      <a:pt x="884" y="275"/>
                    </a:cubicBezTo>
                    <a:cubicBezTo>
                      <a:pt x="1361" y="285"/>
                      <a:pt x="1967" y="354"/>
                      <a:pt x="1967" y="354"/>
                    </a:cubicBezTo>
                    <a:cubicBezTo>
                      <a:pt x="1967" y="354"/>
                      <a:pt x="1379" y="18"/>
                      <a:pt x="884" y="1"/>
                    </a:cubicBezTo>
                    <a:cubicBezTo>
                      <a:pt x="873" y="0"/>
                      <a:pt x="862" y="0"/>
                      <a:pt x="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31"/>
              <p:cNvSpPr/>
              <p:nvPr/>
            </p:nvSpPr>
            <p:spPr>
              <a:xfrm>
                <a:off x="3494175" y="5084825"/>
                <a:ext cx="10350" cy="25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1032" extrusionOk="0">
                    <a:moveTo>
                      <a:pt x="207" y="1"/>
                    </a:moveTo>
                    <a:cubicBezTo>
                      <a:pt x="207" y="1"/>
                      <a:pt x="0" y="223"/>
                      <a:pt x="0" y="460"/>
                    </a:cubicBezTo>
                    <a:cubicBezTo>
                      <a:pt x="0" y="698"/>
                      <a:pt x="202" y="1032"/>
                      <a:pt x="202" y="1032"/>
                    </a:cubicBezTo>
                    <a:cubicBezTo>
                      <a:pt x="202" y="1032"/>
                      <a:pt x="413" y="630"/>
                      <a:pt x="413" y="443"/>
                    </a:cubicBezTo>
                    <a:cubicBezTo>
                      <a:pt x="413" y="256"/>
                      <a:pt x="207" y="1"/>
                      <a:pt x="2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31"/>
              <p:cNvSpPr/>
              <p:nvPr/>
            </p:nvSpPr>
            <p:spPr>
              <a:xfrm>
                <a:off x="3494175" y="5132875"/>
                <a:ext cx="103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782" extrusionOk="0">
                    <a:moveTo>
                      <a:pt x="207" y="0"/>
                    </a:moveTo>
                    <a:cubicBezTo>
                      <a:pt x="207" y="0"/>
                      <a:pt x="0" y="205"/>
                      <a:pt x="0" y="442"/>
                    </a:cubicBezTo>
                    <a:cubicBezTo>
                      <a:pt x="0" y="681"/>
                      <a:pt x="202" y="782"/>
                      <a:pt x="202" y="782"/>
                    </a:cubicBezTo>
                    <a:cubicBezTo>
                      <a:pt x="202" y="782"/>
                      <a:pt x="413" y="612"/>
                      <a:pt x="413" y="425"/>
                    </a:cubicBezTo>
                    <a:cubicBezTo>
                      <a:pt x="413" y="239"/>
                      <a:pt x="207" y="0"/>
                      <a:pt x="2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31"/>
              <p:cNvSpPr/>
              <p:nvPr/>
            </p:nvSpPr>
            <p:spPr>
              <a:xfrm>
                <a:off x="3698800" y="4985675"/>
                <a:ext cx="24350" cy="2294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9176" extrusionOk="0">
                    <a:moveTo>
                      <a:pt x="487" y="0"/>
                    </a:moveTo>
                    <a:cubicBezTo>
                      <a:pt x="219" y="0"/>
                      <a:pt x="1" y="221"/>
                      <a:pt x="1" y="488"/>
                    </a:cubicBezTo>
                    <a:lnTo>
                      <a:pt x="1" y="8687"/>
                    </a:lnTo>
                    <a:cubicBezTo>
                      <a:pt x="1" y="8955"/>
                      <a:pt x="219" y="9175"/>
                      <a:pt x="487" y="9175"/>
                    </a:cubicBezTo>
                    <a:cubicBezTo>
                      <a:pt x="755" y="9175"/>
                      <a:pt x="973" y="8955"/>
                      <a:pt x="973" y="8687"/>
                    </a:cubicBezTo>
                    <a:lnTo>
                      <a:pt x="973" y="488"/>
                    </a:lnTo>
                    <a:cubicBezTo>
                      <a:pt x="973" y="221"/>
                      <a:pt x="755" y="0"/>
                      <a:pt x="4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31"/>
              <p:cNvSpPr/>
              <p:nvPr/>
            </p:nvSpPr>
            <p:spPr>
              <a:xfrm>
                <a:off x="3560825" y="5049925"/>
                <a:ext cx="97225" cy="234575"/>
              </a:xfrm>
              <a:custGeom>
                <a:avLst/>
                <a:gdLst/>
                <a:ahLst/>
                <a:cxnLst/>
                <a:rect l="l" t="t" r="r" b="b"/>
                <a:pathLst>
                  <a:path w="3889" h="9383" extrusionOk="0">
                    <a:moveTo>
                      <a:pt x="2861" y="0"/>
                    </a:moveTo>
                    <a:lnTo>
                      <a:pt x="83" y="8744"/>
                    </a:lnTo>
                    <a:cubicBezTo>
                      <a:pt x="1" y="9001"/>
                      <a:pt x="144" y="9278"/>
                      <a:pt x="401" y="9360"/>
                    </a:cubicBezTo>
                    <a:cubicBezTo>
                      <a:pt x="450" y="9376"/>
                      <a:pt x="499" y="9383"/>
                      <a:pt x="548" y="9383"/>
                    </a:cubicBezTo>
                    <a:cubicBezTo>
                      <a:pt x="756" y="9383"/>
                      <a:pt x="949" y="9249"/>
                      <a:pt x="1016" y="9041"/>
                    </a:cubicBezTo>
                    <a:lnTo>
                      <a:pt x="388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31"/>
              <p:cNvSpPr/>
              <p:nvPr/>
            </p:nvSpPr>
            <p:spPr>
              <a:xfrm>
                <a:off x="3765875" y="5049875"/>
                <a:ext cx="97150" cy="234625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9385" extrusionOk="0">
                    <a:moveTo>
                      <a:pt x="1" y="1"/>
                    </a:moveTo>
                    <a:lnTo>
                      <a:pt x="2872" y="9044"/>
                    </a:lnTo>
                    <a:cubicBezTo>
                      <a:pt x="2937" y="9251"/>
                      <a:pt x="3132" y="9385"/>
                      <a:pt x="3340" y="9385"/>
                    </a:cubicBezTo>
                    <a:cubicBezTo>
                      <a:pt x="3389" y="9385"/>
                      <a:pt x="3438" y="9378"/>
                      <a:pt x="3487" y="9362"/>
                    </a:cubicBezTo>
                    <a:cubicBezTo>
                      <a:pt x="3744" y="9280"/>
                      <a:pt x="3886" y="9004"/>
                      <a:pt x="3805" y="8747"/>
                    </a:cubicBez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31"/>
              <p:cNvSpPr/>
              <p:nvPr/>
            </p:nvSpPr>
            <p:spPr>
              <a:xfrm>
                <a:off x="3602975" y="5105175"/>
                <a:ext cx="217125" cy="81550"/>
              </a:xfrm>
              <a:custGeom>
                <a:avLst/>
                <a:gdLst/>
                <a:ahLst/>
                <a:cxnLst/>
                <a:rect l="l" t="t" r="r" b="b"/>
                <a:pathLst>
                  <a:path w="8685" h="3262" extrusionOk="0">
                    <a:moveTo>
                      <a:pt x="473" y="1"/>
                    </a:moveTo>
                    <a:lnTo>
                      <a:pt x="473" y="1"/>
                    </a:lnTo>
                    <a:cubicBezTo>
                      <a:pt x="185" y="236"/>
                      <a:pt x="35" y="585"/>
                      <a:pt x="28" y="908"/>
                    </a:cubicBezTo>
                    <a:cubicBezTo>
                      <a:pt x="0" y="2173"/>
                      <a:pt x="1877" y="3205"/>
                      <a:pt x="4302" y="3259"/>
                    </a:cubicBezTo>
                    <a:cubicBezTo>
                      <a:pt x="4366" y="3260"/>
                      <a:pt x="4430" y="3262"/>
                      <a:pt x="4493" y="3262"/>
                    </a:cubicBezTo>
                    <a:cubicBezTo>
                      <a:pt x="5562" y="3262"/>
                      <a:pt x="6566" y="3061"/>
                      <a:pt x="7340" y="2691"/>
                    </a:cubicBezTo>
                    <a:cubicBezTo>
                      <a:pt x="8187" y="2286"/>
                      <a:pt x="8663" y="1720"/>
                      <a:pt x="8676" y="1100"/>
                    </a:cubicBezTo>
                    <a:cubicBezTo>
                      <a:pt x="8684" y="746"/>
                      <a:pt x="8537" y="403"/>
                      <a:pt x="8257" y="89"/>
                    </a:cubicBezTo>
                    <a:lnTo>
                      <a:pt x="8256" y="89"/>
                    </a:lnTo>
                    <a:cubicBezTo>
                      <a:pt x="8256" y="89"/>
                      <a:pt x="8430" y="580"/>
                      <a:pt x="8403" y="1094"/>
                    </a:cubicBezTo>
                    <a:cubicBezTo>
                      <a:pt x="8377" y="1605"/>
                      <a:pt x="7971" y="2086"/>
                      <a:pt x="7222" y="2445"/>
                    </a:cubicBezTo>
                    <a:cubicBezTo>
                      <a:pt x="6482" y="2798"/>
                      <a:pt x="5518" y="2988"/>
                      <a:pt x="4485" y="2988"/>
                    </a:cubicBezTo>
                    <a:cubicBezTo>
                      <a:pt x="4426" y="2988"/>
                      <a:pt x="4367" y="2988"/>
                      <a:pt x="4308" y="2986"/>
                    </a:cubicBezTo>
                    <a:cubicBezTo>
                      <a:pt x="2074" y="2936"/>
                      <a:pt x="263" y="1881"/>
                      <a:pt x="288" y="788"/>
                    </a:cubicBezTo>
                    <a:cubicBezTo>
                      <a:pt x="291" y="640"/>
                      <a:pt x="473" y="1"/>
                      <a:pt x="4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31"/>
              <p:cNvSpPr/>
              <p:nvPr/>
            </p:nvSpPr>
            <p:spPr>
              <a:xfrm>
                <a:off x="3573225" y="4978875"/>
                <a:ext cx="262200" cy="132200"/>
              </a:xfrm>
              <a:custGeom>
                <a:avLst/>
                <a:gdLst/>
                <a:ahLst/>
                <a:cxnLst/>
                <a:rect l="l" t="t" r="r" b="b"/>
                <a:pathLst>
                  <a:path w="10488" h="5288" extrusionOk="0">
                    <a:moveTo>
                      <a:pt x="5079" y="1"/>
                    </a:moveTo>
                    <a:cubicBezTo>
                      <a:pt x="2763" y="1"/>
                      <a:pt x="826" y="773"/>
                      <a:pt x="228" y="1853"/>
                    </a:cubicBezTo>
                    <a:lnTo>
                      <a:pt x="48" y="1850"/>
                    </a:lnTo>
                    <a:lnTo>
                      <a:pt x="32" y="2529"/>
                    </a:lnTo>
                    <a:cubicBezTo>
                      <a:pt x="0" y="3986"/>
                      <a:pt x="2310" y="5221"/>
                      <a:pt x="5193" y="5285"/>
                    </a:cubicBezTo>
                    <a:cubicBezTo>
                      <a:pt x="5272" y="5287"/>
                      <a:pt x="5350" y="5288"/>
                      <a:pt x="5427" y="5288"/>
                    </a:cubicBezTo>
                    <a:cubicBezTo>
                      <a:pt x="8203" y="5288"/>
                      <a:pt x="10439" y="4179"/>
                      <a:pt x="10472" y="2761"/>
                    </a:cubicBezTo>
                    <a:lnTo>
                      <a:pt x="10487" y="2082"/>
                    </a:lnTo>
                    <a:lnTo>
                      <a:pt x="10307" y="2077"/>
                    </a:lnTo>
                    <a:cubicBezTo>
                      <a:pt x="9739" y="936"/>
                      <a:pt x="7729" y="57"/>
                      <a:pt x="5311" y="3"/>
                    </a:cubicBezTo>
                    <a:cubicBezTo>
                      <a:pt x="5233" y="2"/>
                      <a:pt x="5156" y="1"/>
                      <a:pt x="50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31"/>
              <p:cNvSpPr/>
              <p:nvPr/>
            </p:nvSpPr>
            <p:spPr>
              <a:xfrm>
                <a:off x="3573525" y="4964000"/>
                <a:ext cx="262675" cy="132200"/>
              </a:xfrm>
              <a:custGeom>
                <a:avLst/>
                <a:gdLst/>
                <a:ahLst/>
                <a:cxnLst/>
                <a:rect l="l" t="t" r="r" b="b"/>
                <a:pathLst>
                  <a:path w="10507" h="5288" extrusionOk="0">
                    <a:moveTo>
                      <a:pt x="5078" y="1"/>
                    </a:moveTo>
                    <a:cubicBezTo>
                      <a:pt x="2303" y="1"/>
                      <a:pt x="65" y="1109"/>
                      <a:pt x="34" y="2527"/>
                    </a:cubicBezTo>
                    <a:cubicBezTo>
                      <a:pt x="0" y="3986"/>
                      <a:pt x="2312" y="5221"/>
                      <a:pt x="5194" y="5285"/>
                    </a:cubicBezTo>
                    <a:cubicBezTo>
                      <a:pt x="5272" y="5287"/>
                      <a:pt x="5350" y="5288"/>
                      <a:pt x="5427" y="5288"/>
                    </a:cubicBezTo>
                    <a:cubicBezTo>
                      <a:pt x="8204" y="5288"/>
                      <a:pt x="10441" y="4179"/>
                      <a:pt x="10472" y="2760"/>
                    </a:cubicBezTo>
                    <a:cubicBezTo>
                      <a:pt x="10506" y="1302"/>
                      <a:pt x="8195" y="67"/>
                      <a:pt x="5311" y="3"/>
                    </a:cubicBezTo>
                    <a:cubicBezTo>
                      <a:pt x="5233" y="1"/>
                      <a:pt x="5155" y="1"/>
                      <a:pt x="50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31"/>
              <p:cNvSpPr/>
              <p:nvPr/>
            </p:nvSpPr>
            <p:spPr>
              <a:xfrm>
                <a:off x="3650925" y="5006875"/>
                <a:ext cx="73100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473" extrusionOk="0">
                    <a:moveTo>
                      <a:pt x="1417" y="1"/>
                    </a:moveTo>
                    <a:cubicBezTo>
                      <a:pt x="643" y="1"/>
                      <a:pt x="19" y="309"/>
                      <a:pt x="10" y="704"/>
                    </a:cubicBezTo>
                    <a:cubicBezTo>
                      <a:pt x="0" y="1110"/>
                      <a:pt x="643" y="1453"/>
                      <a:pt x="1446" y="1471"/>
                    </a:cubicBezTo>
                    <a:cubicBezTo>
                      <a:pt x="1468" y="1472"/>
                      <a:pt x="1490" y="1472"/>
                      <a:pt x="1512" y="1472"/>
                    </a:cubicBezTo>
                    <a:cubicBezTo>
                      <a:pt x="2284" y="1472"/>
                      <a:pt x="2905" y="1163"/>
                      <a:pt x="2914" y="769"/>
                    </a:cubicBezTo>
                    <a:cubicBezTo>
                      <a:pt x="2924" y="362"/>
                      <a:pt x="2281" y="20"/>
                      <a:pt x="1478" y="1"/>
                    </a:cubicBezTo>
                    <a:cubicBezTo>
                      <a:pt x="1457" y="1"/>
                      <a:pt x="1437" y="1"/>
                      <a:pt x="14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31"/>
              <p:cNvSpPr/>
              <p:nvPr/>
            </p:nvSpPr>
            <p:spPr>
              <a:xfrm>
                <a:off x="3651150" y="5020175"/>
                <a:ext cx="72650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204" extrusionOk="0">
                    <a:moveTo>
                      <a:pt x="1" y="0"/>
                    </a:moveTo>
                    <a:lnTo>
                      <a:pt x="1" y="204"/>
                    </a:lnTo>
                    <a:lnTo>
                      <a:pt x="2905" y="204"/>
                    </a:lnTo>
                    <a:lnTo>
                      <a:pt x="29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31"/>
              <p:cNvSpPr/>
              <p:nvPr/>
            </p:nvSpPr>
            <p:spPr>
              <a:xfrm>
                <a:off x="3650925" y="5001800"/>
                <a:ext cx="731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472" extrusionOk="0">
                    <a:moveTo>
                      <a:pt x="1412" y="0"/>
                    </a:moveTo>
                    <a:cubicBezTo>
                      <a:pt x="640" y="0"/>
                      <a:pt x="19" y="309"/>
                      <a:pt x="10" y="703"/>
                    </a:cubicBezTo>
                    <a:cubicBezTo>
                      <a:pt x="0" y="1108"/>
                      <a:pt x="643" y="1453"/>
                      <a:pt x="1446" y="1471"/>
                    </a:cubicBezTo>
                    <a:cubicBezTo>
                      <a:pt x="1467" y="1471"/>
                      <a:pt x="1487" y="1472"/>
                      <a:pt x="1507" y="1472"/>
                    </a:cubicBezTo>
                    <a:cubicBezTo>
                      <a:pt x="2281" y="1472"/>
                      <a:pt x="2905" y="1164"/>
                      <a:pt x="2914" y="767"/>
                    </a:cubicBezTo>
                    <a:cubicBezTo>
                      <a:pt x="2924" y="362"/>
                      <a:pt x="2281" y="18"/>
                      <a:pt x="1478" y="1"/>
                    </a:cubicBezTo>
                    <a:cubicBezTo>
                      <a:pt x="1456" y="0"/>
                      <a:pt x="1434" y="0"/>
                      <a:pt x="14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31"/>
              <p:cNvSpPr/>
              <p:nvPr/>
            </p:nvSpPr>
            <p:spPr>
              <a:xfrm>
                <a:off x="3654700" y="5004400"/>
                <a:ext cx="65625" cy="18900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756" extrusionOk="0">
                    <a:moveTo>
                      <a:pt x="1258" y="0"/>
                    </a:moveTo>
                    <a:cubicBezTo>
                      <a:pt x="566" y="0"/>
                      <a:pt x="10" y="264"/>
                      <a:pt x="2" y="602"/>
                    </a:cubicBezTo>
                    <a:cubicBezTo>
                      <a:pt x="1" y="639"/>
                      <a:pt x="8" y="676"/>
                      <a:pt x="21" y="712"/>
                    </a:cubicBezTo>
                    <a:cubicBezTo>
                      <a:pt x="119" y="420"/>
                      <a:pt x="636" y="204"/>
                      <a:pt x="1266" y="204"/>
                    </a:cubicBezTo>
                    <a:cubicBezTo>
                      <a:pt x="1285" y="204"/>
                      <a:pt x="1305" y="204"/>
                      <a:pt x="1324" y="204"/>
                    </a:cubicBezTo>
                    <a:lnTo>
                      <a:pt x="1322" y="204"/>
                    </a:lnTo>
                    <a:cubicBezTo>
                      <a:pt x="1968" y="220"/>
                      <a:pt x="2497" y="457"/>
                      <a:pt x="2598" y="755"/>
                    </a:cubicBezTo>
                    <a:cubicBezTo>
                      <a:pt x="2609" y="724"/>
                      <a:pt x="2615" y="692"/>
                      <a:pt x="2617" y="660"/>
                    </a:cubicBezTo>
                    <a:cubicBezTo>
                      <a:pt x="2624" y="311"/>
                      <a:pt x="2044" y="16"/>
                      <a:pt x="1322" y="1"/>
                    </a:cubicBezTo>
                    <a:cubicBezTo>
                      <a:pt x="1301" y="0"/>
                      <a:pt x="1280" y="0"/>
                      <a:pt x="12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31"/>
              <p:cNvSpPr/>
              <p:nvPr/>
            </p:nvSpPr>
            <p:spPr>
              <a:xfrm>
                <a:off x="3655200" y="5009475"/>
                <a:ext cx="6447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1061" extrusionOk="0">
                    <a:moveTo>
                      <a:pt x="1244" y="1"/>
                    </a:moveTo>
                    <a:cubicBezTo>
                      <a:pt x="616" y="1"/>
                      <a:pt x="99" y="217"/>
                      <a:pt x="1" y="509"/>
                    </a:cubicBezTo>
                    <a:cubicBezTo>
                      <a:pt x="100" y="808"/>
                      <a:pt x="629" y="1045"/>
                      <a:pt x="1275" y="1060"/>
                    </a:cubicBezTo>
                    <a:cubicBezTo>
                      <a:pt x="1294" y="1060"/>
                      <a:pt x="1314" y="1061"/>
                      <a:pt x="1333" y="1061"/>
                    </a:cubicBezTo>
                    <a:cubicBezTo>
                      <a:pt x="1962" y="1061"/>
                      <a:pt x="2479" y="844"/>
                      <a:pt x="2578" y="552"/>
                    </a:cubicBezTo>
                    <a:cubicBezTo>
                      <a:pt x="2477" y="254"/>
                      <a:pt x="1948" y="15"/>
                      <a:pt x="1302" y="1"/>
                    </a:cubicBezTo>
                    <a:cubicBezTo>
                      <a:pt x="1283" y="1"/>
                      <a:pt x="1264" y="1"/>
                      <a:pt x="1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31"/>
              <p:cNvSpPr/>
              <p:nvPr/>
            </p:nvSpPr>
            <p:spPr>
              <a:xfrm>
                <a:off x="3744550" y="5024925"/>
                <a:ext cx="73100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473" extrusionOk="0">
                    <a:moveTo>
                      <a:pt x="1411" y="1"/>
                    </a:moveTo>
                    <a:cubicBezTo>
                      <a:pt x="640" y="1"/>
                      <a:pt x="18" y="309"/>
                      <a:pt x="9" y="704"/>
                    </a:cubicBezTo>
                    <a:cubicBezTo>
                      <a:pt x="0" y="1109"/>
                      <a:pt x="642" y="1453"/>
                      <a:pt x="1446" y="1471"/>
                    </a:cubicBezTo>
                    <a:cubicBezTo>
                      <a:pt x="1468" y="1472"/>
                      <a:pt x="1490" y="1472"/>
                      <a:pt x="1512" y="1472"/>
                    </a:cubicBezTo>
                    <a:cubicBezTo>
                      <a:pt x="2283" y="1472"/>
                      <a:pt x="2905" y="1163"/>
                      <a:pt x="2914" y="768"/>
                    </a:cubicBezTo>
                    <a:cubicBezTo>
                      <a:pt x="2923" y="362"/>
                      <a:pt x="2281" y="20"/>
                      <a:pt x="1478" y="1"/>
                    </a:cubicBezTo>
                    <a:cubicBezTo>
                      <a:pt x="1455" y="1"/>
                      <a:pt x="1433" y="1"/>
                      <a:pt x="1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31"/>
              <p:cNvSpPr/>
              <p:nvPr/>
            </p:nvSpPr>
            <p:spPr>
              <a:xfrm>
                <a:off x="3744775" y="5038225"/>
                <a:ext cx="72625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4" extrusionOk="0">
                    <a:moveTo>
                      <a:pt x="0" y="0"/>
                    </a:moveTo>
                    <a:lnTo>
                      <a:pt x="0" y="204"/>
                    </a:lnTo>
                    <a:lnTo>
                      <a:pt x="2905" y="204"/>
                    </a:lnTo>
                    <a:lnTo>
                      <a:pt x="29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31"/>
              <p:cNvSpPr/>
              <p:nvPr/>
            </p:nvSpPr>
            <p:spPr>
              <a:xfrm>
                <a:off x="3744550" y="5019850"/>
                <a:ext cx="73100" cy="36775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471" extrusionOk="0">
                    <a:moveTo>
                      <a:pt x="1411" y="0"/>
                    </a:moveTo>
                    <a:cubicBezTo>
                      <a:pt x="640" y="0"/>
                      <a:pt x="18" y="308"/>
                      <a:pt x="9" y="703"/>
                    </a:cubicBezTo>
                    <a:cubicBezTo>
                      <a:pt x="0" y="1108"/>
                      <a:pt x="642" y="1453"/>
                      <a:pt x="1446" y="1469"/>
                    </a:cubicBezTo>
                    <a:cubicBezTo>
                      <a:pt x="1468" y="1470"/>
                      <a:pt x="1490" y="1470"/>
                      <a:pt x="1512" y="1470"/>
                    </a:cubicBezTo>
                    <a:cubicBezTo>
                      <a:pt x="2283" y="1470"/>
                      <a:pt x="2905" y="1161"/>
                      <a:pt x="2914" y="767"/>
                    </a:cubicBezTo>
                    <a:cubicBezTo>
                      <a:pt x="2923" y="362"/>
                      <a:pt x="2281" y="18"/>
                      <a:pt x="1478" y="1"/>
                    </a:cubicBezTo>
                    <a:cubicBezTo>
                      <a:pt x="1455" y="0"/>
                      <a:pt x="1433" y="0"/>
                      <a:pt x="1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31"/>
              <p:cNvSpPr/>
              <p:nvPr/>
            </p:nvSpPr>
            <p:spPr>
              <a:xfrm>
                <a:off x="3748325" y="5022400"/>
                <a:ext cx="65600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758" extrusionOk="0">
                    <a:moveTo>
                      <a:pt x="1264" y="1"/>
                    </a:moveTo>
                    <a:cubicBezTo>
                      <a:pt x="568" y="1"/>
                      <a:pt x="9" y="265"/>
                      <a:pt x="2" y="604"/>
                    </a:cubicBezTo>
                    <a:cubicBezTo>
                      <a:pt x="0" y="641"/>
                      <a:pt x="8" y="678"/>
                      <a:pt x="20" y="713"/>
                    </a:cubicBezTo>
                    <a:cubicBezTo>
                      <a:pt x="118" y="423"/>
                      <a:pt x="632" y="206"/>
                      <a:pt x="1258" y="206"/>
                    </a:cubicBezTo>
                    <a:cubicBezTo>
                      <a:pt x="1279" y="206"/>
                      <a:pt x="1301" y="206"/>
                      <a:pt x="1322" y="206"/>
                    </a:cubicBezTo>
                    <a:cubicBezTo>
                      <a:pt x="1968" y="220"/>
                      <a:pt x="2497" y="457"/>
                      <a:pt x="2598" y="757"/>
                    </a:cubicBezTo>
                    <a:cubicBezTo>
                      <a:pt x="2609" y="726"/>
                      <a:pt x="2615" y="694"/>
                      <a:pt x="2616" y="662"/>
                    </a:cubicBezTo>
                    <a:cubicBezTo>
                      <a:pt x="2624" y="313"/>
                      <a:pt x="2044" y="18"/>
                      <a:pt x="1322" y="1"/>
                    </a:cubicBezTo>
                    <a:cubicBezTo>
                      <a:pt x="1302" y="1"/>
                      <a:pt x="1283" y="1"/>
                      <a:pt x="1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31"/>
              <p:cNvSpPr/>
              <p:nvPr/>
            </p:nvSpPr>
            <p:spPr>
              <a:xfrm>
                <a:off x="3748825" y="5027525"/>
                <a:ext cx="64450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1060" extrusionOk="0">
                    <a:moveTo>
                      <a:pt x="1238" y="1"/>
                    </a:moveTo>
                    <a:cubicBezTo>
                      <a:pt x="612" y="1"/>
                      <a:pt x="98" y="218"/>
                      <a:pt x="0" y="508"/>
                    </a:cubicBezTo>
                    <a:cubicBezTo>
                      <a:pt x="101" y="808"/>
                      <a:pt x="631" y="1045"/>
                      <a:pt x="1275" y="1058"/>
                    </a:cubicBezTo>
                    <a:cubicBezTo>
                      <a:pt x="1296" y="1059"/>
                      <a:pt x="1317" y="1059"/>
                      <a:pt x="1338" y="1059"/>
                    </a:cubicBezTo>
                    <a:cubicBezTo>
                      <a:pt x="1964" y="1059"/>
                      <a:pt x="2479" y="842"/>
                      <a:pt x="2578" y="552"/>
                    </a:cubicBezTo>
                    <a:cubicBezTo>
                      <a:pt x="2477" y="252"/>
                      <a:pt x="1948" y="15"/>
                      <a:pt x="1302" y="1"/>
                    </a:cubicBezTo>
                    <a:cubicBezTo>
                      <a:pt x="1281" y="1"/>
                      <a:pt x="1259" y="1"/>
                      <a:pt x="12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31"/>
              <p:cNvSpPr/>
              <p:nvPr/>
            </p:nvSpPr>
            <p:spPr>
              <a:xfrm>
                <a:off x="3722750" y="4975550"/>
                <a:ext cx="73100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473" extrusionOk="0">
                    <a:moveTo>
                      <a:pt x="1411" y="1"/>
                    </a:moveTo>
                    <a:cubicBezTo>
                      <a:pt x="640" y="1"/>
                      <a:pt x="18" y="310"/>
                      <a:pt x="9" y="704"/>
                    </a:cubicBezTo>
                    <a:cubicBezTo>
                      <a:pt x="0" y="1111"/>
                      <a:pt x="643" y="1453"/>
                      <a:pt x="1444" y="1472"/>
                    </a:cubicBezTo>
                    <a:cubicBezTo>
                      <a:pt x="1466" y="1472"/>
                      <a:pt x="1489" y="1472"/>
                      <a:pt x="1511" y="1472"/>
                    </a:cubicBezTo>
                    <a:cubicBezTo>
                      <a:pt x="2283" y="1472"/>
                      <a:pt x="2905" y="1164"/>
                      <a:pt x="2914" y="769"/>
                    </a:cubicBezTo>
                    <a:cubicBezTo>
                      <a:pt x="2923" y="363"/>
                      <a:pt x="2279" y="20"/>
                      <a:pt x="1478" y="2"/>
                    </a:cubicBezTo>
                    <a:cubicBezTo>
                      <a:pt x="1455" y="1"/>
                      <a:pt x="1433" y="1"/>
                      <a:pt x="1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31"/>
              <p:cNvSpPr/>
              <p:nvPr/>
            </p:nvSpPr>
            <p:spPr>
              <a:xfrm>
                <a:off x="3722975" y="4988850"/>
                <a:ext cx="7265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206" extrusionOk="0">
                    <a:moveTo>
                      <a:pt x="0" y="0"/>
                    </a:moveTo>
                    <a:lnTo>
                      <a:pt x="0" y="205"/>
                    </a:lnTo>
                    <a:lnTo>
                      <a:pt x="2905" y="205"/>
                    </a:lnTo>
                    <a:lnTo>
                      <a:pt x="29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31"/>
              <p:cNvSpPr/>
              <p:nvPr/>
            </p:nvSpPr>
            <p:spPr>
              <a:xfrm>
                <a:off x="3722750" y="4970475"/>
                <a:ext cx="73100" cy="36775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471" extrusionOk="0">
                    <a:moveTo>
                      <a:pt x="1411" y="0"/>
                    </a:moveTo>
                    <a:cubicBezTo>
                      <a:pt x="640" y="0"/>
                      <a:pt x="18" y="309"/>
                      <a:pt x="9" y="703"/>
                    </a:cubicBezTo>
                    <a:cubicBezTo>
                      <a:pt x="0" y="1109"/>
                      <a:pt x="643" y="1453"/>
                      <a:pt x="1444" y="1470"/>
                    </a:cubicBezTo>
                    <a:cubicBezTo>
                      <a:pt x="1467" y="1470"/>
                      <a:pt x="1489" y="1470"/>
                      <a:pt x="1511" y="1470"/>
                    </a:cubicBezTo>
                    <a:cubicBezTo>
                      <a:pt x="2283" y="1470"/>
                      <a:pt x="2905" y="1163"/>
                      <a:pt x="2914" y="768"/>
                    </a:cubicBezTo>
                    <a:cubicBezTo>
                      <a:pt x="2923" y="362"/>
                      <a:pt x="2279" y="18"/>
                      <a:pt x="1478" y="1"/>
                    </a:cubicBezTo>
                    <a:cubicBezTo>
                      <a:pt x="1455" y="1"/>
                      <a:pt x="1433" y="0"/>
                      <a:pt x="1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31"/>
              <p:cNvSpPr/>
              <p:nvPr/>
            </p:nvSpPr>
            <p:spPr>
              <a:xfrm>
                <a:off x="3726525" y="4973075"/>
                <a:ext cx="65600" cy="18900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756" extrusionOk="0">
                    <a:moveTo>
                      <a:pt x="1258" y="0"/>
                    </a:moveTo>
                    <a:cubicBezTo>
                      <a:pt x="566" y="0"/>
                      <a:pt x="9" y="264"/>
                      <a:pt x="1" y="602"/>
                    </a:cubicBezTo>
                    <a:cubicBezTo>
                      <a:pt x="1" y="639"/>
                      <a:pt x="8" y="676"/>
                      <a:pt x="20" y="712"/>
                    </a:cubicBezTo>
                    <a:cubicBezTo>
                      <a:pt x="118" y="420"/>
                      <a:pt x="635" y="204"/>
                      <a:pt x="1264" y="204"/>
                    </a:cubicBezTo>
                    <a:cubicBezTo>
                      <a:pt x="1283" y="204"/>
                      <a:pt x="1303" y="204"/>
                      <a:pt x="1322" y="205"/>
                    </a:cubicBezTo>
                    <a:cubicBezTo>
                      <a:pt x="1968" y="220"/>
                      <a:pt x="2497" y="457"/>
                      <a:pt x="2598" y="755"/>
                    </a:cubicBezTo>
                    <a:cubicBezTo>
                      <a:pt x="2607" y="725"/>
                      <a:pt x="2615" y="693"/>
                      <a:pt x="2616" y="660"/>
                    </a:cubicBezTo>
                    <a:cubicBezTo>
                      <a:pt x="2624" y="312"/>
                      <a:pt x="2044" y="16"/>
                      <a:pt x="1322" y="1"/>
                    </a:cubicBezTo>
                    <a:cubicBezTo>
                      <a:pt x="1301" y="1"/>
                      <a:pt x="1279" y="0"/>
                      <a:pt x="12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31"/>
              <p:cNvSpPr/>
              <p:nvPr/>
            </p:nvSpPr>
            <p:spPr>
              <a:xfrm>
                <a:off x="3726975" y="4978150"/>
                <a:ext cx="645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1061" extrusionOk="0">
                    <a:moveTo>
                      <a:pt x="1240" y="1"/>
                    </a:moveTo>
                    <a:cubicBezTo>
                      <a:pt x="614" y="1"/>
                      <a:pt x="100" y="218"/>
                      <a:pt x="1" y="509"/>
                    </a:cubicBezTo>
                    <a:cubicBezTo>
                      <a:pt x="102" y="808"/>
                      <a:pt x="631" y="1045"/>
                      <a:pt x="1277" y="1060"/>
                    </a:cubicBezTo>
                    <a:cubicBezTo>
                      <a:pt x="1296" y="1061"/>
                      <a:pt x="1315" y="1061"/>
                      <a:pt x="1335" y="1061"/>
                    </a:cubicBezTo>
                    <a:cubicBezTo>
                      <a:pt x="1963" y="1061"/>
                      <a:pt x="2480" y="845"/>
                      <a:pt x="2580" y="552"/>
                    </a:cubicBezTo>
                    <a:cubicBezTo>
                      <a:pt x="2479" y="254"/>
                      <a:pt x="1950" y="15"/>
                      <a:pt x="1304" y="2"/>
                    </a:cubicBezTo>
                    <a:cubicBezTo>
                      <a:pt x="1283" y="1"/>
                      <a:pt x="1262" y="1"/>
                      <a:pt x="12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31"/>
              <p:cNvSpPr/>
              <p:nvPr/>
            </p:nvSpPr>
            <p:spPr>
              <a:xfrm>
                <a:off x="3738675" y="4900350"/>
                <a:ext cx="35025" cy="9690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3876" extrusionOk="0">
                    <a:moveTo>
                      <a:pt x="1" y="1"/>
                    </a:moveTo>
                    <a:lnTo>
                      <a:pt x="1" y="3504"/>
                    </a:lnTo>
                    <a:lnTo>
                      <a:pt x="2" y="3504"/>
                    </a:lnTo>
                    <a:cubicBezTo>
                      <a:pt x="12" y="3710"/>
                      <a:pt x="321" y="3875"/>
                      <a:pt x="700" y="3875"/>
                    </a:cubicBezTo>
                    <a:cubicBezTo>
                      <a:pt x="1081" y="3875"/>
                      <a:pt x="1390" y="3710"/>
                      <a:pt x="1399" y="3504"/>
                    </a:cubicBezTo>
                    <a:lnTo>
                      <a:pt x="1401" y="3504"/>
                    </a:lnTo>
                    <a:lnTo>
                      <a:pt x="140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31"/>
              <p:cNvSpPr/>
              <p:nvPr/>
            </p:nvSpPr>
            <p:spPr>
              <a:xfrm>
                <a:off x="3738675" y="4891750"/>
                <a:ext cx="35025" cy="1915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766" extrusionOk="0">
                    <a:moveTo>
                      <a:pt x="700" y="1"/>
                    </a:moveTo>
                    <a:cubicBezTo>
                      <a:pt x="315" y="1"/>
                      <a:pt x="1" y="172"/>
                      <a:pt x="1" y="383"/>
                    </a:cubicBezTo>
                    <a:cubicBezTo>
                      <a:pt x="1" y="594"/>
                      <a:pt x="315" y="765"/>
                      <a:pt x="700" y="765"/>
                    </a:cubicBezTo>
                    <a:cubicBezTo>
                      <a:pt x="1087" y="765"/>
                      <a:pt x="1401" y="594"/>
                      <a:pt x="1401" y="383"/>
                    </a:cubicBezTo>
                    <a:cubicBezTo>
                      <a:pt x="1401" y="172"/>
                      <a:pt x="1087" y="1"/>
                      <a:pt x="7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31"/>
              <p:cNvSpPr/>
              <p:nvPr/>
            </p:nvSpPr>
            <p:spPr>
              <a:xfrm>
                <a:off x="3738925" y="4984875"/>
                <a:ext cx="50" cy="5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0" y="0"/>
                    </a:moveTo>
                    <a:cubicBezTo>
                      <a:pt x="0" y="2"/>
                      <a:pt x="0" y="2"/>
                      <a:pt x="2" y="2"/>
                    </a:cubicBezTo>
                    <a:cubicBezTo>
                      <a:pt x="2" y="2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EACC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31"/>
              <p:cNvSpPr/>
              <p:nvPr/>
            </p:nvSpPr>
            <p:spPr>
              <a:xfrm>
                <a:off x="3662175" y="4962950"/>
                <a:ext cx="51725" cy="694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778" extrusionOk="0">
                    <a:moveTo>
                      <a:pt x="0" y="1"/>
                    </a:moveTo>
                    <a:lnTo>
                      <a:pt x="0" y="2226"/>
                    </a:lnTo>
                    <a:cubicBezTo>
                      <a:pt x="14" y="2531"/>
                      <a:pt x="471" y="2777"/>
                      <a:pt x="1034" y="2777"/>
                    </a:cubicBezTo>
                    <a:cubicBezTo>
                      <a:pt x="1597" y="2777"/>
                      <a:pt x="2054" y="2532"/>
                      <a:pt x="2067" y="2226"/>
                    </a:cubicBezTo>
                    <a:lnTo>
                      <a:pt x="2068" y="2226"/>
                    </a:lnTo>
                    <a:lnTo>
                      <a:pt x="20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31"/>
              <p:cNvSpPr/>
              <p:nvPr/>
            </p:nvSpPr>
            <p:spPr>
              <a:xfrm>
                <a:off x="3662125" y="4948000"/>
                <a:ext cx="51775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1130" extrusionOk="0">
                    <a:moveTo>
                      <a:pt x="1036" y="1"/>
                    </a:moveTo>
                    <a:cubicBezTo>
                      <a:pt x="464" y="1"/>
                      <a:pt x="1" y="253"/>
                      <a:pt x="1" y="565"/>
                    </a:cubicBezTo>
                    <a:cubicBezTo>
                      <a:pt x="1" y="877"/>
                      <a:pt x="464" y="1130"/>
                      <a:pt x="1036" y="1130"/>
                    </a:cubicBezTo>
                    <a:cubicBezTo>
                      <a:pt x="1607" y="1130"/>
                      <a:pt x="2070" y="877"/>
                      <a:pt x="2070" y="565"/>
                    </a:cubicBezTo>
                    <a:cubicBezTo>
                      <a:pt x="2070" y="253"/>
                      <a:pt x="1607" y="1"/>
                      <a:pt x="10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31"/>
              <p:cNvSpPr/>
              <p:nvPr/>
            </p:nvSpPr>
            <p:spPr>
              <a:xfrm>
                <a:off x="3672900" y="4949725"/>
                <a:ext cx="30250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662" extrusionOk="0">
                    <a:moveTo>
                      <a:pt x="605" y="1"/>
                    </a:moveTo>
                    <a:cubicBezTo>
                      <a:pt x="272" y="1"/>
                      <a:pt x="1" y="149"/>
                      <a:pt x="1" y="331"/>
                    </a:cubicBezTo>
                    <a:cubicBezTo>
                      <a:pt x="1" y="513"/>
                      <a:pt x="272" y="661"/>
                      <a:pt x="605" y="661"/>
                    </a:cubicBezTo>
                    <a:cubicBezTo>
                      <a:pt x="939" y="661"/>
                      <a:pt x="1209" y="513"/>
                      <a:pt x="1209" y="331"/>
                    </a:cubicBezTo>
                    <a:cubicBezTo>
                      <a:pt x="1209" y="149"/>
                      <a:pt x="939" y="1"/>
                      <a:pt x="605" y="1"/>
                    </a:cubicBezTo>
                    <a:close/>
                  </a:path>
                </a:pathLst>
              </a:custGeom>
              <a:solidFill>
                <a:srgbClr val="FFFFFF">
                  <a:alpha val="337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31"/>
              <p:cNvSpPr/>
              <p:nvPr/>
            </p:nvSpPr>
            <p:spPr>
              <a:xfrm>
                <a:off x="3684100" y="4934050"/>
                <a:ext cx="10225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409" h="876" extrusionOk="0">
                    <a:moveTo>
                      <a:pt x="113" y="0"/>
                    </a:moveTo>
                    <a:cubicBezTo>
                      <a:pt x="74" y="0"/>
                      <a:pt x="35" y="14"/>
                      <a:pt x="1" y="46"/>
                    </a:cubicBezTo>
                    <a:cubicBezTo>
                      <a:pt x="0" y="47"/>
                      <a:pt x="1" y="48"/>
                      <a:pt x="1" y="48"/>
                    </a:cubicBezTo>
                    <a:cubicBezTo>
                      <a:pt x="2" y="48"/>
                      <a:pt x="2" y="48"/>
                      <a:pt x="3" y="48"/>
                    </a:cubicBezTo>
                    <a:cubicBezTo>
                      <a:pt x="39" y="27"/>
                      <a:pt x="72" y="17"/>
                      <a:pt x="101" y="17"/>
                    </a:cubicBezTo>
                    <a:cubicBezTo>
                      <a:pt x="232" y="17"/>
                      <a:pt x="293" y="204"/>
                      <a:pt x="269" y="328"/>
                    </a:cubicBezTo>
                    <a:cubicBezTo>
                      <a:pt x="255" y="400"/>
                      <a:pt x="223" y="465"/>
                      <a:pt x="198" y="533"/>
                    </a:cubicBezTo>
                    <a:cubicBezTo>
                      <a:pt x="157" y="646"/>
                      <a:pt x="134" y="744"/>
                      <a:pt x="166" y="860"/>
                    </a:cubicBezTo>
                    <a:cubicBezTo>
                      <a:pt x="169" y="871"/>
                      <a:pt x="178" y="876"/>
                      <a:pt x="186" y="876"/>
                    </a:cubicBezTo>
                    <a:cubicBezTo>
                      <a:pt x="199" y="876"/>
                      <a:pt x="212" y="865"/>
                      <a:pt x="208" y="848"/>
                    </a:cubicBezTo>
                    <a:cubicBezTo>
                      <a:pt x="137" y="599"/>
                      <a:pt x="408" y="345"/>
                      <a:pt x="278" y="106"/>
                    </a:cubicBezTo>
                    <a:cubicBezTo>
                      <a:pt x="243" y="41"/>
                      <a:pt x="178" y="0"/>
                      <a:pt x="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31"/>
              <p:cNvSpPr/>
              <p:nvPr/>
            </p:nvSpPr>
            <p:spPr>
              <a:xfrm>
                <a:off x="3755200" y="4981700"/>
                <a:ext cx="51775" cy="69425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2777" extrusionOk="0">
                    <a:moveTo>
                      <a:pt x="1" y="0"/>
                    </a:moveTo>
                    <a:lnTo>
                      <a:pt x="1" y="2226"/>
                    </a:lnTo>
                    <a:lnTo>
                      <a:pt x="2" y="2226"/>
                    </a:lnTo>
                    <a:cubicBezTo>
                      <a:pt x="16" y="2530"/>
                      <a:pt x="473" y="2777"/>
                      <a:pt x="1035" y="2777"/>
                    </a:cubicBezTo>
                    <a:cubicBezTo>
                      <a:pt x="1598" y="2777"/>
                      <a:pt x="2055" y="2532"/>
                      <a:pt x="2069" y="2226"/>
                    </a:cubicBezTo>
                    <a:lnTo>
                      <a:pt x="2070" y="2226"/>
                    </a:lnTo>
                    <a:lnTo>
                      <a:pt x="20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31"/>
              <p:cNvSpPr/>
              <p:nvPr/>
            </p:nvSpPr>
            <p:spPr>
              <a:xfrm>
                <a:off x="3755200" y="4966750"/>
                <a:ext cx="51775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1131" extrusionOk="0">
                    <a:moveTo>
                      <a:pt x="1035" y="0"/>
                    </a:moveTo>
                    <a:cubicBezTo>
                      <a:pt x="464" y="0"/>
                      <a:pt x="1" y="253"/>
                      <a:pt x="1" y="565"/>
                    </a:cubicBezTo>
                    <a:cubicBezTo>
                      <a:pt x="1" y="877"/>
                      <a:pt x="464" y="1131"/>
                      <a:pt x="1035" y="1131"/>
                    </a:cubicBezTo>
                    <a:cubicBezTo>
                      <a:pt x="1607" y="1131"/>
                      <a:pt x="2070" y="877"/>
                      <a:pt x="2070" y="565"/>
                    </a:cubicBezTo>
                    <a:cubicBezTo>
                      <a:pt x="2070" y="253"/>
                      <a:pt x="1607" y="0"/>
                      <a:pt x="10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31"/>
              <p:cNvSpPr/>
              <p:nvPr/>
            </p:nvSpPr>
            <p:spPr>
              <a:xfrm>
                <a:off x="3765950" y="4968475"/>
                <a:ext cx="3025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661" extrusionOk="0">
                    <a:moveTo>
                      <a:pt x="605" y="0"/>
                    </a:moveTo>
                    <a:cubicBezTo>
                      <a:pt x="271" y="0"/>
                      <a:pt x="1" y="148"/>
                      <a:pt x="1" y="331"/>
                    </a:cubicBezTo>
                    <a:cubicBezTo>
                      <a:pt x="1" y="513"/>
                      <a:pt x="271" y="661"/>
                      <a:pt x="605" y="661"/>
                    </a:cubicBezTo>
                    <a:cubicBezTo>
                      <a:pt x="940" y="661"/>
                      <a:pt x="1209" y="513"/>
                      <a:pt x="1209" y="331"/>
                    </a:cubicBezTo>
                    <a:cubicBezTo>
                      <a:pt x="1209" y="148"/>
                      <a:pt x="940" y="0"/>
                      <a:pt x="605" y="0"/>
                    </a:cubicBezTo>
                    <a:close/>
                  </a:path>
                </a:pathLst>
              </a:custGeom>
              <a:solidFill>
                <a:srgbClr val="FFFFFF">
                  <a:alpha val="337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31"/>
              <p:cNvSpPr/>
              <p:nvPr/>
            </p:nvSpPr>
            <p:spPr>
              <a:xfrm>
                <a:off x="3777150" y="4952775"/>
                <a:ext cx="10200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408" h="877" extrusionOk="0">
                    <a:moveTo>
                      <a:pt x="112" y="1"/>
                    </a:moveTo>
                    <a:cubicBezTo>
                      <a:pt x="74" y="1"/>
                      <a:pt x="34" y="15"/>
                      <a:pt x="1" y="47"/>
                    </a:cubicBezTo>
                    <a:cubicBezTo>
                      <a:pt x="1" y="48"/>
                      <a:pt x="1" y="49"/>
                      <a:pt x="1" y="49"/>
                    </a:cubicBezTo>
                    <a:cubicBezTo>
                      <a:pt x="2" y="49"/>
                      <a:pt x="2" y="49"/>
                      <a:pt x="2" y="48"/>
                    </a:cubicBezTo>
                    <a:cubicBezTo>
                      <a:pt x="39" y="28"/>
                      <a:pt x="71" y="19"/>
                      <a:pt x="101" y="19"/>
                    </a:cubicBezTo>
                    <a:cubicBezTo>
                      <a:pt x="233" y="19"/>
                      <a:pt x="294" y="204"/>
                      <a:pt x="268" y="330"/>
                    </a:cubicBezTo>
                    <a:cubicBezTo>
                      <a:pt x="255" y="400"/>
                      <a:pt x="223" y="466"/>
                      <a:pt x="198" y="533"/>
                    </a:cubicBezTo>
                    <a:cubicBezTo>
                      <a:pt x="158" y="646"/>
                      <a:pt x="135" y="744"/>
                      <a:pt x="168" y="861"/>
                    </a:cubicBezTo>
                    <a:cubicBezTo>
                      <a:pt x="170" y="871"/>
                      <a:pt x="178" y="876"/>
                      <a:pt x="187" y="876"/>
                    </a:cubicBezTo>
                    <a:cubicBezTo>
                      <a:pt x="200" y="876"/>
                      <a:pt x="213" y="865"/>
                      <a:pt x="209" y="848"/>
                    </a:cubicBezTo>
                    <a:cubicBezTo>
                      <a:pt x="138" y="599"/>
                      <a:pt x="408" y="345"/>
                      <a:pt x="278" y="106"/>
                    </a:cubicBezTo>
                    <a:cubicBezTo>
                      <a:pt x="242" y="41"/>
                      <a:pt x="178" y="1"/>
                      <a:pt x="1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56" name="Google Shape;456;p31"/>
            <p:cNvSpPr/>
            <p:nvPr/>
          </p:nvSpPr>
          <p:spPr>
            <a:xfrm>
              <a:off x="8851756" y="3921638"/>
              <a:ext cx="108963" cy="59574"/>
            </a:xfrm>
            <a:custGeom>
              <a:avLst/>
              <a:gdLst/>
              <a:ahLst/>
              <a:cxnLst/>
              <a:rect l="l" t="t" r="r" b="b"/>
              <a:pathLst>
                <a:path w="1401" h="766" extrusionOk="0">
                  <a:moveTo>
                    <a:pt x="700" y="1"/>
                  </a:moveTo>
                  <a:cubicBezTo>
                    <a:pt x="315" y="1"/>
                    <a:pt x="1" y="172"/>
                    <a:pt x="1" y="383"/>
                  </a:cubicBezTo>
                  <a:cubicBezTo>
                    <a:pt x="1" y="594"/>
                    <a:pt x="315" y="765"/>
                    <a:pt x="700" y="765"/>
                  </a:cubicBezTo>
                  <a:cubicBezTo>
                    <a:pt x="1087" y="765"/>
                    <a:pt x="1401" y="594"/>
                    <a:pt x="1401" y="383"/>
                  </a:cubicBezTo>
                  <a:cubicBezTo>
                    <a:pt x="1401" y="172"/>
                    <a:pt x="1087" y="1"/>
                    <a:pt x="700" y="1"/>
                  </a:cubicBezTo>
                  <a:close/>
                </a:path>
              </a:pathLst>
            </a:custGeom>
            <a:solidFill>
              <a:srgbClr val="FFFFFF">
                <a:alpha val="33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57" name="Google Shape;457;p31"/>
            <p:cNvGrpSpPr/>
            <p:nvPr/>
          </p:nvGrpSpPr>
          <p:grpSpPr>
            <a:xfrm>
              <a:off x="8874989" y="3813067"/>
              <a:ext cx="63231" cy="142557"/>
              <a:chOff x="3745950" y="4856850"/>
              <a:chExt cx="20325" cy="45825"/>
            </a:xfrm>
          </p:grpSpPr>
          <p:sp>
            <p:nvSpPr>
              <p:cNvPr id="458" name="Google Shape;458;p31"/>
              <p:cNvSpPr/>
              <p:nvPr/>
            </p:nvSpPr>
            <p:spPr>
              <a:xfrm>
                <a:off x="3745950" y="4891550"/>
                <a:ext cx="2032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445" extrusionOk="0">
                    <a:moveTo>
                      <a:pt x="407" y="1"/>
                    </a:moveTo>
                    <a:cubicBezTo>
                      <a:pt x="183" y="1"/>
                      <a:pt x="1" y="100"/>
                      <a:pt x="1" y="223"/>
                    </a:cubicBezTo>
                    <a:cubicBezTo>
                      <a:pt x="1" y="345"/>
                      <a:pt x="183" y="445"/>
                      <a:pt x="407" y="445"/>
                    </a:cubicBezTo>
                    <a:cubicBezTo>
                      <a:pt x="631" y="445"/>
                      <a:pt x="813" y="345"/>
                      <a:pt x="813" y="223"/>
                    </a:cubicBezTo>
                    <a:cubicBezTo>
                      <a:pt x="813" y="100"/>
                      <a:pt x="631" y="1"/>
                      <a:pt x="407" y="1"/>
                    </a:cubicBezTo>
                    <a:close/>
                  </a:path>
                </a:pathLst>
              </a:custGeom>
              <a:solidFill>
                <a:srgbClr val="FFFFFF">
                  <a:alpha val="337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31"/>
              <p:cNvSpPr/>
              <p:nvPr/>
            </p:nvSpPr>
            <p:spPr>
              <a:xfrm>
                <a:off x="3753400" y="4870250"/>
                <a:ext cx="4975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043" extrusionOk="0">
                    <a:moveTo>
                      <a:pt x="53" y="1"/>
                    </a:moveTo>
                    <a:cubicBezTo>
                      <a:pt x="52" y="1"/>
                      <a:pt x="50" y="3"/>
                      <a:pt x="51" y="4"/>
                    </a:cubicBezTo>
                    <a:cubicBezTo>
                      <a:pt x="161" y="201"/>
                      <a:pt x="195" y="405"/>
                      <a:pt x="111" y="617"/>
                    </a:cubicBezTo>
                    <a:cubicBezTo>
                      <a:pt x="57" y="757"/>
                      <a:pt x="1" y="881"/>
                      <a:pt x="56" y="1026"/>
                    </a:cubicBezTo>
                    <a:cubicBezTo>
                      <a:pt x="60" y="1037"/>
                      <a:pt x="70" y="1042"/>
                      <a:pt x="80" y="1042"/>
                    </a:cubicBezTo>
                    <a:cubicBezTo>
                      <a:pt x="94" y="1042"/>
                      <a:pt x="108" y="1031"/>
                      <a:pt x="102" y="1014"/>
                    </a:cubicBezTo>
                    <a:cubicBezTo>
                      <a:pt x="24" y="810"/>
                      <a:pt x="188" y="616"/>
                      <a:pt x="194" y="411"/>
                    </a:cubicBezTo>
                    <a:cubicBezTo>
                      <a:pt x="198" y="259"/>
                      <a:pt x="152" y="117"/>
                      <a:pt x="54" y="1"/>
                    </a:cubicBezTo>
                    <a:cubicBezTo>
                      <a:pt x="54" y="1"/>
                      <a:pt x="54" y="1"/>
                      <a:pt x="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31"/>
              <p:cNvSpPr/>
              <p:nvPr/>
            </p:nvSpPr>
            <p:spPr>
              <a:xfrm>
                <a:off x="3749900" y="4856850"/>
                <a:ext cx="15125" cy="2632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1053" extrusionOk="0">
                    <a:moveTo>
                      <a:pt x="107" y="0"/>
                    </a:moveTo>
                    <a:lnTo>
                      <a:pt x="107" y="0"/>
                    </a:lnTo>
                    <a:cubicBezTo>
                      <a:pt x="194" y="254"/>
                      <a:pt x="0" y="468"/>
                      <a:pt x="12" y="678"/>
                    </a:cubicBezTo>
                    <a:cubicBezTo>
                      <a:pt x="22" y="837"/>
                      <a:pt x="112" y="932"/>
                      <a:pt x="288" y="1052"/>
                    </a:cubicBezTo>
                    <a:cubicBezTo>
                      <a:pt x="488" y="977"/>
                      <a:pt x="604" y="736"/>
                      <a:pt x="557" y="531"/>
                    </a:cubicBezTo>
                    <a:cubicBezTo>
                      <a:pt x="456" y="101"/>
                      <a:pt x="109" y="2"/>
                      <a:pt x="1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31"/>
              <p:cNvSpPr/>
              <p:nvPr/>
            </p:nvSpPr>
            <p:spPr>
              <a:xfrm>
                <a:off x="3751425" y="4859850"/>
                <a:ext cx="146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585" h="852" extrusionOk="0">
                    <a:moveTo>
                      <a:pt x="135" y="1"/>
                    </a:moveTo>
                    <a:lnTo>
                      <a:pt x="135" y="1"/>
                    </a:lnTo>
                    <a:cubicBezTo>
                      <a:pt x="188" y="255"/>
                      <a:pt x="0" y="444"/>
                      <a:pt x="54" y="646"/>
                    </a:cubicBezTo>
                    <a:cubicBezTo>
                      <a:pt x="74" y="726"/>
                      <a:pt x="138" y="776"/>
                      <a:pt x="237" y="851"/>
                    </a:cubicBezTo>
                    <a:cubicBezTo>
                      <a:pt x="585" y="695"/>
                      <a:pt x="413" y="146"/>
                      <a:pt x="135" y="1"/>
                    </a:cubicBezTo>
                    <a:close/>
                  </a:path>
                </a:pathLst>
              </a:custGeom>
              <a:solidFill>
                <a:srgbClr val="FFFFFF">
                  <a:alpha val="337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Google Shape;381;p31">
            <a:extLst>
              <a:ext uri="{FF2B5EF4-FFF2-40B4-BE49-F238E27FC236}">
                <a16:creationId xmlns:a16="http://schemas.microsoft.com/office/drawing/2014/main" id="{57D91485-4E6D-6C4E-05CB-F84812CCDC3D}"/>
              </a:ext>
            </a:extLst>
          </p:cNvPr>
          <p:cNvSpPr txBox="1">
            <a:spLocks/>
          </p:cNvSpPr>
          <p:nvPr/>
        </p:nvSpPr>
        <p:spPr>
          <a:xfrm>
            <a:off x="2870689" y="5236957"/>
            <a:ext cx="30740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0447"/>
              </a:buClr>
              <a:buSzPts val="2400"/>
              <a:buFont typeface="Poppins"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23044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LESSON 4</a:t>
            </a:r>
          </a:p>
        </p:txBody>
      </p:sp>
      <p:sp>
        <p:nvSpPr>
          <p:cNvPr id="4" name="Google Shape;383;p31">
            <a:extLst>
              <a:ext uri="{FF2B5EF4-FFF2-40B4-BE49-F238E27FC236}">
                <a16:creationId xmlns:a16="http://schemas.microsoft.com/office/drawing/2014/main" id="{5C2991FB-FD44-8712-E427-046DFC330D97}"/>
              </a:ext>
            </a:extLst>
          </p:cNvPr>
          <p:cNvSpPr txBox="1">
            <a:spLocks/>
          </p:cNvSpPr>
          <p:nvPr/>
        </p:nvSpPr>
        <p:spPr>
          <a:xfrm>
            <a:off x="6469663" y="5236957"/>
            <a:ext cx="30740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0447"/>
              </a:buClr>
              <a:buSzPts val="2400"/>
              <a:buFont typeface="Poppins"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23044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LESSON 5</a:t>
            </a:r>
          </a:p>
        </p:txBody>
      </p:sp>
      <p:sp>
        <p:nvSpPr>
          <p:cNvPr id="5" name="Google Shape;384;p31">
            <a:extLst>
              <a:ext uri="{FF2B5EF4-FFF2-40B4-BE49-F238E27FC236}">
                <a16:creationId xmlns:a16="http://schemas.microsoft.com/office/drawing/2014/main" id="{D4A2CDF2-5BCD-BA77-9CB3-C92D5FB6B885}"/>
              </a:ext>
            </a:extLst>
          </p:cNvPr>
          <p:cNvSpPr txBox="1">
            <a:spLocks/>
          </p:cNvSpPr>
          <p:nvPr/>
        </p:nvSpPr>
        <p:spPr>
          <a:xfrm>
            <a:off x="6469667" y="5635756"/>
            <a:ext cx="30740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"/>
              <a:buNone/>
              <a:defRPr sz="14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"/>
              <a:buNone/>
              <a:defRPr sz="11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"/>
              <a:buNone/>
              <a:defRPr sz="11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"/>
              <a:buNone/>
              <a:defRPr sz="11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"/>
              <a:buNone/>
              <a:defRPr sz="11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"/>
              <a:buNone/>
              <a:defRPr sz="11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"/>
              <a:buNone/>
              <a:defRPr sz="11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"/>
              <a:buNone/>
              <a:defRPr sz="11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exend"/>
              <a:buNone/>
              <a:defRPr sz="11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0447"/>
              </a:buClr>
              <a:buSzPts val="1100"/>
              <a:buFont typeface="Lexend"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23044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Communication </a:t>
            </a:r>
          </a:p>
          <a:p>
            <a:pPr marL="0" marR="0" lvl="0" indent="0" algn="ctr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0447"/>
              </a:buClr>
              <a:buSzPts val="1100"/>
              <a:buFont typeface="Lexend"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23044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Looking Back</a:t>
            </a:r>
          </a:p>
        </p:txBody>
      </p:sp>
      <p:sp>
        <p:nvSpPr>
          <p:cNvPr id="6" name="Google Shape;387;p31">
            <a:extLst>
              <a:ext uri="{FF2B5EF4-FFF2-40B4-BE49-F238E27FC236}">
                <a16:creationId xmlns:a16="http://schemas.microsoft.com/office/drawing/2014/main" id="{254B376F-3D29-FF8D-6B1C-6B7898D818FE}"/>
              </a:ext>
            </a:extLst>
          </p:cNvPr>
          <p:cNvSpPr txBox="1">
            <a:spLocks/>
          </p:cNvSpPr>
          <p:nvPr/>
        </p:nvSpPr>
        <p:spPr>
          <a:xfrm>
            <a:off x="3917889" y="4229771"/>
            <a:ext cx="979600" cy="829200"/>
          </a:xfrm>
          <a:prstGeom prst="rect">
            <a:avLst/>
          </a:prstGeom>
          <a:solidFill>
            <a:srgbClr val="0070C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0447"/>
              </a:buClr>
              <a:buSzPts val="3000"/>
              <a:buFont typeface="Poppins"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04</a:t>
            </a:r>
            <a:endParaRPr kumimoji="0" lang="en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</p:txBody>
      </p:sp>
      <p:sp>
        <p:nvSpPr>
          <p:cNvPr id="7" name="Google Shape;388;p31">
            <a:extLst>
              <a:ext uri="{FF2B5EF4-FFF2-40B4-BE49-F238E27FC236}">
                <a16:creationId xmlns:a16="http://schemas.microsoft.com/office/drawing/2014/main" id="{B3D869DC-804B-CAF1-7D8E-8163176E8B56}"/>
              </a:ext>
            </a:extLst>
          </p:cNvPr>
          <p:cNvSpPr txBox="1">
            <a:spLocks/>
          </p:cNvSpPr>
          <p:nvPr/>
        </p:nvSpPr>
        <p:spPr>
          <a:xfrm>
            <a:off x="7516893" y="4229771"/>
            <a:ext cx="979600" cy="829200"/>
          </a:xfrm>
          <a:prstGeom prst="rect">
            <a:avLst/>
          </a:prstGeom>
          <a:solidFill>
            <a:srgbClr val="0070C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0447"/>
              </a:buClr>
              <a:buSzPts val="3000"/>
              <a:buFont typeface="Poppins"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05</a:t>
            </a:r>
            <a:endParaRPr kumimoji="0" lang="en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ED40181B-9C00-4510-B121-97E50FD2F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014" y="-1"/>
            <a:ext cx="775986" cy="79986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0.14492 -0.23449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-1173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14167 -0.22685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1134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13854 -0.2206 " pathEditMode="relative" rAng="0" ptsTypes="AA">
                                      <p:cBhvr>
                                        <p:cTn id="4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104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13854 -0.22708 " pathEditMode="relative" rAng="0" ptsTypes="AA">
                                      <p:cBhvr>
                                        <p:cTn id="7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136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8" grpId="0" animBg="1"/>
      <p:bldP spid="10" grpId="0" animBg="1"/>
      <p:bldP spid="3" grpId="0"/>
      <p:bldP spid="381" grpId="0"/>
      <p:bldP spid="382" grpId="0" uiExpand="1" build="p"/>
      <p:bldP spid="383" grpId="0"/>
      <p:bldP spid="384" grpId="0" build="p"/>
      <p:bldP spid="385" grpId="0"/>
      <p:bldP spid="386" grpId="0" build="p"/>
      <p:bldP spid="387" grpId="0" animBg="1"/>
      <p:bldP spid="388" grpId="0" animBg="1"/>
      <p:bldP spid="389" grpId="0" animBg="1"/>
      <p:bldP spid="2" grpId="0"/>
      <p:bldP spid="4" grpId="0"/>
      <p:bldP spid="5" grpId="0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p72"/>
          <p:cNvSpPr/>
          <p:nvPr/>
        </p:nvSpPr>
        <p:spPr>
          <a:xfrm>
            <a:off x="4117367" y="1276805"/>
            <a:ext cx="6916400" cy="22468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27" name="Google Shape;2027;p72"/>
          <p:cNvSpPr/>
          <p:nvPr/>
        </p:nvSpPr>
        <p:spPr>
          <a:xfrm rot="-1064814">
            <a:off x="6905282" y="3260667"/>
            <a:ext cx="4213637" cy="2099699"/>
          </a:xfrm>
          <a:custGeom>
            <a:avLst/>
            <a:gdLst/>
            <a:ahLst/>
            <a:cxnLst/>
            <a:rect l="l" t="t" r="r" b="b"/>
            <a:pathLst>
              <a:path w="44447" h="27682" extrusionOk="0">
                <a:moveTo>
                  <a:pt x="4883" y="0"/>
                </a:moveTo>
                <a:lnTo>
                  <a:pt x="5711" y="3885"/>
                </a:lnTo>
                <a:lnTo>
                  <a:pt x="2460" y="6099"/>
                </a:lnTo>
                <a:lnTo>
                  <a:pt x="3230" y="10131"/>
                </a:lnTo>
                <a:lnTo>
                  <a:pt x="0" y="12286"/>
                </a:lnTo>
                <a:lnTo>
                  <a:pt x="38737" y="27681"/>
                </a:lnTo>
                <a:lnTo>
                  <a:pt x="41964" y="25525"/>
                </a:lnTo>
                <a:lnTo>
                  <a:pt x="41187" y="21516"/>
                </a:lnTo>
                <a:lnTo>
                  <a:pt x="44446" y="19280"/>
                </a:lnTo>
                <a:lnTo>
                  <a:pt x="43619" y="15395"/>
                </a:lnTo>
                <a:lnTo>
                  <a:pt x="48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28575" dir="684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79BEE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Google Shape;2028;p72">
            <a:extLst>
              <a:ext uri="{FF2B5EF4-FFF2-40B4-BE49-F238E27FC236}">
                <a16:creationId xmlns:a16="http://schemas.microsoft.com/office/drawing/2014/main" id="{01EF5D7D-05AC-CE7F-AE42-80A6B1E599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6967" y="939701"/>
            <a:ext cx="6497200" cy="2489299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-US" sz="8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LISTENING</a:t>
            </a:r>
            <a:endParaRPr lang="en-US" sz="8000" b="1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29" name="Google Shape;2029;p72"/>
          <p:cNvSpPr txBox="1">
            <a:spLocks noGrp="1"/>
          </p:cNvSpPr>
          <p:nvPr>
            <p:ph type="subTitle" idx="1"/>
          </p:nvPr>
        </p:nvSpPr>
        <p:spPr>
          <a:xfrm>
            <a:off x="5763500" y="3879833"/>
            <a:ext cx="6497200" cy="106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SKILL 2</a:t>
            </a:r>
            <a:endParaRPr sz="4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30" name="Google Shape;2030;p72"/>
          <p:cNvSpPr/>
          <p:nvPr/>
        </p:nvSpPr>
        <p:spPr>
          <a:xfrm rot="-1740692">
            <a:off x="3547041" y="1267409"/>
            <a:ext cx="1860673" cy="431872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047" name="Google Shape;2047;p72"/>
          <p:cNvGrpSpPr/>
          <p:nvPr/>
        </p:nvGrpSpPr>
        <p:grpSpPr>
          <a:xfrm>
            <a:off x="2443496" y="3481244"/>
            <a:ext cx="3347741" cy="2933177"/>
            <a:chOff x="4065561" y="3117290"/>
            <a:chExt cx="2510806" cy="2199883"/>
          </a:xfrm>
        </p:grpSpPr>
        <p:sp>
          <p:nvSpPr>
            <p:cNvPr id="2048" name="Google Shape;2048;p72"/>
            <p:cNvSpPr/>
            <p:nvPr/>
          </p:nvSpPr>
          <p:spPr>
            <a:xfrm rot="3205041" flipH="1">
              <a:off x="4818976" y="3093411"/>
              <a:ext cx="1071397" cy="2247642"/>
            </a:xfrm>
            <a:custGeom>
              <a:avLst/>
              <a:gdLst/>
              <a:ahLst/>
              <a:cxnLst/>
              <a:rect l="l" t="t" r="r" b="b"/>
              <a:pathLst>
                <a:path w="99856" h="209484" extrusionOk="0">
                  <a:moveTo>
                    <a:pt x="85501" y="200586"/>
                  </a:moveTo>
                  <a:lnTo>
                    <a:pt x="66191" y="174708"/>
                  </a:lnTo>
                  <a:lnTo>
                    <a:pt x="0" y="12292"/>
                  </a:lnTo>
                  <a:lnTo>
                    <a:pt x="1765" y="10081"/>
                  </a:lnTo>
                  <a:cubicBezTo>
                    <a:pt x="3844" y="7486"/>
                    <a:pt x="6255" y="5350"/>
                    <a:pt x="8935" y="3731"/>
                  </a:cubicBezTo>
                  <a:cubicBezTo>
                    <a:pt x="11140" y="2398"/>
                    <a:pt x="13538" y="1411"/>
                    <a:pt x="16043" y="802"/>
                  </a:cubicBezTo>
                  <a:cubicBezTo>
                    <a:pt x="17953" y="275"/>
                    <a:pt x="19924" y="5"/>
                    <a:pt x="21905" y="0"/>
                  </a:cubicBezTo>
                  <a:cubicBezTo>
                    <a:pt x="23203" y="0"/>
                    <a:pt x="24498" y="118"/>
                    <a:pt x="25775" y="355"/>
                  </a:cubicBezTo>
                  <a:cubicBezTo>
                    <a:pt x="25927" y="380"/>
                    <a:pt x="26032" y="401"/>
                    <a:pt x="26084" y="414"/>
                  </a:cubicBezTo>
                  <a:lnTo>
                    <a:pt x="28576" y="946"/>
                  </a:lnTo>
                  <a:lnTo>
                    <a:pt x="33924" y="14070"/>
                  </a:lnTo>
                  <a:lnTo>
                    <a:pt x="33945" y="14088"/>
                  </a:lnTo>
                  <a:lnTo>
                    <a:pt x="34305" y="15000"/>
                  </a:lnTo>
                  <a:lnTo>
                    <a:pt x="36168" y="19569"/>
                  </a:lnTo>
                  <a:lnTo>
                    <a:pt x="44273" y="40293"/>
                  </a:lnTo>
                  <a:lnTo>
                    <a:pt x="92938" y="163807"/>
                  </a:lnTo>
                  <a:lnTo>
                    <a:pt x="97289" y="193735"/>
                  </a:lnTo>
                  <a:lnTo>
                    <a:pt x="99856" y="205914"/>
                  </a:lnTo>
                  <a:lnTo>
                    <a:pt x="91093" y="20948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2049" name="Google Shape;2049;p72"/>
            <p:cNvGrpSpPr/>
            <p:nvPr/>
          </p:nvGrpSpPr>
          <p:grpSpPr>
            <a:xfrm rot="-6867036">
              <a:off x="4670115" y="3136969"/>
              <a:ext cx="1296596" cy="2163015"/>
              <a:chOff x="-26243" y="2713324"/>
              <a:chExt cx="1296622" cy="2163059"/>
            </a:xfrm>
          </p:grpSpPr>
          <p:sp>
            <p:nvSpPr>
              <p:cNvPr id="2050" name="Google Shape;2050;p72"/>
              <p:cNvSpPr/>
              <p:nvPr/>
            </p:nvSpPr>
            <p:spPr>
              <a:xfrm rot="10072077" flipH="1">
                <a:off x="176145" y="2784476"/>
                <a:ext cx="891847" cy="2020756"/>
              </a:xfrm>
              <a:custGeom>
                <a:avLst/>
                <a:gdLst/>
                <a:ahLst/>
                <a:cxnLst/>
                <a:rect l="l" t="t" r="r" b="b"/>
                <a:pathLst>
                  <a:path w="83120" h="188334" extrusionOk="0">
                    <a:moveTo>
                      <a:pt x="60140" y="159546"/>
                    </a:moveTo>
                    <a:lnTo>
                      <a:pt x="1" y="11981"/>
                    </a:lnTo>
                    <a:cubicBezTo>
                      <a:pt x="1" y="11981"/>
                      <a:pt x="6890" y="0"/>
                      <a:pt x="19549" y="4014"/>
                    </a:cubicBezTo>
                    <a:lnTo>
                      <a:pt x="77969" y="152281"/>
                    </a:lnTo>
                    <a:lnTo>
                      <a:pt x="83119" y="187709"/>
                    </a:lnTo>
                    <a:lnTo>
                      <a:pt x="81618" y="188333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1" name="Google Shape;2051;p72"/>
              <p:cNvSpPr/>
              <p:nvPr/>
            </p:nvSpPr>
            <p:spPr>
              <a:xfrm rot="10072077" flipH="1">
                <a:off x="176145" y="2784476"/>
                <a:ext cx="891847" cy="2020756"/>
              </a:xfrm>
              <a:custGeom>
                <a:avLst/>
                <a:gdLst/>
                <a:ahLst/>
                <a:cxnLst/>
                <a:rect l="l" t="t" r="r" b="b"/>
                <a:pathLst>
                  <a:path w="83120" h="188334" extrusionOk="0">
                    <a:moveTo>
                      <a:pt x="60140" y="159546"/>
                    </a:moveTo>
                    <a:lnTo>
                      <a:pt x="1" y="11981"/>
                    </a:lnTo>
                    <a:cubicBezTo>
                      <a:pt x="1" y="11981"/>
                      <a:pt x="6890" y="0"/>
                      <a:pt x="19549" y="4014"/>
                    </a:cubicBezTo>
                    <a:lnTo>
                      <a:pt x="77969" y="152281"/>
                    </a:lnTo>
                    <a:lnTo>
                      <a:pt x="83119" y="187709"/>
                    </a:lnTo>
                    <a:lnTo>
                      <a:pt x="81618" y="188333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5098"/>
                    </a:srgbClr>
                  </a:gs>
                  <a:gs pos="100000">
                    <a:schemeClr val="accent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2052" name="Google Shape;2052;p72"/>
            <p:cNvGrpSpPr/>
            <p:nvPr/>
          </p:nvGrpSpPr>
          <p:grpSpPr>
            <a:xfrm rot="-6867036">
              <a:off x="4333858" y="4242612"/>
              <a:ext cx="306012" cy="394018"/>
              <a:chOff x="611935" y="2749316"/>
              <a:chExt cx="306019" cy="394026"/>
            </a:xfrm>
          </p:grpSpPr>
          <p:sp>
            <p:nvSpPr>
              <p:cNvPr id="2053" name="Google Shape;2053;p72"/>
              <p:cNvSpPr/>
              <p:nvPr/>
            </p:nvSpPr>
            <p:spPr>
              <a:xfrm rot="10072077" flipH="1">
                <a:off x="646275" y="2770325"/>
                <a:ext cx="237340" cy="352007"/>
              </a:xfrm>
              <a:custGeom>
                <a:avLst/>
                <a:gdLst/>
                <a:ahLst/>
                <a:cxnLst/>
                <a:rect l="l" t="t" r="r" b="b"/>
                <a:pathLst>
                  <a:path w="22120" h="32807" extrusionOk="0">
                    <a:moveTo>
                      <a:pt x="1" y="7265"/>
                    </a:moveTo>
                    <a:cubicBezTo>
                      <a:pt x="1" y="7265"/>
                      <a:pt x="7304" y="604"/>
                      <a:pt x="17828" y="0"/>
                    </a:cubicBezTo>
                    <a:lnTo>
                      <a:pt x="22119" y="29525"/>
                    </a:lnTo>
                    <a:lnTo>
                      <a:pt x="19056" y="3280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4" name="Google Shape;2054;p72"/>
              <p:cNvSpPr/>
              <p:nvPr/>
            </p:nvSpPr>
            <p:spPr>
              <a:xfrm rot="10072077" flipH="1">
                <a:off x="646275" y="2770325"/>
                <a:ext cx="237340" cy="352007"/>
              </a:xfrm>
              <a:custGeom>
                <a:avLst/>
                <a:gdLst/>
                <a:ahLst/>
                <a:cxnLst/>
                <a:rect l="l" t="t" r="r" b="b"/>
                <a:pathLst>
                  <a:path w="22120" h="32807" extrusionOk="0">
                    <a:moveTo>
                      <a:pt x="1" y="7265"/>
                    </a:moveTo>
                    <a:cubicBezTo>
                      <a:pt x="1" y="7265"/>
                      <a:pt x="7304" y="604"/>
                      <a:pt x="17828" y="0"/>
                    </a:cubicBezTo>
                    <a:lnTo>
                      <a:pt x="22119" y="29525"/>
                    </a:lnTo>
                    <a:lnTo>
                      <a:pt x="19056" y="32807"/>
                    </a:lnTo>
                    <a:close/>
                  </a:path>
                </a:pathLst>
              </a:custGeom>
              <a:gradFill>
                <a:gsLst>
                  <a:gs pos="0">
                    <a:srgbClr val="000000">
                      <a:alpha val="14509"/>
                    </a:srgbClr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2055" name="Google Shape;2055;p72"/>
            <p:cNvSpPr/>
            <p:nvPr/>
          </p:nvSpPr>
          <p:spPr>
            <a:xfrm rot="3205041" flipH="1">
              <a:off x="4242881" y="4414474"/>
              <a:ext cx="51845" cy="95685"/>
            </a:xfrm>
            <a:custGeom>
              <a:avLst/>
              <a:gdLst/>
              <a:ahLst/>
              <a:cxnLst/>
              <a:rect l="l" t="t" r="r" b="b"/>
              <a:pathLst>
                <a:path w="4832" h="8918" extrusionOk="0">
                  <a:moveTo>
                    <a:pt x="1" y="3282"/>
                  </a:moveTo>
                  <a:lnTo>
                    <a:pt x="3064" y="0"/>
                  </a:lnTo>
                  <a:lnTo>
                    <a:pt x="4832" y="8391"/>
                  </a:lnTo>
                  <a:lnTo>
                    <a:pt x="3542" y="89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56" name="Google Shape;2056;p72"/>
            <p:cNvSpPr/>
            <p:nvPr/>
          </p:nvSpPr>
          <p:spPr>
            <a:xfrm rot="3205041" flipH="1">
              <a:off x="5934262" y="3794850"/>
              <a:ext cx="307773" cy="382278"/>
            </a:xfrm>
            <a:custGeom>
              <a:avLst/>
              <a:gdLst/>
              <a:ahLst/>
              <a:cxnLst/>
              <a:rect l="l" t="t" r="r" b="b"/>
              <a:pathLst>
                <a:path w="28685" h="35629" extrusionOk="0">
                  <a:moveTo>
                    <a:pt x="10154" y="35628"/>
                  </a:moveTo>
                  <a:cubicBezTo>
                    <a:pt x="10154" y="35628"/>
                    <a:pt x="13201" y="30666"/>
                    <a:pt x="28685" y="26112"/>
                  </a:cubicBezTo>
                  <a:lnTo>
                    <a:pt x="19549" y="2750"/>
                  </a:lnTo>
                  <a:cubicBezTo>
                    <a:pt x="19549" y="2750"/>
                    <a:pt x="13171" y="0"/>
                    <a:pt x="0" y="107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57" name="Google Shape;2057;p72"/>
            <p:cNvSpPr/>
            <p:nvPr/>
          </p:nvSpPr>
          <p:spPr>
            <a:xfrm rot="3205041" flipH="1">
              <a:off x="6172954" y="3782557"/>
              <a:ext cx="280703" cy="283074"/>
            </a:xfrm>
            <a:custGeom>
              <a:avLst/>
              <a:gdLst/>
              <a:ahLst/>
              <a:cxnLst/>
              <a:rect l="l" t="t" r="r" b="b"/>
              <a:pathLst>
                <a:path w="26162" h="26383" extrusionOk="0">
                  <a:moveTo>
                    <a:pt x="6613" y="26382"/>
                  </a:moveTo>
                  <a:lnTo>
                    <a:pt x="1" y="10154"/>
                  </a:lnTo>
                  <a:cubicBezTo>
                    <a:pt x="1" y="10154"/>
                    <a:pt x="8386" y="0"/>
                    <a:pt x="19547" y="2187"/>
                  </a:cubicBezTo>
                  <a:lnTo>
                    <a:pt x="26162" y="18416"/>
                  </a:lnTo>
                  <a:cubicBezTo>
                    <a:pt x="26162" y="18416"/>
                    <a:pt x="14891" y="18413"/>
                    <a:pt x="6613" y="263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58" name="Google Shape;2058;p72"/>
            <p:cNvSpPr/>
            <p:nvPr/>
          </p:nvSpPr>
          <p:spPr>
            <a:xfrm rot="3205041" flipH="1">
              <a:off x="6300413" y="3844369"/>
              <a:ext cx="209739" cy="111296"/>
            </a:xfrm>
            <a:custGeom>
              <a:avLst/>
              <a:gdLst/>
              <a:ahLst/>
              <a:cxnLst/>
              <a:rect l="l" t="t" r="r" b="b"/>
              <a:pathLst>
                <a:path w="19548" h="10373" extrusionOk="0">
                  <a:moveTo>
                    <a:pt x="1" y="10372"/>
                  </a:moveTo>
                  <a:cubicBezTo>
                    <a:pt x="1" y="10372"/>
                    <a:pt x="7217" y="5955"/>
                    <a:pt x="19547" y="2406"/>
                  </a:cubicBezTo>
                  <a:cubicBezTo>
                    <a:pt x="19547" y="2406"/>
                    <a:pt x="8302" y="0"/>
                    <a:pt x="1" y="10372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59" name="Google Shape;2059;p72"/>
            <p:cNvSpPr/>
            <p:nvPr/>
          </p:nvSpPr>
          <p:spPr>
            <a:xfrm rot="3205041" flipH="1">
              <a:off x="5841735" y="3973653"/>
              <a:ext cx="201402" cy="102112"/>
            </a:xfrm>
            <a:custGeom>
              <a:avLst/>
              <a:gdLst/>
              <a:ahLst/>
              <a:cxnLst/>
              <a:rect l="l" t="t" r="r" b="b"/>
              <a:pathLst>
                <a:path w="18771" h="9517" extrusionOk="0">
                  <a:moveTo>
                    <a:pt x="1" y="9516"/>
                  </a:moveTo>
                  <a:cubicBezTo>
                    <a:pt x="1" y="9516"/>
                    <a:pt x="5788" y="3441"/>
                    <a:pt x="18771" y="589"/>
                  </a:cubicBezTo>
                  <a:lnTo>
                    <a:pt x="18532" y="0"/>
                  </a:lnTo>
                  <a:cubicBezTo>
                    <a:pt x="18532" y="0"/>
                    <a:pt x="5248" y="3099"/>
                    <a:pt x="1" y="9516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60" name="Google Shape;2060;p72"/>
            <p:cNvSpPr/>
            <p:nvPr/>
          </p:nvSpPr>
          <p:spPr>
            <a:xfrm rot="3205041" flipH="1">
              <a:off x="5922005" y="3960717"/>
              <a:ext cx="206198" cy="86844"/>
            </a:xfrm>
            <a:custGeom>
              <a:avLst/>
              <a:gdLst/>
              <a:ahLst/>
              <a:cxnLst/>
              <a:rect l="l" t="t" r="r" b="b"/>
              <a:pathLst>
                <a:path w="19218" h="8094" extrusionOk="0">
                  <a:moveTo>
                    <a:pt x="0" y="8093"/>
                  </a:moveTo>
                  <a:cubicBezTo>
                    <a:pt x="0" y="8093"/>
                    <a:pt x="9221" y="1"/>
                    <a:pt x="19217" y="260"/>
                  </a:cubicBezTo>
                  <a:cubicBezTo>
                    <a:pt x="19217" y="263"/>
                    <a:pt x="9627" y="558"/>
                    <a:pt x="0" y="8093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61" name="Google Shape;2061;p72"/>
            <p:cNvSpPr/>
            <p:nvPr/>
          </p:nvSpPr>
          <p:spPr>
            <a:xfrm rot="3205041" flipH="1">
              <a:off x="6037600" y="3930917"/>
              <a:ext cx="204353" cy="88625"/>
            </a:xfrm>
            <a:custGeom>
              <a:avLst/>
              <a:gdLst/>
              <a:ahLst/>
              <a:cxnLst/>
              <a:rect l="l" t="t" r="r" b="b"/>
              <a:pathLst>
                <a:path w="19046" h="8260" extrusionOk="0">
                  <a:moveTo>
                    <a:pt x="1" y="8260"/>
                  </a:moveTo>
                  <a:cubicBezTo>
                    <a:pt x="1" y="8260"/>
                    <a:pt x="8075" y="1701"/>
                    <a:pt x="19046" y="0"/>
                  </a:cubicBezTo>
                  <a:cubicBezTo>
                    <a:pt x="19043" y="0"/>
                    <a:pt x="9080" y="2169"/>
                    <a:pt x="1" y="826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62" name="Google Shape;2062;p72"/>
            <p:cNvSpPr/>
            <p:nvPr/>
          </p:nvSpPr>
          <p:spPr>
            <a:xfrm rot="3204858" flipH="1">
              <a:off x="5053965" y="3555655"/>
              <a:ext cx="517150" cy="1179529"/>
            </a:xfrm>
            <a:custGeom>
              <a:avLst/>
              <a:gdLst/>
              <a:ahLst/>
              <a:cxnLst/>
              <a:rect l="l" t="t" r="r" b="b"/>
              <a:pathLst>
                <a:path w="53489" h="121999" extrusionOk="0">
                  <a:moveTo>
                    <a:pt x="30835" y="59330"/>
                  </a:moveTo>
                  <a:cubicBezTo>
                    <a:pt x="44360" y="92512"/>
                    <a:pt x="53488" y="120156"/>
                    <a:pt x="51227" y="121076"/>
                  </a:cubicBezTo>
                  <a:cubicBezTo>
                    <a:pt x="48968" y="121999"/>
                    <a:pt x="36173" y="95848"/>
                    <a:pt x="22650" y="62666"/>
                  </a:cubicBezTo>
                  <a:cubicBezTo>
                    <a:pt x="9128" y="29487"/>
                    <a:pt x="0" y="1841"/>
                    <a:pt x="2259" y="921"/>
                  </a:cubicBezTo>
                  <a:cubicBezTo>
                    <a:pt x="4518" y="1"/>
                    <a:pt x="17313" y="26151"/>
                    <a:pt x="30835" y="59330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63" name="Google Shape;2063;p72"/>
            <p:cNvSpPr/>
            <p:nvPr/>
          </p:nvSpPr>
          <p:spPr>
            <a:xfrm rot="3205041" flipH="1">
              <a:off x="6172954" y="3782557"/>
              <a:ext cx="280703" cy="283074"/>
            </a:xfrm>
            <a:custGeom>
              <a:avLst/>
              <a:gdLst/>
              <a:ahLst/>
              <a:cxnLst/>
              <a:rect l="l" t="t" r="r" b="b"/>
              <a:pathLst>
                <a:path w="26162" h="26383" extrusionOk="0">
                  <a:moveTo>
                    <a:pt x="6613" y="26382"/>
                  </a:moveTo>
                  <a:lnTo>
                    <a:pt x="1" y="10154"/>
                  </a:lnTo>
                  <a:cubicBezTo>
                    <a:pt x="1" y="10154"/>
                    <a:pt x="8386" y="0"/>
                    <a:pt x="19547" y="2187"/>
                  </a:cubicBezTo>
                  <a:lnTo>
                    <a:pt x="26162" y="18416"/>
                  </a:lnTo>
                  <a:cubicBezTo>
                    <a:pt x="26162" y="18416"/>
                    <a:pt x="14891" y="18413"/>
                    <a:pt x="6613" y="26382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0676A45-B7F7-4355-96E0-FB6EF85AF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014" y="-1"/>
            <a:ext cx="775986" cy="7998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215813" y="1833882"/>
            <a:ext cx="6813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Unjumble the given words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739401" y="3370062"/>
            <a:ext cx="28516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Jumble words</a:t>
            </a:r>
          </a:p>
        </p:txBody>
      </p:sp>
      <p:sp>
        <p:nvSpPr>
          <p:cNvPr id="2" name="Rectangle 1"/>
          <p:cNvSpPr/>
          <p:nvPr/>
        </p:nvSpPr>
        <p:spPr>
          <a:xfrm>
            <a:off x="5925820" y="2883550"/>
            <a:ext cx="58538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Teacher sticks some jumbled words onto the board. 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Students raise hands to answer.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70061" y="2145255"/>
            <a:ext cx="5231128" cy="14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TACIEV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1677" y="3856848"/>
            <a:ext cx="24701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>
                <a:solidFill>
                  <a:schemeClr val="accent5">
                    <a:lumMod val="50000"/>
                  </a:schemeClr>
                </a:solidFill>
              </a:rPr>
              <a:t>ACTIVE</a:t>
            </a:r>
            <a:endParaRPr lang="en-US" sz="6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1030" name="Picture 6" descr="169,800+ Children Playing Illustrations, Royalty-Free Vector Graphics &amp;  Clip Art - iStock | Children playing outside, Children playing at school,  Childr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716" y="1661335"/>
            <a:ext cx="5829300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50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872492" y="2145255"/>
            <a:ext cx="5231128" cy="14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LFIEDRNY</a:t>
            </a:r>
          </a:p>
        </p:txBody>
      </p:sp>
      <p:sp>
        <p:nvSpPr>
          <p:cNvPr id="2" name="Rectangle 1"/>
          <p:cNvSpPr/>
          <p:nvPr/>
        </p:nvSpPr>
        <p:spPr>
          <a:xfrm>
            <a:off x="1920868" y="3856848"/>
            <a:ext cx="31995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FRIENDLY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ute Boy And Girl Stock Illustration - Download Image Now - Girls, Boys,  Teenage Girls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971" y="1766938"/>
            <a:ext cx="4179818" cy="417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02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743398" y="2145255"/>
            <a:ext cx="5231128" cy="14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YNUNF</a:t>
            </a:r>
          </a:p>
        </p:txBody>
      </p:sp>
      <p:sp>
        <p:nvSpPr>
          <p:cNvPr id="2" name="Rectangle 1"/>
          <p:cNvSpPr/>
          <p:nvPr/>
        </p:nvSpPr>
        <p:spPr>
          <a:xfrm>
            <a:off x="2165914" y="3856848"/>
            <a:ext cx="24513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FUNNY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097" y="1615865"/>
            <a:ext cx="6095086" cy="423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872492" y="2145255"/>
            <a:ext cx="5231128" cy="14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RCUFEAL</a:t>
            </a:r>
          </a:p>
        </p:txBody>
      </p:sp>
      <p:sp>
        <p:nvSpPr>
          <p:cNvPr id="2" name="Rectangle 1"/>
          <p:cNvSpPr/>
          <p:nvPr/>
        </p:nvSpPr>
        <p:spPr>
          <a:xfrm>
            <a:off x="1997651" y="3856848"/>
            <a:ext cx="30460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CAREFUL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Be careful rgb color icon Royalty Free Vector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0"/>
          <a:stretch/>
        </p:blipFill>
        <p:spPr bwMode="auto">
          <a:xfrm>
            <a:off x="6562165" y="1621149"/>
            <a:ext cx="4080808" cy="388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92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theme/theme1.xml><?xml version="1.0" encoding="utf-8"?>
<a:theme xmlns:a="http://schemas.openxmlformats.org/drawingml/2006/main" name="1_Fun Students of the Year Awards by Slidesgo">
  <a:themeElements>
    <a:clrScheme name="Simple Light">
      <a:dk1>
        <a:srgbClr val="FFFEF8"/>
      </a:dk1>
      <a:lt1>
        <a:srgbClr val="D0F7FD"/>
      </a:lt1>
      <a:dk2>
        <a:srgbClr val="96F0FF"/>
      </a:dk2>
      <a:lt2>
        <a:srgbClr val="84B2FF"/>
      </a:lt2>
      <a:accent1>
        <a:srgbClr val="4586F1"/>
      </a:accent1>
      <a:accent2>
        <a:srgbClr val="28397E"/>
      </a:accent2>
      <a:accent3>
        <a:srgbClr val="FFE061"/>
      </a:accent3>
      <a:accent4>
        <a:srgbClr val="F9851F"/>
      </a:accent4>
      <a:accent5>
        <a:srgbClr val="E51F38"/>
      </a:accent5>
      <a:accent6>
        <a:srgbClr val="000000"/>
      </a:accent6>
      <a:hlink>
        <a:srgbClr val="28397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un Students of the Year Awards by Slidesgo">
  <a:themeElements>
    <a:clrScheme name="Simple Light">
      <a:dk1>
        <a:srgbClr val="FFFEF8"/>
      </a:dk1>
      <a:lt1>
        <a:srgbClr val="D0F7FD"/>
      </a:lt1>
      <a:dk2>
        <a:srgbClr val="96F0FF"/>
      </a:dk2>
      <a:lt2>
        <a:srgbClr val="84B2FF"/>
      </a:lt2>
      <a:accent1>
        <a:srgbClr val="4586F1"/>
      </a:accent1>
      <a:accent2>
        <a:srgbClr val="28397E"/>
      </a:accent2>
      <a:accent3>
        <a:srgbClr val="FFE061"/>
      </a:accent3>
      <a:accent4>
        <a:srgbClr val="F9851F"/>
      </a:accent4>
      <a:accent5>
        <a:srgbClr val="E51F38"/>
      </a:accent5>
      <a:accent6>
        <a:srgbClr val="000000"/>
      </a:accent6>
      <a:hlink>
        <a:srgbClr val="28397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eepover Activities for Middle Schoolers by Slidesgo">
  <a:themeElements>
    <a:clrScheme name="Simple Light">
      <a:dk1>
        <a:srgbClr val="230447"/>
      </a:dk1>
      <a:lt1>
        <a:srgbClr val="CFE9FF"/>
      </a:lt1>
      <a:dk2>
        <a:srgbClr val="FFFFFF"/>
      </a:dk2>
      <a:lt2>
        <a:srgbClr val="ABD8F4"/>
      </a:lt2>
      <a:accent1>
        <a:srgbClr val="7B9FE2"/>
      </a:accent1>
      <a:accent2>
        <a:srgbClr val="487A96"/>
      </a:accent2>
      <a:accent3>
        <a:srgbClr val="EA7F7F"/>
      </a:accent3>
      <a:accent4>
        <a:srgbClr val="E06666"/>
      </a:accent4>
      <a:accent5>
        <a:srgbClr val="F1E8E2"/>
      </a:accent5>
      <a:accent6>
        <a:srgbClr val="FFDFB4"/>
      </a:accent6>
      <a:hlink>
        <a:srgbClr val="23044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1251</TotalTime>
  <Words>642</Words>
  <Application>Microsoft Office PowerPoint</Application>
  <PresentationFormat>Widescreen</PresentationFormat>
  <Paragraphs>114</Paragraphs>
  <Slides>19</Slides>
  <Notes>15</Notes>
  <HiddenSlides>2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Allerta</vt:lpstr>
      <vt:lpstr>Arial</vt:lpstr>
      <vt:lpstr>Barrio</vt:lpstr>
      <vt:lpstr>Cabin</vt:lpstr>
      <vt:lpstr>Calibri</vt:lpstr>
      <vt:lpstr>Fredericka the Great</vt:lpstr>
      <vt:lpstr>Lexend</vt:lpstr>
      <vt:lpstr>Montserrat</vt:lpstr>
      <vt:lpstr>Nunito Light</vt:lpstr>
      <vt:lpstr>Poppins</vt:lpstr>
      <vt:lpstr>Ranchers</vt:lpstr>
      <vt:lpstr>Symbol</vt:lpstr>
      <vt:lpstr>Tw Cen MT</vt:lpstr>
      <vt:lpstr>1_Fun Students of the Year Awards by Slidesgo</vt:lpstr>
      <vt:lpstr>Fun Students of the Year Awards by Slidesgo</vt:lpstr>
      <vt:lpstr>Sleepover Activities for Middle Schoolers by Slidesgo</vt:lpstr>
      <vt:lpstr>WELCOME TO</vt:lpstr>
      <vt:lpstr>UNIT 3</vt:lpstr>
      <vt:lpstr>UNIT 3</vt:lpstr>
      <vt:lpstr>LISTENING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WRITING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107</cp:revision>
  <dcterms:created xsi:type="dcterms:W3CDTF">2020-12-09T02:04:09Z</dcterms:created>
  <dcterms:modified xsi:type="dcterms:W3CDTF">2025-01-12T04:26:00Z</dcterms:modified>
</cp:coreProperties>
</file>