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715" r:id="rId2"/>
  </p:sldMasterIdLst>
  <p:notesMasterIdLst>
    <p:notesMasterId r:id="rId19"/>
  </p:notesMasterIdLst>
  <p:sldIdLst>
    <p:sldId id="276" r:id="rId3"/>
    <p:sldId id="259" r:id="rId4"/>
    <p:sldId id="424" r:id="rId5"/>
    <p:sldId id="396" r:id="rId6"/>
    <p:sldId id="316" r:id="rId7"/>
    <p:sldId id="347" r:id="rId8"/>
    <p:sldId id="352" r:id="rId9"/>
    <p:sldId id="283" r:id="rId10"/>
    <p:sldId id="397" r:id="rId11"/>
    <p:sldId id="398" r:id="rId12"/>
    <p:sldId id="400" r:id="rId13"/>
    <p:sldId id="401" r:id="rId14"/>
    <p:sldId id="402" r:id="rId15"/>
    <p:sldId id="403" r:id="rId16"/>
    <p:sldId id="404" r:id="rId17"/>
    <p:sldId id="422" r:id="rId18"/>
  </p:sldIdLst>
  <p:sldSz cx="9144000" cy="5143500" type="screen16x9"/>
  <p:notesSz cx="6858000" cy="9144000"/>
  <p:embeddedFontLst>
    <p:embeddedFont>
      <p:font typeface="Allerta" panose="020B0604020202020204" charset="0"/>
      <p:regular r:id="rId20"/>
    </p:embeddedFont>
    <p:embeddedFont>
      <p:font typeface="Barrio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exend" panose="020B0604020202020204" charset="0"/>
      <p:regular r:id="rId26"/>
      <p:bold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C5D"/>
    <a:srgbClr val="3F0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42FAB5-5B05-48FF-9815-07C0FE651784}">
  <a:tblStyle styleId="{E742FAB5-5B05-48FF-9815-07C0FE651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2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958e4b1c6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958e4b1c6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Link: https://www.youtube.com/watch?v=YGi3f_fHIzg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7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gf7ebffcf10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5" name="Google Shape;2605;gf7ebffcf10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843063"/>
            <a:ext cx="4623900" cy="28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56738"/>
            <a:ext cx="4623900" cy="443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10225" y="276050"/>
            <a:ext cx="526850" cy="526875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661800" y="-282000"/>
            <a:ext cx="869100" cy="869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51625" y="4598150"/>
            <a:ext cx="435600" cy="4356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573900" y="4246550"/>
            <a:ext cx="1138800" cy="1138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432800" y="4604000"/>
            <a:ext cx="329545" cy="329560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6622481" y="4702637"/>
            <a:ext cx="1566467" cy="383985"/>
            <a:chOff x="868550" y="361950"/>
            <a:chExt cx="1167350" cy="286150"/>
          </a:xfrm>
        </p:grpSpPr>
        <p:sp>
          <p:nvSpPr>
            <p:cNvPr id="17" name="Google Shape;17;p2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98450" y="724973"/>
            <a:ext cx="6147000" cy="17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99400" y="2425973"/>
            <a:ext cx="4745100" cy="44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251886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6973282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5949254" y="3501299"/>
            <a:ext cx="279411" cy="602527"/>
            <a:chOff x="-1118986" y="3729104"/>
            <a:chExt cx="251926" cy="543306"/>
          </a:xfrm>
        </p:grpSpPr>
        <p:sp>
          <p:nvSpPr>
            <p:cNvPr id="14" name="Google Shape;14;p2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981152" y="3256875"/>
            <a:ext cx="223975" cy="235320"/>
          </a:xfrm>
          <a:custGeom>
            <a:avLst/>
            <a:gdLst/>
            <a:ahLst/>
            <a:cxnLst/>
            <a:rect l="l" t="t" r="r" b="b"/>
            <a:pathLst>
              <a:path w="1065" h="1119" extrusionOk="0">
                <a:moveTo>
                  <a:pt x="804" y="1"/>
                </a:moveTo>
                <a:lnTo>
                  <a:pt x="454" y="273"/>
                </a:lnTo>
                <a:lnTo>
                  <a:pt x="73" y="128"/>
                </a:lnTo>
                <a:lnTo>
                  <a:pt x="248" y="454"/>
                </a:lnTo>
                <a:lnTo>
                  <a:pt x="1" y="810"/>
                </a:lnTo>
                <a:lnTo>
                  <a:pt x="369" y="762"/>
                </a:lnTo>
                <a:lnTo>
                  <a:pt x="653" y="1119"/>
                </a:lnTo>
                <a:lnTo>
                  <a:pt x="659" y="738"/>
                </a:lnTo>
                <a:lnTo>
                  <a:pt x="1064" y="684"/>
                </a:lnTo>
                <a:lnTo>
                  <a:pt x="702" y="424"/>
                </a:lnTo>
                <a:lnTo>
                  <a:pt x="804" y="1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9614924">
            <a:off x="-471289" y="1479302"/>
            <a:ext cx="1091763" cy="785297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8490828" y="1851330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1375990" y="14173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7568787" y="14173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7364865" y="4110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1760000" y="2716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644140" y="3562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8413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 hasCustomPrompt="1"/>
          </p:nvPr>
        </p:nvSpPr>
        <p:spPr>
          <a:xfrm flipH="1">
            <a:off x="3506100" y="738813"/>
            <a:ext cx="21318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2943750" y="2090825"/>
            <a:ext cx="3256500" cy="671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943750" y="2925475"/>
            <a:ext cx="32565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-11955" y="-308707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3"/>
          <p:cNvSpPr/>
          <p:nvPr/>
        </p:nvSpPr>
        <p:spPr>
          <a:xfrm>
            <a:off x="322548" y="4376852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4" name="Google Shape;34;p3"/>
          <p:cNvGrpSpPr/>
          <p:nvPr/>
        </p:nvGrpSpPr>
        <p:grpSpPr>
          <a:xfrm>
            <a:off x="6299121" y="2983898"/>
            <a:ext cx="2893128" cy="2397297"/>
            <a:chOff x="6299146" y="2859547"/>
            <a:chExt cx="2893128" cy="2397297"/>
          </a:xfrm>
        </p:grpSpPr>
        <p:sp>
          <p:nvSpPr>
            <p:cNvPr id="35" name="Google Shape;35;p3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6299139" y="406414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3"/>
          <p:cNvSpPr/>
          <p:nvPr/>
        </p:nvSpPr>
        <p:spPr>
          <a:xfrm>
            <a:off x="5284200" y="4464924"/>
            <a:ext cx="495874" cy="221200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3"/>
          <p:cNvSpPr/>
          <p:nvPr/>
        </p:nvSpPr>
        <p:spPr>
          <a:xfrm flipH="1">
            <a:off x="542064" y="1350312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3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3"/>
          <p:cNvSpPr/>
          <p:nvPr/>
        </p:nvSpPr>
        <p:spPr>
          <a:xfrm>
            <a:off x="1096242" y="97259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3"/>
          <p:cNvSpPr/>
          <p:nvPr/>
        </p:nvSpPr>
        <p:spPr>
          <a:xfrm>
            <a:off x="1631667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3"/>
          <p:cNvSpPr/>
          <p:nvPr/>
        </p:nvSpPr>
        <p:spPr>
          <a:xfrm>
            <a:off x="655700" y="1575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3"/>
          <p:cNvSpPr/>
          <p:nvPr/>
        </p:nvSpPr>
        <p:spPr>
          <a:xfrm>
            <a:off x="8020390" y="1872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3"/>
          <p:cNvSpPr/>
          <p:nvPr/>
        </p:nvSpPr>
        <p:spPr>
          <a:xfrm>
            <a:off x="8540352" y="406427"/>
            <a:ext cx="223975" cy="192013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/>
          <p:nvPr/>
        </p:nvSpPr>
        <p:spPr>
          <a:xfrm>
            <a:off x="8121765" y="71721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3"/>
          <p:cNvSpPr/>
          <p:nvPr/>
        </p:nvSpPr>
        <p:spPr>
          <a:xfrm>
            <a:off x="7294454" y="332145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3"/>
          <p:cNvSpPr/>
          <p:nvPr/>
        </p:nvSpPr>
        <p:spPr>
          <a:xfrm>
            <a:off x="7725972" y="3075326"/>
            <a:ext cx="136092" cy="143613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>
            <a:off x="1631675" y="2574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7188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21050" y="1152475"/>
            <a:ext cx="7701900" cy="31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31748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 sz="1100"/>
            </a:lvl1pPr>
            <a:lvl2pPr marL="914355" lvl="1" indent="-31748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32" lvl="2" indent="-317484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09" lvl="3" indent="-317484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886" lvl="4" indent="-31748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064" lvl="5" indent="-317484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240" lvl="6" indent="-317484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418" lvl="7" indent="-31748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595" lvl="8" indent="-317484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 rot="-1697183">
            <a:off x="284124" y="3568266"/>
            <a:ext cx="398837" cy="377531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4"/>
          <p:cNvSpPr/>
          <p:nvPr/>
        </p:nvSpPr>
        <p:spPr>
          <a:xfrm rot="-1697182">
            <a:off x="708244" y="3191081"/>
            <a:ext cx="270548" cy="256429"/>
          </a:xfrm>
          <a:custGeom>
            <a:avLst/>
            <a:gdLst/>
            <a:ahLst/>
            <a:cxnLst/>
            <a:rect l="l" t="t" r="r" b="b"/>
            <a:pathLst>
              <a:path w="1475" h="1398" extrusionOk="0">
                <a:moveTo>
                  <a:pt x="807" y="77"/>
                </a:moveTo>
                <a:cubicBezTo>
                  <a:pt x="991" y="77"/>
                  <a:pt x="1130" y="276"/>
                  <a:pt x="1046" y="455"/>
                </a:cubicBezTo>
                <a:lnTo>
                  <a:pt x="1004" y="534"/>
                </a:lnTo>
                <a:lnTo>
                  <a:pt x="1088" y="504"/>
                </a:lnTo>
                <a:cubicBezTo>
                  <a:pt x="1120" y="489"/>
                  <a:pt x="1153" y="482"/>
                  <a:pt x="1186" y="482"/>
                </a:cubicBezTo>
                <a:cubicBezTo>
                  <a:pt x="1221" y="482"/>
                  <a:pt x="1256" y="491"/>
                  <a:pt x="1288" y="510"/>
                </a:cubicBezTo>
                <a:cubicBezTo>
                  <a:pt x="1354" y="546"/>
                  <a:pt x="1396" y="625"/>
                  <a:pt x="1378" y="703"/>
                </a:cubicBezTo>
                <a:cubicBezTo>
                  <a:pt x="1372" y="739"/>
                  <a:pt x="1342" y="776"/>
                  <a:pt x="1312" y="794"/>
                </a:cubicBezTo>
                <a:cubicBezTo>
                  <a:pt x="1293" y="801"/>
                  <a:pt x="1272" y="806"/>
                  <a:pt x="1252" y="806"/>
                </a:cubicBezTo>
                <a:cubicBezTo>
                  <a:pt x="1239" y="806"/>
                  <a:pt x="1227" y="804"/>
                  <a:pt x="1215" y="800"/>
                </a:cubicBezTo>
                <a:lnTo>
                  <a:pt x="1185" y="866"/>
                </a:lnTo>
                <a:cubicBezTo>
                  <a:pt x="1215" y="884"/>
                  <a:pt x="1306" y="927"/>
                  <a:pt x="1251" y="1138"/>
                </a:cubicBezTo>
                <a:cubicBezTo>
                  <a:pt x="1216" y="1243"/>
                  <a:pt x="1120" y="1320"/>
                  <a:pt x="1010" y="1320"/>
                </a:cubicBezTo>
                <a:cubicBezTo>
                  <a:pt x="1006" y="1320"/>
                  <a:pt x="1002" y="1320"/>
                  <a:pt x="998" y="1319"/>
                </a:cubicBezTo>
                <a:cubicBezTo>
                  <a:pt x="865" y="1313"/>
                  <a:pt x="786" y="1265"/>
                  <a:pt x="774" y="1174"/>
                </a:cubicBezTo>
                <a:lnTo>
                  <a:pt x="762" y="1090"/>
                </a:lnTo>
                <a:lnTo>
                  <a:pt x="708" y="1156"/>
                </a:lnTo>
                <a:cubicBezTo>
                  <a:pt x="658" y="1213"/>
                  <a:pt x="587" y="1244"/>
                  <a:pt x="516" y="1244"/>
                </a:cubicBezTo>
                <a:cubicBezTo>
                  <a:pt x="474" y="1244"/>
                  <a:pt x="432" y="1233"/>
                  <a:pt x="393" y="1211"/>
                </a:cubicBezTo>
                <a:cubicBezTo>
                  <a:pt x="297" y="1144"/>
                  <a:pt x="309" y="1023"/>
                  <a:pt x="357" y="927"/>
                </a:cubicBezTo>
                <a:lnTo>
                  <a:pt x="399" y="854"/>
                </a:lnTo>
                <a:lnTo>
                  <a:pt x="315" y="872"/>
                </a:lnTo>
                <a:cubicBezTo>
                  <a:pt x="300" y="876"/>
                  <a:pt x="284" y="878"/>
                  <a:pt x="269" y="878"/>
                </a:cubicBezTo>
                <a:cubicBezTo>
                  <a:pt x="237" y="878"/>
                  <a:pt x="207" y="869"/>
                  <a:pt x="182" y="848"/>
                </a:cubicBezTo>
                <a:cubicBezTo>
                  <a:pt x="134" y="824"/>
                  <a:pt x="103" y="776"/>
                  <a:pt x="91" y="721"/>
                </a:cubicBezTo>
                <a:cubicBezTo>
                  <a:pt x="79" y="612"/>
                  <a:pt x="140" y="510"/>
                  <a:pt x="242" y="473"/>
                </a:cubicBezTo>
                <a:cubicBezTo>
                  <a:pt x="257" y="467"/>
                  <a:pt x="274" y="464"/>
                  <a:pt x="293" y="464"/>
                </a:cubicBezTo>
                <a:cubicBezTo>
                  <a:pt x="382" y="464"/>
                  <a:pt x="507" y="528"/>
                  <a:pt x="587" y="588"/>
                </a:cubicBezTo>
                <a:cubicBezTo>
                  <a:pt x="593" y="600"/>
                  <a:pt x="605" y="606"/>
                  <a:pt x="617" y="612"/>
                </a:cubicBezTo>
                <a:lnTo>
                  <a:pt x="659" y="558"/>
                </a:lnTo>
                <a:cubicBezTo>
                  <a:pt x="653" y="546"/>
                  <a:pt x="641" y="540"/>
                  <a:pt x="635" y="534"/>
                </a:cubicBezTo>
                <a:cubicBezTo>
                  <a:pt x="472" y="389"/>
                  <a:pt x="550" y="123"/>
                  <a:pt x="762" y="81"/>
                </a:cubicBezTo>
                <a:cubicBezTo>
                  <a:pt x="777" y="78"/>
                  <a:pt x="792" y="77"/>
                  <a:pt x="807" y="77"/>
                </a:cubicBezTo>
                <a:close/>
                <a:moveTo>
                  <a:pt x="803" y="1"/>
                </a:moveTo>
                <a:cubicBezTo>
                  <a:pt x="700" y="1"/>
                  <a:pt x="595" y="49"/>
                  <a:pt x="526" y="159"/>
                </a:cubicBezTo>
                <a:cubicBezTo>
                  <a:pt x="472" y="250"/>
                  <a:pt x="460" y="353"/>
                  <a:pt x="496" y="449"/>
                </a:cubicBezTo>
                <a:cubicBezTo>
                  <a:pt x="436" y="410"/>
                  <a:pt x="369" y="393"/>
                  <a:pt x="300" y="393"/>
                </a:cubicBezTo>
                <a:cubicBezTo>
                  <a:pt x="273" y="393"/>
                  <a:pt x="246" y="396"/>
                  <a:pt x="218" y="401"/>
                </a:cubicBezTo>
                <a:cubicBezTo>
                  <a:pt x="79" y="455"/>
                  <a:pt x="1" y="594"/>
                  <a:pt x="19" y="739"/>
                </a:cubicBezTo>
                <a:cubicBezTo>
                  <a:pt x="31" y="812"/>
                  <a:pt x="79" y="872"/>
                  <a:pt x="140" y="915"/>
                </a:cubicBezTo>
                <a:cubicBezTo>
                  <a:pt x="182" y="939"/>
                  <a:pt x="224" y="951"/>
                  <a:pt x="266" y="957"/>
                </a:cubicBezTo>
                <a:cubicBezTo>
                  <a:pt x="224" y="1090"/>
                  <a:pt x="254" y="1211"/>
                  <a:pt x="357" y="1277"/>
                </a:cubicBezTo>
                <a:cubicBezTo>
                  <a:pt x="405" y="1306"/>
                  <a:pt x="459" y="1320"/>
                  <a:pt x="515" y="1320"/>
                </a:cubicBezTo>
                <a:cubicBezTo>
                  <a:pt x="586" y="1320"/>
                  <a:pt x="659" y="1297"/>
                  <a:pt x="720" y="1253"/>
                </a:cubicBezTo>
                <a:cubicBezTo>
                  <a:pt x="750" y="1319"/>
                  <a:pt x="828" y="1386"/>
                  <a:pt x="998" y="1398"/>
                </a:cubicBezTo>
                <a:lnTo>
                  <a:pt x="1016" y="1398"/>
                </a:lnTo>
                <a:cubicBezTo>
                  <a:pt x="1161" y="1392"/>
                  <a:pt x="1282" y="1295"/>
                  <a:pt x="1324" y="1156"/>
                </a:cubicBezTo>
                <a:cubicBezTo>
                  <a:pt x="1360" y="1066"/>
                  <a:pt x="1354" y="963"/>
                  <a:pt x="1306" y="878"/>
                </a:cubicBezTo>
                <a:cubicBezTo>
                  <a:pt x="1318" y="872"/>
                  <a:pt x="1330" y="866"/>
                  <a:pt x="1348" y="860"/>
                </a:cubicBezTo>
                <a:cubicBezTo>
                  <a:pt x="1402" y="830"/>
                  <a:pt x="1439" y="782"/>
                  <a:pt x="1457" y="721"/>
                </a:cubicBezTo>
                <a:cubicBezTo>
                  <a:pt x="1475" y="612"/>
                  <a:pt x="1427" y="498"/>
                  <a:pt x="1324" y="443"/>
                </a:cubicBezTo>
                <a:cubicBezTo>
                  <a:pt x="1286" y="418"/>
                  <a:pt x="1242" y="407"/>
                  <a:pt x="1197" y="407"/>
                </a:cubicBezTo>
                <a:cubicBezTo>
                  <a:pt x="1177" y="407"/>
                  <a:pt x="1157" y="409"/>
                  <a:pt x="1137" y="413"/>
                </a:cubicBezTo>
                <a:cubicBezTo>
                  <a:pt x="1192" y="172"/>
                  <a:pt x="999" y="1"/>
                  <a:pt x="8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4"/>
          <p:cNvSpPr/>
          <p:nvPr/>
        </p:nvSpPr>
        <p:spPr>
          <a:xfrm rot="-6158353" flipH="1">
            <a:off x="7062246" y="188432"/>
            <a:ext cx="2842342" cy="179997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4"/>
          <p:cNvSpPr/>
          <p:nvPr/>
        </p:nvSpPr>
        <p:spPr>
          <a:xfrm>
            <a:off x="7553616" y="1822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4"/>
          <p:cNvSpPr/>
          <p:nvPr/>
        </p:nvSpPr>
        <p:spPr>
          <a:xfrm>
            <a:off x="8310962" y="6663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4"/>
          <p:cNvSpPr/>
          <p:nvPr/>
        </p:nvSpPr>
        <p:spPr>
          <a:xfrm>
            <a:off x="7341765" y="6812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4"/>
          <p:cNvSpPr/>
          <p:nvPr/>
        </p:nvSpPr>
        <p:spPr>
          <a:xfrm>
            <a:off x="8757366" y="150216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4"/>
          <p:cNvSpPr/>
          <p:nvPr/>
        </p:nvSpPr>
        <p:spPr>
          <a:xfrm>
            <a:off x="6819252" y="234952"/>
            <a:ext cx="153823" cy="131876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4"/>
          <p:cNvSpPr/>
          <p:nvPr/>
        </p:nvSpPr>
        <p:spPr>
          <a:xfrm>
            <a:off x="1520590" y="1536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4"/>
          <p:cNvSpPr/>
          <p:nvPr/>
        </p:nvSpPr>
        <p:spPr>
          <a:xfrm>
            <a:off x="1863240" y="-4435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4"/>
          <p:cNvSpPr/>
          <p:nvPr/>
        </p:nvSpPr>
        <p:spPr>
          <a:xfrm>
            <a:off x="1023402" y="206251"/>
            <a:ext cx="153823" cy="131876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4"/>
          <p:cNvSpPr/>
          <p:nvPr/>
        </p:nvSpPr>
        <p:spPr>
          <a:xfrm>
            <a:off x="-17537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4"/>
          <p:cNvSpPr/>
          <p:nvPr/>
        </p:nvSpPr>
        <p:spPr>
          <a:xfrm>
            <a:off x="-17537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3296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2493375" y="542500"/>
            <a:ext cx="4157400" cy="1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470650" y="3110100"/>
            <a:ext cx="2466900" cy="10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2"/>
          </p:nvPr>
        </p:nvSpPr>
        <p:spPr>
          <a:xfrm>
            <a:off x="1470950" y="2651400"/>
            <a:ext cx="24663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>
            <a:off x="5207050" y="3110100"/>
            <a:ext cx="2466300" cy="10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>
            <a:off x="5207350" y="2651400"/>
            <a:ext cx="24657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/>
          <p:nvPr/>
        </p:nvSpPr>
        <p:spPr>
          <a:xfrm rot="10800000">
            <a:off x="6297702" y="-152325"/>
            <a:ext cx="3021622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5"/>
          <p:cNvSpPr/>
          <p:nvPr/>
        </p:nvSpPr>
        <p:spPr>
          <a:xfrm rot="-5400000" flipH="1">
            <a:off x="105647" y="2396029"/>
            <a:ext cx="2422602" cy="332654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5"/>
          <p:cNvSpPr/>
          <p:nvPr/>
        </p:nvSpPr>
        <p:spPr>
          <a:xfrm flipH="1">
            <a:off x="7951791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5"/>
          <p:cNvSpPr/>
          <p:nvPr/>
        </p:nvSpPr>
        <p:spPr>
          <a:xfrm flipH="1">
            <a:off x="8338945" y="416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5"/>
          <p:cNvSpPr/>
          <p:nvPr/>
        </p:nvSpPr>
        <p:spPr>
          <a:xfrm flipH="1">
            <a:off x="7195520" y="2618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5"/>
          <p:cNvSpPr/>
          <p:nvPr/>
        </p:nvSpPr>
        <p:spPr>
          <a:xfrm flipH="1">
            <a:off x="914645" y="43430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5"/>
          <p:cNvSpPr/>
          <p:nvPr/>
        </p:nvSpPr>
        <p:spPr>
          <a:xfrm flipH="1">
            <a:off x="1299782" y="48437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5"/>
          <p:cNvSpPr/>
          <p:nvPr/>
        </p:nvSpPr>
        <p:spPr>
          <a:xfrm flipH="1">
            <a:off x="-517" y="38703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5"/>
          <p:cNvSpPr/>
          <p:nvPr/>
        </p:nvSpPr>
        <p:spPr>
          <a:xfrm flipH="1">
            <a:off x="464139" y="4111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5"/>
          <p:cNvSpPr/>
          <p:nvPr/>
        </p:nvSpPr>
        <p:spPr>
          <a:xfrm flipH="1">
            <a:off x="7797971" y="13063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5"/>
          <p:cNvSpPr/>
          <p:nvPr/>
        </p:nvSpPr>
        <p:spPr>
          <a:xfrm flipH="1">
            <a:off x="8562927" y="166615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5"/>
          <p:cNvSpPr/>
          <p:nvPr/>
        </p:nvSpPr>
        <p:spPr>
          <a:xfrm flipH="1">
            <a:off x="310321" y="484375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5"/>
          <p:cNvSpPr/>
          <p:nvPr/>
        </p:nvSpPr>
        <p:spPr>
          <a:xfrm flipH="1">
            <a:off x="8856559" y="26273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5"/>
          <p:cNvSpPr/>
          <p:nvPr/>
        </p:nvSpPr>
        <p:spPr>
          <a:xfrm flipH="1">
            <a:off x="721043" y="342753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5"/>
          <p:cNvSpPr/>
          <p:nvPr/>
        </p:nvSpPr>
        <p:spPr>
          <a:xfrm flipH="1">
            <a:off x="257853" y="26535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5353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-35050" y="46016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6"/>
          <p:cNvSpPr/>
          <p:nvPr/>
        </p:nvSpPr>
        <p:spPr>
          <a:xfrm>
            <a:off x="-35050" y="46936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6"/>
          <p:cNvSpPr/>
          <p:nvPr/>
        </p:nvSpPr>
        <p:spPr>
          <a:xfrm rot="10800000">
            <a:off x="-11955" y="-308707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6"/>
          <p:cNvSpPr/>
          <p:nvPr/>
        </p:nvSpPr>
        <p:spPr>
          <a:xfrm>
            <a:off x="968742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6"/>
          <p:cNvSpPr/>
          <p:nvPr/>
        </p:nvSpPr>
        <p:spPr>
          <a:xfrm>
            <a:off x="410075" y="416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6"/>
          <p:cNvSpPr/>
          <p:nvPr/>
        </p:nvSpPr>
        <p:spPr>
          <a:xfrm>
            <a:off x="1665197" y="2618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6"/>
          <p:cNvSpPr/>
          <p:nvPr/>
        </p:nvSpPr>
        <p:spPr>
          <a:xfrm>
            <a:off x="361036" y="10649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6"/>
          <p:cNvSpPr/>
          <p:nvPr/>
        </p:nvSpPr>
        <p:spPr>
          <a:xfrm>
            <a:off x="8346051" y="271630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6"/>
          <p:cNvSpPr/>
          <p:nvPr/>
        </p:nvSpPr>
        <p:spPr>
          <a:xfrm>
            <a:off x="8751261" y="214492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6"/>
          <p:cNvSpPr/>
          <p:nvPr/>
        </p:nvSpPr>
        <p:spPr>
          <a:xfrm>
            <a:off x="8850717" y="354788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6"/>
          <p:cNvSpPr/>
          <p:nvPr/>
        </p:nvSpPr>
        <p:spPr>
          <a:xfrm>
            <a:off x="8217740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6"/>
          <p:cNvSpPr/>
          <p:nvPr/>
        </p:nvSpPr>
        <p:spPr>
          <a:xfrm>
            <a:off x="225498" y="2957849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6"/>
          <p:cNvSpPr/>
          <p:nvPr/>
        </p:nvSpPr>
        <p:spPr>
          <a:xfrm>
            <a:off x="8698791" y="2947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6"/>
          <p:cNvSpPr/>
          <p:nvPr/>
        </p:nvSpPr>
        <p:spPr>
          <a:xfrm>
            <a:off x="7734925" y="-107853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6"/>
          <p:cNvSpPr/>
          <p:nvPr/>
        </p:nvSpPr>
        <p:spPr>
          <a:xfrm>
            <a:off x="694815" y="25191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43520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 rot="10800000" flipH="1">
            <a:off x="-34632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7"/>
          <p:cNvSpPr/>
          <p:nvPr/>
        </p:nvSpPr>
        <p:spPr>
          <a:xfrm rot="5400000">
            <a:off x="6523600" y="2474889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7"/>
          <p:cNvSpPr/>
          <p:nvPr/>
        </p:nvSpPr>
        <p:spPr>
          <a:xfrm>
            <a:off x="968742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7"/>
          <p:cNvSpPr/>
          <p:nvPr/>
        </p:nvSpPr>
        <p:spPr>
          <a:xfrm>
            <a:off x="410075" y="416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7"/>
          <p:cNvSpPr/>
          <p:nvPr/>
        </p:nvSpPr>
        <p:spPr>
          <a:xfrm>
            <a:off x="1665197" y="2618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7"/>
          <p:cNvSpPr/>
          <p:nvPr/>
        </p:nvSpPr>
        <p:spPr>
          <a:xfrm>
            <a:off x="7834375" y="43430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18;p7"/>
          <p:cNvSpPr/>
          <p:nvPr/>
        </p:nvSpPr>
        <p:spPr>
          <a:xfrm>
            <a:off x="7518128" y="7565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19;p7"/>
          <p:cNvSpPr/>
          <p:nvPr/>
        </p:nvSpPr>
        <p:spPr>
          <a:xfrm>
            <a:off x="3940961" y="3803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7"/>
          <p:cNvSpPr/>
          <p:nvPr/>
        </p:nvSpPr>
        <p:spPr>
          <a:xfrm>
            <a:off x="8456391" y="4111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7"/>
          <p:cNvSpPr/>
          <p:nvPr/>
        </p:nvSpPr>
        <p:spPr>
          <a:xfrm>
            <a:off x="4781301" y="129998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7"/>
          <p:cNvSpPr/>
          <p:nvPr/>
        </p:nvSpPr>
        <p:spPr>
          <a:xfrm>
            <a:off x="3173640" y="8662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7"/>
          <p:cNvSpPr/>
          <p:nvPr/>
        </p:nvSpPr>
        <p:spPr>
          <a:xfrm>
            <a:off x="8508851" y="484375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7"/>
          <p:cNvSpPr/>
          <p:nvPr/>
        </p:nvSpPr>
        <p:spPr>
          <a:xfrm>
            <a:off x="534586" y="417787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7"/>
          <p:cNvSpPr/>
          <p:nvPr/>
        </p:nvSpPr>
        <p:spPr>
          <a:xfrm>
            <a:off x="8662673" y="272953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7"/>
          <p:cNvSpPr/>
          <p:nvPr/>
        </p:nvSpPr>
        <p:spPr>
          <a:xfrm>
            <a:off x="5886228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>
            <a:off x="1511376" y="462732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96275" y="1441450"/>
            <a:ext cx="4268400" cy="642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subTitle" idx="1"/>
          </p:nvPr>
        </p:nvSpPr>
        <p:spPr>
          <a:xfrm>
            <a:off x="780625" y="2279738"/>
            <a:ext cx="4499700" cy="14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48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393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9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134" name="Google Shape;134;p9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6" name="Google Shape;136;p9"/>
          <p:cNvSpPr/>
          <p:nvPr/>
        </p:nvSpPr>
        <p:spPr>
          <a:xfrm>
            <a:off x="2" y="1287702"/>
            <a:ext cx="9143995" cy="4071637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1710700" y="542500"/>
            <a:ext cx="57225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1710825" y="1469563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subTitle" idx="2"/>
          </p:nvPr>
        </p:nvSpPr>
        <p:spPr>
          <a:xfrm>
            <a:off x="2933700" y="2076763"/>
            <a:ext cx="32766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3"/>
          </p:nvPr>
        </p:nvSpPr>
        <p:spPr>
          <a:xfrm>
            <a:off x="1710750" y="2748438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subTitle" idx="4"/>
          </p:nvPr>
        </p:nvSpPr>
        <p:spPr>
          <a:xfrm>
            <a:off x="6041963" y="34410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5"/>
          </p:nvPr>
        </p:nvSpPr>
        <p:spPr>
          <a:xfrm>
            <a:off x="721038" y="34410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126823" y="273443"/>
            <a:ext cx="8890214" cy="2579797"/>
            <a:chOff x="126822" y="273441"/>
            <a:chExt cx="8890214" cy="2579797"/>
          </a:xfrm>
        </p:grpSpPr>
        <p:sp>
          <p:nvSpPr>
            <p:cNvPr id="144" name="Google Shape;144;p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8501323" y="140588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6990878" y="273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88865" y="1172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721048" y="597320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317399" y="1529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196488" y="17593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156728" y="28005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8373211" y="39536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7592932" y="791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8725307" y="2382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7" name="Google Shape;157;p9"/>
          <p:cNvSpPr/>
          <p:nvPr/>
        </p:nvSpPr>
        <p:spPr>
          <a:xfrm>
            <a:off x="7155615" y="2996229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9"/>
          <p:cNvSpPr/>
          <p:nvPr/>
        </p:nvSpPr>
        <p:spPr>
          <a:xfrm>
            <a:off x="1477311" y="2779361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14508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4572000" y="549065"/>
            <a:ext cx="3850800" cy="23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285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31748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355" lvl="1" indent="-31748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64" lvl="5" indent="-31748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595" lvl="8" indent="-31748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56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723802" y="2497875"/>
            <a:ext cx="31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723802" y="1062525"/>
            <a:ext cx="1307700" cy="11961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4723800" y="3339675"/>
            <a:ext cx="2583000" cy="7413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8293225" y="3729525"/>
            <a:ext cx="810600" cy="8106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657700" y="4286175"/>
            <a:ext cx="1307700" cy="130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469600" y="108127"/>
            <a:ext cx="605087" cy="605116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6623575" y="-753250"/>
            <a:ext cx="1196100" cy="1196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24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1152650" y="2922463"/>
            <a:ext cx="1819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2"/>
          </p:nvPr>
        </p:nvSpPr>
        <p:spPr>
          <a:xfrm>
            <a:off x="1094450" y="2463775"/>
            <a:ext cx="1935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3"/>
          </p:nvPr>
        </p:nvSpPr>
        <p:spPr>
          <a:xfrm>
            <a:off x="3662425" y="2922463"/>
            <a:ext cx="1819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4"/>
          </p:nvPr>
        </p:nvSpPr>
        <p:spPr>
          <a:xfrm>
            <a:off x="3604225" y="2463775"/>
            <a:ext cx="1935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5"/>
          </p:nvPr>
        </p:nvSpPr>
        <p:spPr>
          <a:xfrm>
            <a:off x="6172200" y="2922463"/>
            <a:ext cx="1819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6"/>
          </p:nvPr>
        </p:nvSpPr>
        <p:spPr>
          <a:xfrm>
            <a:off x="6114000" y="2463775"/>
            <a:ext cx="1935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hasCustomPrompt="1"/>
          </p:nvPr>
        </p:nvSpPr>
        <p:spPr>
          <a:xfrm flipH="1">
            <a:off x="1625900" y="1664338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135675" y="1664338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5450" y="1664338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13"/>
          <p:cNvSpPr/>
          <p:nvPr/>
        </p:nvSpPr>
        <p:spPr>
          <a:xfrm>
            <a:off x="694815" y="224624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3"/>
          <p:cNvSpPr/>
          <p:nvPr/>
        </p:nvSpPr>
        <p:spPr>
          <a:xfrm>
            <a:off x="1625650" y="3328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3"/>
          <p:cNvSpPr/>
          <p:nvPr/>
        </p:nvSpPr>
        <p:spPr>
          <a:xfrm>
            <a:off x="364390" y="16720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3"/>
          <p:cNvSpPr/>
          <p:nvPr/>
        </p:nvSpPr>
        <p:spPr>
          <a:xfrm>
            <a:off x="364398" y="337417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3"/>
          <p:cNvSpPr/>
          <p:nvPr/>
        </p:nvSpPr>
        <p:spPr>
          <a:xfrm>
            <a:off x="8224861" y="215212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13"/>
          <p:cNvSpPr/>
          <p:nvPr/>
        </p:nvSpPr>
        <p:spPr>
          <a:xfrm>
            <a:off x="8526551" y="298360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13"/>
          <p:cNvSpPr/>
          <p:nvPr/>
        </p:nvSpPr>
        <p:spPr>
          <a:xfrm>
            <a:off x="7463490" y="82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13"/>
          <p:cNvSpPr/>
          <p:nvPr/>
        </p:nvSpPr>
        <p:spPr>
          <a:xfrm>
            <a:off x="8742567" y="1165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13"/>
          <p:cNvSpPr/>
          <p:nvPr/>
        </p:nvSpPr>
        <p:spPr>
          <a:xfrm>
            <a:off x="6939717" y="2802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13"/>
          <p:cNvSpPr/>
          <p:nvPr/>
        </p:nvSpPr>
        <p:spPr>
          <a:xfrm>
            <a:off x="8224850" y="350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3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3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9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39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 hasCustomPrompt="1"/>
          </p:nvPr>
        </p:nvSpPr>
        <p:spPr>
          <a:xfrm flipH="1">
            <a:off x="5215263" y="738813"/>
            <a:ext cx="21318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14"/>
          <p:cNvSpPr txBox="1">
            <a:spLocks noGrp="1"/>
          </p:cNvSpPr>
          <p:nvPr>
            <p:ph type="title" idx="2"/>
          </p:nvPr>
        </p:nvSpPr>
        <p:spPr>
          <a:xfrm>
            <a:off x="4652913" y="2102000"/>
            <a:ext cx="3256500" cy="671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1"/>
          </p:nvPr>
        </p:nvSpPr>
        <p:spPr>
          <a:xfrm>
            <a:off x="4652913" y="2925475"/>
            <a:ext cx="32565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754821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4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4"/>
          <p:cNvSpPr/>
          <p:nvPr/>
        </p:nvSpPr>
        <p:spPr>
          <a:xfrm flipH="1">
            <a:off x="109585" y="4376852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7" name="Google Shape;197;p14"/>
          <p:cNvGrpSpPr/>
          <p:nvPr/>
        </p:nvGrpSpPr>
        <p:grpSpPr>
          <a:xfrm flipH="1">
            <a:off x="5911745" y="2927926"/>
            <a:ext cx="3558881" cy="2509262"/>
            <a:chOff x="-212950" y="2797175"/>
            <a:chExt cx="3558881" cy="2509262"/>
          </a:xfrm>
        </p:grpSpPr>
        <p:sp>
          <p:nvSpPr>
            <p:cNvPr id="198" name="Google Shape;198;p14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9" name="Google Shape;209;p14"/>
          <p:cNvSpPr/>
          <p:nvPr/>
        </p:nvSpPr>
        <p:spPr>
          <a:xfrm flipH="1">
            <a:off x="5624747" y="4601002"/>
            <a:ext cx="444528" cy="1983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4"/>
          <p:cNvSpPr/>
          <p:nvPr/>
        </p:nvSpPr>
        <p:spPr>
          <a:xfrm flipH="1">
            <a:off x="2920550" y="4950325"/>
            <a:ext cx="610127" cy="272149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4"/>
          <p:cNvSpPr/>
          <p:nvPr/>
        </p:nvSpPr>
        <p:spPr>
          <a:xfrm>
            <a:off x="7996639" y="280737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4"/>
          <p:cNvSpPr/>
          <p:nvPr/>
        </p:nvSpPr>
        <p:spPr>
          <a:xfrm flipH="1">
            <a:off x="589264" y="924529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4"/>
          <p:cNvSpPr/>
          <p:nvPr/>
        </p:nvSpPr>
        <p:spPr>
          <a:xfrm>
            <a:off x="1783917" y="6072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4"/>
          <p:cNvSpPr/>
          <p:nvPr/>
        </p:nvSpPr>
        <p:spPr>
          <a:xfrm>
            <a:off x="2071425" y="22712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4"/>
          <p:cNvSpPr/>
          <p:nvPr/>
        </p:nvSpPr>
        <p:spPr>
          <a:xfrm>
            <a:off x="1273740" y="2419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4"/>
          <p:cNvSpPr/>
          <p:nvPr/>
        </p:nvSpPr>
        <p:spPr>
          <a:xfrm>
            <a:off x="8175890" y="3724806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4"/>
          <p:cNvSpPr/>
          <p:nvPr/>
        </p:nvSpPr>
        <p:spPr>
          <a:xfrm>
            <a:off x="4176765" y="4191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4"/>
          <p:cNvSpPr/>
          <p:nvPr/>
        </p:nvSpPr>
        <p:spPr>
          <a:xfrm>
            <a:off x="2986092" y="9723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4"/>
          <p:cNvSpPr/>
          <p:nvPr/>
        </p:nvSpPr>
        <p:spPr>
          <a:xfrm>
            <a:off x="8310962" y="249456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4"/>
          <p:cNvSpPr/>
          <p:nvPr/>
        </p:nvSpPr>
        <p:spPr>
          <a:xfrm>
            <a:off x="3574776" y="8404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4"/>
          <p:cNvSpPr/>
          <p:nvPr/>
        </p:nvSpPr>
        <p:spPr>
          <a:xfrm>
            <a:off x="7495755" y="402110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4"/>
          <p:cNvSpPr/>
          <p:nvPr/>
        </p:nvSpPr>
        <p:spPr>
          <a:xfrm>
            <a:off x="8396715" y="18397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4"/>
          <p:cNvSpPr/>
          <p:nvPr/>
        </p:nvSpPr>
        <p:spPr>
          <a:xfrm>
            <a:off x="8833716" y="2176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78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 hasCustomPrompt="1"/>
          </p:nvPr>
        </p:nvSpPr>
        <p:spPr>
          <a:xfrm flipH="1">
            <a:off x="3506100" y="738813"/>
            <a:ext cx="21318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/>
          </p:nvPr>
        </p:nvSpPr>
        <p:spPr>
          <a:xfrm>
            <a:off x="2943750" y="2094575"/>
            <a:ext cx="3256500" cy="671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1"/>
          </p:nvPr>
        </p:nvSpPr>
        <p:spPr>
          <a:xfrm>
            <a:off x="2943750" y="2925475"/>
            <a:ext cx="32565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-11955" y="-308707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15"/>
          <p:cNvSpPr/>
          <p:nvPr/>
        </p:nvSpPr>
        <p:spPr>
          <a:xfrm>
            <a:off x="322548" y="4376852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15"/>
          <p:cNvSpPr/>
          <p:nvPr/>
        </p:nvSpPr>
        <p:spPr>
          <a:xfrm>
            <a:off x="5153175" y="4564050"/>
            <a:ext cx="495874" cy="221200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15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" name="Google Shape;232;p15"/>
          <p:cNvSpPr/>
          <p:nvPr/>
        </p:nvSpPr>
        <p:spPr>
          <a:xfrm>
            <a:off x="879666" y="24658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15"/>
          <p:cNvSpPr/>
          <p:nvPr/>
        </p:nvSpPr>
        <p:spPr>
          <a:xfrm>
            <a:off x="1664979" y="1309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15"/>
          <p:cNvSpPr/>
          <p:nvPr/>
        </p:nvSpPr>
        <p:spPr>
          <a:xfrm>
            <a:off x="1579225" y="7047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15"/>
          <p:cNvSpPr/>
          <p:nvPr/>
        </p:nvSpPr>
        <p:spPr>
          <a:xfrm>
            <a:off x="8020390" y="1872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15"/>
          <p:cNvSpPr/>
          <p:nvPr/>
        </p:nvSpPr>
        <p:spPr>
          <a:xfrm>
            <a:off x="8466727" y="1362477"/>
            <a:ext cx="223975" cy="192013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7" name="Google Shape;237;p15"/>
          <p:cNvSpPr/>
          <p:nvPr/>
        </p:nvSpPr>
        <p:spPr>
          <a:xfrm>
            <a:off x="8594991" y="5973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15"/>
          <p:cNvSpPr/>
          <p:nvPr/>
        </p:nvSpPr>
        <p:spPr>
          <a:xfrm>
            <a:off x="7294454" y="332145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15"/>
          <p:cNvSpPr/>
          <p:nvPr/>
        </p:nvSpPr>
        <p:spPr>
          <a:xfrm>
            <a:off x="7725972" y="3075326"/>
            <a:ext cx="136092" cy="143613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0" name="Google Shape;240;p15"/>
          <p:cNvSpPr/>
          <p:nvPr/>
        </p:nvSpPr>
        <p:spPr>
          <a:xfrm>
            <a:off x="1631675" y="2574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1" name="Google Shape;241;p15"/>
          <p:cNvSpPr/>
          <p:nvPr/>
        </p:nvSpPr>
        <p:spPr>
          <a:xfrm>
            <a:off x="269217" y="18174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5"/>
          <p:cNvSpPr/>
          <p:nvPr/>
        </p:nvSpPr>
        <p:spPr>
          <a:xfrm>
            <a:off x="1010292" y="5161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15"/>
          <p:cNvSpPr/>
          <p:nvPr/>
        </p:nvSpPr>
        <p:spPr>
          <a:xfrm>
            <a:off x="2705090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5"/>
          <p:cNvSpPr/>
          <p:nvPr/>
        </p:nvSpPr>
        <p:spPr>
          <a:xfrm>
            <a:off x="6727905" y="210216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6299121" y="2983898"/>
            <a:ext cx="2893128" cy="2397297"/>
            <a:chOff x="6299146" y="2859547"/>
            <a:chExt cx="2893128" cy="2397297"/>
          </a:xfrm>
        </p:grpSpPr>
        <p:sp>
          <p:nvSpPr>
            <p:cNvPr id="246" name="Google Shape;246;p15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916775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/>
          <p:nvPr/>
        </p:nvSpPr>
        <p:spPr>
          <a:xfrm rot="10800000">
            <a:off x="-11955" y="-308707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2068888" y="2014800"/>
            <a:ext cx="2274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2069316" y="1556100"/>
            <a:ext cx="22743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812170" y="2014800"/>
            <a:ext cx="2274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4"/>
          </p:nvPr>
        </p:nvSpPr>
        <p:spPr>
          <a:xfrm>
            <a:off x="5812610" y="1556100"/>
            <a:ext cx="22740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5"/>
          </p:nvPr>
        </p:nvSpPr>
        <p:spPr>
          <a:xfrm>
            <a:off x="2068888" y="3455875"/>
            <a:ext cx="2274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6"/>
          </p:nvPr>
        </p:nvSpPr>
        <p:spPr>
          <a:xfrm>
            <a:off x="2069316" y="2997175"/>
            <a:ext cx="22743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7"/>
          </p:nvPr>
        </p:nvSpPr>
        <p:spPr>
          <a:xfrm>
            <a:off x="5812170" y="3455875"/>
            <a:ext cx="2274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8"/>
          </p:nvPr>
        </p:nvSpPr>
        <p:spPr>
          <a:xfrm>
            <a:off x="5812610" y="2997175"/>
            <a:ext cx="22740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968742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6"/>
          <p:cNvSpPr/>
          <p:nvPr/>
        </p:nvSpPr>
        <p:spPr>
          <a:xfrm>
            <a:off x="410075" y="416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6"/>
          <p:cNvSpPr/>
          <p:nvPr/>
        </p:nvSpPr>
        <p:spPr>
          <a:xfrm>
            <a:off x="1665197" y="2618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6"/>
          <p:cNvSpPr/>
          <p:nvPr/>
        </p:nvSpPr>
        <p:spPr>
          <a:xfrm>
            <a:off x="361036" y="10649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6"/>
          <p:cNvSpPr/>
          <p:nvPr/>
        </p:nvSpPr>
        <p:spPr>
          <a:xfrm>
            <a:off x="8346051" y="271630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6"/>
          <p:cNvSpPr/>
          <p:nvPr/>
        </p:nvSpPr>
        <p:spPr>
          <a:xfrm>
            <a:off x="8751261" y="214492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6"/>
          <p:cNvSpPr/>
          <p:nvPr/>
        </p:nvSpPr>
        <p:spPr>
          <a:xfrm>
            <a:off x="8850717" y="354788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6"/>
          <p:cNvSpPr/>
          <p:nvPr/>
        </p:nvSpPr>
        <p:spPr>
          <a:xfrm>
            <a:off x="8217740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6"/>
          <p:cNvSpPr/>
          <p:nvPr/>
        </p:nvSpPr>
        <p:spPr>
          <a:xfrm>
            <a:off x="225498" y="2957849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6"/>
          <p:cNvSpPr/>
          <p:nvPr/>
        </p:nvSpPr>
        <p:spPr>
          <a:xfrm>
            <a:off x="8698791" y="2947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16"/>
          <p:cNvSpPr/>
          <p:nvPr/>
        </p:nvSpPr>
        <p:spPr>
          <a:xfrm>
            <a:off x="7734925" y="-107853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16"/>
          <p:cNvSpPr/>
          <p:nvPr/>
        </p:nvSpPr>
        <p:spPr>
          <a:xfrm>
            <a:off x="694815" y="25191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3287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/>
          <p:nvPr/>
        </p:nvSpPr>
        <p:spPr>
          <a:xfrm>
            <a:off x="997815" y="8811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17"/>
          <p:cNvSpPr/>
          <p:nvPr/>
        </p:nvSpPr>
        <p:spPr>
          <a:xfrm>
            <a:off x="1922723" y="1010249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17"/>
          <p:cNvSpPr/>
          <p:nvPr/>
        </p:nvSpPr>
        <p:spPr>
          <a:xfrm>
            <a:off x="7463490" y="82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17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17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1132967" y="1915724"/>
            <a:ext cx="1993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2"/>
          </p:nvPr>
        </p:nvSpPr>
        <p:spPr>
          <a:xfrm>
            <a:off x="1133117" y="1475275"/>
            <a:ext cx="19932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3"/>
          </p:nvPr>
        </p:nvSpPr>
        <p:spPr>
          <a:xfrm>
            <a:off x="3575879" y="1915724"/>
            <a:ext cx="19932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4"/>
          </p:nvPr>
        </p:nvSpPr>
        <p:spPr>
          <a:xfrm>
            <a:off x="3576029" y="1475275"/>
            <a:ext cx="1992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5"/>
          </p:nvPr>
        </p:nvSpPr>
        <p:spPr>
          <a:xfrm>
            <a:off x="1132967" y="3426599"/>
            <a:ext cx="1993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6"/>
          </p:nvPr>
        </p:nvSpPr>
        <p:spPr>
          <a:xfrm>
            <a:off x="1133117" y="2986150"/>
            <a:ext cx="19932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7"/>
          </p:nvPr>
        </p:nvSpPr>
        <p:spPr>
          <a:xfrm>
            <a:off x="3575879" y="3426599"/>
            <a:ext cx="19932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8"/>
          </p:nvPr>
        </p:nvSpPr>
        <p:spPr>
          <a:xfrm>
            <a:off x="3575554" y="2986150"/>
            <a:ext cx="1992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9"/>
          </p:nvPr>
        </p:nvSpPr>
        <p:spPr>
          <a:xfrm>
            <a:off x="6018467" y="1915724"/>
            <a:ext cx="19929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3"/>
          </p:nvPr>
        </p:nvSpPr>
        <p:spPr>
          <a:xfrm>
            <a:off x="6018617" y="1475275"/>
            <a:ext cx="19926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4"/>
          </p:nvPr>
        </p:nvSpPr>
        <p:spPr>
          <a:xfrm>
            <a:off x="6018467" y="3426599"/>
            <a:ext cx="19929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subTitle" idx="15"/>
          </p:nvPr>
        </p:nvSpPr>
        <p:spPr>
          <a:xfrm>
            <a:off x="6018617" y="2986150"/>
            <a:ext cx="19926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7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8" name="Google Shape;298;p17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9" name="Google Shape;299;p17"/>
          <p:cNvSpPr/>
          <p:nvPr/>
        </p:nvSpPr>
        <p:spPr>
          <a:xfrm>
            <a:off x="1625650" y="3328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0" name="Google Shape;300;p17"/>
          <p:cNvSpPr/>
          <p:nvPr/>
        </p:nvSpPr>
        <p:spPr>
          <a:xfrm>
            <a:off x="364390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17"/>
          <p:cNvSpPr/>
          <p:nvPr/>
        </p:nvSpPr>
        <p:spPr>
          <a:xfrm>
            <a:off x="8643111" y="182902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17"/>
          <p:cNvSpPr/>
          <p:nvPr/>
        </p:nvSpPr>
        <p:spPr>
          <a:xfrm>
            <a:off x="364401" y="1343423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17"/>
          <p:cNvSpPr/>
          <p:nvPr/>
        </p:nvSpPr>
        <p:spPr>
          <a:xfrm>
            <a:off x="8742567" y="1165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17"/>
          <p:cNvSpPr/>
          <p:nvPr/>
        </p:nvSpPr>
        <p:spPr>
          <a:xfrm>
            <a:off x="6939717" y="2802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5" name="Google Shape;305;p17"/>
          <p:cNvSpPr/>
          <p:nvPr/>
        </p:nvSpPr>
        <p:spPr>
          <a:xfrm>
            <a:off x="8224850" y="350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82309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body" idx="1"/>
          </p:nvPr>
        </p:nvSpPr>
        <p:spPr>
          <a:xfrm>
            <a:off x="721050" y="1586900"/>
            <a:ext cx="6138000" cy="23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3174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200"/>
            </a:lvl1pPr>
            <a:lvl2pPr marL="914355" lvl="1" indent="-31748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2pPr>
            <a:lvl3pPr marL="1371532" lvl="2" indent="-31748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3pPr>
            <a:lvl4pPr marL="1828709" lvl="3" indent="-31748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4pPr>
            <a:lvl5pPr marL="2285886" lvl="4" indent="-31748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5pPr>
            <a:lvl6pPr marL="2743064" lvl="5" indent="-31748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6pPr>
            <a:lvl7pPr marL="3200240" lvl="6" indent="-31748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7pPr>
            <a:lvl8pPr marL="3657418" lvl="7" indent="-31748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8pPr>
            <a:lvl9pPr marL="4114595" lvl="8" indent="-31748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5184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/>
          <p:nvPr/>
        </p:nvSpPr>
        <p:spPr>
          <a:xfrm rot="-2700000">
            <a:off x="6485381" y="-1169178"/>
            <a:ext cx="4452615" cy="4176702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0" name="Google Shape;310;p18"/>
          <p:cNvSpPr/>
          <p:nvPr/>
        </p:nvSpPr>
        <p:spPr>
          <a:xfrm>
            <a:off x="-17537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" name="Google Shape;311;p18"/>
          <p:cNvSpPr/>
          <p:nvPr/>
        </p:nvSpPr>
        <p:spPr>
          <a:xfrm>
            <a:off x="-17537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2" name="Google Shape;312;p18"/>
          <p:cNvSpPr/>
          <p:nvPr/>
        </p:nvSpPr>
        <p:spPr>
          <a:xfrm>
            <a:off x="936826" y="20202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3" name="Google Shape;313;p18"/>
          <p:cNvSpPr/>
          <p:nvPr/>
        </p:nvSpPr>
        <p:spPr>
          <a:xfrm>
            <a:off x="7253715" y="186792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8"/>
          <p:cNvSpPr/>
          <p:nvPr/>
        </p:nvSpPr>
        <p:spPr>
          <a:xfrm>
            <a:off x="5954442" y="15024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8"/>
          <p:cNvSpPr/>
          <p:nvPr/>
        </p:nvSpPr>
        <p:spPr>
          <a:xfrm>
            <a:off x="8599700" y="264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8"/>
          <p:cNvSpPr/>
          <p:nvPr/>
        </p:nvSpPr>
        <p:spPr>
          <a:xfrm>
            <a:off x="7902366" y="4564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8"/>
          <p:cNvSpPr/>
          <p:nvPr/>
        </p:nvSpPr>
        <p:spPr>
          <a:xfrm>
            <a:off x="8422948" y="1266197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8"/>
          <p:cNvSpPr/>
          <p:nvPr/>
        </p:nvSpPr>
        <p:spPr>
          <a:xfrm>
            <a:off x="8878341" y="8167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8"/>
          <p:cNvSpPr/>
          <p:nvPr/>
        </p:nvSpPr>
        <p:spPr>
          <a:xfrm>
            <a:off x="7407548" y="1019222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8"/>
          <p:cNvSpPr/>
          <p:nvPr/>
        </p:nvSpPr>
        <p:spPr>
          <a:xfrm>
            <a:off x="415878" y="3341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8"/>
          <p:cNvSpPr/>
          <p:nvPr/>
        </p:nvSpPr>
        <p:spPr>
          <a:xfrm>
            <a:off x="162173" y="866699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2" name="Google Shape;322;p18"/>
          <p:cNvSpPr/>
          <p:nvPr/>
        </p:nvSpPr>
        <p:spPr>
          <a:xfrm>
            <a:off x="415878" y="137114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10171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1562600" y="542500"/>
            <a:ext cx="6018900" cy="8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1562679" y="1577267"/>
            <a:ext cx="6018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2"/>
          </p:nvPr>
        </p:nvSpPr>
        <p:spPr>
          <a:xfrm>
            <a:off x="2933700" y="2209338"/>
            <a:ext cx="32766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3"/>
          </p:nvPr>
        </p:nvSpPr>
        <p:spPr>
          <a:xfrm>
            <a:off x="1562600" y="2856148"/>
            <a:ext cx="6018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8" name="Google Shape;328;p19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9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19"/>
          <p:cNvSpPr/>
          <p:nvPr/>
        </p:nvSpPr>
        <p:spPr>
          <a:xfrm>
            <a:off x="7622890" y="2078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19"/>
          <p:cNvSpPr/>
          <p:nvPr/>
        </p:nvSpPr>
        <p:spPr>
          <a:xfrm>
            <a:off x="8599700" y="264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19"/>
          <p:cNvSpPr/>
          <p:nvPr/>
        </p:nvSpPr>
        <p:spPr>
          <a:xfrm>
            <a:off x="8422941" y="138162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19"/>
          <p:cNvSpPr/>
          <p:nvPr/>
        </p:nvSpPr>
        <p:spPr>
          <a:xfrm>
            <a:off x="7883148" y="10175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4" name="Google Shape;334;p19"/>
          <p:cNvSpPr/>
          <p:nvPr/>
        </p:nvSpPr>
        <p:spPr>
          <a:xfrm>
            <a:off x="8999865" y="8725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5" name="Google Shape;335;p19"/>
          <p:cNvSpPr/>
          <p:nvPr/>
        </p:nvSpPr>
        <p:spPr>
          <a:xfrm rot="10800000" flipH="1">
            <a:off x="239413" y="1070100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6" name="Google Shape;336;p19"/>
          <p:cNvSpPr/>
          <p:nvPr/>
        </p:nvSpPr>
        <p:spPr>
          <a:xfrm rot="10800000" flipH="1">
            <a:off x="643554" y="1739449"/>
            <a:ext cx="155002" cy="132851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7" name="Google Shape;337;p19"/>
          <p:cNvSpPr/>
          <p:nvPr/>
        </p:nvSpPr>
        <p:spPr>
          <a:xfrm rot="10800000" flipH="1">
            <a:off x="1073616" y="112492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8" name="Google Shape;338;p19"/>
          <p:cNvSpPr/>
          <p:nvPr/>
        </p:nvSpPr>
        <p:spPr>
          <a:xfrm rot="10800000" flipH="1">
            <a:off x="1484173" y="10289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9" name="Google Shape;339;p19"/>
          <p:cNvSpPr/>
          <p:nvPr/>
        </p:nvSpPr>
        <p:spPr>
          <a:xfrm rot="10800000" flipH="1">
            <a:off x="2426190" y="45649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0" name="Google Shape;340;p19"/>
          <p:cNvSpPr/>
          <p:nvPr/>
        </p:nvSpPr>
        <p:spPr>
          <a:xfrm rot="10800000" flipH="1">
            <a:off x="468773" y="34986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1" name="Google Shape;341;p19"/>
          <p:cNvSpPr/>
          <p:nvPr/>
        </p:nvSpPr>
        <p:spPr>
          <a:xfrm rot="10800000" flipH="1">
            <a:off x="1073625" y="38682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2" name="Google Shape;342;p19"/>
          <p:cNvSpPr/>
          <p:nvPr/>
        </p:nvSpPr>
        <p:spPr>
          <a:xfrm rot="10800000" flipH="1">
            <a:off x="8823666" y="221409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19"/>
          <p:cNvSpPr/>
          <p:nvPr/>
        </p:nvSpPr>
        <p:spPr>
          <a:xfrm>
            <a:off x="6847965" y="3341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44" name="Google Shape;344;p19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345" name="Google Shape;345;p19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47" name="Google Shape;347;p19"/>
          <p:cNvSpPr/>
          <p:nvPr/>
        </p:nvSpPr>
        <p:spPr>
          <a:xfrm>
            <a:off x="103" y="3623015"/>
            <a:ext cx="9143957" cy="108102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2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8" name="Google Shape;348;p19"/>
          <p:cNvSpPr/>
          <p:nvPr/>
        </p:nvSpPr>
        <p:spPr>
          <a:xfrm rot="1184065">
            <a:off x="8508050" y="3172178"/>
            <a:ext cx="1423205" cy="1023701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22487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0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351" name="Google Shape;351;p20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3" name="Google Shape;353;p20"/>
          <p:cNvSpPr/>
          <p:nvPr/>
        </p:nvSpPr>
        <p:spPr>
          <a:xfrm rot="2700000" flipH="1">
            <a:off x="1009241" y="-1630551"/>
            <a:ext cx="5190165" cy="4868549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4" name="Google Shape;354;p20"/>
          <p:cNvSpPr txBox="1">
            <a:spLocks noGrp="1"/>
          </p:cNvSpPr>
          <p:nvPr>
            <p:ph type="subTitle" idx="1"/>
          </p:nvPr>
        </p:nvSpPr>
        <p:spPr>
          <a:xfrm>
            <a:off x="3750475" y="2051019"/>
            <a:ext cx="307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subTitle" idx="2"/>
          </p:nvPr>
        </p:nvSpPr>
        <p:spPr>
          <a:xfrm>
            <a:off x="3851925" y="2791460"/>
            <a:ext cx="23577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6" name="Google Shape;356;p20"/>
          <p:cNvSpPr txBox="1">
            <a:spLocks noGrp="1"/>
          </p:cNvSpPr>
          <p:nvPr>
            <p:ph type="subTitle" idx="3"/>
          </p:nvPr>
        </p:nvSpPr>
        <p:spPr>
          <a:xfrm>
            <a:off x="3750475" y="3382100"/>
            <a:ext cx="4388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/>
          </p:nvPr>
        </p:nvSpPr>
        <p:spPr>
          <a:xfrm>
            <a:off x="3750475" y="660675"/>
            <a:ext cx="4388100" cy="11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4"/>
          </p:nvPr>
        </p:nvSpPr>
        <p:spPr>
          <a:xfrm>
            <a:off x="3750475" y="394242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421017" y="36396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20"/>
          <p:cNvSpPr/>
          <p:nvPr/>
        </p:nvSpPr>
        <p:spPr>
          <a:xfrm>
            <a:off x="2677725" y="10313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20"/>
          <p:cNvSpPr/>
          <p:nvPr/>
        </p:nvSpPr>
        <p:spPr>
          <a:xfrm>
            <a:off x="2045040" y="4176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20"/>
          <p:cNvSpPr/>
          <p:nvPr/>
        </p:nvSpPr>
        <p:spPr>
          <a:xfrm>
            <a:off x="126824" y="378761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20"/>
          <p:cNvSpPr/>
          <p:nvPr/>
        </p:nvSpPr>
        <p:spPr>
          <a:xfrm>
            <a:off x="8501328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20"/>
          <p:cNvSpPr/>
          <p:nvPr/>
        </p:nvSpPr>
        <p:spPr>
          <a:xfrm>
            <a:off x="7650125" y="1460935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20"/>
          <p:cNvSpPr/>
          <p:nvPr/>
        </p:nvSpPr>
        <p:spPr>
          <a:xfrm>
            <a:off x="7813061" y="2432372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20"/>
          <p:cNvSpPr/>
          <p:nvPr/>
        </p:nvSpPr>
        <p:spPr>
          <a:xfrm>
            <a:off x="197776" y="2299862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20"/>
          <p:cNvSpPr/>
          <p:nvPr/>
        </p:nvSpPr>
        <p:spPr>
          <a:xfrm>
            <a:off x="7650129" y="32609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20"/>
          <p:cNvSpPr/>
          <p:nvPr/>
        </p:nvSpPr>
        <p:spPr>
          <a:xfrm>
            <a:off x="8752830" y="19080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0908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subTitle" idx="1"/>
          </p:nvPr>
        </p:nvSpPr>
        <p:spPr>
          <a:xfrm>
            <a:off x="1379100" y="2192375"/>
            <a:ext cx="307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2"/>
          </p:nvPr>
        </p:nvSpPr>
        <p:spPr>
          <a:xfrm>
            <a:off x="1212450" y="2937450"/>
            <a:ext cx="34041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3"/>
          </p:nvPr>
        </p:nvSpPr>
        <p:spPr>
          <a:xfrm>
            <a:off x="720450" y="3568675"/>
            <a:ext cx="43881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3" name="Google Shape;373;p21"/>
          <p:cNvSpPr txBox="1">
            <a:spLocks noGrp="1"/>
          </p:cNvSpPr>
          <p:nvPr>
            <p:ph type="title"/>
          </p:nvPr>
        </p:nvSpPr>
        <p:spPr>
          <a:xfrm>
            <a:off x="1070375" y="658575"/>
            <a:ext cx="3688200" cy="11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1"/>
          <p:cNvSpPr txBox="1">
            <a:spLocks noGrp="1"/>
          </p:cNvSpPr>
          <p:nvPr>
            <p:ph type="subTitle" idx="4"/>
          </p:nvPr>
        </p:nvSpPr>
        <p:spPr>
          <a:xfrm>
            <a:off x="1113229" y="4263025"/>
            <a:ext cx="14475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5" name="Google Shape;375;p21"/>
          <p:cNvSpPr/>
          <p:nvPr/>
        </p:nvSpPr>
        <p:spPr>
          <a:xfrm rot="5400000">
            <a:off x="-557005" y="-710377"/>
            <a:ext cx="4057194" cy="4003572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6" name="Google Shape;376;p21"/>
          <p:cNvSpPr/>
          <p:nvPr/>
        </p:nvSpPr>
        <p:spPr>
          <a:xfrm>
            <a:off x="7018092" y="431887"/>
            <a:ext cx="216466" cy="221221"/>
          </a:xfrm>
          <a:custGeom>
            <a:avLst/>
            <a:gdLst/>
            <a:ahLst/>
            <a:cxnLst/>
            <a:rect l="l" t="t" r="r" b="b"/>
            <a:pathLst>
              <a:path w="865" h="884" extrusionOk="0">
                <a:moveTo>
                  <a:pt x="375" y="1"/>
                </a:moveTo>
                <a:lnTo>
                  <a:pt x="326" y="315"/>
                </a:lnTo>
                <a:lnTo>
                  <a:pt x="0" y="436"/>
                </a:lnTo>
                <a:lnTo>
                  <a:pt x="326" y="539"/>
                </a:lnTo>
                <a:lnTo>
                  <a:pt x="363" y="883"/>
                </a:lnTo>
                <a:lnTo>
                  <a:pt x="556" y="635"/>
                </a:lnTo>
                <a:lnTo>
                  <a:pt x="816" y="780"/>
                </a:lnTo>
                <a:lnTo>
                  <a:pt x="683" y="448"/>
                </a:lnTo>
                <a:lnTo>
                  <a:pt x="864" y="212"/>
                </a:lnTo>
                <a:lnTo>
                  <a:pt x="526" y="243"/>
                </a:lnTo>
                <a:lnTo>
                  <a:pt x="3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7" name="Google Shape;377;p21"/>
          <p:cNvSpPr/>
          <p:nvPr/>
        </p:nvSpPr>
        <p:spPr>
          <a:xfrm>
            <a:off x="8546127" y="882545"/>
            <a:ext cx="89339" cy="71071"/>
          </a:xfrm>
          <a:custGeom>
            <a:avLst/>
            <a:gdLst/>
            <a:ahLst/>
            <a:cxnLst/>
            <a:rect l="l" t="t" r="r" b="b"/>
            <a:pathLst>
              <a:path w="357" h="284" extrusionOk="0">
                <a:moveTo>
                  <a:pt x="175" y="0"/>
                </a:moveTo>
                <a:cubicBezTo>
                  <a:pt x="127" y="0"/>
                  <a:pt x="79" y="26"/>
                  <a:pt x="54" y="71"/>
                </a:cubicBezTo>
                <a:cubicBezTo>
                  <a:pt x="1" y="172"/>
                  <a:pt x="74" y="283"/>
                  <a:pt x="175" y="283"/>
                </a:cubicBezTo>
                <a:cubicBezTo>
                  <a:pt x="189" y="283"/>
                  <a:pt x="203" y="281"/>
                  <a:pt x="217" y="277"/>
                </a:cubicBezTo>
                <a:cubicBezTo>
                  <a:pt x="338" y="241"/>
                  <a:pt x="356" y="71"/>
                  <a:pt x="241" y="17"/>
                </a:cubicBezTo>
                <a:cubicBezTo>
                  <a:pt x="221" y="6"/>
                  <a:pt x="198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8" name="Google Shape;378;p21"/>
          <p:cNvSpPr/>
          <p:nvPr/>
        </p:nvSpPr>
        <p:spPr>
          <a:xfrm>
            <a:off x="7951161" y="280716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9" name="Google Shape;379;p21"/>
          <p:cNvSpPr/>
          <p:nvPr/>
        </p:nvSpPr>
        <p:spPr>
          <a:xfrm rot="10800000" flipH="1">
            <a:off x="5768725" y="35052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0" name="Google Shape;380;p21"/>
          <p:cNvSpPr/>
          <p:nvPr/>
        </p:nvSpPr>
        <p:spPr>
          <a:xfrm rot="10800000" flipH="1">
            <a:off x="308000" y="614033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1" name="Google Shape;381;p21"/>
          <p:cNvSpPr/>
          <p:nvPr/>
        </p:nvSpPr>
        <p:spPr>
          <a:xfrm>
            <a:off x="307998" y="1859379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2" name="Google Shape;382;p21"/>
          <p:cNvSpPr/>
          <p:nvPr/>
        </p:nvSpPr>
        <p:spPr>
          <a:xfrm>
            <a:off x="806547" y="1310754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3" name="Google Shape;383;p21"/>
          <p:cNvSpPr/>
          <p:nvPr/>
        </p:nvSpPr>
        <p:spPr>
          <a:xfrm>
            <a:off x="7346061" y="1072017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4" name="Google Shape;384;p21"/>
          <p:cNvSpPr/>
          <p:nvPr/>
        </p:nvSpPr>
        <p:spPr>
          <a:xfrm rot="10800000" flipH="1">
            <a:off x="937686" y="26314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5" name="Google Shape;385;p21"/>
          <p:cNvSpPr/>
          <p:nvPr/>
        </p:nvSpPr>
        <p:spPr>
          <a:xfrm rot="10800000" flipH="1">
            <a:off x="7936336" y="155039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6" name="Google Shape;386;p21"/>
          <p:cNvSpPr/>
          <p:nvPr/>
        </p:nvSpPr>
        <p:spPr>
          <a:xfrm rot="10800000" flipH="1">
            <a:off x="4252221" y="1859376"/>
            <a:ext cx="5418646" cy="3530920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5"/>
          </p:nvPr>
        </p:nvSpPr>
        <p:spPr>
          <a:xfrm>
            <a:off x="2694900" y="4263025"/>
            <a:ext cx="19215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7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8"/>
          <p:cNvSpPr/>
          <p:nvPr/>
        </p:nvSpPr>
        <p:spPr>
          <a:xfrm flipH="1">
            <a:off x="2516173" y="123650"/>
            <a:ext cx="526850" cy="526875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flipH="1">
            <a:off x="1922348" y="-434400"/>
            <a:ext cx="869100" cy="869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-5400000" flipH="1">
            <a:off x="7966023" y="4445750"/>
            <a:ext cx="435600" cy="4356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7888348" y="4094150"/>
            <a:ext cx="1138800" cy="1138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 flipH="1">
            <a:off x="1690904" y="4451600"/>
            <a:ext cx="329545" cy="329560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 flipH="1">
            <a:off x="264300" y="4550237"/>
            <a:ext cx="1566467" cy="383985"/>
            <a:chOff x="868550" y="361950"/>
            <a:chExt cx="1167350" cy="286150"/>
          </a:xfrm>
        </p:grpSpPr>
        <p:sp>
          <p:nvSpPr>
            <p:cNvPr id="75" name="Google Shape;75;p8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>
            <a:spLocks noGrp="1"/>
          </p:cNvSpPr>
          <p:nvPr>
            <p:ph type="title"/>
          </p:nvPr>
        </p:nvSpPr>
        <p:spPr>
          <a:xfrm>
            <a:off x="1710750" y="542500"/>
            <a:ext cx="57225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2"/>
          <p:cNvSpPr txBox="1">
            <a:spLocks noGrp="1"/>
          </p:cNvSpPr>
          <p:nvPr>
            <p:ph type="subTitle" idx="1"/>
          </p:nvPr>
        </p:nvSpPr>
        <p:spPr>
          <a:xfrm>
            <a:off x="1710825" y="1295650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22"/>
          <p:cNvSpPr txBox="1">
            <a:spLocks noGrp="1"/>
          </p:cNvSpPr>
          <p:nvPr>
            <p:ph type="subTitle" idx="2"/>
          </p:nvPr>
        </p:nvSpPr>
        <p:spPr>
          <a:xfrm>
            <a:off x="3216475" y="3622600"/>
            <a:ext cx="2711100" cy="457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2" name="Google Shape;392;p22"/>
          <p:cNvSpPr txBox="1">
            <a:spLocks noGrp="1"/>
          </p:cNvSpPr>
          <p:nvPr>
            <p:ph type="subTitle" idx="3"/>
          </p:nvPr>
        </p:nvSpPr>
        <p:spPr>
          <a:xfrm>
            <a:off x="1710750" y="4143800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3" name="Google Shape;393;p22"/>
          <p:cNvSpPr/>
          <p:nvPr/>
        </p:nvSpPr>
        <p:spPr>
          <a:xfrm flipH="1">
            <a:off x="-11955" y="4108293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4" name="Google Shape;394;p22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5" name="Google Shape;395;p22"/>
          <p:cNvSpPr/>
          <p:nvPr/>
        </p:nvSpPr>
        <p:spPr>
          <a:xfrm>
            <a:off x="1144041" y="10078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22"/>
          <p:cNvSpPr/>
          <p:nvPr/>
        </p:nvSpPr>
        <p:spPr>
          <a:xfrm>
            <a:off x="655700" y="1575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7" name="Google Shape;397;p22"/>
          <p:cNvSpPr/>
          <p:nvPr/>
        </p:nvSpPr>
        <p:spPr>
          <a:xfrm>
            <a:off x="166088" y="177460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22"/>
          <p:cNvSpPr/>
          <p:nvPr/>
        </p:nvSpPr>
        <p:spPr>
          <a:xfrm>
            <a:off x="1093353" y="17593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22"/>
          <p:cNvSpPr/>
          <p:nvPr/>
        </p:nvSpPr>
        <p:spPr>
          <a:xfrm>
            <a:off x="7783825" y="446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22"/>
          <p:cNvSpPr/>
          <p:nvPr/>
        </p:nvSpPr>
        <p:spPr>
          <a:xfrm>
            <a:off x="8346028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22"/>
          <p:cNvSpPr/>
          <p:nvPr/>
        </p:nvSpPr>
        <p:spPr>
          <a:xfrm>
            <a:off x="694815" y="12380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2" name="Google Shape;402;p22"/>
          <p:cNvSpPr/>
          <p:nvPr/>
        </p:nvSpPr>
        <p:spPr>
          <a:xfrm>
            <a:off x="7015965" y="322553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22"/>
          <p:cNvSpPr/>
          <p:nvPr/>
        </p:nvSpPr>
        <p:spPr>
          <a:xfrm>
            <a:off x="8317491" y="12380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22"/>
          <p:cNvSpPr/>
          <p:nvPr/>
        </p:nvSpPr>
        <p:spPr>
          <a:xfrm>
            <a:off x="8555715" y="39594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22"/>
          <p:cNvSpPr/>
          <p:nvPr/>
        </p:nvSpPr>
        <p:spPr>
          <a:xfrm>
            <a:off x="1144041" y="42664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22"/>
          <p:cNvSpPr/>
          <p:nvPr/>
        </p:nvSpPr>
        <p:spPr>
          <a:xfrm>
            <a:off x="8817090" y="13836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22"/>
          <p:cNvSpPr/>
          <p:nvPr/>
        </p:nvSpPr>
        <p:spPr>
          <a:xfrm>
            <a:off x="6963515" y="2505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22"/>
          <p:cNvSpPr/>
          <p:nvPr/>
        </p:nvSpPr>
        <p:spPr>
          <a:xfrm>
            <a:off x="319905" y="38248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47871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23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23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23"/>
          <p:cNvSpPr txBox="1">
            <a:spLocks noGrp="1"/>
          </p:cNvSpPr>
          <p:nvPr>
            <p:ph type="title"/>
          </p:nvPr>
        </p:nvSpPr>
        <p:spPr>
          <a:xfrm>
            <a:off x="1012550" y="542500"/>
            <a:ext cx="4989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1"/>
          </p:nvPr>
        </p:nvSpPr>
        <p:spPr>
          <a:xfrm>
            <a:off x="1012615" y="1403944"/>
            <a:ext cx="4989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2"/>
          </p:nvPr>
        </p:nvSpPr>
        <p:spPr>
          <a:xfrm>
            <a:off x="1869200" y="2006371"/>
            <a:ext cx="32766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6" name="Google Shape;416;p23"/>
          <p:cNvSpPr txBox="1">
            <a:spLocks noGrp="1"/>
          </p:cNvSpPr>
          <p:nvPr>
            <p:ph type="subTitle" idx="3"/>
          </p:nvPr>
        </p:nvSpPr>
        <p:spPr>
          <a:xfrm>
            <a:off x="1012550" y="2641475"/>
            <a:ext cx="4989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7" name="Google Shape;417;p23"/>
          <p:cNvSpPr txBox="1">
            <a:spLocks noGrp="1"/>
          </p:cNvSpPr>
          <p:nvPr>
            <p:ph type="subTitle" idx="4"/>
          </p:nvPr>
        </p:nvSpPr>
        <p:spPr>
          <a:xfrm>
            <a:off x="2316938" y="3759888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8" name="Google Shape;418;p23"/>
          <p:cNvSpPr/>
          <p:nvPr/>
        </p:nvSpPr>
        <p:spPr>
          <a:xfrm rot="10800000" flipH="1">
            <a:off x="1165305" y="29326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23"/>
          <p:cNvSpPr/>
          <p:nvPr/>
        </p:nvSpPr>
        <p:spPr>
          <a:xfrm rot="10800000" flipH="1">
            <a:off x="941325" y="1894798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0" name="Google Shape;420;p23"/>
          <p:cNvSpPr/>
          <p:nvPr/>
        </p:nvSpPr>
        <p:spPr>
          <a:xfrm rot="10800000" flipH="1">
            <a:off x="344038" y="897172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1" name="Google Shape;421;p23"/>
          <p:cNvSpPr/>
          <p:nvPr/>
        </p:nvSpPr>
        <p:spPr>
          <a:xfrm rot="10800000" flipH="1">
            <a:off x="1112829" y="127577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3"/>
          <p:cNvSpPr/>
          <p:nvPr/>
        </p:nvSpPr>
        <p:spPr>
          <a:xfrm rot="10800000" flipH="1">
            <a:off x="394704" y="34593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3"/>
          <p:cNvSpPr/>
          <p:nvPr/>
        </p:nvSpPr>
        <p:spPr>
          <a:xfrm rot="10800000" flipH="1">
            <a:off x="344028" y="161711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3"/>
          <p:cNvSpPr/>
          <p:nvPr/>
        </p:nvSpPr>
        <p:spPr>
          <a:xfrm rot="-4500011" flipH="1">
            <a:off x="8729533" y="4305132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3"/>
          <p:cNvSpPr/>
          <p:nvPr/>
        </p:nvSpPr>
        <p:spPr>
          <a:xfrm rot="-4500011" flipH="1">
            <a:off x="8147958" y="28437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3"/>
          <p:cNvSpPr/>
          <p:nvPr/>
        </p:nvSpPr>
        <p:spPr>
          <a:xfrm rot="-4500011">
            <a:off x="8396721" y="403910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3"/>
          <p:cNvSpPr/>
          <p:nvPr/>
        </p:nvSpPr>
        <p:spPr>
          <a:xfrm rot="10800000">
            <a:off x="8638049" y="31412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3"/>
          <p:cNvSpPr/>
          <p:nvPr/>
        </p:nvSpPr>
        <p:spPr>
          <a:xfrm rot="-4500011">
            <a:off x="7616544" y="424194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3"/>
          <p:cNvSpPr/>
          <p:nvPr/>
        </p:nvSpPr>
        <p:spPr>
          <a:xfrm rot="-4500011">
            <a:off x="8846292" y="254542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3"/>
          <p:cNvSpPr/>
          <p:nvPr/>
        </p:nvSpPr>
        <p:spPr>
          <a:xfrm rot="-4500014" flipH="1">
            <a:off x="8179480" y="3577088"/>
            <a:ext cx="153824" cy="13186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3"/>
          <p:cNvSpPr/>
          <p:nvPr/>
        </p:nvSpPr>
        <p:spPr>
          <a:xfrm>
            <a:off x="5452648" y="3360236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3"/>
          <p:cNvSpPr/>
          <p:nvPr/>
        </p:nvSpPr>
        <p:spPr>
          <a:xfrm>
            <a:off x="7388975" y="1428879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3"/>
          <p:cNvSpPr/>
          <p:nvPr/>
        </p:nvSpPr>
        <p:spPr>
          <a:xfrm>
            <a:off x="6854844" y="-124798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3"/>
          <p:cNvSpPr/>
          <p:nvPr/>
        </p:nvSpPr>
        <p:spPr>
          <a:xfrm>
            <a:off x="326791" y="2834465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26257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/>
          <p:nvPr/>
        </p:nvSpPr>
        <p:spPr>
          <a:xfrm flipH="1">
            <a:off x="-139825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7" name="Google Shape;437;p24"/>
          <p:cNvSpPr/>
          <p:nvPr/>
        </p:nvSpPr>
        <p:spPr>
          <a:xfrm rot="10800000">
            <a:off x="6290155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8" name="Google Shape;438;p24"/>
          <p:cNvSpPr txBox="1">
            <a:spLocks noGrp="1"/>
          </p:cNvSpPr>
          <p:nvPr>
            <p:ph type="title"/>
          </p:nvPr>
        </p:nvSpPr>
        <p:spPr>
          <a:xfrm>
            <a:off x="1710700" y="542500"/>
            <a:ext cx="57225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9" name="Google Shape;439;p24"/>
          <p:cNvSpPr txBox="1">
            <a:spLocks noGrp="1"/>
          </p:cNvSpPr>
          <p:nvPr>
            <p:ph type="subTitle" idx="1"/>
          </p:nvPr>
        </p:nvSpPr>
        <p:spPr>
          <a:xfrm>
            <a:off x="1710825" y="1469563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4"/>
          <p:cNvSpPr txBox="1">
            <a:spLocks noGrp="1"/>
          </p:cNvSpPr>
          <p:nvPr>
            <p:ph type="subTitle" idx="2"/>
          </p:nvPr>
        </p:nvSpPr>
        <p:spPr>
          <a:xfrm>
            <a:off x="1710750" y="2748438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subTitle" idx="3"/>
          </p:nvPr>
        </p:nvSpPr>
        <p:spPr>
          <a:xfrm>
            <a:off x="604185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4"/>
          <p:cNvSpPr txBox="1">
            <a:spLocks noGrp="1"/>
          </p:cNvSpPr>
          <p:nvPr>
            <p:ph type="subTitle" idx="4"/>
          </p:nvPr>
        </p:nvSpPr>
        <p:spPr>
          <a:xfrm>
            <a:off x="72090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5"/>
          </p:nvPr>
        </p:nvSpPr>
        <p:spPr>
          <a:xfrm>
            <a:off x="2933700" y="2076763"/>
            <a:ext cx="32766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44" name="Google Shape;444;p24"/>
          <p:cNvGrpSpPr/>
          <p:nvPr/>
        </p:nvGrpSpPr>
        <p:grpSpPr>
          <a:xfrm>
            <a:off x="479660" y="2664363"/>
            <a:ext cx="1445799" cy="1144962"/>
            <a:chOff x="-1565143" y="2704993"/>
            <a:chExt cx="1242949" cy="984321"/>
          </a:xfrm>
        </p:grpSpPr>
        <p:sp>
          <p:nvSpPr>
            <p:cNvPr id="445" name="Google Shape;445;p24"/>
            <p:cNvSpPr/>
            <p:nvPr/>
          </p:nvSpPr>
          <p:spPr>
            <a:xfrm>
              <a:off x="-1565143" y="2778225"/>
              <a:ext cx="1242949" cy="895245"/>
            </a:xfrm>
            <a:custGeom>
              <a:avLst/>
              <a:gdLst/>
              <a:ahLst/>
              <a:cxnLst/>
              <a:rect l="l" t="t" r="r" b="b"/>
              <a:pathLst>
                <a:path w="6195" h="4462" extrusionOk="0">
                  <a:moveTo>
                    <a:pt x="5306" y="0"/>
                  </a:moveTo>
                  <a:cubicBezTo>
                    <a:pt x="5271" y="0"/>
                    <a:pt x="5235" y="1"/>
                    <a:pt x="5197" y="2"/>
                  </a:cubicBezTo>
                  <a:cubicBezTo>
                    <a:pt x="4617" y="15"/>
                    <a:pt x="4073" y="238"/>
                    <a:pt x="3481" y="709"/>
                  </a:cubicBezTo>
                  <a:cubicBezTo>
                    <a:pt x="3288" y="867"/>
                    <a:pt x="3161" y="1108"/>
                    <a:pt x="3040" y="1344"/>
                  </a:cubicBezTo>
                  <a:cubicBezTo>
                    <a:pt x="2998" y="1422"/>
                    <a:pt x="2956" y="1501"/>
                    <a:pt x="2913" y="1573"/>
                  </a:cubicBezTo>
                  <a:lnTo>
                    <a:pt x="2297" y="2613"/>
                  </a:lnTo>
                  <a:cubicBezTo>
                    <a:pt x="2086" y="2969"/>
                    <a:pt x="1850" y="3374"/>
                    <a:pt x="1493" y="3628"/>
                  </a:cubicBezTo>
                  <a:cubicBezTo>
                    <a:pt x="1219" y="3827"/>
                    <a:pt x="892" y="3929"/>
                    <a:pt x="561" y="3929"/>
                  </a:cubicBezTo>
                  <a:cubicBezTo>
                    <a:pt x="390" y="3929"/>
                    <a:pt x="217" y="3901"/>
                    <a:pt x="49" y="3845"/>
                  </a:cubicBezTo>
                  <a:cubicBezTo>
                    <a:pt x="46" y="3844"/>
                    <a:pt x="42" y="3843"/>
                    <a:pt x="39" y="3843"/>
                  </a:cubicBezTo>
                  <a:cubicBezTo>
                    <a:pt x="28" y="3843"/>
                    <a:pt x="16" y="3849"/>
                    <a:pt x="7" y="3857"/>
                  </a:cubicBezTo>
                  <a:cubicBezTo>
                    <a:pt x="1" y="3869"/>
                    <a:pt x="1" y="3888"/>
                    <a:pt x="7" y="3900"/>
                  </a:cubicBezTo>
                  <a:cubicBezTo>
                    <a:pt x="237" y="4238"/>
                    <a:pt x="611" y="4450"/>
                    <a:pt x="1022" y="4462"/>
                  </a:cubicBezTo>
                  <a:cubicBezTo>
                    <a:pt x="1040" y="4462"/>
                    <a:pt x="1058" y="4444"/>
                    <a:pt x="1058" y="4425"/>
                  </a:cubicBezTo>
                  <a:cubicBezTo>
                    <a:pt x="1058" y="4401"/>
                    <a:pt x="1046" y="4383"/>
                    <a:pt x="1022" y="4383"/>
                  </a:cubicBezTo>
                  <a:cubicBezTo>
                    <a:pt x="678" y="4377"/>
                    <a:pt x="357" y="4214"/>
                    <a:pt x="140" y="3948"/>
                  </a:cubicBezTo>
                  <a:lnTo>
                    <a:pt x="140" y="3948"/>
                  </a:lnTo>
                  <a:cubicBezTo>
                    <a:pt x="280" y="3985"/>
                    <a:pt x="423" y="4003"/>
                    <a:pt x="566" y="4003"/>
                  </a:cubicBezTo>
                  <a:cubicBezTo>
                    <a:pt x="913" y="4003"/>
                    <a:pt x="1255" y="3896"/>
                    <a:pt x="1542" y="3694"/>
                  </a:cubicBezTo>
                  <a:cubicBezTo>
                    <a:pt x="1910" y="3422"/>
                    <a:pt x="2152" y="3011"/>
                    <a:pt x="2370" y="2649"/>
                  </a:cubicBezTo>
                  <a:lnTo>
                    <a:pt x="2986" y="1604"/>
                  </a:lnTo>
                  <a:cubicBezTo>
                    <a:pt x="3028" y="1531"/>
                    <a:pt x="3070" y="1453"/>
                    <a:pt x="3113" y="1374"/>
                  </a:cubicBezTo>
                  <a:cubicBezTo>
                    <a:pt x="3234" y="1138"/>
                    <a:pt x="3354" y="909"/>
                    <a:pt x="3536" y="764"/>
                  </a:cubicBezTo>
                  <a:cubicBezTo>
                    <a:pt x="4116" y="299"/>
                    <a:pt x="4641" y="81"/>
                    <a:pt x="5203" y="69"/>
                  </a:cubicBezTo>
                  <a:cubicBezTo>
                    <a:pt x="5236" y="68"/>
                    <a:pt x="5267" y="68"/>
                    <a:pt x="5295" y="68"/>
                  </a:cubicBezTo>
                  <a:cubicBezTo>
                    <a:pt x="5478" y="68"/>
                    <a:pt x="5585" y="92"/>
                    <a:pt x="5705" y="238"/>
                  </a:cubicBezTo>
                  <a:cubicBezTo>
                    <a:pt x="5850" y="413"/>
                    <a:pt x="5934" y="637"/>
                    <a:pt x="5934" y="867"/>
                  </a:cubicBezTo>
                  <a:cubicBezTo>
                    <a:pt x="5934" y="915"/>
                    <a:pt x="5928" y="945"/>
                    <a:pt x="5910" y="957"/>
                  </a:cubicBezTo>
                  <a:cubicBezTo>
                    <a:pt x="5907" y="958"/>
                    <a:pt x="5904" y="959"/>
                    <a:pt x="5900" y="959"/>
                  </a:cubicBezTo>
                  <a:cubicBezTo>
                    <a:pt x="5882" y="959"/>
                    <a:pt x="5859" y="947"/>
                    <a:pt x="5844" y="927"/>
                  </a:cubicBezTo>
                  <a:cubicBezTo>
                    <a:pt x="5826" y="897"/>
                    <a:pt x="5814" y="860"/>
                    <a:pt x="5814" y="824"/>
                  </a:cubicBezTo>
                  <a:cubicBezTo>
                    <a:pt x="5808" y="806"/>
                    <a:pt x="5802" y="794"/>
                    <a:pt x="5783" y="794"/>
                  </a:cubicBezTo>
                  <a:cubicBezTo>
                    <a:pt x="5780" y="792"/>
                    <a:pt x="5776" y="792"/>
                    <a:pt x="5773" y="792"/>
                  </a:cubicBezTo>
                  <a:cubicBezTo>
                    <a:pt x="5762" y="792"/>
                    <a:pt x="5752" y="797"/>
                    <a:pt x="5747" y="806"/>
                  </a:cubicBezTo>
                  <a:lnTo>
                    <a:pt x="5584" y="1036"/>
                  </a:lnTo>
                  <a:lnTo>
                    <a:pt x="5439" y="782"/>
                  </a:lnTo>
                  <a:cubicBezTo>
                    <a:pt x="5433" y="770"/>
                    <a:pt x="5415" y="764"/>
                    <a:pt x="5397" y="764"/>
                  </a:cubicBezTo>
                  <a:cubicBezTo>
                    <a:pt x="5385" y="770"/>
                    <a:pt x="5373" y="782"/>
                    <a:pt x="5366" y="800"/>
                  </a:cubicBezTo>
                  <a:cubicBezTo>
                    <a:pt x="5366" y="836"/>
                    <a:pt x="5354" y="879"/>
                    <a:pt x="5342" y="915"/>
                  </a:cubicBezTo>
                  <a:cubicBezTo>
                    <a:pt x="5324" y="945"/>
                    <a:pt x="5300" y="963"/>
                    <a:pt x="5264" y="969"/>
                  </a:cubicBezTo>
                  <a:cubicBezTo>
                    <a:pt x="5234" y="963"/>
                    <a:pt x="5209" y="945"/>
                    <a:pt x="5197" y="921"/>
                  </a:cubicBezTo>
                  <a:cubicBezTo>
                    <a:pt x="5185" y="909"/>
                    <a:pt x="5179" y="897"/>
                    <a:pt x="5173" y="885"/>
                  </a:cubicBezTo>
                  <a:cubicBezTo>
                    <a:pt x="5161" y="873"/>
                    <a:pt x="5149" y="854"/>
                    <a:pt x="5149" y="836"/>
                  </a:cubicBezTo>
                  <a:cubicBezTo>
                    <a:pt x="5143" y="818"/>
                    <a:pt x="5131" y="806"/>
                    <a:pt x="5113" y="806"/>
                  </a:cubicBezTo>
                  <a:cubicBezTo>
                    <a:pt x="5095" y="806"/>
                    <a:pt x="5076" y="818"/>
                    <a:pt x="5076" y="836"/>
                  </a:cubicBezTo>
                  <a:lnTo>
                    <a:pt x="4998" y="1072"/>
                  </a:lnTo>
                  <a:cubicBezTo>
                    <a:pt x="4992" y="1066"/>
                    <a:pt x="4992" y="1054"/>
                    <a:pt x="4986" y="1042"/>
                  </a:cubicBezTo>
                  <a:lnTo>
                    <a:pt x="4980" y="1024"/>
                  </a:lnTo>
                  <a:cubicBezTo>
                    <a:pt x="4956" y="939"/>
                    <a:pt x="4877" y="885"/>
                    <a:pt x="4792" y="885"/>
                  </a:cubicBezTo>
                  <a:cubicBezTo>
                    <a:pt x="4714" y="897"/>
                    <a:pt x="4660" y="963"/>
                    <a:pt x="4660" y="1042"/>
                  </a:cubicBezTo>
                  <a:cubicBezTo>
                    <a:pt x="4635" y="1187"/>
                    <a:pt x="4702" y="1332"/>
                    <a:pt x="4823" y="1416"/>
                  </a:cubicBezTo>
                  <a:cubicBezTo>
                    <a:pt x="4862" y="1438"/>
                    <a:pt x="4899" y="1447"/>
                    <a:pt x="4934" y="1447"/>
                  </a:cubicBezTo>
                  <a:cubicBezTo>
                    <a:pt x="5037" y="1447"/>
                    <a:pt x="5119" y="1368"/>
                    <a:pt x="5191" y="1296"/>
                  </a:cubicBezTo>
                  <a:lnTo>
                    <a:pt x="5221" y="1265"/>
                  </a:lnTo>
                  <a:lnTo>
                    <a:pt x="5282" y="1483"/>
                  </a:lnTo>
                  <a:cubicBezTo>
                    <a:pt x="5282" y="1501"/>
                    <a:pt x="5294" y="1507"/>
                    <a:pt x="5306" y="1513"/>
                  </a:cubicBezTo>
                  <a:cubicBezTo>
                    <a:pt x="5324" y="1513"/>
                    <a:pt x="5336" y="1507"/>
                    <a:pt x="5348" y="1501"/>
                  </a:cubicBezTo>
                  <a:lnTo>
                    <a:pt x="5499" y="1326"/>
                  </a:lnTo>
                  <a:lnTo>
                    <a:pt x="5511" y="1428"/>
                  </a:lnTo>
                  <a:cubicBezTo>
                    <a:pt x="5511" y="1447"/>
                    <a:pt x="5524" y="1459"/>
                    <a:pt x="5536" y="1459"/>
                  </a:cubicBezTo>
                  <a:cubicBezTo>
                    <a:pt x="5539" y="1460"/>
                    <a:pt x="5543" y="1461"/>
                    <a:pt x="5546" y="1461"/>
                  </a:cubicBezTo>
                  <a:cubicBezTo>
                    <a:pt x="5557" y="1461"/>
                    <a:pt x="5569" y="1455"/>
                    <a:pt x="5578" y="1447"/>
                  </a:cubicBezTo>
                  <a:lnTo>
                    <a:pt x="5759" y="1241"/>
                  </a:lnTo>
                  <a:cubicBezTo>
                    <a:pt x="5783" y="1332"/>
                    <a:pt x="5783" y="1428"/>
                    <a:pt x="5759" y="1525"/>
                  </a:cubicBezTo>
                  <a:cubicBezTo>
                    <a:pt x="5741" y="1628"/>
                    <a:pt x="5675" y="1725"/>
                    <a:pt x="5584" y="1773"/>
                  </a:cubicBezTo>
                  <a:cubicBezTo>
                    <a:pt x="5433" y="1863"/>
                    <a:pt x="5270" y="1870"/>
                    <a:pt x="5101" y="1882"/>
                  </a:cubicBezTo>
                  <a:cubicBezTo>
                    <a:pt x="4968" y="1882"/>
                    <a:pt x="4835" y="1906"/>
                    <a:pt x="4708" y="1942"/>
                  </a:cubicBezTo>
                  <a:cubicBezTo>
                    <a:pt x="4563" y="1990"/>
                    <a:pt x="4460" y="2129"/>
                    <a:pt x="4466" y="2286"/>
                  </a:cubicBezTo>
                  <a:cubicBezTo>
                    <a:pt x="4472" y="2401"/>
                    <a:pt x="4557" y="2480"/>
                    <a:pt x="4696" y="2498"/>
                  </a:cubicBezTo>
                  <a:cubicBezTo>
                    <a:pt x="4721" y="2502"/>
                    <a:pt x="4747" y="2505"/>
                    <a:pt x="4773" y="2505"/>
                  </a:cubicBezTo>
                  <a:cubicBezTo>
                    <a:pt x="4849" y="2505"/>
                    <a:pt x="4924" y="2484"/>
                    <a:pt x="4992" y="2444"/>
                  </a:cubicBezTo>
                  <a:cubicBezTo>
                    <a:pt x="5046" y="2419"/>
                    <a:pt x="5101" y="2383"/>
                    <a:pt x="5155" y="2347"/>
                  </a:cubicBezTo>
                  <a:cubicBezTo>
                    <a:pt x="5179" y="2329"/>
                    <a:pt x="5203" y="2317"/>
                    <a:pt x="5234" y="2299"/>
                  </a:cubicBezTo>
                  <a:cubicBezTo>
                    <a:pt x="5427" y="2178"/>
                    <a:pt x="5650" y="2105"/>
                    <a:pt x="5880" y="2081"/>
                  </a:cubicBezTo>
                  <a:cubicBezTo>
                    <a:pt x="5983" y="2081"/>
                    <a:pt x="6073" y="2141"/>
                    <a:pt x="6110" y="2244"/>
                  </a:cubicBezTo>
                  <a:cubicBezTo>
                    <a:pt x="6073" y="2244"/>
                    <a:pt x="6031" y="2244"/>
                    <a:pt x="5995" y="2250"/>
                  </a:cubicBezTo>
                  <a:cubicBezTo>
                    <a:pt x="5953" y="2256"/>
                    <a:pt x="5910" y="2256"/>
                    <a:pt x="5868" y="2256"/>
                  </a:cubicBezTo>
                  <a:lnTo>
                    <a:pt x="5838" y="2256"/>
                  </a:lnTo>
                  <a:cubicBezTo>
                    <a:pt x="5836" y="2256"/>
                    <a:pt x="5834" y="2256"/>
                    <a:pt x="5832" y="2256"/>
                  </a:cubicBezTo>
                  <a:cubicBezTo>
                    <a:pt x="5789" y="2256"/>
                    <a:pt x="5785" y="2323"/>
                    <a:pt x="5832" y="2329"/>
                  </a:cubicBezTo>
                  <a:lnTo>
                    <a:pt x="5862" y="2329"/>
                  </a:lnTo>
                  <a:cubicBezTo>
                    <a:pt x="5922" y="2347"/>
                    <a:pt x="5977" y="2377"/>
                    <a:pt x="6019" y="2419"/>
                  </a:cubicBezTo>
                  <a:cubicBezTo>
                    <a:pt x="5995" y="2413"/>
                    <a:pt x="5971" y="2410"/>
                    <a:pt x="5946" y="2410"/>
                  </a:cubicBezTo>
                  <a:cubicBezTo>
                    <a:pt x="5876" y="2410"/>
                    <a:pt x="5807" y="2434"/>
                    <a:pt x="5753" y="2474"/>
                  </a:cubicBezTo>
                  <a:cubicBezTo>
                    <a:pt x="5669" y="2534"/>
                    <a:pt x="5578" y="2583"/>
                    <a:pt x="5481" y="2619"/>
                  </a:cubicBezTo>
                  <a:cubicBezTo>
                    <a:pt x="5433" y="2637"/>
                    <a:pt x="5385" y="2661"/>
                    <a:pt x="5336" y="2685"/>
                  </a:cubicBezTo>
                  <a:cubicBezTo>
                    <a:pt x="5173" y="2758"/>
                    <a:pt x="5040" y="2885"/>
                    <a:pt x="4950" y="3036"/>
                  </a:cubicBezTo>
                  <a:cubicBezTo>
                    <a:pt x="4913" y="3114"/>
                    <a:pt x="4889" y="3193"/>
                    <a:pt x="4871" y="3277"/>
                  </a:cubicBezTo>
                  <a:cubicBezTo>
                    <a:pt x="4859" y="3314"/>
                    <a:pt x="4847" y="3356"/>
                    <a:pt x="4835" y="3392"/>
                  </a:cubicBezTo>
                  <a:cubicBezTo>
                    <a:pt x="4732" y="3712"/>
                    <a:pt x="4502" y="3978"/>
                    <a:pt x="4194" y="4123"/>
                  </a:cubicBezTo>
                  <a:cubicBezTo>
                    <a:pt x="4176" y="4129"/>
                    <a:pt x="4164" y="4153"/>
                    <a:pt x="4176" y="4172"/>
                  </a:cubicBezTo>
                  <a:cubicBezTo>
                    <a:pt x="4181" y="4185"/>
                    <a:pt x="4194" y="4195"/>
                    <a:pt x="4208" y="4195"/>
                  </a:cubicBezTo>
                  <a:cubicBezTo>
                    <a:pt x="4214" y="4195"/>
                    <a:pt x="4219" y="4193"/>
                    <a:pt x="4224" y="4190"/>
                  </a:cubicBezTo>
                  <a:cubicBezTo>
                    <a:pt x="4551" y="4033"/>
                    <a:pt x="4799" y="3755"/>
                    <a:pt x="4907" y="3410"/>
                  </a:cubicBezTo>
                  <a:cubicBezTo>
                    <a:pt x="4919" y="3374"/>
                    <a:pt x="4931" y="3338"/>
                    <a:pt x="4937" y="3295"/>
                  </a:cubicBezTo>
                  <a:cubicBezTo>
                    <a:pt x="4956" y="3217"/>
                    <a:pt x="4980" y="3144"/>
                    <a:pt x="5016" y="3072"/>
                  </a:cubicBezTo>
                  <a:cubicBezTo>
                    <a:pt x="5095" y="2933"/>
                    <a:pt x="5215" y="2818"/>
                    <a:pt x="5360" y="2752"/>
                  </a:cubicBezTo>
                  <a:cubicBezTo>
                    <a:pt x="5415" y="2728"/>
                    <a:pt x="5457" y="2709"/>
                    <a:pt x="5505" y="2685"/>
                  </a:cubicBezTo>
                  <a:cubicBezTo>
                    <a:pt x="5608" y="2649"/>
                    <a:pt x="5705" y="2601"/>
                    <a:pt x="5789" y="2534"/>
                  </a:cubicBezTo>
                  <a:cubicBezTo>
                    <a:pt x="5838" y="2501"/>
                    <a:pt x="5894" y="2484"/>
                    <a:pt x="5950" y="2484"/>
                  </a:cubicBezTo>
                  <a:cubicBezTo>
                    <a:pt x="6005" y="2484"/>
                    <a:pt x="6061" y="2501"/>
                    <a:pt x="6110" y="2534"/>
                  </a:cubicBezTo>
                  <a:cubicBezTo>
                    <a:pt x="6116" y="2540"/>
                    <a:pt x="6123" y="2543"/>
                    <a:pt x="6131" y="2543"/>
                  </a:cubicBezTo>
                  <a:cubicBezTo>
                    <a:pt x="6138" y="2543"/>
                    <a:pt x="6146" y="2540"/>
                    <a:pt x="6152" y="2534"/>
                  </a:cubicBezTo>
                  <a:cubicBezTo>
                    <a:pt x="6164" y="2528"/>
                    <a:pt x="6170" y="2510"/>
                    <a:pt x="6164" y="2492"/>
                  </a:cubicBezTo>
                  <a:cubicBezTo>
                    <a:pt x="6134" y="2425"/>
                    <a:pt x="6086" y="2365"/>
                    <a:pt x="6019" y="2323"/>
                  </a:cubicBezTo>
                  <a:cubicBezTo>
                    <a:pt x="6040" y="2320"/>
                    <a:pt x="6063" y="2318"/>
                    <a:pt x="6086" y="2318"/>
                  </a:cubicBezTo>
                  <a:cubicBezTo>
                    <a:pt x="6108" y="2318"/>
                    <a:pt x="6131" y="2320"/>
                    <a:pt x="6152" y="2323"/>
                  </a:cubicBezTo>
                  <a:cubicBezTo>
                    <a:pt x="6155" y="2324"/>
                    <a:pt x="6158" y="2325"/>
                    <a:pt x="6162" y="2325"/>
                  </a:cubicBezTo>
                  <a:cubicBezTo>
                    <a:pt x="6170" y="2325"/>
                    <a:pt x="6178" y="2319"/>
                    <a:pt x="6182" y="2311"/>
                  </a:cubicBezTo>
                  <a:cubicBezTo>
                    <a:pt x="6194" y="2305"/>
                    <a:pt x="6194" y="2292"/>
                    <a:pt x="6194" y="2280"/>
                  </a:cubicBezTo>
                  <a:cubicBezTo>
                    <a:pt x="6171" y="2127"/>
                    <a:pt x="6038" y="2008"/>
                    <a:pt x="5880" y="2008"/>
                  </a:cubicBezTo>
                  <a:cubicBezTo>
                    <a:pt x="5876" y="2008"/>
                    <a:pt x="5872" y="2008"/>
                    <a:pt x="5868" y="2008"/>
                  </a:cubicBezTo>
                  <a:cubicBezTo>
                    <a:pt x="5626" y="2033"/>
                    <a:pt x="5397" y="2111"/>
                    <a:pt x="5185" y="2238"/>
                  </a:cubicBezTo>
                  <a:lnTo>
                    <a:pt x="5107" y="2286"/>
                  </a:lnTo>
                  <a:cubicBezTo>
                    <a:pt x="5058" y="2323"/>
                    <a:pt x="5004" y="2353"/>
                    <a:pt x="4950" y="2383"/>
                  </a:cubicBezTo>
                  <a:cubicBezTo>
                    <a:pt x="4892" y="2417"/>
                    <a:pt x="4823" y="2435"/>
                    <a:pt x="4754" y="2435"/>
                  </a:cubicBezTo>
                  <a:cubicBezTo>
                    <a:pt x="4737" y="2435"/>
                    <a:pt x="4719" y="2434"/>
                    <a:pt x="4702" y="2431"/>
                  </a:cubicBezTo>
                  <a:cubicBezTo>
                    <a:pt x="4599" y="2407"/>
                    <a:pt x="4539" y="2353"/>
                    <a:pt x="4533" y="2280"/>
                  </a:cubicBezTo>
                  <a:cubicBezTo>
                    <a:pt x="4533" y="2160"/>
                    <a:pt x="4611" y="2051"/>
                    <a:pt x="4726" y="2015"/>
                  </a:cubicBezTo>
                  <a:cubicBezTo>
                    <a:pt x="4847" y="1978"/>
                    <a:pt x="4974" y="1960"/>
                    <a:pt x="5095" y="1960"/>
                  </a:cubicBezTo>
                  <a:cubicBezTo>
                    <a:pt x="5270" y="1948"/>
                    <a:pt x="5451" y="1936"/>
                    <a:pt x="5614" y="1839"/>
                  </a:cubicBezTo>
                  <a:cubicBezTo>
                    <a:pt x="5723" y="1779"/>
                    <a:pt x="5802" y="1670"/>
                    <a:pt x="5826" y="1543"/>
                  </a:cubicBezTo>
                  <a:cubicBezTo>
                    <a:pt x="5856" y="1416"/>
                    <a:pt x="5850" y="1277"/>
                    <a:pt x="5802" y="1151"/>
                  </a:cubicBezTo>
                  <a:cubicBezTo>
                    <a:pt x="5795" y="1138"/>
                    <a:pt x="5783" y="1126"/>
                    <a:pt x="5771" y="1126"/>
                  </a:cubicBezTo>
                  <a:cubicBezTo>
                    <a:pt x="5759" y="1126"/>
                    <a:pt x="5747" y="1126"/>
                    <a:pt x="5735" y="1138"/>
                  </a:cubicBezTo>
                  <a:lnTo>
                    <a:pt x="5566" y="1338"/>
                  </a:lnTo>
                  <a:lnTo>
                    <a:pt x="5554" y="1229"/>
                  </a:lnTo>
                  <a:cubicBezTo>
                    <a:pt x="5550" y="1210"/>
                    <a:pt x="5534" y="1198"/>
                    <a:pt x="5517" y="1198"/>
                  </a:cubicBezTo>
                  <a:cubicBezTo>
                    <a:pt x="5507" y="1198"/>
                    <a:pt x="5496" y="1202"/>
                    <a:pt x="5487" y="1211"/>
                  </a:cubicBezTo>
                  <a:lnTo>
                    <a:pt x="5330" y="1398"/>
                  </a:lnTo>
                  <a:lnTo>
                    <a:pt x="5276" y="1187"/>
                  </a:lnTo>
                  <a:cubicBezTo>
                    <a:pt x="5270" y="1175"/>
                    <a:pt x="5258" y="1163"/>
                    <a:pt x="5252" y="1163"/>
                  </a:cubicBezTo>
                  <a:cubicBezTo>
                    <a:pt x="5246" y="1161"/>
                    <a:pt x="5242" y="1160"/>
                    <a:pt x="5237" y="1160"/>
                  </a:cubicBezTo>
                  <a:cubicBezTo>
                    <a:pt x="5227" y="1160"/>
                    <a:pt x="5220" y="1164"/>
                    <a:pt x="5215" y="1169"/>
                  </a:cubicBezTo>
                  <a:cubicBezTo>
                    <a:pt x="5185" y="1193"/>
                    <a:pt x="5161" y="1217"/>
                    <a:pt x="5137" y="1241"/>
                  </a:cubicBezTo>
                  <a:cubicBezTo>
                    <a:pt x="5056" y="1317"/>
                    <a:pt x="4999" y="1370"/>
                    <a:pt x="4932" y="1370"/>
                  </a:cubicBezTo>
                  <a:cubicBezTo>
                    <a:pt x="4909" y="1370"/>
                    <a:pt x="4885" y="1364"/>
                    <a:pt x="4859" y="1350"/>
                  </a:cubicBezTo>
                  <a:cubicBezTo>
                    <a:pt x="4762" y="1283"/>
                    <a:pt x="4714" y="1169"/>
                    <a:pt x="4732" y="1054"/>
                  </a:cubicBezTo>
                  <a:cubicBezTo>
                    <a:pt x="4738" y="993"/>
                    <a:pt x="4762" y="963"/>
                    <a:pt x="4792" y="957"/>
                  </a:cubicBezTo>
                  <a:cubicBezTo>
                    <a:pt x="4795" y="957"/>
                    <a:pt x="4799" y="956"/>
                    <a:pt x="4802" y="956"/>
                  </a:cubicBezTo>
                  <a:cubicBezTo>
                    <a:pt x="4837" y="956"/>
                    <a:pt x="4880" y="987"/>
                    <a:pt x="4907" y="1054"/>
                  </a:cubicBezTo>
                  <a:lnTo>
                    <a:pt x="4913" y="1072"/>
                  </a:lnTo>
                  <a:cubicBezTo>
                    <a:pt x="4925" y="1114"/>
                    <a:pt x="4950" y="1157"/>
                    <a:pt x="4980" y="1193"/>
                  </a:cubicBezTo>
                  <a:cubicBezTo>
                    <a:pt x="4986" y="1199"/>
                    <a:pt x="4998" y="1205"/>
                    <a:pt x="5016" y="1205"/>
                  </a:cubicBezTo>
                  <a:cubicBezTo>
                    <a:pt x="5028" y="1199"/>
                    <a:pt x="5040" y="1187"/>
                    <a:pt x="5040" y="1175"/>
                  </a:cubicBezTo>
                  <a:lnTo>
                    <a:pt x="5119" y="939"/>
                  </a:lnTo>
                  <a:cubicBezTo>
                    <a:pt x="5119" y="945"/>
                    <a:pt x="5125" y="951"/>
                    <a:pt x="5131" y="957"/>
                  </a:cubicBezTo>
                  <a:cubicBezTo>
                    <a:pt x="5155" y="1005"/>
                    <a:pt x="5203" y="1042"/>
                    <a:pt x="5264" y="1042"/>
                  </a:cubicBezTo>
                  <a:cubicBezTo>
                    <a:pt x="5324" y="1042"/>
                    <a:pt x="5379" y="1005"/>
                    <a:pt x="5403" y="951"/>
                  </a:cubicBezTo>
                  <a:cubicBezTo>
                    <a:pt x="5409" y="939"/>
                    <a:pt x="5415" y="921"/>
                    <a:pt x="5421" y="909"/>
                  </a:cubicBezTo>
                  <a:lnTo>
                    <a:pt x="5542" y="1126"/>
                  </a:lnTo>
                  <a:cubicBezTo>
                    <a:pt x="5548" y="1132"/>
                    <a:pt x="5560" y="1138"/>
                    <a:pt x="5572" y="1144"/>
                  </a:cubicBezTo>
                  <a:cubicBezTo>
                    <a:pt x="5584" y="1144"/>
                    <a:pt x="5602" y="1138"/>
                    <a:pt x="5608" y="1126"/>
                  </a:cubicBezTo>
                  <a:lnTo>
                    <a:pt x="5753" y="927"/>
                  </a:lnTo>
                  <a:cubicBezTo>
                    <a:pt x="5759" y="945"/>
                    <a:pt x="5765" y="963"/>
                    <a:pt x="5777" y="975"/>
                  </a:cubicBezTo>
                  <a:cubicBezTo>
                    <a:pt x="5803" y="1013"/>
                    <a:pt x="5843" y="1037"/>
                    <a:pt x="5886" y="1037"/>
                  </a:cubicBezTo>
                  <a:cubicBezTo>
                    <a:pt x="5904" y="1037"/>
                    <a:pt x="5923" y="1033"/>
                    <a:pt x="5940" y="1024"/>
                  </a:cubicBezTo>
                  <a:cubicBezTo>
                    <a:pt x="5989" y="987"/>
                    <a:pt x="6013" y="933"/>
                    <a:pt x="6007" y="873"/>
                  </a:cubicBezTo>
                  <a:cubicBezTo>
                    <a:pt x="6007" y="625"/>
                    <a:pt x="5916" y="383"/>
                    <a:pt x="5759" y="196"/>
                  </a:cubicBezTo>
                  <a:cubicBezTo>
                    <a:pt x="5619" y="25"/>
                    <a:pt x="5478" y="0"/>
                    <a:pt x="5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-586642" y="2845438"/>
              <a:ext cx="61997" cy="56580"/>
            </a:xfrm>
            <a:custGeom>
              <a:avLst/>
              <a:gdLst/>
              <a:ahLst/>
              <a:cxnLst/>
              <a:rect l="l" t="t" r="r" b="b"/>
              <a:pathLst>
                <a:path w="309" h="282" extrusionOk="0">
                  <a:moveTo>
                    <a:pt x="140" y="0"/>
                  </a:moveTo>
                  <a:cubicBezTo>
                    <a:pt x="70" y="0"/>
                    <a:pt x="4" y="54"/>
                    <a:pt x="0" y="133"/>
                  </a:cubicBezTo>
                  <a:cubicBezTo>
                    <a:pt x="4" y="222"/>
                    <a:pt x="80" y="281"/>
                    <a:pt x="161" y="281"/>
                  </a:cubicBezTo>
                  <a:cubicBezTo>
                    <a:pt x="195" y="281"/>
                    <a:pt x="229" y="271"/>
                    <a:pt x="260" y="248"/>
                  </a:cubicBezTo>
                  <a:cubicBezTo>
                    <a:pt x="308" y="175"/>
                    <a:pt x="290" y="72"/>
                    <a:pt x="218" y="24"/>
                  </a:cubicBezTo>
                  <a:cubicBezTo>
                    <a:pt x="193" y="8"/>
                    <a:pt x="16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-968653" y="2704993"/>
              <a:ext cx="544731" cy="351517"/>
            </a:xfrm>
            <a:custGeom>
              <a:avLst/>
              <a:gdLst/>
              <a:ahLst/>
              <a:cxnLst/>
              <a:rect l="l" t="t" r="r" b="b"/>
              <a:pathLst>
                <a:path w="2715" h="1752" extrusionOk="0">
                  <a:moveTo>
                    <a:pt x="2557" y="0"/>
                  </a:moveTo>
                  <a:cubicBezTo>
                    <a:pt x="2551" y="0"/>
                    <a:pt x="2545" y="2"/>
                    <a:pt x="2538" y="5"/>
                  </a:cubicBezTo>
                  <a:cubicBezTo>
                    <a:pt x="2466" y="53"/>
                    <a:pt x="2406" y="120"/>
                    <a:pt x="2357" y="192"/>
                  </a:cubicBezTo>
                  <a:cubicBezTo>
                    <a:pt x="2321" y="241"/>
                    <a:pt x="2279" y="289"/>
                    <a:pt x="2242" y="325"/>
                  </a:cubicBezTo>
                  <a:cubicBezTo>
                    <a:pt x="2230" y="259"/>
                    <a:pt x="2200" y="198"/>
                    <a:pt x="2158" y="156"/>
                  </a:cubicBezTo>
                  <a:cubicBezTo>
                    <a:pt x="2097" y="90"/>
                    <a:pt x="2007" y="47"/>
                    <a:pt x="1916" y="47"/>
                  </a:cubicBezTo>
                  <a:cubicBezTo>
                    <a:pt x="1826" y="47"/>
                    <a:pt x="1741" y="90"/>
                    <a:pt x="1680" y="156"/>
                  </a:cubicBezTo>
                  <a:cubicBezTo>
                    <a:pt x="1638" y="198"/>
                    <a:pt x="1614" y="253"/>
                    <a:pt x="1596" y="307"/>
                  </a:cubicBezTo>
                  <a:cubicBezTo>
                    <a:pt x="1524" y="239"/>
                    <a:pt x="1438" y="208"/>
                    <a:pt x="1353" y="208"/>
                  </a:cubicBezTo>
                  <a:cubicBezTo>
                    <a:pt x="1154" y="208"/>
                    <a:pt x="964" y="376"/>
                    <a:pt x="986" y="609"/>
                  </a:cubicBezTo>
                  <a:cubicBezTo>
                    <a:pt x="949" y="579"/>
                    <a:pt x="913" y="549"/>
                    <a:pt x="883" y="519"/>
                  </a:cubicBezTo>
                  <a:cubicBezTo>
                    <a:pt x="822" y="458"/>
                    <a:pt x="756" y="404"/>
                    <a:pt x="690" y="349"/>
                  </a:cubicBezTo>
                  <a:cubicBezTo>
                    <a:pt x="677" y="343"/>
                    <a:pt x="671" y="343"/>
                    <a:pt x="659" y="343"/>
                  </a:cubicBezTo>
                  <a:cubicBezTo>
                    <a:pt x="647" y="343"/>
                    <a:pt x="641" y="349"/>
                    <a:pt x="635" y="361"/>
                  </a:cubicBezTo>
                  <a:cubicBezTo>
                    <a:pt x="496" y="573"/>
                    <a:pt x="448" y="833"/>
                    <a:pt x="490" y="1087"/>
                  </a:cubicBezTo>
                  <a:cubicBezTo>
                    <a:pt x="436" y="1068"/>
                    <a:pt x="363" y="1050"/>
                    <a:pt x="303" y="1026"/>
                  </a:cubicBezTo>
                  <a:cubicBezTo>
                    <a:pt x="212" y="1002"/>
                    <a:pt x="122" y="972"/>
                    <a:pt x="49" y="954"/>
                  </a:cubicBezTo>
                  <a:cubicBezTo>
                    <a:pt x="46" y="952"/>
                    <a:pt x="42" y="951"/>
                    <a:pt x="39" y="951"/>
                  </a:cubicBezTo>
                  <a:cubicBezTo>
                    <a:pt x="30" y="951"/>
                    <a:pt x="23" y="955"/>
                    <a:pt x="19" y="960"/>
                  </a:cubicBezTo>
                  <a:cubicBezTo>
                    <a:pt x="7" y="972"/>
                    <a:pt x="1" y="984"/>
                    <a:pt x="7" y="996"/>
                  </a:cubicBezTo>
                  <a:cubicBezTo>
                    <a:pt x="19" y="1111"/>
                    <a:pt x="25" y="1232"/>
                    <a:pt x="31" y="1352"/>
                  </a:cubicBezTo>
                  <a:cubicBezTo>
                    <a:pt x="31" y="1473"/>
                    <a:pt x="37" y="1594"/>
                    <a:pt x="55" y="1721"/>
                  </a:cubicBezTo>
                  <a:cubicBezTo>
                    <a:pt x="55" y="1739"/>
                    <a:pt x="73" y="1751"/>
                    <a:pt x="91" y="1751"/>
                  </a:cubicBezTo>
                  <a:lnTo>
                    <a:pt x="97" y="1751"/>
                  </a:lnTo>
                  <a:cubicBezTo>
                    <a:pt x="116" y="1745"/>
                    <a:pt x="134" y="1727"/>
                    <a:pt x="128" y="1709"/>
                  </a:cubicBezTo>
                  <a:cubicBezTo>
                    <a:pt x="116" y="1588"/>
                    <a:pt x="103" y="1467"/>
                    <a:pt x="103" y="1346"/>
                  </a:cubicBezTo>
                  <a:cubicBezTo>
                    <a:pt x="103" y="1244"/>
                    <a:pt x="97" y="1141"/>
                    <a:pt x="85" y="1038"/>
                  </a:cubicBezTo>
                  <a:lnTo>
                    <a:pt x="85" y="1038"/>
                  </a:lnTo>
                  <a:cubicBezTo>
                    <a:pt x="146" y="1056"/>
                    <a:pt x="212" y="1074"/>
                    <a:pt x="279" y="1099"/>
                  </a:cubicBezTo>
                  <a:cubicBezTo>
                    <a:pt x="363" y="1129"/>
                    <a:pt x="460" y="1159"/>
                    <a:pt x="526" y="1171"/>
                  </a:cubicBezTo>
                  <a:cubicBezTo>
                    <a:pt x="530" y="1173"/>
                    <a:pt x="533" y="1174"/>
                    <a:pt x="537" y="1174"/>
                  </a:cubicBezTo>
                  <a:cubicBezTo>
                    <a:pt x="546" y="1174"/>
                    <a:pt x="554" y="1169"/>
                    <a:pt x="563" y="1165"/>
                  </a:cubicBezTo>
                  <a:cubicBezTo>
                    <a:pt x="569" y="1159"/>
                    <a:pt x="575" y="1141"/>
                    <a:pt x="575" y="1129"/>
                  </a:cubicBezTo>
                  <a:cubicBezTo>
                    <a:pt x="539" y="887"/>
                    <a:pt x="539" y="670"/>
                    <a:pt x="677" y="434"/>
                  </a:cubicBezTo>
                  <a:cubicBezTo>
                    <a:pt x="726" y="470"/>
                    <a:pt x="774" y="525"/>
                    <a:pt x="829" y="573"/>
                  </a:cubicBezTo>
                  <a:cubicBezTo>
                    <a:pt x="889" y="627"/>
                    <a:pt x="949" y="688"/>
                    <a:pt x="1022" y="736"/>
                  </a:cubicBezTo>
                  <a:cubicBezTo>
                    <a:pt x="1028" y="742"/>
                    <a:pt x="1035" y="745"/>
                    <a:pt x="1043" y="745"/>
                  </a:cubicBezTo>
                  <a:cubicBezTo>
                    <a:pt x="1051" y="745"/>
                    <a:pt x="1058" y="742"/>
                    <a:pt x="1064" y="736"/>
                  </a:cubicBezTo>
                  <a:cubicBezTo>
                    <a:pt x="1076" y="724"/>
                    <a:pt x="1082" y="706"/>
                    <a:pt x="1076" y="694"/>
                  </a:cubicBezTo>
                  <a:cubicBezTo>
                    <a:pt x="986" y="471"/>
                    <a:pt x="1168" y="288"/>
                    <a:pt x="1356" y="288"/>
                  </a:cubicBezTo>
                  <a:cubicBezTo>
                    <a:pt x="1444" y="288"/>
                    <a:pt x="1533" y="328"/>
                    <a:pt x="1596" y="422"/>
                  </a:cubicBezTo>
                  <a:cubicBezTo>
                    <a:pt x="1600" y="435"/>
                    <a:pt x="1612" y="442"/>
                    <a:pt x="1625" y="442"/>
                  </a:cubicBezTo>
                  <a:cubicBezTo>
                    <a:pt x="1629" y="442"/>
                    <a:pt x="1634" y="442"/>
                    <a:pt x="1638" y="440"/>
                  </a:cubicBezTo>
                  <a:cubicBezTo>
                    <a:pt x="1656" y="434"/>
                    <a:pt x="1662" y="416"/>
                    <a:pt x="1662" y="398"/>
                  </a:cubicBezTo>
                  <a:cubicBezTo>
                    <a:pt x="1656" y="331"/>
                    <a:pt x="1687" y="259"/>
                    <a:pt x="1735" y="210"/>
                  </a:cubicBezTo>
                  <a:cubicBezTo>
                    <a:pt x="1777" y="156"/>
                    <a:pt x="1844" y="126"/>
                    <a:pt x="1916" y="120"/>
                  </a:cubicBezTo>
                  <a:cubicBezTo>
                    <a:pt x="1989" y="126"/>
                    <a:pt x="2055" y="156"/>
                    <a:pt x="2097" y="210"/>
                  </a:cubicBezTo>
                  <a:cubicBezTo>
                    <a:pt x="2146" y="259"/>
                    <a:pt x="2176" y="325"/>
                    <a:pt x="2170" y="398"/>
                  </a:cubicBezTo>
                  <a:cubicBezTo>
                    <a:pt x="2170" y="421"/>
                    <a:pt x="2189" y="438"/>
                    <a:pt x="2208" y="438"/>
                  </a:cubicBezTo>
                  <a:cubicBezTo>
                    <a:pt x="2214" y="438"/>
                    <a:pt x="2219" y="437"/>
                    <a:pt x="2224" y="434"/>
                  </a:cubicBezTo>
                  <a:cubicBezTo>
                    <a:pt x="2297" y="380"/>
                    <a:pt x="2357" y="313"/>
                    <a:pt x="2412" y="241"/>
                  </a:cubicBezTo>
                  <a:cubicBezTo>
                    <a:pt x="2448" y="192"/>
                    <a:pt x="2490" y="144"/>
                    <a:pt x="2532" y="102"/>
                  </a:cubicBezTo>
                  <a:cubicBezTo>
                    <a:pt x="2545" y="138"/>
                    <a:pt x="2563" y="186"/>
                    <a:pt x="2575" y="241"/>
                  </a:cubicBezTo>
                  <a:cubicBezTo>
                    <a:pt x="2599" y="313"/>
                    <a:pt x="2623" y="392"/>
                    <a:pt x="2635" y="422"/>
                  </a:cubicBezTo>
                  <a:cubicBezTo>
                    <a:pt x="2638" y="445"/>
                    <a:pt x="2654" y="455"/>
                    <a:pt x="2670" y="455"/>
                  </a:cubicBezTo>
                  <a:cubicBezTo>
                    <a:pt x="2692" y="455"/>
                    <a:pt x="2715" y="437"/>
                    <a:pt x="2708" y="410"/>
                  </a:cubicBezTo>
                  <a:cubicBezTo>
                    <a:pt x="2702" y="367"/>
                    <a:pt x="2677" y="289"/>
                    <a:pt x="2653" y="216"/>
                  </a:cubicBezTo>
                  <a:cubicBezTo>
                    <a:pt x="2629" y="138"/>
                    <a:pt x="2599" y="65"/>
                    <a:pt x="2593" y="29"/>
                  </a:cubicBezTo>
                  <a:cubicBezTo>
                    <a:pt x="2593" y="17"/>
                    <a:pt x="2581" y="5"/>
                    <a:pt x="2575" y="5"/>
                  </a:cubicBezTo>
                  <a:cubicBezTo>
                    <a:pt x="2569" y="2"/>
                    <a:pt x="2563" y="0"/>
                    <a:pt x="2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-1363905" y="3490281"/>
              <a:ext cx="963461" cy="199032"/>
            </a:xfrm>
            <a:custGeom>
              <a:avLst/>
              <a:gdLst/>
              <a:ahLst/>
              <a:cxnLst/>
              <a:rect l="l" t="t" r="r" b="b"/>
              <a:pathLst>
                <a:path w="4802" h="992" extrusionOk="0">
                  <a:moveTo>
                    <a:pt x="1348" y="0"/>
                  </a:moveTo>
                  <a:cubicBezTo>
                    <a:pt x="750" y="6"/>
                    <a:pt x="218" y="381"/>
                    <a:pt x="13" y="943"/>
                  </a:cubicBezTo>
                  <a:cubicBezTo>
                    <a:pt x="1" y="961"/>
                    <a:pt x="13" y="979"/>
                    <a:pt x="31" y="991"/>
                  </a:cubicBezTo>
                  <a:lnTo>
                    <a:pt x="43" y="991"/>
                  </a:lnTo>
                  <a:cubicBezTo>
                    <a:pt x="61" y="985"/>
                    <a:pt x="73" y="979"/>
                    <a:pt x="80" y="961"/>
                  </a:cubicBezTo>
                  <a:cubicBezTo>
                    <a:pt x="249" y="502"/>
                    <a:pt x="654" y="169"/>
                    <a:pt x="1137" y="97"/>
                  </a:cubicBezTo>
                  <a:lnTo>
                    <a:pt x="1137" y="97"/>
                  </a:lnTo>
                  <a:cubicBezTo>
                    <a:pt x="1089" y="121"/>
                    <a:pt x="1040" y="157"/>
                    <a:pt x="1004" y="200"/>
                  </a:cubicBezTo>
                  <a:cubicBezTo>
                    <a:pt x="913" y="302"/>
                    <a:pt x="877" y="472"/>
                    <a:pt x="974" y="586"/>
                  </a:cubicBezTo>
                  <a:cubicBezTo>
                    <a:pt x="1023" y="642"/>
                    <a:pt x="1090" y="669"/>
                    <a:pt x="1176" y="669"/>
                  </a:cubicBezTo>
                  <a:cubicBezTo>
                    <a:pt x="1259" y="669"/>
                    <a:pt x="1359" y="643"/>
                    <a:pt x="1475" y="592"/>
                  </a:cubicBezTo>
                  <a:lnTo>
                    <a:pt x="2073" y="320"/>
                  </a:lnTo>
                  <a:lnTo>
                    <a:pt x="2073" y="320"/>
                  </a:lnTo>
                  <a:cubicBezTo>
                    <a:pt x="2043" y="351"/>
                    <a:pt x="2019" y="381"/>
                    <a:pt x="2001" y="417"/>
                  </a:cubicBezTo>
                  <a:cubicBezTo>
                    <a:pt x="1953" y="508"/>
                    <a:pt x="1947" y="617"/>
                    <a:pt x="1977" y="719"/>
                  </a:cubicBezTo>
                  <a:cubicBezTo>
                    <a:pt x="2001" y="786"/>
                    <a:pt x="2049" y="846"/>
                    <a:pt x="2122" y="876"/>
                  </a:cubicBezTo>
                  <a:cubicBezTo>
                    <a:pt x="2156" y="891"/>
                    <a:pt x="2189" y="897"/>
                    <a:pt x="2222" y="897"/>
                  </a:cubicBezTo>
                  <a:cubicBezTo>
                    <a:pt x="2367" y="897"/>
                    <a:pt x="2504" y="774"/>
                    <a:pt x="2617" y="671"/>
                  </a:cubicBezTo>
                  <a:lnTo>
                    <a:pt x="2666" y="635"/>
                  </a:lnTo>
                  <a:cubicBezTo>
                    <a:pt x="2841" y="478"/>
                    <a:pt x="3064" y="387"/>
                    <a:pt x="3300" y="363"/>
                  </a:cubicBezTo>
                  <a:lnTo>
                    <a:pt x="3300" y="363"/>
                  </a:lnTo>
                  <a:lnTo>
                    <a:pt x="3282" y="375"/>
                  </a:lnTo>
                  <a:cubicBezTo>
                    <a:pt x="2986" y="472"/>
                    <a:pt x="3046" y="901"/>
                    <a:pt x="3354" y="919"/>
                  </a:cubicBezTo>
                  <a:cubicBezTo>
                    <a:pt x="3389" y="922"/>
                    <a:pt x="3424" y="924"/>
                    <a:pt x="3460" y="924"/>
                  </a:cubicBezTo>
                  <a:cubicBezTo>
                    <a:pt x="3541" y="924"/>
                    <a:pt x="3623" y="914"/>
                    <a:pt x="3699" y="888"/>
                  </a:cubicBezTo>
                  <a:lnTo>
                    <a:pt x="4756" y="647"/>
                  </a:lnTo>
                  <a:cubicBezTo>
                    <a:pt x="4801" y="636"/>
                    <a:pt x="4794" y="567"/>
                    <a:pt x="4749" y="567"/>
                  </a:cubicBezTo>
                  <a:cubicBezTo>
                    <a:pt x="4746" y="567"/>
                    <a:pt x="4742" y="567"/>
                    <a:pt x="4738" y="568"/>
                  </a:cubicBezTo>
                  <a:lnTo>
                    <a:pt x="3681" y="816"/>
                  </a:lnTo>
                  <a:cubicBezTo>
                    <a:pt x="3605" y="838"/>
                    <a:pt x="3525" y="851"/>
                    <a:pt x="3447" y="851"/>
                  </a:cubicBezTo>
                  <a:cubicBezTo>
                    <a:pt x="3420" y="851"/>
                    <a:pt x="3393" y="849"/>
                    <a:pt x="3367" y="846"/>
                  </a:cubicBezTo>
                  <a:cubicBezTo>
                    <a:pt x="3131" y="840"/>
                    <a:pt x="3089" y="508"/>
                    <a:pt x="3312" y="441"/>
                  </a:cubicBezTo>
                  <a:cubicBezTo>
                    <a:pt x="3409" y="399"/>
                    <a:pt x="3518" y="381"/>
                    <a:pt x="3620" y="381"/>
                  </a:cubicBezTo>
                  <a:cubicBezTo>
                    <a:pt x="3638" y="381"/>
                    <a:pt x="3657" y="369"/>
                    <a:pt x="3657" y="351"/>
                  </a:cubicBezTo>
                  <a:cubicBezTo>
                    <a:pt x="3663" y="327"/>
                    <a:pt x="3644" y="314"/>
                    <a:pt x="3626" y="308"/>
                  </a:cubicBezTo>
                  <a:cubicBezTo>
                    <a:pt x="3547" y="293"/>
                    <a:pt x="3468" y="285"/>
                    <a:pt x="3389" y="285"/>
                  </a:cubicBezTo>
                  <a:cubicBezTo>
                    <a:pt x="3105" y="285"/>
                    <a:pt x="2829" y="385"/>
                    <a:pt x="2611" y="574"/>
                  </a:cubicBezTo>
                  <a:lnTo>
                    <a:pt x="2563" y="617"/>
                  </a:lnTo>
                  <a:cubicBezTo>
                    <a:pt x="2458" y="712"/>
                    <a:pt x="2336" y="819"/>
                    <a:pt x="2219" y="819"/>
                  </a:cubicBezTo>
                  <a:cubicBezTo>
                    <a:pt x="2194" y="819"/>
                    <a:pt x="2170" y="814"/>
                    <a:pt x="2146" y="804"/>
                  </a:cubicBezTo>
                  <a:cubicBezTo>
                    <a:pt x="2098" y="786"/>
                    <a:pt x="2061" y="743"/>
                    <a:pt x="2043" y="689"/>
                  </a:cubicBezTo>
                  <a:cubicBezTo>
                    <a:pt x="2019" y="611"/>
                    <a:pt x="2025" y="526"/>
                    <a:pt x="2067" y="447"/>
                  </a:cubicBezTo>
                  <a:cubicBezTo>
                    <a:pt x="2140" y="314"/>
                    <a:pt x="2291" y="230"/>
                    <a:pt x="2412" y="163"/>
                  </a:cubicBezTo>
                  <a:cubicBezTo>
                    <a:pt x="2424" y="151"/>
                    <a:pt x="2430" y="133"/>
                    <a:pt x="2424" y="115"/>
                  </a:cubicBezTo>
                  <a:cubicBezTo>
                    <a:pt x="2415" y="101"/>
                    <a:pt x="2402" y="95"/>
                    <a:pt x="2389" y="95"/>
                  </a:cubicBezTo>
                  <a:cubicBezTo>
                    <a:pt x="2385" y="95"/>
                    <a:pt x="2380" y="95"/>
                    <a:pt x="2376" y="97"/>
                  </a:cubicBezTo>
                  <a:lnTo>
                    <a:pt x="1439" y="520"/>
                  </a:lnTo>
                  <a:cubicBezTo>
                    <a:pt x="1336" y="567"/>
                    <a:pt x="1249" y="589"/>
                    <a:pt x="1179" y="589"/>
                  </a:cubicBezTo>
                  <a:cubicBezTo>
                    <a:pt x="1114" y="589"/>
                    <a:pt x="1063" y="570"/>
                    <a:pt x="1028" y="532"/>
                  </a:cubicBezTo>
                  <a:cubicBezTo>
                    <a:pt x="962" y="453"/>
                    <a:pt x="992" y="320"/>
                    <a:pt x="1058" y="248"/>
                  </a:cubicBezTo>
                  <a:cubicBezTo>
                    <a:pt x="1143" y="163"/>
                    <a:pt x="1246" y="109"/>
                    <a:pt x="1360" y="79"/>
                  </a:cubicBezTo>
                  <a:cubicBezTo>
                    <a:pt x="1379" y="67"/>
                    <a:pt x="1391" y="55"/>
                    <a:pt x="1385" y="37"/>
                  </a:cubicBezTo>
                  <a:cubicBezTo>
                    <a:pt x="1385" y="18"/>
                    <a:pt x="1367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9" name="Google Shape;449;p24"/>
          <p:cNvSpPr/>
          <p:nvPr/>
        </p:nvSpPr>
        <p:spPr>
          <a:xfrm>
            <a:off x="721041" y="1841115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0" name="Google Shape;450;p24"/>
          <p:cNvSpPr/>
          <p:nvPr/>
        </p:nvSpPr>
        <p:spPr>
          <a:xfrm>
            <a:off x="7433248" y="2291398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1" name="Google Shape;451;p24"/>
          <p:cNvSpPr/>
          <p:nvPr/>
        </p:nvSpPr>
        <p:spPr>
          <a:xfrm>
            <a:off x="8264075" y="31426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52" name="Google Shape;452;p24"/>
          <p:cNvGrpSpPr/>
          <p:nvPr/>
        </p:nvGrpSpPr>
        <p:grpSpPr>
          <a:xfrm>
            <a:off x="8264063" y="1521712"/>
            <a:ext cx="317763" cy="297062"/>
            <a:chOff x="2043976" y="3775410"/>
            <a:chExt cx="317763" cy="297062"/>
          </a:xfrm>
        </p:grpSpPr>
        <p:sp>
          <p:nvSpPr>
            <p:cNvPr id="453" name="Google Shape;453;p24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183249" y="120008"/>
            <a:ext cx="8833788" cy="1293504"/>
            <a:chOff x="126822" y="120008"/>
            <a:chExt cx="8833788" cy="1293504"/>
          </a:xfrm>
        </p:grpSpPr>
        <p:sp>
          <p:nvSpPr>
            <p:cNvPr id="458" name="Google Shape;458;p24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736635" y="12000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199453" y="2593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852303" y="136085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24"/>
            <p:cNvSpPr/>
            <p:nvPr/>
          </p:nvSpPr>
          <p:spPr>
            <a:xfrm flipH="1">
              <a:off x="8551936" y="707523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24"/>
            <p:cNvSpPr/>
            <p:nvPr/>
          </p:nvSpPr>
          <p:spPr>
            <a:xfrm flipH="1">
              <a:off x="8199457" y="1188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17399" y="1148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66" name="Google Shape;466;p24"/>
          <p:cNvSpPr/>
          <p:nvPr/>
        </p:nvSpPr>
        <p:spPr>
          <a:xfrm>
            <a:off x="8329467" y="5425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2664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1"/>
          </p:nvPr>
        </p:nvSpPr>
        <p:spPr>
          <a:xfrm>
            <a:off x="1710825" y="1597900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2"/>
          </p:nvPr>
        </p:nvSpPr>
        <p:spPr>
          <a:xfrm>
            <a:off x="3272375" y="2232250"/>
            <a:ext cx="25992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3"/>
          </p:nvPr>
        </p:nvSpPr>
        <p:spPr>
          <a:xfrm>
            <a:off x="1710750" y="2885050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103" y="4079440"/>
            <a:ext cx="9143957" cy="108102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73" name="Google Shape;473;p25"/>
          <p:cNvGrpSpPr/>
          <p:nvPr/>
        </p:nvGrpSpPr>
        <p:grpSpPr>
          <a:xfrm>
            <a:off x="126823" y="-51154"/>
            <a:ext cx="8890214" cy="2358517"/>
            <a:chOff x="126822" y="-51155"/>
            <a:chExt cx="8890214" cy="2358517"/>
          </a:xfrm>
        </p:grpSpPr>
        <p:sp>
          <p:nvSpPr>
            <p:cNvPr id="474" name="Google Shape;474;p25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822534" y="14455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8558428" y="21223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318211" y="19363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1273344" y="22547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69654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/>
          <p:nvPr/>
        </p:nvSpPr>
        <p:spPr>
          <a:xfrm rot="10800000">
            <a:off x="-11942" y="-420523"/>
            <a:ext cx="9167892" cy="172695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5" name="Google Shape;495;p26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6"/>
          <p:cNvSpPr txBox="1">
            <a:spLocks noGrp="1"/>
          </p:cNvSpPr>
          <p:nvPr>
            <p:ph type="subTitle" idx="1"/>
          </p:nvPr>
        </p:nvSpPr>
        <p:spPr>
          <a:xfrm>
            <a:off x="2378825" y="1726225"/>
            <a:ext cx="4386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6"/>
          <p:cNvSpPr txBox="1">
            <a:spLocks noGrp="1"/>
          </p:cNvSpPr>
          <p:nvPr>
            <p:ph type="subTitle" idx="2"/>
          </p:nvPr>
        </p:nvSpPr>
        <p:spPr>
          <a:xfrm>
            <a:off x="2835475" y="2523275"/>
            <a:ext cx="34731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3"/>
          </p:nvPr>
        </p:nvSpPr>
        <p:spPr>
          <a:xfrm>
            <a:off x="1620512" y="4259600"/>
            <a:ext cx="15129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4"/>
          </p:nvPr>
        </p:nvSpPr>
        <p:spPr>
          <a:xfrm>
            <a:off x="5142125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00" name="Google Shape;500;p26"/>
          <p:cNvGrpSpPr/>
          <p:nvPr/>
        </p:nvGrpSpPr>
        <p:grpSpPr>
          <a:xfrm rot="10800000" flipH="1">
            <a:off x="126772" y="2138802"/>
            <a:ext cx="8890214" cy="2914717"/>
            <a:chOff x="126822" y="35516"/>
            <a:chExt cx="8890214" cy="2914717"/>
          </a:xfrm>
        </p:grpSpPr>
        <p:sp>
          <p:nvSpPr>
            <p:cNvPr id="501" name="Google Shape;501;p26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26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26"/>
            <p:cNvSpPr/>
            <p:nvPr/>
          </p:nvSpPr>
          <p:spPr>
            <a:xfrm flipH="1">
              <a:off x="7536598" y="2419385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26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26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26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11086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7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1"/>
          </p:nvPr>
        </p:nvSpPr>
        <p:spPr>
          <a:xfrm>
            <a:off x="1818475" y="2255775"/>
            <a:ext cx="260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2"/>
          </p:nvPr>
        </p:nvSpPr>
        <p:spPr>
          <a:xfrm>
            <a:off x="2063100" y="2979029"/>
            <a:ext cx="23577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975600" y="657125"/>
            <a:ext cx="3445500" cy="11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7"/>
          <p:cNvSpPr txBox="1">
            <a:spLocks noGrp="1"/>
          </p:cNvSpPr>
          <p:nvPr>
            <p:ph type="subTitle" idx="3"/>
          </p:nvPr>
        </p:nvSpPr>
        <p:spPr>
          <a:xfrm>
            <a:off x="2039700" y="387722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 rot="10800000">
            <a:off x="5317279" y="-100096"/>
            <a:ext cx="4009172" cy="300779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" name="Google Shape;524;p27"/>
          <p:cNvSpPr/>
          <p:nvPr/>
        </p:nvSpPr>
        <p:spPr>
          <a:xfrm rot="-10277315">
            <a:off x="8039098" y="1714696"/>
            <a:ext cx="976712" cy="702542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" name="Google Shape;525;p27"/>
          <p:cNvSpPr/>
          <p:nvPr/>
        </p:nvSpPr>
        <p:spPr>
          <a:xfrm rot="10800000" flipH="1">
            <a:off x="7493580" y="91884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" name="Google Shape;526;p27"/>
          <p:cNvSpPr/>
          <p:nvPr/>
        </p:nvSpPr>
        <p:spPr>
          <a:xfrm rot="10800000" flipH="1">
            <a:off x="8220374" y="3988712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" name="Google Shape;527;p27"/>
          <p:cNvSpPr/>
          <p:nvPr/>
        </p:nvSpPr>
        <p:spPr>
          <a:xfrm rot="10800000" flipH="1">
            <a:off x="5098213" y="242399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" name="Google Shape;528;p27"/>
          <p:cNvSpPr/>
          <p:nvPr/>
        </p:nvSpPr>
        <p:spPr>
          <a:xfrm rot="10800000" flipH="1">
            <a:off x="6463779" y="40076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" name="Google Shape;529;p27"/>
          <p:cNvSpPr/>
          <p:nvPr/>
        </p:nvSpPr>
        <p:spPr>
          <a:xfrm rot="10800000" flipH="1">
            <a:off x="7888525" y="3372198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0" name="Google Shape;530;p27"/>
          <p:cNvSpPr/>
          <p:nvPr/>
        </p:nvSpPr>
        <p:spPr>
          <a:xfrm rot="10800000" flipH="1">
            <a:off x="5903726" y="879247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1" name="Google Shape;531;p27"/>
          <p:cNvSpPr/>
          <p:nvPr/>
        </p:nvSpPr>
        <p:spPr>
          <a:xfrm rot="10800000" flipH="1">
            <a:off x="8625615" y="348787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2" name="Google Shape;532;p27"/>
          <p:cNvSpPr/>
          <p:nvPr/>
        </p:nvSpPr>
        <p:spPr>
          <a:xfrm rot="10800000" flipH="1">
            <a:off x="8422941" y="284378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3" name="Google Shape;533;p27"/>
          <p:cNvSpPr/>
          <p:nvPr/>
        </p:nvSpPr>
        <p:spPr>
          <a:xfrm rot="10800000" flipH="1">
            <a:off x="8269128" y="60862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4" name="Google Shape;534;p27"/>
          <p:cNvSpPr/>
          <p:nvPr/>
        </p:nvSpPr>
        <p:spPr>
          <a:xfrm rot="10800000" flipH="1">
            <a:off x="232627" y="2149353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5" name="Google Shape;535;p27"/>
          <p:cNvSpPr/>
          <p:nvPr/>
        </p:nvSpPr>
        <p:spPr>
          <a:xfrm rot="10800000" flipH="1">
            <a:off x="694815" y="189269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6" name="Google Shape;536;p27"/>
          <p:cNvSpPr/>
          <p:nvPr/>
        </p:nvSpPr>
        <p:spPr>
          <a:xfrm rot="10800000" flipH="1">
            <a:off x="850329" y="279110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7" name="Google Shape;537;p27"/>
          <p:cNvSpPr/>
          <p:nvPr/>
        </p:nvSpPr>
        <p:spPr>
          <a:xfrm rot="10800000" flipH="1">
            <a:off x="310451" y="113502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8" name="Google Shape;538;p27"/>
          <p:cNvSpPr/>
          <p:nvPr/>
        </p:nvSpPr>
        <p:spPr>
          <a:xfrm rot="10800000" flipH="1">
            <a:off x="337636" y="3096224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82907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 userDrawn="1">
  <p:cSld name="Title and text 10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"/>
          <p:cNvSpPr/>
          <p:nvPr/>
        </p:nvSpPr>
        <p:spPr>
          <a:xfrm rot="4448121" flipH="1">
            <a:off x="560969" y="-2732622"/>
            <a:ext cx="8931474" cy="8373551"/>
          </a:xfrm>
          <a:custGeom>
            <a:avLst/>
            <a:gdLst/>
            <a:ahLst/>
            <a:cxnLst/>
            <a:rect l="l" t="t" r="r" b="b"/>
            <a:pathLst>
              <a:path w="11366" h="10656" extrusionOk="0">
                <a:moveTo>
                  <a:pt x="7425" y="0"/>
                </a:moveTo>
                <a:cubicBezTo>
                  <a:pt x="6333" y="0"/>
                  <a:pt x="5674" y="1324"/>
                  <a:pt x="4689" y="2084"/>
                </a:cubicBezTo>
                <a:cubicBezTo>
                  <a:pt x="3741" y="2815"/>
                  <a:pt x="2768" y="2259"/>
                  <a:pt x="1837" y="2743"/>
                </a:cubicBezTo>
                <a:cubicBezTo>
                  <a:pt x="0" y="3709"/>
                  <a:pt x="1982" y="5111"/>
                  <a:pt x="2429" y="6090"/>
                </a:cubicBezTo>
                <a:cubicBezTo>
                  <a:pt x="2931" y="7178"/>
                  <a:pt x="1904" y="8477"/>
                  <a:pt x="2272" y="9619"/>
                </a:cubicBezTo>
                <a:cubicBezTo>
                  <a:pt x="2441" y="10132"/>
                  <a:pt x="2876" y="10519"/>
                  <a:pt x="3408" y="10634"/>
                </a:cubicBezTo>
                <a:cubicBezTo>
                  <a:pt x="3494" y="10648"/>
                  <a:pt x="3580" y="10655"/>
                  <a:pt x="3665" y="10655"/>
                </a:cubicBezTo>
                <a:cubicBezTo>
                  <a:pt x="4114" y="10655"/>
                  <a:pt x="4544" y="10458"/>
                  <a:pt x="4828" y="10102"/>
                </a:cubicBezTo>
                <a:cubicBezTo>
                  <a:pt x="5021" y="9866"/>
                  <a:pt x="5154" y="9558"/>
                  <a:pt x="5426" y="9431"/>
                </a:cubicBezTo>
                <a:cubicBezTo>
                  <a:pt x="5513" y="9392"/>
                  <a:pt x="5602" y="9376"/>
                  <a:pt x="5691" y="9376"/>
                </a:cubicBezTo>
                <a:cubicBezTo>
                  <a:pt x="6030" y="9376"/>
                  <a:pt x="6381" y="9617"/>
                  <a:pt x="6701" y="9794"/>
                </a:cubicBezTo>
                <a:cubicBezTo>
                  <a:pt x="7103" y="10018"/>
                  <a:pt x="7555" y="10124"/>
                  <a:pt x="8011" y="10124"/>
                </a:cubicBezTo>
                <a:cubicBezTo>
                  <a:pt x="9074" y="10124"/>
                  <a:pt x="10154" y="9550"/>
                  <a:pt x="10653" y="8585"/>
                </a:cubicBezTo>
                <a:cubicBezTo>
                  <a:pt x="11366" y="7214"/>
                  <a:pt x="10762" y="5304"/>
                  <a:pt x="9396" y="4604"/>
                </a:cubicBezTo>
                <a:lnTo>
                  <a:pt x="9396" y="4604"/>
                </a:lnTo>
                <a:cubicBezTo>
                  <a:pt x="9405" y="4608"/>
                  <a:pt x="9415" y="4611"/>
                  <a:pt x="9424" y="4611"/>
                </a:cubicBezTo>
                <a:cubicBezTo>
                  <a:pt x="9690" y="4611"/>
                  <a:pt x="9836" y="2622"/>
                  <a:pt x="9807" y="2447"/>
                </a:cubicBezTo>
                <a:cubicBezTo>
                  <a:pt x="9692" y="1643"/>
                  <a:pt x="9257" y="918"/>
                  <a:pt x="8599" y="447"/>
                </a:cubicBezTo>
                <a:cubicBezTo>
                  <a:pt x="8149" y="130"/>
                  <a:pt x="7766" y="0"/>
                  <a:pt x="7425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1" name="Google Shape;541;p28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8"/>
          <p:cNvSpPr txBox="1">
            <a:spLocks noGrp="1"/>
          </p:cNvSpPr>
          <p:nvPr>
            <p:ph type="subTitle" idx="1"/>
          </p:nvPr>
        </p:nvSpPr>
        <p:spPr>
          <a:xfrm>
            <a:off x="1710750" y="1471985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6D49D8E8-C369-3843-813A-C7E97385F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286" y="1"/>
            <a:ext cx="67671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3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/>
          <p:nvPr/>
        </p:nvSpPr>
        <p:spPr>
          <a:xfrm>
            <a:off x="-39150" y="2681296"/>
            <a:ext cx="9277820" cy="2961911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3" name="Google Shape;573;p29"/>
          <p:cNvSpPr txBox="1">
            <a:spLocks noGrp="1"/>
          </p:cNvSpPr>
          <p:nvPr>
            <p:ph type="title"/>
          </p:nvPr>
        </p:nvSpPr>
        <p:spPr>
          <a:xfrm>
            <a:off x="2462550" y="528375"/>
            <a:ext cx="421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subTitle" idx="1"/>
          </p:nvPr>
        </p:nvSpPr>
        <p:spPr>
          <a:xfrm>
            <a:off x="1710800" y="1793588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2"/>
          </p:nvPr>
        </p:nvSpPr>
        <p:spPr>
          <a:xfrm>
            <a:off x="2933750" y="2390275"/>
            <a:ext cx="32766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subTitle" idx="3"/>
          </p:nvPr>
        </p:nvSpPr>
        <p:spPr>
          <a:xfrm>
            <a:off x="1710800" y="3107650"/>
            <a:ext cx="57225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4"/>
          </p:nvPr>
        </p:nvSpPr>
        <p:spPr>
          <a:xfrm>
            <a:off x="721050" y="4261104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subTitle" idx="5"/>
          </p:nvPr>
        </p:nvSpPr>
        <p:spPr>
          <a:xfrm>
            <a:off x="3381525" y="4261104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6"/>
          </p:nvPr>
        </p:nvSpPr>
        <p:spPr>
          <a:xfrm>
            <a:off x="6041850" y="4261104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80" name="Google Shape;580;p29"/>
          <p:cNvGrpSpPr/>
          <p:nvPr/>
        </p:nvGrpSpPr>
        <p:grpSpPr>
          <a:xfrm>
            <a:off x="126823" y="-51155"/>
            <a:ext cx="8890214" cy="2040154"/>
            <a:chOff x="126822" y="-51155"/>
            <a:chExt cx="8890214" cy="2040154"/>
          </a:xfrm>
        </p:grpSpPr>
        <p:sp>
          <p:nvSpPr>
            <p:cNvPr id="581" name="Google Shape;581;p2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2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29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29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29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94" name="Google Shape;594;p29"/>
          <p:cNvSpPr/>
          <p:nvPr/>
        </p:nvSpPr>
        <p:spPr>
          <a:xfrm>
            <a:off x="7192950" y="1302877"/>
            <a:ext cx="146100" cy="319025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5" name="Google Shape;595;p29"/>
          <p:cNvSpPr/>
          <p:nvPr/>
        </p:nvSpPr>
        <p:spPr>
          <a:xfrm rot="3938655">
            <a:off x="1358580" y="2486066"/>
            <a:ext cx="146100" cy="319024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6" name="Google Shape;596;p29"/>
          <p:cNvSpPr/>
          <p:nvPr/>
        </p:nvSpPr>
        <p:spPr>
          <a:xfrm>
            <a:off x="7617576" y="3388750"/>
            <a:ext cx="145450" cy="337800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7" name="Google Shape;597;p29"/>
          <p:cNvSpPr/>
          <p:nvPr/>
        </p:nvSpPr>
        <p:spPr>
          <a:xfrm>
            <a:off x="7887950" y="1989000"/>
            <a:ext cx="498159" cy="440602"/>
          </a:xfrm>
          <a:custGeom>
            <a:avLst/>
            <a:gdLst/>
            <a:ahLst/>
            <a:cxnLst/>
            <a:rect l="l" t="t" r="r" b="b"/>
            <a:pathLst>
              <a:path w="17215" h="15226" extrusionOk="0">
                <a:moveTo>
                  <a:pt x="8862" y="497"/>
                </a:moveTo>
                <a:cubicBezTo>
                  <a:pt x="9208" y="1644"/>
                  <a:pt x="11004" y="2683"/>
                  <a:pt x="11934" y="3224"/>
                </a:cubicBezTo>
                <a:cubicBezTo>
                  <a:pt x="13276" y="4003"/>
                  <a:pt x="14791" y="4501"/>
                  <a:pt x="16349" y="4695"/>
                </a:cubicBezTo>
                <a:cubicBezTo>
                  <a:pt x="15938" y="5453"/>
                  <a:pt x="15570" y="6232"/>
                  <a:pt x="15223" y="7032"/>
                </a:cubicBezTo>
                <a:cubicBezTo>
                  <a:pt x="15027" y="7046"/>
                  <a:pt x="14830" y="7053"/>
                  <a:pt x="14633" y="7053"/>
                </a:cubicBezTo>
                <a:cubicBezTo>
                  <a:pt x="13253" y="7053"/>
                  <a:pt x="11892" y="6719"/>
                  <a:pt x="10679" y="6037"/>
                </a:cubicBezTo>
                <a:cubicBezTo>
                  <a:pt x="10009" y="5647"/>
                  <a:pt x="9381" y="5171"/>
                  <a:pt x="8818" y="4609"/>
                </a:cubicBezTo>
                <a:cubicBezTo>
                  <a:pt x="8386" y="4176"/>
                  <a:pt x="8083" y="3635"/>
                  <a:pt x="7650" y="3202"/>
                </a:cubicBezTo>
                <a:cubicBezTo>
                  <a:pt x="7650" y="3202"/>
                  <a:pt x="7650" y="3181"/>
                  <a:pt x="7650" y="3159"/>
                </a:cubicBezTo>
                <a:cubicBezTo>
                  <a:pt x="8061" y="2272"/>
                  <a:pt x="8472" y="1385"/>
                  <a:pt x="8862" y="497"/>
                </a:cubicBezTo>
                <a:close/>
                <a:moveTo>
                  <a:pt x="2027" y="7378"/>
                </a:moveTo>
                <a:cubicBezTo>
                  <a:pt x="3030" y="7378"/>
                  <a:pt x="3649" y="8663"/>
                  <a:pt x="3906" y="9564"/>
                </a:cubicBezTo>
                <a:lnTo>
                  <a:pt x="3820" y="9780"/>
                </a:lnTo>
                <a:cubicBezTo>
                  <a:pt x="3746" y="9707"/>
                  <a:pt x="3643" y="9663"/>
                  <a:pt x="3537" y="9663"/>
                </a:cubicBezTo>
                <a:cubicBezTo>
                  <a:pt x="3486" y="9663"/>
                  <a:pt x="3436" y="9673"/>
                  <a:pt x="3387" y="9694"/>
                </a:cubicBezTo>
                <a:cubicBezTo>
                  <a:pt x="3199" y="9791"/>
                  <a:pt x="3017" y="9834"/>
                  <a:pt x="2844" y="9834"/>
                </a:cubicBezTo>
                <a:cubicBezTo>
                  <a:pt x="2325" y="9834"/>
                  <a:pt x="1894" y="9440"/>
                  <a:pt x="1634" y="8937"/>
                </a:cubicBezTo>
                <a:cubicBezTo>
                  <a:pt x="1353" y="8439"/>
                  <a:pt x="1093" y="7400"/>
                  <a:pt x="2002" y="7379"/>
                </a:cubicBezTo>
                <a:cubicBezTo>
                  <a:pt x="2011" y="7378"/>
                  <a:pt x="2019" y="7378"/>
                  <a:pt x="2027" y="7378"/>
                </a:cubicBezTo>
                <a:close/>
                <a:moveTo>
                  <a:pt x="9746" y="12491"/>
                </a:moveTo>
                <a:cubicBezTo>
                  <a:pt x="10098" y="12491"/>
                  <a:pt x="10485" y="12599"/>
                  <a:pt x="10744" y="12723"/>
                </a:cubicBezTo>
                <a:cubicBezTo>
                  <a:pt x="11026" y="12875"/>
                  <a:pt x="11285" y="13091"/>
                  <a:pt x="11480" y="13329"/>
                </a:cubicBezTo>
                <a:cubicBezTo>
                  <a:pt x="11588" y="13437"/>
                  <a:pt x="11675" y="13567"/>
                  <a:pt x="11761" y="13697"/>
                </a:cubicBezTo>
                <a:cubicBezTo>
                  <a:pt x="11761" y="13697"/>
                  <a:pt x="11826" y="13827"/>
                  <a:pt x="11869" y="13957"/>
                </a:cubicBezTo>
                <a:cubicBezTo>
                  <a:pt x="11848" y="14065"/>
                  <a:pt x="11805" y="14151"/>
                  <a:pt x="11761" y="14260"/>
                </a:cubicBezTo>
                <a:cubicBezTo>
                  <a:pt x="11740" y="14281"/>
                  <a:pt x="11740" y="14325"/>
                  <a:pt x="11740" y="14368"/>
                </a:cubicBezTo>
                <a:cubicBezTo>
                  <a:pt x="11426" y="14407"/>
                  <a:pt x="11039" y="14450"/>
                  <a:pt x="10653" y="14450"/>
                </a:cubicBezTo>
                <a:cubicBezTo>
                  <a:pt x="9762" y="14450"/>
                  <a:pt x="8875" y="14220"/>
                  <a:pt x="8905" y="13178"/>
                </a:cubicBezTo>
                <a:cubicBezTo>
                  <a:pt x="8917" y="12660"/>
                  <a:pt x="9304" y="12491"/>
                  <a:pt x="9746" y="12491"/>
                </a:cubicBezTo>
                <a:close/>
                <a:moveTo>
                  <a:pt x="8749" y="0"/>
                </a:moveTo>
                <a:cubicBezTo>
                  <a:pt x="8680" y="0"/>
                  <a:pt x="8610" y="34"/>
                  <a:pt x="8580" y="108"/>
                </a:cubicBezTo>
                <a:cubicBezTo>
                  <a:pt x="7563" y="1731"/>
                  <a:pt x="6676" y="3440"/>
                  <a:pt x="5876" y="5171"/>
                </a:cubicBezTo>
                <a:cubicBezTo>
                  <a:pt x="5335" y="6340"/>
                  <a:pt x="4729" y="7508"/>
                  <a:pt x="4231" y="8699"/>
                </a:cubicBezTo>
                <a:cubicBezTo>
                  <a:pt x="4036" y="8006"/>
                  <a:pt x="3603" y="7422"/>
                  <a:pt x="3019" y="6989"/>
                </a:cubicBezTo>
                <a:cubicBezTo>
                  <a:pt x="2696" y="6770"/>
                  <a:pt x="2297" y="6631"/>
                  <a:pt x="1915" y="6631"/>
                </a:cubicBezTo>
                <a:cubicBezTo>
                  <a:pt x="1505" y="6631"/>
                  <a:pt x="1113" y="6791"/>
                  <a:pt x="855" y="7184"/>
                </a:cubicBezTo>
                <a:cubicBezTo>
                  <a:pt x="0" y="8448"/>
                  <a:pt x="1418" y="10607"/>
                  <a:pt x="2839" y="10607"/>
                </a:cubicBezTo>
                <a:cubicBezTo>
                  <a:pt x="3145" y="10607"/>
                  <a:pt x="3450" y="10508"/>
                  <a:pt x="3733" y="10278"/>
                </a:cubicBezTo>
                <a:cubicBezTo>
                  <a:pt x="3798" y="10386"/>
                  <a:pt x="3912" y="10440"/>
                  <a:pt x="4025" y="10440"/>
                </a:cubicBezTo>
                <a:cubicBezTo>
                  <a:pt x="4139" y="10440"/>
                  <a:pt x="4253" y="10386"/>
                  <a:pt x="4318" y="10278"/>
                </a:cubicBezTo>
                <a:cubicBezTo>
                  <a:pt x="5183" y="8677"/>
                  <a:pt x="5832" y="6924"/>
                  <a:pt x="6611" y="5280"/>
                </a:cubicBezTo>
                <a:cubicBezTo>
                  <a:pt x="6871" y="4760"/>
                  <a:pt x="7109" y="4219"/>
                  <a:pt x="7369" y="3700"/>
                </a:cubicBezTo>
                <a:cubicBezTo>
                  <a:pt x="7823" y="4933"/>
                  <a:pt x="9186" y="5994"/>
                  <a:pt x="10203" y="6600"/>
                </a:cubicBezTo>
                <a:cubicBezTo>
                  <a:pt x="11482" y="7367"/>
                  <a:pt x="12939" y="7758"/>
                  <a:pt x="14429" y="7758"/>
                </a:cubicBezTo>
                <a:cubicBezTo>
                  <a:pt x="14578" y="7758"/>
                  <a:pt x="14727" y="7754"/>
                  <a:pt x="14877" y="7746"/>
                </a:cubicBezTo>
                <a:lnTo>
                  <a:pt x="14877" y="7746"/>
                </a:lnTo>
                <a:cubicBezTo>
                  <a:pt x="14661" y="8222"/>
                  <a:pt x="14444" y="8720"/>
                  <a:pt x="14206" y="9196"/>
                </a:cubicBezTo>
                <a:cubicBezTo>
                  <a:pt x="13579" y="10516"/>
                  <a:pt x="12822" y="11836"/>
                  <a:pt x="12216" y="13178"/>
                </a:cubicBezTo>
                <a:cubicBezTo>
                  <a:pt x="12194" y="13156"/>
                  <a:pt x="12172" y="13113"/>
                  <a:pt x="12151" y="13091"/>
                </a:cubicBezTo>
                <a:cubicBezTo>
                  <a:pt x="11679" y="12333"/>
                  <a:pt x="10709" y="11719"/>
                  <a:pt x="9772" y="11719"/>
                </a:cubicBezTo>
                <a:cubicBezTo>
                  <a:pt x="9505" y="11719"/>
                  <a:pt x="9241" y="11769"/>
                  <a:pt x="8992" y="11879"/>
                </a:cubicBezTo>
                <a:cubicBezTo>
                  <a:pt x="7953" y="12334"/>
                  <a:pt x="7975" y="13654"/>
                  <a:pt x="8602" y="14433"/>
                </a:cubicBezTo>
                <a:cubicBezTo>
                  <a:pt x="9087" y="15033"/>
                  <a:pt x="9813" y="15226"/>
                  <a:pt x="10558" y="15226"/>
                </a:cubicBezTo>
                <a:cubicBezTo>
                  <a:pt x="11076" y="15226"/>
                  <a:pt x="11603" y="15132"/>
                  <a:pt x="12064" y="15017"/>
                </a:cubicBezTo>
                <a:cubicBezTo>
                  <a:pt x="12237" y="14952"/>
                  <a:pt x="12346" y="14736"/>
                  <a:pt x="12259" y="14563"/>
                </a:cubicBezTo>
                <a:cubicBezTo>
                  <a:pt x="13341" y="13070"/>
                  <a:pt x="14098" y="11209"/>
                  <a:pt x="14877" y="9542"/>
                </a:cubicBezTo>
                <a:cubicBezTo>
                  <a:pt x="15635" y="7984"/>
                  <a:pt x="16305" y="6383"/>
                  <a:pt x="16846" y="4739"/>
                </a:cubicBezTo>
                <a:cubicBezTo>
                  <a:pt x="17193" y="4652"/>
                  <a:pt x="17214" y="4176"/>
                  <a:pt x="16911" y="4046"/>
                </a:cubicBezTo>
                <a:cubicBezTo>
                  <a:pt x="16868" y="4025"/>
                  <a:pt x="16846" y="4025"/>
                  <a:pt x="16803" y="4025"/>
                </a:cubicBezTo>
                <a:cubicBezTo>
                  <a:pt x="15202" y="3808"/>
                  <a:pt x="13665" y="3310"/>
                  <a:pt x="12259" y="2531"/>
                </a:cubicBezTo>
                <a:cubicBezTo>
                  <a:pt x="11545" y="2120"/>
                  <a:pt x="10874" y="1623"/>
                  <a:pt x="10268" y="1082"/>
                </a:cubicBezTo>
                <a:cubicBezTo>
                  <a:pt x="9814" y="671"/>
                  <a:pt x="9511" y="173"/>
                  <a:pt x="8927" y="21"/>
                </a:cubicBezTo>
                <a:lnTo>
                  <a:pt x="8840" y="21"/>
                </a:lnTo>
                <a:cubicBezTo>
                  <a:pt x="8813" y="8"/>
                  <a:pt x="8781" y="0"/>
                  <a:pt x="8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8" name="Google Shape;598;p29"/>
          <p:cNvSpPr/>
          <p:nvPr/>
        </p:nvSpPr>
        <p:spPr>
          <a:xfrm>
            <a:off x="474151" y="3161812"/>
            <a:ext cx="219848" cy="510585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9" name="Google Shape;599;p29"/>
          <p:cNvSpPr/>
          <p:nvPr/>
        </p:nvSpPr>
        <p:spPr>
          <a:xfrm>
            <a:off x="609401" y="1510917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32940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 rot="5400000">
            <a:off x="6523600" y="2474889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2" name="Google Shape;602;p30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3" name="Google Shape;603;p30"/>
          <p:cNvSpPr/>
          <p:nvPr/>
        </p:nvSpPr>
        <p:spPr>
          <a:xfrm rot="10800000" flipH="1">
            <a:off x="-34632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4" name="Google Shape;604;p30"/>
          <p:cNvSpPr txBox="1">
            <a:spLocks noGrp="1"/>
          </p:cNvSpPr>
          <p:nvPr>
            <p:ph type="title"/>
          </p:nvPr>
        </p:nvSpPr>
        <p:spPr>
          <a:xfrm>
            <a:off x="2356800" y="531993"/>
            <a:ext cx="4430400" cy="5727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356825" y="3154213"/>
            <a:ext cx="44304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356775" y="3619278"/>
            <a:ext cx="4430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08" name="Google Shape;608;p30"/>
          <p:cNvGrpSpPr/>
          <p:nvPr/>
        </p:nvGrpSpPr>
        <p:grpSpPr>
          <a:xfrm>
            <a:off x="126772" y="202352"/>
            <a:ext cx="8890214" cy="2610067"/>
            <a:chOff x="126822" y="35516"/>
            <a:chExt cx="8890214" cy="2610067"/>
          </a:xfrm>
        </p:grpSpPr>
        <p:sp>
          <p:nvSpPr>
            <p:cNvPr id="609" name="Google Shape;609;p30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0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0"/>
            <p:cNvSpPr/>
            <p:nvPr/>
          </p:nvSpPr>
          <p:spPr>
            <a:xfrm flipH="1">
              <a:off x="8672398" y="236227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0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0"/>
            <p:cNvSpPr/>
            <p:nvPr/>
          </p:nvSpPr>
          <p:spPr>
            <a:xfrm flipH="1">
              <a:off x="990236" y="19228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30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24" name="Google Shape;624;p30"/>
          <p:cNvSpPr/>
          <p:nvPr/>
        </p:nvSpPr>
        <p:spPr>
          <a:xfrm>
            <a:off x="1187191" y="2544765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8974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Title and text 13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>
            <a:spLocks noGrp="1"/>
          </p:cNvSpPr>
          <p:nvPr>
            <p:ph type="title"/>
          </p:nvPr>
        </p:nvSpPr>
        <p:spPr>
          <a:xfrm>
            <a:off x="2623750" y="530352"/>
            <a:ext cx="3896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subTitle" idx="1"/>
          </p:nvPr>
        </p:nvSpPr>
        <p:spPr>
          <a:xfrm>
            <a:off x="1793700" y="2164225"/>
            <a:ext cx="55566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2"/>
          </p:nvPr>
        </p:nvSpPr>
        <p:spPr>
          <a:xfrm>
            <a:off x="721050" y="425727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subTitle" idx="3"/>
          </p:nvPr>
        </p:nvSpPr>
        <p:spPr>
          <a:xfrm>
            <a:off x="3381525" y="425727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4"/>
          </p:nvPr>
        </p:nvSpPr>
        <p:spPr>
          <a:xfrm>
            <a:off x="6041850" y="425727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5"/>
          </p:nvPr>
        </p:nvSpPr>
        <p:spPr>
          <a:xfrm>
            <a:off x="1793762" y="1616516"/>
            <a:ext cx="5556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2" name="Google Shape;632;p31"/>
          <p:cNvSpPr txBox="1">
            <a:spLocks noGrp="1"/>
          </p:cNvSpPr>
          <p:nvPr>
            <p:ph type="subTitle" idx="6"/>
          </p:nvPr>
        </p:nvSpPr>
        <p:spPr>
          <a:xfrm>
            <a:off x="1793725" y="2758624"/>
            <a:ext cx="5556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3" name="Google Shape;633;p31"/>
          <p:cNvSpPr/>
          <p:nvPr/>
        </p:nvSpPr>
        <p:spPr>
          <a:xfrm rot="10800000">
            <a:off x="-11942" y="-420523"/>
            <a:ext cx="9167892" cy="172695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34" name="Google Shape;634;p31"/>
          <p:cNvGrpSpPr/>
          <p:nvPr/>
        </p:nvGrpSpPr>
        <p:grpSpPr>
          <a:xfrm rot="10800000" flipH="1">
            <a:off x="239047" y="232789"/>
            <a:ext cx="8800496" cy="2095597"/>
            <a:chOff x="239097" y="854636"/>
            <a:chExt cx="8800496" cy="2095597"/>
          </a:xfrm>
        </p:grpSpPr>
        <p:sp>
          <p:nvSpPr>
            <p:cNvPr id="635" name="Google Shape;635;p31"/>
            <p:cNvSpPr/>
            <p:nvPr/>
          </p:nvSpPr>
          <p:spPr>
            <a:xfrm>
              <a:off x="239097" y="854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8934653" y="920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408640" y="15658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61090" y="2713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31"/>
            <p:cNvSpPr/>
            <p:nvPr/>
          </p:nvSpPr>
          <p:spPr>
            <a:xfrm flipH="1">
              <a:off x="8580761" y="150008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31"/>
            <p:cNvSpPr/>
            <p:nvPr/>
          </p:nvSpPr>
          <p:spPr>
            <a:xfrm flipH="1">
              <a:off x="8987132" y="2174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31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8490501" y="26040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721098" y="12395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004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/>
          <p:nvPr/>
        </p:nvSpPr>
        <p:spPr>
          <a:xfrm rot="10800000" flipH="1">
            <a:off x="-172750" y="1299691"/>
            <a:ext cx="638068" cy="638098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 rot="5400000" flipH="1">
            <a:off x="3505525" y="-262512"/>
            <a:ext cx="714300" cy="7143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9"/>
          <p:cNvGrpSpPr/>
          <p:nvPr/>
        </p:nvGrpSpPr>
        <p:grpSpPr>
          <a:xfrm rot="10800000" flipH="1">
            <a:off x="3743399" y="-12716"/>
            <a:ext cx="1895076" cy="464507"/>
            <a:chOff x="868550" y="361950"/>
            <a:chExt cx="1167350" cy="286150"/>
          </a:xfrm>
        </p:grpSpPr>
        <p:sp>
          <p:nvSpPr>
            <p:cNvPr id="83" name="Google Shape;83;p9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9"/>
          <p:cNvSpPr/>
          <p:nvPr/>
        </p:nvSpPr>
        <p:spPr>
          <a:xfrm rot="5400000" flipH="1">
            <a:off x="8583200" y="3955938"/>
            <a:ext cx="1000800" cy="10008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 flipH="1">
            <a:off x="-663250" y="4210975"/>
            <a:ext cx="1307700" cy="130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rot="10800000" flipH="1">
            <a:off x="8387442" y="4625887"/>
            <a:ext cx="477906" cy="477876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2"/>
          <p:cNvSpPr/>
          <p:nvPr/>
        </p:nvSpPr>
        <p:spPr>
          <a:xfrm rot="10800000" flipH="1">
            <a:off x="-251886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9" name="Google Shape;649;p32"/>
          <p:cNvSpPr/>
          <p:nvPr/>
        </p:nvSpPr>
        <p:spPr>
          <a:xfrm>
            <a:off x="6973282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0" name="Google Shape;650;p32"/>
          <p:cNvSpPr txBox="1">
            <a:spLocks noGrp="1"/>
          </p:cNvSpPr>
          <p:nvPr>
            <p:ph type="subTitle" idx="1"/>
          </p:nvPr>
        </p:nvSpPr>
        <p:spPr>
          <a:xfrm>
            <a:off x="3739600" y="2665850"/>
            <a:ext cx="36819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1" name="Google Shape;651;p32"/>
          <p:cNvSpPr txBox="1">
            <a:spLocks noGrp="1"/>
          </p:cNvSpPr>
          <p:nvPr>
            <p:ph type="subTitle" idx="2"/>
          </p:nvPr>
        </p:nvSpPr>
        <p:spPr>
          <a:xfrm>
            <a:off x="3739600" y="3499261"/>
            <a:ext cx="36819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32"/>
          <p:cNvSpPr txBox="1">
            <a:spLocks noGrp="1"/>
          </p:cNvSpPr>
          <p:nvPr>
            <p:ph type="title"/>
          </p:nvPr>
        </p:nvSpPr>
        <p:spPr>
          <a:xfrm>
            <a:off x="2360425" y="530352"/>
            <a:ext cx="4423200" cy="576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53" name="Google Shape;653;p32"/>
          <p:cNvSpPr txBox="1">
            <a:spLocks noGrp="1"/>
          </p:cNvSpPr>
          <p:nvPr>
            <p:ph type="subTitle" idx="3"/>
          </p:nvPr>
        </p:nvSpPr>
        <p:spPr>
          <a:xfrm>
            <a:off x="3739600" y="2012306"/>
            <a:ext cx="3681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54" name="Google Shape;654;p32"/>
          <p:cNvGrpSpPr/>
          <p:nvPr/>
        </p:nvGrpSpPr>
        <p:grpSpPr>
          <a:xfrm rot="10800000" flipH="1">
            <a:off x="126823" y="2496935"/>
            <a:ext cx="8890214" cy="2560229"/>
            <a:chOff x="126822" y="-51155"/>
            <a:chExt cx="8890214" cy="2560229"/>
          </a:xfrm>
        </p:grpSpPr>
        <p:sp>
          <p:nvSpPr>
            <p:cNvPr id="655" name="Google Shape;655;p32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8179034" y="16651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8558428" y="24564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948340" y="1497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32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32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32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32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32"/>
            <p:cNvSpPr/>
            <p:nvPr/>
          </p:nvSpPr>
          <p:spPr>
            <a:xfrm flipH="1">
              <a:off x="126836" y="17160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32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32"/>
            <p:cNvSpPr/>
            <p:nvPr/>
          </p:nvSpPr>
          <p:spPr>
            <a:xfrm flipH="1">
              <a:off x="574482" y="220722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74" name="Google Shape;674;p32"/>
          <p:cNvSpPr/>
          <p:nvPr/>
        </p:nvSpPr>
        <p:spPr>
          <a:xfrm rot="-2211924" flipH="1">
            <a:off x="375103" y="1448326"/>
            <a:ext cx="1312769" cy="695219"/>
          </a:xfrm>
          <a:custGeom>
            <a:avLst/>
            <a:gdLst/>
            <a:ahLst/>
            <a:cxnLst/>
            <a:rect l="l" t="t" r="r" b="b"/>
            <a:pathLst>
              <a:path w="8975" h="4753" extrusionOk="0">
                <a:moveTo>
                  <a:pt x="4334" y="1496"/>
                </a:moveTo>
                <a:cubicBezTo>
                  <a:pt x="4612" y="2100"/>
                  <a:pt x="4660" y="2807"/>
                  <a:pt x="4394" y="3418"/>
                </a:cubicBezTo>
                <a:cubicBezTo>
                  <a:pt x="4261" y="3732"/>
                  <a:pt x="4008" y="3992"/>
                  <a:pt x="3742" y="4094"/>
                </a:cubicBezTo>
                <a:cubicBezTo>
                  <a:pt x="3672" y="4124"/>
                  <a:pt x="3599" y="4138"/>
                  <a:pt x="3529" y="4138"/>
                </a:cubicBezTo>
                <a:cubicBezTo>
                  <a:pt x="3294" y="4138"/>
                  <a:pt x="3074" y="3985"/>
                  <a:pt x="3005" y="3744"/>
                </a:cubicBezTo>
                <a:cubicBezTo>
                  <a:pt x="2908" y="3460"/>
                  <a:pt x="2968" y="3049"/>
                  <a:pt x="3143" y="2717"/>
                </a:cubicBezTo>
                <a:cubicBezTo>
                  <a:pt x="3421" y="2203"/>
                  <a:pt x="3832" y="1780"/>
                  <a:pt x="4334" y="1496"/>
                </a:cubicBezTo>
                <a:close/>
                <a:moveTo>
                  <a:pt x="7772" y="2239"/>
                </a:moveTo>
                <a:cubicBezTo>
                  <a:pt x="8014" y="2602"/>
                  <a:pt x="8146" y="3031"/>
                  <a:pt x="8140" y="3466"/>
                </a:cubicBezTo>
                <a:cubicBezTo>
                  <a:pt x="8134" y="3828"/>
                  <a:pt x="7965" y="4209"/>
                  <a:pt x="7724" y="4421"/>
                </a:cubicBezTo>
                <a:cubicBezTo>
                  <a:pt x="7600" y="4542"/>
                  <a:pt x="7442" y="4600"/>
                  <a:pt x="7285" y="4600"/>
                </a:cubicBezTo>
                <a:cubicBezTo>
                  <a:pt x="7065" y="4600"/>
                  <a:pt x="6849" y="4487"/>
                  <a:pt x="6733" y="4276"/>
                </a:cubicBezTo>
                <a:cubicBezTo>
                  <a:pt x="6575" y="4022"/>
                  <a:pt x="6533" y="3714"/>
                  <a:pt x="6618" y="3430"/>
                </a:cubicBezTo>
                <a:cubicBezTo>
                  <a:pt x="6787" y="2928"/>
                  <a:pt x="7246" y="2578"/>
                  <a:pt x="7675" y="2300"/>
                </a:cubicBezTo>
                <a:lnTo>
                  <a:pt x="7772" y="2239"/>
                </a:lnTo>
                <a:close/>
                <a:moveTo>
                  <a:pt x="2295" y="0"/>
                </a:moveTo>
                <a:cubicBezTo>
                  <a:pt x="1390" y="0"/>
                  <a:pt x="476" y="481"/>
                  <a:pt x="38" y="1279"/>
                </a:cubicBezTo>
                <a:cubicBezTo>
                  <a:pt x="0" y="1341"/>
                  <a:pt x="52" y="1395"/>
                  <a:pt x="105" y="1395"/>
                </a:cubicBezTo>
                <a:cubicBezTo>
                  <a:pt x="129" y="1395"/>
                  <a:pt x="154" y="1384"/>
                  <a:pt x="171" y="1357"/>
                </a:cubicBezTo>
                <a:cubicBezTo>
                  <a:pt x="583" y="601"/>
                  <a:pt x="1446" y="152"/>
                  <a:pt x="2298" y="152"/>
                </a:cubicBezTo>
                <a:cubicBezTo>
                  <a:pt x="2631" y="152"/>
                  <a:pt x="2962" y="220"/>
                  <a:pt x="3264" y="366"/>
                </a:cubicBezTo>
                <a:cubicBezTo>
                  <a:pt x="3693" y="584"/>
                  <a:pt x="4044" y="928"/>
                  <a:pt x="4267" y="1357"/>
                </a:cubicBezTo>
                <a:cubicBezTo>
                  <a:pt x="3736" y="1659"/>
                  <a:pt x="3301" y="2106"/>
                  <a:pt x="3011" y="2644"/>
                </a:cubicBezTo>
                <a:cubicBezTo>
                  <a:pt x="2811" y="3019"/>
                  <a:pt x="2751" y="3466"/>
                  <a:pt x="2860" y="3786"/>
                </a:cubicBezTo>
                <a:cubicBezTo>
                  <a:pt x="2948" y="4094"/>
                  <a:pt x="3231" y="4286"/>
                  <a:pt x="3530" y="4286"/>
                </a:cubicBezTo>
                <a:cubicBezTo>
                  <a:pt x="3619" y="4286"/>
                  <a:pt x="3709" y="4269"/>
                  <a:pt x="3796" y="4233"/>
                </a:cubicBezTo>
                <a:cubicBezTo>
                  <a:pt x="4098" y="4118"/>
                  <a:pt x="4382" y="3822"/>
                  <a:pt x="4533" y="3478"/>
                </a:cubicBezTo>
                <a:cubicBezTo>
                  <a:pt x="4817" y="2825"/>
                  <a:pt x="4769" y="2064"/>
                  <a:pt x="4467" y="1424"/>
                </a:cubicBezTo>
                <a:cubicBezTo>
                  <a:pt x="4855" y="1222"/>
                  <a:pt x="5283" y="1117"/>
                  <a:pt x="5715" y="1117"/>
                </a:cubicBezTo>
                <a:cubicBezTo>
                  <a:pt x="5814" y="1117"/>
                  <a:pt x="5914" y="1122"/>
                  <a:pt x="6014" y="1134"/>
                </a:cubicBezTo>
                <a:cubicBezTo>
                  <a:pt x="6684" y="1224"/>
                  <a:pt x="7282" y="1575"/>
                  <a:pt x="7687" y="2119"/>
                </a:cubicBezTo>
                <a:cubicBezTo>
                  <a:pt x="7657" y="2137"/>
                  <a:pt x="7627" y="2155"/>
                  <a:pt x="7597" y="2173"/>
                </a:cubicBezTo>
                <a:cubicBezTo>
                  <a:pt x="7143" y="2469"/>
                  <a:pt x="6660" y="2838"/>
                  <a:pt x="6479" y="3381"/>
                </a:cubicBezTo>
                <a:cubicBezTo>
                  <a:pt x="6382" y="3714"/>
                  <a:pt x="6424" y="4070"/>
                  <a:pt x="6606" y="4360"/>
                </a:cubicBezTo>
                <a:cubicBezTo>
                  <a:pt x="6733" y="4572"/>
                  <a:pt x="6944" y="4711"/>
                  <a:pt x="7192" y="4747"/>
                </a:cubicBezTo>
                <a:cubicBezTo>
                  <a:pt x="7222" y="4753"/>
                  <a:pt x="7252" y="4753"/>
                  <a:pt x="7282" y="4753"/>
                </a:cubicBezTo>
                <a:cubicBezTo>
                  <a:pt x="7482" y="4747"/>
                  <a:pt x="7675" y="4668"/>
                  <a:pt x="7826" y="4529"/>
                </a:cubicBezTo>
                <a:cubicBezTo>
                  <a:pt x="8116" y="4251"/>
                  <a:pt x="8285" y="3865"/>
                  <a:pt x="8298" y="3460"/>
                </a:cubicBezTo>
                <a:cubicBezTo>
                  <a:pt x="8298" y="2995"/>
                  <a:pt x="8159" y="2541"/>
                  <a:pt x="7899" y="2155"/>
                </a:cubicBezTo>
                <a:cubicBezTo>
                  <a:pt x="8291" y="1907"/>
                  <a:pt x="8684" y="1647"/>
                  <a:pt x="8950" y="1254"/>
                </a:cubicBezTo>
                <a:cubicBezTo>
                  <a:pt x="8974" y="1224"/>
                  <a:pt x="8962" y="1176"/>
                  <a:pt x="8932" y="1152"/>
                </a:cubicBezTo>
                <a:cubicBezTo>
                  <a:pt x="8919" y="1143"/>
                  <a:pt x="8904" y="1139"/>
                  <a:pt x="8889" y="1139"/>
                </a:cubicBezTo>
                <a:cubicBezTo>
                  <a:pt x="8863" y="1139"/>
                  <a:pt x="8839" y="1151"/>
                  <a:pt x="8823" y="1170"/>
                </a:cubicBezTo>
                <a:cubicBezTo>
                  <a:pt x="8575" y="1538"/>
                  <a:pt x="8189" y="1792"/>
                  <a:pt x="7814" y="2034"/>
                </a:cubicBezTo>
                <a:cubicBezTo>
                  <a:pt x="7385" y="1454"/>
                  <a:pt x="6745" y="1073"/>
                  <a:pt x="6032" y="977"/>
                </a:cubicBezTo>
                <a:cubicBezTo>
                  <a:pt x="5928" y="965"/>
                  <a:pt x="5823" y="960"/>
                  <a:pt x="5719" y="960"/>
                </a:cubicBezTo>
                <a:cubicBezTo>
                  <a:pt x="5262" y="960"/>
                  <a:pt x="4809" y="1068"/>
                  <a:pt x="4400" y="1285"/>
                </a:cubicBezTo>
                <a:cubicBezTo>
                  <a:pt x="4159" y="832"/>
                  <a:pt x="3784" y="463"/>
                  <a:pt x="3331" y="233"/>
                </a:cubicBezTo>
                <a:cubicBezTo>
                  <a:pt x="3007" y="75"/>
                  <a:pt x="2652" y="0"/>
                  <a:pt x="2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1097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Title and text 15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3"/>
          <p:cNvSpPr/>
          <p:nvPr/>
        </p:nvSpPr>
        <p:spPr>
          <a:xfrm flipH="1">
            <a:off x="-11942" y="3742302"/>
            <a:ext cx="9167892" cy="1837627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7" name="Google Shape;677;p33"/>
          <p:cNvSpPr txBox="1">
            <a:spLocks noGrp="1"/>
          </p:cNvSpPr>
          <p:nvPr>
            <p:ph type="subTitle" idx="1"/>
          </p:nvPr>
        </p:nvSpPr>
        <p:spPr>
          <a:xfrm>
            <a:off x="2423575" y="2162050"/>
            <a:ext cx="42969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8" name="Google Shape;678;p33"/>
          <p:cNvSpPr txBox="1">
            <a:spLocks noGrp="1"/>
          </p:cNvSpPr>
          <p:nvPr>
            <p:ph type="subTitle" idx="2"/>
          </p:nvPr>
        </p:nvSpPr>
        <p:spPr>
          <a:xfrm>
            <a:off x="2423600" y="2630950"/>
            <a:ext cx="42969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9" name="Google Shape;679;p33"/>
          <p:cNvSpPr txBox="1">
            <a:spLocks noGrp="1"/>
          </p:cNvSpPr>
          <p:nvPr>
            <p:ph type="subTitle" idx="3"/>
          </p:nvPr>
        </p:nvSpPr>
        <p:spPr>
          <a:xfrm>
            <a:off x="72110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0" name="Google Shape;680;p33"/>
          <p:cNvSpPr txBox="1">
            <a:spLocks noGrp="1"/>
          </p:cNvSpPr>
          <p:nvPr>
            <p:ph type="subTitle" idx="4"/>
          </p:nvPr>
        </p:nvSpPr>
        <p:spPr>
          <a:xfrm>
            <a:off x="604185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1" name="Google Shape;681;p33"/>
          <p:cNvSpPr txBox="1">
            <a:spLocks noGrp="1"/>
          </p:cNvSpPr>
          <p:nvPr>
            <p:ph type="title"/>
          </p:nvPr>
        </p:nvSpPr>
        <p:spPr>
          <a:xfrm>
            <a:off x="2494000" y="530350"/>
            <a:ext cx="4156200" cy="576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82" name="Google Shape;682;p33"/>
          <p:cNvSpPr txBox="1">
            <a:spLocks noGrp="1"/>
          </p:cNvSpPr>
          <p:nvPr>
            <p:ph type="subTitle" idx="5"/>
          </p:nvPr>
        </p:nvSpPr>
        <p:spPr>
          <a:xfrm>
            <a:off x="2423550" y="1643075"/>
            <a:ext cx="429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4" name="Google Shape;684;p33"/>
          <p:cNvSpPr/>
          <p:nvPr/>
        </p:nvSpPr>
        <p:spPr>
          <a:xfrm>
            <a:off x="741453" y="10604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5" name="Google Shape;685;p33"/>
          <p:cNvSpPr/>
          <p:nvPr/>
        </p:nvSpPr>
        <p:spPr>
          <a:xfrm>
            <a:off x="1631667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6" name="Google Shape;686;p33"/>
          <p:cNvSpPr/>
          <p:nvPr/>
        </p:nvSpPr>
        <p:spPr>
          <a:xfrm>
            <a:off x="655700" y="1575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7" name="Google Shape;687;p33"/>
          <p:cNvSpPr/>
          <p:nvPr/>
        </p:nvSpPr>
        <p:spPr>
          <a:xfrm>
            <a:off x="269226" y="210027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8" name="Google Shape;688;p33"/>
          <p:cNvSpPr/>
          <p:nvPr/>
        </p:nvSpPr>
        <p:spPr>
          <a:xfrm>
            <a:off x="7589725" y="5824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9" name="Google Shape;689;p33"/>
          <p:cNvSpPr/>
          <p:nvPr/>
        </p:nvSpPr>
        <p:spPr>
          <a:xfrm>
            <a:off x="8182103" y="25049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0" name="Google Shape;690;p33"/>
          <p:cNvSpPr/>
          <p:nvPr/>
        </p:nvSpPr>
        <p:spPr>
          <a:xfrm>
            <a:off x="7567649" y="1533209"/>
            <a:ext cx="263057" cy="27755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1" name="Google Shape;691;p33"/>
          <p:cNvSpPr/>
          <p:nvPr/>
        </p:nvSpPr>
        <p:spPr>
          <a:xfrm>
            <a:off x="8896041" y="17580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2" name="Google Shape;692;p33"/>
          <p:cNvSpPr/>
          <p:nvPr/>
        </p:nvSpPr>
        <p:spPr>
          <a:xfrm>
            <a:off x="1645615" y="115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3" name="Google Shape;693;p33"/>
          <p:cNvSpPr/>
          <p:nvPr/>
        </p:nvSpPr>
        <p:spPr>
          <a:xfrm>
            <a:off x="8396715" y="12111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4" name="Google Shape;694;p33"/>
          <p:cNvSpPr/>
          <p:nvPr/>
        </p:nvSpPr>
        <p:spPr>
          <a:xfrm>
            <a:off x="6963515" y="2505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5" name="Google Shape;695;p33"/>
          <p:cNvSpPr/>
          <p:nvPr/>
        </p:nvSpPr>
        <p:spPr>
          <a:xfrm>
            <a:off x="2522903" y="195669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6" name="Google Shape;696;p33"/>
          <p:cNvSpPr/>
          <p:nvPr/>
        </p:nvSpPr>
        <p:spPr>
          <a:xfrm>
            <a:off x="8896041" y="15758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7" name="Google Shape;697;p33"/>
          <p:cNvSpPr/>
          <p:nvPr/>
        </p:nvSpPr>
        <p:spPr>
          <a:xfrm>
            <a:off x="7433248" y="2291398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8" name="Google Shape;698;p33"/>
          <p:cNvSpPr/>
          <p:nvPr/>
        </p:nvSpPr>
        <p:spPr>
          <a:xfrm>
            <a:off x="1501751" y="29740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99" name="Google Shape;699;p33"/>
          <p:cNvGrpSpPr/>
          <p:nvPr/>
        </p:nvGrpSpPr>
        <p:grpSpPr>
          <a:xfrm>
            <a:off x="8182088" y="2936461"/>
            <a:ext cx="317763" cy="297062"/>
            <a:chOff x="2043976" y="3775410"/>
            <a:chExt cx="317763" cy="297062"/>
          </a:xfrm>
        </p:grpSpPr>
        <p:sp>
          <p:nvSpPr>
            <p:cNvPr id="700" name="Google Shape;700;p33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04" name="Google Shape;704;p33"/>
          <p:cNvSpPr/>
          <p:nvPr/>
        </p:nvSpPr>
        <p:spPr>
          <a:xfrm rot="6078089">
            <a:off x="748998" y="1592951"/>
            <a:ext cx="687816" cy="848649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54506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Title and text 16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4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7" name="Google Shape;707;p34"/>
          <p:cNvSpPr/>
          <p:nvPr/>
        </p:nvSpPr>
        <p:spPr>
          <a:xfrm rot="10800000" flipH="1">
            <a:off x="6847969" y="3883778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8" name="Google Shape;708;p34"/>
          <p:cNvSpPr txBox="1">
            <a:spLocks noGrp="1"/>
          </p:cNvSpPr>
          <p:nvPr>
            <p:ph type="subTitle" idx="1"/>
          </p:nvPr>
        </p:nvSpPr>
        <p:spPr>
          <a:xfrm>
            <a:off x="2933700" y="2967215"/>
            <a:ext cx="32766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9" name="Google Shape;709;p34"/>
          <p:cNvSpPr txBox="1">
            <a:spLocks noGrp="1"/>
          </p:cNvSpPr>
          <p:nvPr>
            <p:ph type="subTitle" idx="2"/>
          </p:nvPr>
        </p:nvSpPr>
        <p:spPr>
          <a:xfrm>
            <a:off x="183365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0" name="Google Shape;710;p34"/>
          <p:cNvSpPr txBox="1">
            <a:spLocks noGrp="1"/>
          </p:cNvSpPr>
          <p:nvPr>
            <p:ph type="title"/>
          </p:nvPr>
        </p:nvSpPr>
        <p:spPr>
          <a:xfrm>
            <a:off x="2623750" y="530352"/>
            <a:ext cx="3896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11" name="Google Shape;711;p34"/>
          <p:cNvSpPr txBox="1">
            <a:spLocks noGrp="1"/>
          </p:cNvSpPr>
          <p:nvPr>
            <p:ph type="subTitle" idx="3"/>
          </p:nvPr>
        </p:nvSpPr>
        <p:spPr>
          <a:xfrm>
            <a:off x="2933775" y="2435900"/>
            <a:ext cx="3276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2" name="Google Shape;712;p34"/>
          <p:cNvSpPr txBox="1">
            <a:spLocks noGrp="1"/>
          </p:cNvSpPr>
          <p:nvPr>
            <p:ph type="subTitle" idx="4"/>
          </p:nvPr>
        </p:nvSpPr>
        <p:spPr>
          <a:xfrm>
            <a:off x="4929525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3" name="Google Shape;713;p34"/>
          <p:cNvSpPr/>
          <p:nvPr/>
        </p:nvSpPr>
        <p:spPr>
          <a:xfrm rot="10800000">
            <a:off x="291528" y="220992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4" name="Google Shape;714;p34"/>
          <p:cNvSpPr/>
          <p:nvPr/>
        </p:nvSpPr>
        <p:spPr>
          <a:xfrm rot="10800000">
            <a:off x="1260504" y="124669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5" name="Google Shape;715;p34"/>
          <p:cNvSpPr/>
          <p:nvPr/>
        </p:nvSpPr>
        <p:spPr>
          <a:xfrm rot="10800000">
            <a:off x="7817541" y="87867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6" name="Google Shape;716;p34"/>
          <p:cNvSpPr/>
          <p:nvPr/>
        </p:nvSpPr>
        <p:spPr>
          <a:xfrm rot="10800000">
            <a:off x="8069889" y="34042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7" name="Google Shape;717;p34"/>
          <p:cNvSpPr/>
          <p:nvPr/>
        </p:nvSpPr>
        <p:spPr>
          <a:xfrm rot="10800000">
            <a:off x="8885707" y="23278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8" name="Google Shape;718;p34"/>
          <p:cNvSpPr/>
          <p:nvPr/>
        </p:nvSpPr>
        <p:spPr>
          <a:xfrm rot="10800000" flipH="1">
            <a:off x="585605" y="156447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9" name="Google Shape;719;p34"/>
          <p:cNvSpPr/>
          <p:nvPr/>
        </p:nvSpPr>
        <p:spPr>
          <a:xfrm rot="10800000" flipH="1">
            <a:off x="239049" y="95537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0" name="Google Shape;720;p34"/>
          <p:cNvSpPr/>
          <p:nvPr/>
        </p:nvSpPr>
        <p:spPr>
          <a:xfrm rot="10800000">
            <a:off x="8727678" y="129937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1" name="Google Shape;721;p34"/>
          <p:cNvSpPr/>
          <p:nvPr/>
        </p:nvSpPr>
        <p:spPr>
          <a:xfrm rot="10800000" flipH="1">
            <a:off x="8176130" y="83692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2" name="Google Shape;722;p34"/>
          <p:cNvSpPr/>
          <p:nvPr/>
        </p:nvSpPr>
        <p:spPr>
          <a:xfrm rot="10800000">
            <a:off x="634306" y="416637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3" name="Google Shape;723;p34"/>
          <p:cNvSpPr/>
          <p:nvPr/>
        </p:nvSpPr>
        <p:spPr>
          <a:xfrm rot="10800000">
            <a:off x="8641920" y="18147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4" name="Google Shape;724;p34"/>
          <p:cNvSpPr/>
          <p:nvPr/>
        </p:nvSpPr>
        <p:spPr>
          <a:xfrm rot="10800000">
            <a:off x="1260495" y="53572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25" name="Google Shape;725;p34"/>
          <p:cNvGrpSpPr/>
          <p:nvPr/>
        </p:nvGrpSpPr>
        <p:grpSpPr>
          <a:xfrm>
            <a:off x="8422940" y="3435612"/>
            <a:ext cx="279411" cy="602527"/>
            <a:chOff x="-1118986" y="3729104"/>
            <a:chExt cx="251926" cy="543306"/>
          </a:xfrm>
        </p:grpSpPr>
        <p:sp>
          <p:nvSpPr>
            <p:cNvPr id="726" name="Google Shape;726;p34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0" name="Google Shape;730;p34"/>
          <p:cNvSpPr/>
          <p:nvPr/>
        </p:nvSpPr>
        <p:spPr>
          <a:xfrm rot="10800000" flipH="1">
            <a:off x="554318" y="311962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1" name="Google Shape;731;p34"/>
          <p:cNvSpPr/>
          <p:nvPr/>
        </p:nvSpPr>
        <p:spPr>
          <a:xfrm rot="10800000" flipH="1">
            <a:off x="1484487" y="281697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2" name="Google Shape;732;p34"/>
          <p:cNvSpPr/>
          <p:nvPr/>
        </p:nvSpPr>
        <p:spPr>
          <a:xfrm rot="10800000">
            <a:off x="1781178" y="143564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3" name="Google Shape;733;p34"/>
          <p:cNvSpPr/>
          <p:nvPr/>
        </p:nvSpPr>
        <p:spPr>
          <a:xfrm>
            <a:off x="6847976" y="1855242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34" name="Google Shape;734;p34"/>
          <p:cNvGrpSpPr/>
          <p:nvPr/>
        </p:nvGrpSpPr>
        <p:grpSpPr>
          <a:xfrm>
            <a:off x="788153" y="3435610"/>
            <a:ext cx="317763" cy="297062"/>
            <a:chOff x="2043976" y="3775410"/>
            <a:chExt cx="317763" cy="297062"/>
          </a:xfrm>
        </p:grpSpPr>
        <p:sp>
          <p:nvSpPr>
            <p:cNvPr id="735" name="Google Shape;735;p34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32731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5"/>
          <p:cNvSpPr txBox="1">
            <a:spLocks noGrp="1"/>
          </p:cNvSpPr>
          <p:nvPr>
            <p:ph type="body" idx="1"/>
          </p:nvPr>
        </p:nvSpPr>
        <p:spPr>
          <a:xfrm>
            <a:off x="721050" y="1728000"/>
            <a:ext cx="3657900" cy="27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174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355" lvl="1" indent="-3301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532" lvl="2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709" lvl="3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5886" lvl="4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064" lvl="5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240" lvl="6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418" lvl="7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595" lvl="8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35"/>
          <p:cNvSpPr txBox="1">
            <a:spLocks noGrp="1"/>
          </p:cNvSpPr>
          <p:nvPr>
            <p:ph type="body" idx="2"/>
          </p:nvPr>
        </p:nvSpPr>
        <p:spPr>
          <a:xfrm>
            <a:off x="4765100" y="1728000"/>
            <a:ext cx="3657900" cy="27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174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355" lvl="1" indent="-3301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532" lvl="2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709" lvl="3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5886" lvl="4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064" lvl="5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240" lvl="6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418" lvl="7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595" lvl="8" indent="-33018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-35050" y="4830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3" name="Google Shape;743;p35"/>
          <p:cNvSpPr/>
          <p:nvPr/>
        </p:nvSpPr>
        <p:spPr>
          <a:xfrm rot="10800000" flipH="1">
            <a:off x="-109607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4" name="Google Shape;744;p35"/>
          <p:cNvSpPr/>
          <p:nvPr/>
        </p:nvSpPr>
        <p:spPr>
          <a:xfrm rot="5400000" flipH="1">
            <a:off x="6756875" y="-537736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5" name="Google Shape;745;p35"/>
          <p:cNvSpPr/>
          <p:nvPr/>
        </p:nvSpPr>
        <p:spPr>
          <a:xfrm>
            <a:off x="-35050" y="46016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6" name="Google Shape;746;p35"/>
          <p:cNvSpPr/>
          <p:nvPr/>
        </p:nvSpPr>
        <p:spPr>
          <a:xfrm>
            <a:off x="-35050" y="46936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7" name="Google Shape;747;p35"/>
          <p:cNvGrpSpPr/>
          <p:nvPr/>
        </p:nvGrpSpPr>
        <p:grpSpPr>
          <a:xfrm>
            <a:off x="126772" y="186046"/>
            <a:ext cx="8890214" cy="2626373"/>
            <a:chOff x="126822" y="19210"/>
            <a:chExt cx="8890214" cy="2626373"/>
          </a:xfrm>
        </p:grpSpPr>
        <p:sp>
          <p:nvSpPr>
            <p:cNvPr id="748" name="Google Shape;748;p35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35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35"/>
            <p:cNvSpPr/>
            <p:nvPr/>
          </p:nvSpPr>
          <p:spPr>
            <a:xfrm flipH="1">
              <a:off x="7064598" y="192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35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35"/>
            <p:cNvSpPr/>
            <p:nvPr/>
          </p:nvSpPr>
          <p:spPr>
            <a:xfrm flipH="1">
              <a:off x="1296386" y="6649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35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2" name="Google Shape;762;p35"/>
          <p:cNvSpPr txBox="1">
            <a:spLocks noGrp="1"/>
          </p:cNvSpPr>
          <p:nvPr>
            <p:ph type="subTitle" idx="3"/>
          </p:nvPr>
        </p:nvSpPr>
        <p:spPr>
          <a:xfrm>
            <a:off x="2016300" y="1202500"/>
            <a:ext cx="5111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3" name="Google Shape;763;p35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849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6"/>
          <p:cNvSpPr txBox="1">
            <a:spLocks noGrp="1"/>
          </p:cNvSpPr>
          <p:nvPr>
            <p:ph type="ctrTitle"/>
          </p:nvPr>
        </p:nvSpPr>
        <p:spPr>
          <a:xfrm>
            <a:off x="4795625" y="542500"/>
            <a:ext cx="3223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subTitle" idx="1"/>
          </p:nvPr>
        </p:nvSpPr>
        <p:spPr>
          <a:xfrm>
            <a:off x="4795625" y="2038013"/>
            <a:ext cx="3223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7" name="Google Shape;767;p36"/>
          <p:cNvSpPr txBox="1">
            <a:spLocks noGrp="1"/>
          </p:cNvSpPr>
          <p:nvPr>
            <p:ph type="subTitle" idx="2"/>
          </p:nvPr>
        </p:nvSpPr>
        <p:spPr>
          <a:xfrm>
            <a:off x="4795625" y="1576838"/>
            <a:ext cx="3223500" cy="340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8" name="Google Shape;768;p36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9" name="Google Shape;769;p36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0" name="Google Shape;770;p36"/>
          <p:cNvSpPr/>
          <p:nvPr/>
        </p:nvSpPr>
        <p:spPr>
          <a:xfrm rot="10800000" flipH="1">
            <a:off x="-826374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1" name="Google Shape;771;p36"/>
          <p:cNvSpPr/>
          <p:nvPr/>
        </p:nvSpPr>
        <p:spPr>
          <a:xfrm>
            <a:off x="7413594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2" name="Google Shape;772;p36"/>
          <p:cNvSpPr/>
          <p:nvPr/>
        </p:nvSpPr>
        <p:spPr>
          <a:xfrm>
            <a:off x="8162091" y="30625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3" name="Google Shape;773;p36"/>
          <p:cNvSpPr/>
          <p:nvPr/>
        </p:nvSpPr>
        <p:spPr>
          <a:xfrm>
            <a:off x="8621900" y="223044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4" name="Google Shape;774;p36"/>
          <p:cNvSpPr/>
          <p:nvPr/>
        </p:nvSpPr>
        <p:spPr>
          <a:xfrm>
            <a:off x="3810988" y="2245293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5" name="Google Shape;775;p36"/>
          <p:cNvSpPr/>
          <p:nvPr/>
        </p:nvSpPr>
        <p:spPr>
          <a:xfrm>
            <a:off x="547049" y="3415088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6" name="Google Shape;776;p36"/>
          <p:cNvSpPr/>
          <p:nvPr/>
        </p:nvSpPr>
        <p:spPr>
          <a:xfrm>
            <a:off x="4290165" y="25109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7" name="Google Shape;777;p36"/>
          <p:cNvSpPr/>
          <p:nvPr/>
        </p:nvSpPr>
        <p:spPr>
          <a:xfrm>
            <a:off x="1405697" y="48327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8" name="Google Shape;778;p36"/>
          <p:cNvSpPr/>
          <p:nvPr/>
        </p:nvSpPr>
        <p:spPr>
          <a:xfrm>
            <a:off x="6445985" y="3006978"/>
            <a:ext cx="29775" cy="29880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9" name="Google Shape;779;p36"/>
          <p:cNvSpPr txBox="1"/>
          <p:nvPr/>
        </p:nvSpPr>
        <p:spPr>
          <a:xfrm>
            <a:off x="4481225" y="3386275"/>
            <a:ext cx="38523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, and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accent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780" name="Google Shape;780;p36"/>
          <p:cNvSpPr/>
          <p:nvPr/>
        </p:nvSpPr>
        <p:spPr>
          <a:xfrm rot="9614910">
            <a:off x="-290943" y="1595759"/>
            <a:ext cx="936278" cy="673458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81" name="Google Shape;781;p36"/>
          <p:cNvGrpSpPr/>
          <p:nvPr/>
        </p:nvGrpSpPr>
        <p:grpSpPr>
          <a:xfrm>
            <a:off x="3686804" y="3566037"/>
            <a:ext cx="279411" cy="602527"/>
            <a:chOff x="-1118986" y="3729104"/>
            <a:chExt cx="251926" cy="543306"/>
          </a:xfrm>
        </p:grpSpPr>
        <p:sp>
          <p:nvSpPr>
            <p:cNvPr id="782" name="Google Shape;782;p36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86" name="Google Shape;786;p36"/>
          <p:cNvGrpSpPr/>
          <p:nvPr/>
        </p:nvGrpSpPr>
        <p:grpSpPr>
          <a:xfrm>
            <a:off x="2607530" y="444342"/>
            <a:ext cx="663211" cy="673936"/>
            <a:chOff x="3065928" y="799802"/>
            <a:chExt cx="663211" cy="673936"/>
          </a:xfrm>
        </p:grpSpPr>
        <p:sp>
          <p:nvSpPr>
            <p:cNvPr id="787" name="Google Shape;787;p36"/>
            <p:cNvSpPr/>
            <p:nvPr/>
          </p:nvSpPr>
          <p:spPr>
            <a:xfrm rot="1593493">
              <a:off x="3246394" y="999120"/>
              <a:ext cx="337232" cy="290748"/>
            </a:xfrm>
            <a:custGeom>
              <a:avLst/>
              <a:gdLst/>
              <a:ahLst/>
              <a:cxnLst/>
              <a:rect l="l" t="t" r="r" b="b"/>
              <a:pathLst>
                <a:path w="2249" h="1939" extrusionOk="0">
                  <a:moveTo>
                    <a:pt x="630" y="1"/>
                  </a:moveTo>
                  <a:cubicBezTo>
                    <a:pt x="587" y="1"/>
                    <a:pt x="543" y="10"/>
                    <a:pt x="502" y="28"/>
                  </a:cubicBezTo>
                  <a:cubicBezTo>
                    <a:pt x="399" y="58"/>
                    <a:pt x="321" y="143"/>
                    <a:pt x="309" y="245"/>
                  </a:cubicBezTo>
                  <a:cubicBezTo>
                    <a:pt x="224" y="300"/>
                    <a:pt x="152" y="366"/>
                    <a:pt x="85" y="451"/>
                  </a:cubicBezTo>
                  <a:cubicBezTo>
                    <a:pt x="25" y="529"/>
                    <a:pt x="1" y="632"/>
                    <a:pt x="31" y="729"/>
                  </a:cubicBezTo>
                  <a:cubicBezTo>
                    <a:pt x="61" y="789"/>
                    <a:pt x="85" y="850"/>
                    <a:pt x="103" y="916"/>
                  </a:cubicBezTo>
                  <a:cubicBezTo>
                    <a:pt x="103" y="970"/>
                    <a:pt x="91" y="1019"/>
                    <a:pt x="79" y="1073"/>
                  </a:cubicBezTo>
                  <a:cubicBezTo>
                    <a:pt x="49" y="1236"/>
                    <a:pt x="146" y="1399"/>
                    <a:pt x="309" y="1448"/>
                  </a:cubicBezTo>
                  <a:cubicBezTo>
                    <a:pt x="339" y="1538"/>
                    <a:pt x="315" y="1563"/>
                    <a:pt x="381" y="1623"/>
                  </a:cubicBezTo>
                  <a:cubicBezTo>
                    <a:pt x="484" y="1708"/>
                    <a:pt x="593" y="1768"/>
                    <a:pt x="714" y="1816"/>
                  </a:cubicBezTo>
                  <a:cubicBezTo>
                    <a:pt x="822" y="1865"/>
                    <a:pt x="931" y="1901"/>
                    <a:pt x="1046" y="1925"/>
                  </a:cubicBezTo>
                  <a:cubicBezTo>
                    <a:pt x="1097" y="1934"/>
                    <a:pt x="1150" y="1939"/>
                    <a:pt x="1203" y="1939"/>
                  </a:cubicBezTo>
                  <a:cubicBezTo>
                    <a:pt x="1256" y="1939"/>
                    <a:pt x="1309" y="1934"/>
                    <a:pt x="1360" y="1925"/>
                  </a:cubicBezTo>
                  <a:cubicBezTo>
                    <a:pt x="1451" y="1919"/>
                    <a:pt x="1541" y="1889"/>
                    <a:pt x="1626" y="1840"/>
                  </a:cubicBezTo>
                  <a:cubicBezTo>
                    <a:pt x="1705" y="1792"/>
                    <a:pt x="1765" y="1714"/>
                    <a:pt x="1783" y="1623"/>
                  </a:cubicBezTo>
                  <a:cubicBezTo>
                    <a:pt x="1822" y="1639"/>
                    <a:pt x="1863" y="1646"/>
                    <a:pt x="1903" y="1646"/>
                  </a:cubicBezTo>
                  <a:cubicBezTo>
                    <a:pt x="2002" y="1646"/>
                    <a:pt x="2098" y="1602"/>
                    <a:pt x="2158" y="1520"/>
                  </a:cubicBezTo>
                  <a:cubicBezTo>
                    <a:pt x="2236" y="1393"/>
                    <a:pt x="2248" y="1242"/>
                    <a:pt x="2206" y="1103"/>
                  </a:cubicBezTo>
                  <a:cubicBezTo>
                    <a:pt x="2158" y="964"/>
                    <a:pt x="2079" y="837"/>
                    <a:pt x="1976" y="735"/>
                  </a:cubicBezTo>
                  <a:cubicBezTo>
                    <a:pt x="1837" y="584"/>
                    <a:pt x="1771" y="372"/>
                    <a:pt x="1566" y="372"/>
                  </a:cubicBezTo>
                  <a:cubicBezTo>
                    <a:pt x="1490" y="153"/>
                    <a:pt x="1282" y="17"/>
                    <a:pt x="1063" y="17"/>
                  </a:cubicBezTo>
                  <a:cubicBezTo>
                    <a:pt x="987" y="17"/>
                    <a:pt x="908" y="34"/>
                    <a:pt x="834" y="70"/>
                  </a:cubicBezTo>
                  <a:cubicBezTo>
                    <a:pt x="774" y="25"/>
                    <a:pt x="702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36"/>
            <p:cNvSpPr/>
            <p:nvPr/>
          </p:nvSpPr>
          <p:spPr>
            <a:xfrm rot="1593493">
              <a:off x="3317323" y="1121910"/>
              <a:ext cx="136902" cy="70925"/>
            </a:xfrm>
            <a:custGeom>
              <a:avLst/>
              <a:gdLst/>
              <a:ahLst/>
              <a:cxnLst/>
              <a:rect l="l" t="t" r="r" b="b"/>
              <a:pathLst>
                <a:path w="913" h="473" extrusionOk="0">
                  <a:moveTo>
                    <a:pt x="840" y="1"/>
                  </a:moveTo>
                  <a:cubicBezTo>
                    <a:pt x="822" y="140"/>
                    <a:pt x="744" y="261"/>
                    <a:pt x="635" y="339"/>
                  </a:cubicBezTo>
                  <a:cubicBezTo>
                    <a:pt x="562" y="378"/>
                    <a:pt x="481" y="397"/>
                    <a:pt x="402" y="397"/>
                  </a:cubicBezTo>
                  <a:cubicBezTo>
                    <a:pt x="271" y="397"/>
                    <a:pt x="143" y="346"/>
                    <a:pt x="49" y="249"/>
                  </a:cubicBezTo>
                  <a:lnTo>
                    <a:pt x="0" y="303"/>
                  </a:lnTo>
                  <a:cubicBezTo>
                    <a:pt x="109" y="412"/>
                    <a:pt x="254" y="472"/>
                    <a:pt x="411" y="472"/>
                  </a:cubicBezTo>
                  <a:cubicBezTo>
                    <a:pt x="502" y="472"/>
                    <a:pt x="593" y="448"/>
                    <a:pt x="671" y="406"/>
                  </a:cubicBezTo>
                  <a:cubicBezTo>
                    <a:pt x="804" y="315"/>
                    <a:pt x="895" y="170"/>
                    <a:pt x="913" y="13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36"/>
            <p:cNvSpPr/>
            <p:nvPr/>
          </p:nvSpPr>
          <p:spPr>
            <a:xfrm rot="1593493">
              <a:off x="3267829" y="1062513"/>
              <a:ext cx="62528" cy="54281"/>
            </a:xfrm>
            <a:custGeom>
              <a:avLst/>
              <a:gdLst/>
              <a:ahLst/>
              <a:cxnLst/>
              <a:rect l="l" t="t" r="r" b="b"/>
              <a:pathLst>
                <a:path w="417" h="362" extrusionOk="0">
                  <a:moveTo>
                    <a:pt x="242" y="0"/>
                  </a:moveTo>
                  <a:cubicBezTo>
                    <a:pt x="79" y="0"/>
                    <a:pt x="0" y="194"/>
                    <a:pt x="115" y="308"/>
                  </a:cubicBezTo>
                  <a:cubicBezTo>
                    <a:pt x="152" y="345"/>
                    <a:pt x="196" y="362"/>
                    <a:pt x="239" y="362"/>
                  </a:cubicBezTo>
                  <a:cubicBezTo>
                    <a:pt x="331" y="362"/>
                    <a:pt x="417" y="288"/>
                    <a:pt x="417" y="182"/>
                  </a:cubicBezTo>
                  <a:cubicBezTo>
                    <a:pt x="417" y="85"/>
                    <a:pt x="338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36"/>
            <p:cNvSpPr/>
            <p:nvPr/>
          </p:nvSpPr>
          <p:spPr>
            <a:xfrm rot="1593493">
              <a:off x="3469820" y="1099337"/>
              <a:ext cx="53531" cy="53681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6" y="1"/>
                  </a:moveTo>
                  <a:cubicBezTo>
                    <a:pt x="79" y="1"/>
                    <a:pt x="0" y="79"/>
                    <a:pt x="0" y="176"/>
                  </a:cubicBezTo>
                  <a:cubicBezTo>
                    <a:pt x="0" y="273"/>
                    <a:pt x="79" y="357"/>
                    <a:pt x="176" y="357"/>
                  </a:cubicBezTo>
                  <a:cubicBezTo>
                    <a:pt x="278" y="357"/>
                    <a:pt x="357" y="273"/>
                    <a:pt x="357" y="176"/>
                  </a:cubicBezTo>
                  <a:cubicBezTo>
                    <a:pt x="357" y="79"/>
                    <a:pt x="278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36"/>
            <p:cNvSpPr/>
            <p:nvPr/>
          </p:nvSpPr>
          <p:spPr>
            <a:xfrm rot="1593493">
              <a:off x="3215328" y="960982"/>
              <a:ext cx="385215" cy="369170"/>
            </a:xfrm>
            <a:custGeom>
              <a:avLst/>
              <a:gdLst/>
              <a:ahLst/>
              <a:cxnLst/>
              <a:rect l="l" t="t" r="r" b="b"/>
              <a:pathLst>
                <a:path w="2569" h="2462" extrusionOk="0">
                  <a:moveTo>
                    <a:pt x="1263" y="75"/>
                  </a:moveTo>
                  <a:cubicBezTo>
                    <a:pt x="1487" y="75"/>
                    <a:pt x="1704" y="135"/>
                    <a:pt x="1891" y="256"/>
                  </a:cubicBezTo>
                  <a:cubicBezTo>
                    <a:pt x="2242" y="491"/>
                    <a:pt x="2459" y="884"/>
                    <a:pt x="2478" y="1307"/>
                  </a:cubicBezTo>
                  <a:cubicBezTo>
                    <a:pt x="2490" y="1482"/>
                    <a:pt x="2459" y="1652"/>
                    <a:pt x="2387" y="1809"/>
                  </a:cubicBezTo>
                  <a:cubicBezTo>
                    <a:pt x="2278" y="2008"/>
                    <a:pt x="2109" y="2171"/>
                    <a:pt x="1904" y="2262"/>
                  </a:cubicBezTo>
                  <a:cubicBezTo>
                    <a:pt x="1727" y="2344"/>
                    <a:pt x="1537" y="2385"/>
                    <a:pt x="1348" y="2385"/>
                  </a:cubicBezTo>
                  <a:cubicBezTo>
                    <a:pt x="1135" y="2385"/>
                    <a:pt x="923" y="2334"/>
                    <a:pt x="731" y="2232"/>
                  </a:cubicBezTo>
                  <a:cubicBezTo>
                    <a:pt x="369" y="2032"/>
                    <a:pt x="133" y="1658"/>
                    <a:pt x="109" y="1247"/>
                  </a:cubicBezTo>
                  <a:cubicBezTo>
                    <a:pt x="85" y="836"/>
                    <a:pt x="296" y="443"/>
                    <a:pt x="659" y="244"/>
                  </a:cubicBezTo>
                  <a:cubicBezTo>
                    <a:pt x="840" y="135"/>
                    <a:pt x="1052" y="81"/>
                    <a:pt x="1263" y="75"/>
                  </a:cubicBezTo>
                  <a:close/>
                  <a:moveTo>
                    <a:pt x="1258" y="0"/>
                  </a:moveTo>
                  <a:cubicBezTo>
                    <a:pt x="1036" y="0"/>
                    <a:pt x="814" y="59"/>
                    <a:pt x="617" y="177"/>
                  </a:cubicBezTo>
                  <a:cubicBezTo>
                    <a:pt x="230" y="395"/>
                    <a:pt x="0" y="812"/>
                    <a:pt x="24" y="1253"/>
                  </a:cubicBezTo>
                  <a:cubicBezTo>
                    <a:pt x="55" y="1688"/>
                    <a:pt x="308" y="2087"/>
                    <a:pt x="689" y="2298"/>
                  </a:cubicBezTo>
                  <a:cubicBezTo>
                    <a:pt x="888" y="2407"/>
                    <a:pt x="1112" y="2461"/>
                    <a:pt x="1342" y="2461"/>
                  </a:cubicBezTo>
                  <a:cubicBezTo>
                    <a:pt x="1547" y="2461"/>
                    <a:pt x="1746" y="2419"/>
                    <a:pt x="1934" y="2328"/>
                  </a:cubicBezTo>
                  <a:cubicBezTo>
                    <a:pt x="2157" y="2232"/>
                    <a:pt x="2339" y="2062"/>
                    <a:pt x="2453" y="1845"/>
                  </a:cubicBezTo>
                  <a:cubicBezTo>
                    <a:pt x="2532" y="1676"/>
                    <a:pt x="2568" y="1488"/>
                    <a:pt x="2556" y="1307"/>
                  </a:cubicBezTo>
                  <a:cubicBezTo>
                    <a:pt x="2532" y="854"/>
                    <a:pt x="2302" y="443"/>
                    <a:pt x="1928" y="195"/>
                  </a:cubicBezTo>
                  <a:cubicBezTo>
                    <a:pt x="1723" y="65"/>
                    <a:pt x="1491" y="0"/>
                    <a:pt x="1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36"/>
            <p:cNvSpPr/>
            <p:nvPr/>
          </p:nvSpPr>
          <p:spPr>
            <a:xfrm rot="1593493">
              <a:off x="3398337" y="817158"/>
              <a:ext cx="50982" cy="92518"/>
            </a:xfrm>
            <a:custGeom>
              <a:avLst/>
              <a:gdLst/>
              <a:ahLst/>
              <a:cxnLst/>
              <a:rect l="l" t="t" r="r" b="b"/>
              <a:pathLst>
                <a:path w="340" h="617" extrusionOk="0">
                  <a:moveTo>
                    <a:pt x="73" y="0"/>
                  </a:moveTo>
                  <a:lnTo>
                    <a:pt x="1" y="6"/>
                  </a:lnTo>
                  <a:cubicBezTo>
                    <a:pt x="13" y="236"/>
                    <a:pt x="122" y="460"/>
                    <a:pt x="291" y="617"/>
                  </a:cubicBezTo>
                  <a:lnTo>
                    <a:pt x="339" y="562"/>
                  </a:lnTo>
                  <a:cubicBezTo>
                    <a:pt x="182" y="417"/>
                    <a:pt x="91" y="212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36"/>
            <p:cNvSpPr/>
            <p:nvPr/>
          </p:nvSpPr>
          <p:spPr>
            <a:xfrm rot="1593493">
              <a:off x="3532914" y="835326"/>
              <a:ext cx="24591" cy="127905"/>
            </a:xfrm>
            <a:custGeom>
              <a:avLst/>
              <a:gdLst/>
              <a:ahLst/>
              <a:cxnLst/>
              <a:rect l="l" t="t" r="r" b="b"/>
              <a:pathLst>
                <a:path w="164" h="853" extrusionOk="0">
                  <a:moveTo>
                    <a:pt x="73" y="0"/>
                  </a:moveTo>
                  <a:lnTo>
                    <a:pt x="0" y="7"/>
                  </a:lnTo>
                  <a:lnTo>
                    <a:pt x="85" y="852"/>
                  </a:lnTo>
                  <a:lnTo>
                    <a:pt x="163" y="84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36"/>
            <p:cNvSpPr/>
            <p:nvPr/>
          </p:nvSpPr>
          <p:spPr>
            <a:xfrm rot="1593493">
              <a:off x="3584374" y="927300"/>
              <a:ext cx="38237" cy="93417"/>
            </a:xfrm>
            <a:custGeom>
              <a:avLst/>
              <a:gdLst/>
              <a:ahLst/>
              <a:cxnLst/>
              <a:rect l="l" t="t" r="r" b="b"/>
              <a:pathLst>
                <a:path w="255" h="623" extrusionOk="0">
                  <a:moveTo>
                    <a:pt x="182" y="0"/>
                  </a:moveTo>
                  <a:lnTo>
                    <a:pt x="1" y="604"/>
                  </a:lnTo>
                  <a:lnTo>
                    <a:pt x="73" y="623"/>
                  </a:lnTo>
                  <a:lnTo>
                    <a:pt x="255" y="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36"/>
            <p:cNvSpPr/>
            <p:nvPr/>
          </p:nvSpPr>
          <p:spPr>
            <a:xfrm rot="1593493">
              <a:off x="3639876" y="1050531"/>
              <a:ext cx="74524" cy="83521"/>
            </a:xfrm>
            <a:custGeom>
              <a:avLst/>
              <a:gdLst/>
              <a:ahLst/>
              <a:cxnLst/>
              <a:rect l="l" t="t" r="r" b="b"/>
              <a:pathLst>
                <a:path w="497" h="557" extrusionOk="0">
                  <a:moveTo>
                    <a:pt x="436" y="1"/>
                  </a:moveTo>
                  <a:lnTo>
                    <a:pt x="1" y="508"/>
                  </a:lnTo>
                  <a:lnTo>
                    <a:pt x="55" y="557"/>
                  </a:lnTo>
                  <a:lnTo>
                    <a:pt x="496" y="5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36"/>
            <p:cNvSpPr/>
            <p:nvPr/>
          </p:nvSpPr>
          <p:spPr>
            <a:xfrm rot="1593493">
              <a:off x="3194761" y="820321"/>
              <a:ext cx="109761" cy="76173"/>
            </a:xfrm>
            <a:custGeom>
              <a:avLst/>
              <a:gdLst/>
              <a:ahLst/>
              <a:cxnLst/>
              <a:rect l="l" t="t" r="r" b="b"/>
              <a:pathLst>
                <a:path w="732" h="508" extrusionOk="0">
                  <a:moveTo>
                    <a:pt x="42" y="0"/>
                  </a:moveTo>
                  <a:lnTo>
                    <a:pt x="0" y="61"/>
                  </a:lnTo>
                  <a:lnTo>
                    <a:pt x="695" y="508"/>
                  </a:lnTo>
                  <a:lnTo>
                    <a:pt x="731" y="4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36"/>
            <p:cNvSpPr/>
            <p:nvPr/>
          </p:nvSpPr>
          <p:spPr>
            <a:xfrm rot="1593493">
              <a:off x="3144425" y="938162"/>
              <a:ext cx="98066" cy="26391"/>
            </a:xfrm>
            <a:custGeom>
              <a:avLst/>
              <a:gdLst/>
              <a:ahLst/>
              <a:cxnLst/>
              <a:rect l="l" t="t" r="r" b="b"/>
              <a:pathLst>
                <a:path w="654" h="176" extrusionOk="0">
                  <a:moveTo>
                    <a:pt x="13" y="0"/>
                  </a:moveTo>
                  <a:lnTo>
                    <a:pt x="1" y="73"/>
                  </a:lnTo>
                  <a:lnTo>
                    <a:pt x="641" y="176"/>
                  </a:lnTo>
                  <a:lnTo>
                    <a:pt x="654" y="9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36"/>
            <p:cNvSpPr/>
            <p:nvPr/>
          </p:nvSpPr>
          <p:spPr>
            <a:xfrm rot="1593493">
              <a:off x="3074895" y="1044747"/>
              <a:ext cx="107062" cy="65377"/>
            </a:xfrm>
            <a:custGeom>
              <a:avLst/>
              <a:gdLst/>
              <a:ahLst/>
              <a:cxnLst/>
              <a:rect l="l" t="t" r="r" b="b"/>
              <a:pathLst>
                <a:path w="714" h="436" extrusionOk="0">
                  <a:moveTo>
                    <a:pt x="677" y="0"/>
                  </a:moveTo>
                  <a:lnTo>
                    <a:pt x="1" y="369"/>
                  </a:lnTo>
                  <a:lnTo>
                    <a:pt x="37" y="435"/>
                  </a:lnTo>
                  <a:lnTo>
                    <a:pt x="714" y="6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36"/>
            <p:cNvSpPr/>
            <p:nvPr/>
          </p:nvSpPr>
          <p:spPr>
            <a:xfrm rot="1593493">
              <a:off x="3124309" y="1149367"/>
              <a:ext cx="59829" cy="77223"/>
            </a:xfrm>
            <a:custGeom>
              <a:avLst/>
              <a:gdLst/>
              <a:ahLst/>
              <a:cxnLst/>
              <a:rect l="l" t="t" r="r" b="b"/>
              <a:pathLst>
                <a:path w="399" h="515" extrusionOk="0">
                  <a:moveTo>
                    <a:pt x="339" y="1"/>
                  </a:moveTo>
                  <a:lnTo>
                    <a:pt x="0" y="472"/>
                  </a:lnTo>
                  <a:lnTo>
                    <a:pt x="61" y="514"/>
                  </a:lnTo>
                  <a:lnTo>
                    <a:pt x="399" y="43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36"/>
            <p:cNvSpPr/>
            <p:nvPr/>
          </p:nvSpPr>
          <p:spPr>
            <a:xfrm rot="1593493">
              <a:off x="3141594" y="1270073"/>
              <a:ext cx="76323" cy="102564"/>
            </a:xfrm>
            <a:custGeom>
              <a:avLst/>
              <a:gdLst/>
              <a:ahLst/>
              <a:cxnLst/>
              <a:rect l="l" t="t" r="r" b="b"/>
              <a:pathLst>
                <a:path w="509" h="684" extrusionOk="0">
                  <a:moveTo>
                    <a:pt x="448" y="0"/>
                  </a:moveTo>
                  <a:lnTo>
                    <a:pt x="1" y="635"/>
                  </a:lnTo>
                  <a:lnTo>
                    <a:pt x="61" y="683"/>
                  </a:lnTo>
                  <a:lnTo>
                    <a:pt x="508" y="4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36"/>
            <p:cNvSpPr/>
            <p:nvPr/>
          </p:nvSpPr>
          <p:spPr>
            <a:xfrm rot="1593493">
              <a:off x="3249987" y="1337710"/>
              <a:ext cx="24591" cy="137802"/>
            </a:xfrm>
            <a:custGeom>
              <a:avLst/>
              <a:gdLst/>
              <a:ahLst/>
              <a:cxnLst/>
              <a:rect l="l" t="t" r="r" b="b"/>
              <a:pathLst>
                <a:path w="164" h="919" extrusionOk="0">
                  <a:moveTo>
                    <a:pt x="73" y="0"/>
                  </a:moveTo>
                  <a:lnTo>
                    <a:pt x="0" y="6"/>
                  </a:lnTo>
                  <a:lnTo>
                    <a:pt x="91" y="919"/>
                  </a:lnTo>
                  <a:lnTo>
                    <a:pt x="163" y="9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36"/>
            <p:cNvSpPr/>
            <p:nvPr/>
          </p:nvSpPr>
          <p:spPr>
            <a:xfrm rot="1593493">
              <a:off x="3340743" y="1396532"/>
              <a:ext cx="40036" cy="61778"/>
            </a:xfrm>
            <a:custGeom>
              <a:avLst/>
              <a:gdLst/>
              <a:ahLst/>
              <a:cxnLst/>
              <a:rect l="l" t="t" r="r" b="b"/>
              <a:pathLst>
                <a:path w="267" h="412" extrusionOk="0">
                  <a:moveTo>
                    <a:pt x="67" y="1"/>
                  </a:moveTo>
                  <a:lnTo>
                    <a:pt x="0" y="37"/>
                  </a:lnTo>
                  <a:lnTo>
                    <a:pt x="200" y="412"/>
                  </a:lnTo>
                  <a:lnTo>
                    <a:pt x="266" y="37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36"/>
            <p:cNvSpPr/>
            <p:nvPr/>
          </p:nvSpPr>
          <p:spPr>
            <a:xfrm rot="1593493">
              <a:off x="3455141" y="1409888"/>
              <a:ext cx="49033" cy="53681"/>
            </a:xfrm>
            <a:custGeom>
              <a:avLst/>
              <a:gdLst/>
              <a:ahLst/>
              <a:cxnLst/>
              <a:rect l="l" t="t" r="r" b="b"/>
              <a:pathLst>
                <a:path w="327" h="358" extrusionOk="0">
                  <a:moveTo>
                    <a:pt x="61" y="1"/>
                  </a:moveTo>
                  <a:lnTo>
                    <a:pt x="0" y="55"/>
                  </a:lnTo>
                  <a:lnTo>
                    <a:pt x="272" y="357"/>
                  </a:lnTo>
                  <a:lnTo>
                    <a:pt x="326" y="30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36"/>
            <p:cNvSpPr/>
            <p:nvPr/>
          </p:nvSpPr>
          <p:spPr>
            <a:xfrm rot="1593493">
              <a:off x="3541489" y="1388047"/>
              <a:ext cx="90718" cy="45434"/>
            </a:xfrm>
            <a:custGeom>
              <a:avLst/>
              <a:gdLst/>
              <a:ahLst/>
              <a:cxnLst/>
              <a:rect l="l" t="t" r="r" b="b"/>
              <a:pathLst>
                <a:path w="605" h="303" extrusionOk="0">
                  <a:moveTo>
                    <a:pt x="30" y="1"/>
                  </a:moveTo>
                  <a:lnTo>
                    <a:pt x="0" y="67"/>
                  </a:lnTo>
                  <a:lnTo>
                    <a:pt x="574" y="303"/>
                  </a:lnTo>
                  <a:lnTo>
                    <a:pt x="604" y="23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36"/>
            <p:cNvSpPr/>
            <p:nvPr/>
          </p:nvSpPr>
          <p:spPr>
            <a:xfrm rot="1593493">
              <a:off x="3637273" y="1281943"/>
              <a:ext cx="81721" cy="13795"/>
            </a:xfrm>
            <a:custGeom>
              <a:avLst/>
              <a:gdLst/>
              <a:ahLst/>
              <a:cxnLst/>
              <a:rect l="l" t="t" r="r" b="b"/>
              <a:pathLst>
                <a:path w="545" h="92" extrusionOk="0">
                  <a:moveTo>
                    <a:pt x="538" y="1"/>
                  </a:moveTo>
                  <a:lnTo>
                    <a:pt x="1" y="19"/>
                  </a:lnTo>
                  <a:lnTo>
                    <a:pt x="7" y="91"/>
                  </a:lnTo>
                  <a:lnTo>
                    <a:pt x="544" y="73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75739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7"/>
          <p:cNvSpPr/>
          <p:nvPr/>
        </p:nvSpPr>
        <p:spPr>
          <a:xfrm flipH="1">
            <a:off x="-11942" y="3742302"/>
            <a:ext cx="9167892" cy="1837627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8" name="Google Shape;808;p37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9" name="Google Shape;809;p37"/>
          <p:cNvSpPr/>
          <p:nvPr/>
        </p:nvSpPr>
        <p:spPr>
          <a:xfrm>
            <a:off x="741453" y="10604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0" name="Google Shape;810;p37"/>
          <p:cNvSpPr/>
          <p:nvPr/>
        </p:nvSpPr>
        <p:spPr>
          <a:xfrm>
            <a:off x="1631667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1" name="Google Shape;811;p37"/>
          <p:cNvSpPr/>
          <p:nvPr/>
        </p:nvSpPr>
        <p:spPr>
          <a:xfrm>
            <a:off x="655700" y="1575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2" name="Google Shape;812;p37"/>
          <p:cNvSpPr/>
          <p:nvPr/>
        </p:nvSpPr>
        <p:spPr>
          <a:xfrm>
            <a:off x="269226" y="210027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3" name="Google Shape;813;p37"/>
          <p:cNvSpPr/>
          <p:nvPr/>
        </p:nvSpPr>
        <p:spPr>
          <a:xfrm>
            <a:off x="7589725" y="5824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4" name="Google Shape;814;p37"/>
          <p:cNvSpPr/>
          <p:nvPr/>
        </p:nvSpPr>
        <p:spPr>
          <a:xfrm>
            <a:off x="8182103" y="25049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5" name="Google Shape;815;p37"/>
          <p:cNvSpPr/>
          <p:nvPr/>
        </p:nvSpPr>
        <p:spPr>
          <a:xfrm>
            <a:off x="7567649" y="1533209"/>
            <a:ext cx="263057" cy="27755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6" name="Google Shape;816;p37"/>
          <p:cNvSpPr/>
          <p:nvPr/>
        </p:nvSpPr>
        <p:spPr>
          <a:xfrm>
            <a:off x="8896041" y="17580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7" name="Google Shape;817;p37"/>
          <p:cNvSpPr/>
          <p:nvPr/>
        </p:nvSpPr>
        <p:spPr>
          <a:xfrm>
            <a:off x="1645615" y="115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8" name="Google Shape;818;p37"/>
          <p:cNvSpPr/>
          <p:nvPr/>
        </p:nvSpPr>
        <p:spPr>
          <a:xfrm>
            <a:off x="8396715" y="12111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9" name="Google Shape;819;p37"/>
          <p:cNvSpPr/>
          <p:nvPr/>
        </p:nvSpPr>
        <p:spPr>
          <a:xfrm>
            <a:off x="6963515" y="2505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0" name="Google Shape;820;p37"/>
          <p:cNvSpPr/>
          <p:nvPr/>
        </p:nvSpPr>
        <p:spPr>
          <a:xfrm>
            <a:off x="2522903" y="195669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1" name="Google Shape;821;p37"/>
          <p:cNvSpPr/>
          <p:nvPr/>
        </p:nvSpPr>
        <p:spPr>
          <a:xfrm>
            <a:off x="8896041" y="15758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2" name="Google Shape;822;p37"/>
          <p:cNvSpPr/>
          <p:nvPr/>
        </p:nvSpPr>
        <p:spPr>
          <a:xfrm>
            <a:off x="7433248" y="2291398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3" name="Google Shape;823;p37"/>
          <p:cNvSpPr/>
          <p:nvPr/>
        </p:nvSpPr>
        <p:spPr>
          <a:xfrm>
            <a:off x="1501751" y="29740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24" name="Google Shape;824;p37"/>
          <p:cNvGrpSpPr/>
          <p:nvPr/>
        </p:nvGrpSpPr>
        <p:grpSpPr>
          <a:xfrm>
            <a:off x="8182088" y="2936461"/>
            <a:ext cx="317763" cy="297062"/>
            <a:chOff x="2043976" y="3775410"/>
            <a:chExt cx="317763" cy="297062"/>
          </a:xfrm>
        </p:grpSpPr>
        <p:sp>
          <p:nvSpPr>
            <p:cNvPr id="825" name="Google Shape;825;p37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9" name="Google Shape;829;p37"/>
          <p:cNvSpPr/>
          <p:nvPr/>
        </p:nvSpPr>
        <p:spPr>
          <a:xfrm rot="6078089">
            <a:off x="748998" y="1592951"/>
            <a:ext cx="687816" cy="848649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05904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8"/>
          <p:cNvSpPr/>
          <p:nvPr/>
        </p:nvSpPr>
        <p:spPr>
          <a:xfrm>
            <a:off x="754821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2" name="Google Shape;832;p38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3" name="Google Shape;833;p38"/>
          <p:cNvSpPr/>
          <p:nvPr/>
        </p:nvSpPr>
        <p:spPr>
          <a:xfrm flipH="1">
            <a:off x="109585" y="4376852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34" name="Google Shape;834;p38"/>
          <p:cNvGrpSpPr/>
          <p:nvPr/>
        </p:nvGrpSpPr>
        <p:grpSpPr>
          <a:xfrm flipH="1">
            <a:off x="5911745" y="2927926"/>
            <a:ext cx="3558881" cy="2509262"/>
            <a:chOff x="-212950" y="2797175"/>
            <a:chExt cx="3558881" cy="2509262"/>
          </a:xfrm>
        </p:grpSpPr>
        <p:sp>
          <p:nvSpPr>
            <p:cNvPr id="835" name="Google Shape;835;p38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6" name="Google Shape;846;p38"/>
          <p:cNvSpPr/>
          <p:nvPr/>
        </p:nvSpPr>
        <p:spPr>
          <a:xfrm flipH="1">
            <a:off x="5624747" y="4601002"/>
            <a:ext cx="444528" cy="1983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7" name="Google Shape;847;p38"/>
          <p:cNvSpPr/>
          <p:nvPr/>
        </p:nvSpPr>
        <p:spPr>
          <a:xfrm flipH="1">
            <a:off x="2920550" y="4950325"/>
            <a:ext cx="610127" cy="272149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8" name="Google Shape;848;p38"/>
          <p:cNvSpPr/>
          <p:nvPr/>
        </p:nvSpPr>
        <p:spPr>
          <a:xfrm>
            <a:off x="7996639" y="280737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9" name="Google Shape;849;p38"/>
          <p:cNvSpPr/>
          <p:nvPr/>
        </p:nvSpPr>
        <p:spPr>
          <a:xfrm flipH="1">
            <a:off x="589264" y="924529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0" name="Google Shape;850;p38"/>
          <p:cNvSpPr/>
          <p:nvPr/>
        </p:nvSpPr>
        <p:spPr>
          <a:xfrm>
            <a:off x="1783917" y="6072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1" name="Google Shape;851;p38"/>
          <p:cNvSpPr/>
          <p:nvPr/>
        </p:nvSpPr>
        <p:spPr>
          <a:xfrm>
            <a:off x="2071425" y="22712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2" name="Google Shape;852;p38"/>
          <p:cNvSpPr/>
          <p:nvPr/>
        </p:nvSpPr>
        <p:spPr>
          <a:xfrm>
            <a:off x="1273740" y="2419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3" name="Google Shape;853;p38"/>
          <p:cNvSpPr/>
          <p:nvPr/>
        </p:nvSpPr>
        <p:spPr>
          <a:xfrm>
            <a:off x="8175890" y="3724806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4" name="Google Shape;854;p38"/>
          <p:cNvSpPr/>
          <p:nvPr/>
        </p:nvSpPr>
        <p:spPr>
          <a:xfrm>
            <a:off x="4176765" y="4191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5" name="Google Shape;855;p38"/>
          <p:cNvSpPr/>
          <p:nvPr/>
        </p:nvSpPr>
        <p:spPr>
          <a:xfrm>
            <a:off x="2986092" y="9723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6" name="Google Shape;856;p38"/>
          <p:cNvSpPr/>
          <p:nvPr/>
        </p:nvSpPr>
        <p:spPr>
          <a:xfrm>
            <a:off x="8310962" y="249456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7" name="Google Shape;857;p38"/>
          <p:cNvSpPr/>
          <p:nvPr/>
        </p:nvSpPr>
        <p:spPr>
          <a:xfrm>
            <a:off x="3574776" y="8404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8" name="Google Shape;858;p38"/>
          <p:cNvSpPr/>
          <p:nvPr/>
        </p:nvSpPr>
        <p:spPr>
          <a:xfrm>
            <a:off x="7495755" y="402110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9" name="Google Shape;859;p38"/>
          <p:cNvSpPr/>
          <p:nvPr/>
        </p:nvSpPr>
        <p:spPr>
          <a:xfrm>
            <a:off x="8396715" y="18397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0" name="Google Shape;860;p38"/>
          <p:cNvSpPr/>
          <p:nvPr/>
        </p:nvSpPr>
        <p:spPr>
          <a:xfrm>
            <a:off x="8833716" y="2176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606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/>
          <p:nvPr/>
        </p:nvSpPr>
        <p:spPr>
          <a:xfrm rot="-5400000" flipH="1">
            <a:off x="-548950" y="223400"/>
            <a:ext cx="1301700" cy="13017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8909727" y="2894462"/>
            <a:ext cx="477906" cy="477876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01834" y="4663550"/>
            <a:ext cx="727316" cy="727351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1"/>
          <p:cNvGrpSpPr/>
          <p:nvPr/>
        </p:nvGrpSpPr>
        <p:grpSpPr>
          <a:xfrm flipH="1">
            <a:off x="7545649" y="42321"/>
            <a:ext cx="1895076" cy="464507"/>
            <a:chOff x="868550" y="361950"/>
            <a:chExt cx="1167350" cy="286150"/>
          </a:xfrm>
        </p:grpSpPr>
        <p:sp>
          <p:nvSpPr>
            <p:cNvPr id="98" name="Google Shape;98;p11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1"/>
          <p:cNvSpPr/>
          <p:nvPr/>
        </p:nvSpPr>
        <p:spPr>
          <a:xfrm rot="5400000" flipH="1">
            <a:off x="-276125" y="1121122"/>
            <a:ext cx="986100" cy="9861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2488776" y="4419038"/>
            <a:ext cx="369849" cy="369919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"/>
          <p:cNvSpPr/>
          <p:nvPr/>
        </p:nvSpPr>
        <p:spPr>
          <a:xfrm rot="5400000">
            <a:off x="8255125" y="61825"/>
            <a:ext cx="559800" cy="5598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/>
          <p:nvPr/>
        </p:nvSpPr>
        <p:spPr>
          <a:xfrm rot="5400000">
            <a:off x="5256088" y="4349675"/>
            <a:ext cx="1282500" cy="12825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24"/>
          <p:cNvGrpSpPr/>
          <p:nvPr/>
        </p:nvGrpSpPr>
        <p:grpSpPr>
          <a:xfrm>
            <a:off x="845475" y="4603996"/>
            <a:ext cx="1895076" cy="464507"/>
            <a:chOff x="868550" y="361950"/>
            <a:chExt cx="1167350" cy="286150"/>
          </a:xfrm>
        </p:grpSpPr>
        <p:sp>
          <p:nvSpPr>
            <p:cNvPr id="227" name="Google Shape;227;p24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4"/>
          <p:cNvSpPr/>
          <p:nvPr/>
        </p:nvSpPr>
        <p:spPr>
          <a:xfrm rot="-5400000">
            <a:off x="8591150" y="133672"/>
            <a:ext cx="976200" cy="976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4"/>
          <p:cNvSpPr/>
          <p:nvPr/>
        </p:nvSpPr>
        <p:spPr>
          <a:xfrm>
            <a:off x="6063725" y="4419048"/>
            <a:ext cx="638068" cy="638098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4"/>
          <p:cNvSpPr/>
          <p:nvPr/>
        </p:nvSpPr>
        <p:spPr>
          <a:xfrm rot="-5400000">
            <a:off x="84575" y="621622"/>
            <a:ext cx="976200" cy="976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-226851" y="-109082"/>
            <a:ext cx="940058" cy="940208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5599250" y="-153726"/>
            <a:ext cx="464471" cy="464493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/>
          <p:nvPr/>
        </p:nvSpPr>
        <p:spPr>
          <a:xfrm rot="5400000">
            <a:off x="8430775" y="2185050"/>
            <a:ext cx="386700" cy="3867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/>
          <p:nvPr/>
        </p:nvSpPr>
        <p:spPr>
          <a:xfrm>
            <a:off x="8321399" y="2609515"/>
            <a:ext cx="899280" cy="899428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"/>
          <p:cNvSpPr/>
          <p:nvPr/>
        </p:nvSpPr>
        <p:spPr>
          <a:xfrm rot="5400000">
            <a:off x="523275" y="-591325"/>
            <a:ext cx="1282500" cy="12825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5"/>
          <p:cNvSpPr/>
          <p:nvPr/>
        </p:nvSpPr>
        <p:spPr>
          <a:xfrm rot="10800000">
            <a:off x="1392725" y="-513778"/>
            <a:ext cx="976200" cy="976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"/>
          <p:cNvSpPr/>
          <p:nvPr/>
        </p:nvSpPr>
        <p:spPr>
          <a:xfrm rot="5400000">
            <a:off x="8733275" y="2075400"/>
            <a:ext cx="849000" cy="8490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180200" y="2728223"/>
            <a:ext cx="343085" cy="343101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"/>
          <p:cNvSpPr/>
          <p:nvPr/>
        </p:nvSpPr>
        <p:spPr>
          <a:xfrm rot="5400000">
            <a:off x="3084675" y="4737750"/>
            <a:ext cx="559800" cy="5598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25"/>
          <p:cNvGrpSpPr/>
          <p:nvPr/>
        </p:nvGrpSpPr>
        <p:grpSpPr>
          <a:xfrm>
            <a:off x="3367175" y="4543996"/>
            <a:ext cx="1895076" cy="464507"/>
            <a:chOff x="868550" y="361950"/>
            <a:chExt cx="1167350" cy="286150"/>
          </a:xfrm>
        </p:grpSpPr>
        <p:sp>
          <p:nvSpPr>
            <p:cNvPr id="243" name="Google Shape;243;p25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dk2"/>
            </a:gs>
            <a:gs pos="53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7BA9D23D-1453-5D87-7E5F-C6D05588813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52510" y="0"/>
            <a:ext cx="491490" cy="49149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7" r:id="rId5"/>
    <p:sldLayoutId id="2147483658" r:id="rId6"/>
    <p:sldLayoutId id="2147483670" r:id="rId7"/>
    <p:sldLayoutId id="2147483671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dk2"/>
            </a:gs>
            <a:gs pos="53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rio"/>
              <a:buNone/>
              <a:defRPr sz="2800">
                <a:solidFill>
                  <a:schemeClr val="accen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236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hdphoto" Target="../media/hdphoto2.wdp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21" Type="http://schemas.microsoft.com/office/2007/relationships/hdphoto" Target="../media/hdphoto6.wdp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9.xml"/><Relationship Id="rId5" Type="http://schemas.microsoft.com/office/2007/relationships/media" Target="../media/media3.mp3"/><Relationship Id="rId15" Type="http://schemas.microsoft.com/office/2007/relationships/hdphoto" Target="../media/hdphoto3.wdp"/><Relationship Id="rId23" Type="http://schemas.openxmlformats.org/officeDocument/2006/relationships/image" Target="../media/image5.png"/><Relationship Id="rId10" Type="http://schemas.openxmlformats.org/officeDocument/2006/relationships/audio" Target="../media/media5.mp3"/><Relationship Id="rId19" Type="http://schemas.microsoft.com/office/2007/relationships/hdphoto" Target="../media/hdphoto5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microsoft.com/office/2007/relationships/hdphoto" Target="../media/hdphoto7.wdp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9.mp3"/><Relationship Id="rId7" Type="http://schemas.openxmlformats.org/officeDocument/2006/relationships/image" Target="../media/image15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9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3" Type="http://schemas.microsoft.com/office/2007/relationships/media" Target="../media/media9.mp3"/><Relationship Id="rId7" Type="http://schemas.microsoft.com/office/2007/relationships/media" Target="../media/media6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7.mp3"/><Relationship Id="rId11" Type="http://schemas.openxmlformats.org/officeDocument/2006/relationships/image" Target="../media/image12.png"/><Relationship Id="rId5" Type="http://schemas.microsoft.com/office/2007/relationships/media" Target="../media/media7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7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15;p33">
            <a:extLst>
              <a:ext uri="{FF2B5EF4-FFF2-40B4-BE49-F238E27FC236}">
                <a16:creationId xmlns:a16="http://schemas.microsoft.com/office/drawing/2014/main" id="{2D986338-79A8-F4D0-FCC8-5440E831A1AF}"/>
              </a:ext>
            </a:extLst>
          </p:cNvPr>
          <p:cNvSpPr/>
          <p:nvPr/>
        </p:nvSpPr>
        <p:spPr>
          <a:xfrm rot="4861195">
            <a:off x="1164111" y="17663"/>
            <a:ext cx="1829064" cy="3338913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4AC492-96A2-4049-0F89-0DEF669C8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02698">
            <a:off x="645393" y="1146184"/>
            <a:ext cx="2912102" cy="123067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3</a:t>
            </a:r>
          </a:p>
        </p:txBody>
      </p:sp>
      <p:sp>
        <p:nvSpPr>
          <p:cNvPr id="6" name="Google Shape;444;p44">
            <a:extLst>
              <a:ext uri="{FF2B5EF4-FFF2-40B4-BE49-F238E27FC236}">
                <a16:creationId xmlns:a16="http://schemas.microsoft.com/office/drawing/2014/main" id="{719CC62F-C8C2-CDF1-216B-4022164678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260">
            <a:off x="927945" y="3693566"/>
            <a:ext cx="4311036" cy="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A404FE6-7AB0-71D3-B885-A7C3864C00B1}"/>
              </a:ext>
            </a:extLst>
          </p:cNvPr>
          <p:cNvSpPr txBox="1">
            <a:spLocks/>
          </p:cNvSpPr>
          <p:nvPr/>
        </p:nvSpPr>
        <p:spPr>
          <a:xfrm>
            <a:off x="851516" y="2512583"/>
            <a:ext cx="4418174" cy="113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7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5400" dirty="0">
                <a:solidFill>
                  <a:srgbClr val="3F07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FRIENDS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4FD693-2451-5642-6CF0-590421E7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917" r="98333">
                        <a14:foregroundMark x1="14250" y1="38917" x2="12333" y2="78833"/>
                        <a14:foregroundMark x1="52917" y1="38917" x2="53750" y2="66500"/>
                        <a14:foregroundMark x1="77583" y1="38083" x2="74083" y2="78667"/>
                        <a14:foregroundMark x1="73833" y1="79500" x2="73667" y2="81167"/>
                        <a14:foregroundMark x1="93500" y1="48500" x2="95167" y2="48500"/>
                        <a14:foregroundMark x1="61333" y1="51833" x2="63167" y2="51667"/>
                        <a14:foregroundMark x1="75917" y1="38917" x2="77417" y2="41583"/>
                        <a14:foregroundMark x1="75750" y1="38500" x2="76583" y2="41833"/>
                        <a14:foregroundMark x1="77833" y1="38917" x2="78000" y2="40750"/>
                        <a14:foregroundMark x1="75500" y1="38083" x2="77583" y2="41167"/>
                        <a14:foregroundMark x1="75083" y1="38500" x2="77583" y2="43083"/>
                        <a14:foregroundMark x1="36250" y1="43167" x2="36917" y2="55667"/>
                        <a14:backgroundMark x1="15250" y1="65083" x2="16167" y2="65083"/>
                        <a14:backgroundMark x1="32583" y1="36750" x2="33500" y2="36750"/>
                        <a14:backgroundMark x1="34167" y1="37667" x2="35083" y2="37667"/>
                        <a14:backgroundMark x1="39583" y1="38000" x2="39583" y2="38000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18" y="83430"/>
            <a:ext cx="3751603" cy="37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F70A38-B650-FB89-B0DB-AE7B4A0A3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842" y="2751217"/>
            <a:ext cx="104790" cy="171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5BE1F3-035B-C6A9-9633-11EABE811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733" y="2541014"/>
            <a:ext cx="114371" cy="1871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BC6C48-4EA9-482E-8973-6CC05E575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949" y="2217419"/>
            <a:ext cx="204883" cy="231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970C6A-D898-4495-9B0B-E31FE886A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49665" y="253298"/>
            <a:ext cx="418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38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the blanks with the words from the conversation.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4991" y="1520146"/>
            <a:ext cx="47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1123" y="1500593"/>
            <a:ext cx="43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 and Nam are having a  ______.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4991" y="2059151"/>
            <a:ext cx="47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1125" y="2039598"/>
            <a:ext cx="380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4Teen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Phong’s ________________</a:t>
            </a: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4991" y="2634885"/>
            <a:ext cx="47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1125" y="2647990"/>
            <a:ext cx="418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 and Nam see _____ and ______.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4991" y="3275075"/>
            <a:ext cx="47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51125" y="3288180"/>
            <a:ext cx="408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 has _______ and ____________.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4991" y="3803072"/>
            <a:ext cx="47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51123" y="3822666"/>
            <a:ext cx="39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 and Chau ____________ the bookshop.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45C82-1EB4-4FB7-9E85-7F01085FD62E}"/>
              </a:ext>
            </a:extLst>
          </p:cNvPr>
          <p:cNvSpPr txBox="1"/>
          <p:nvPr/>
        </p:nvSpPr>
        <p:spPr>
          <a:xfrm>
            <a:off x="6678266" y="2039598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magazine  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35B6F-4FA3-4391-8BDF-99A6CA627A2C}"/>
              </a:ext>
            </a:extLst>
          </p:cNvPr>
          <p:cNvSpPr txBox="1"/>
          <p:nvPr/>
        </p:nvSpPr>
        <p:spPr>
          <a:xfrm>
            <a:off x="7911005" y="150059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picnic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49E60-5750-4197-9A7A-53EA2C3964DF}"/>
              </a:ext>
            </a:extLst>
          </p:cNvPr>
          <p:cNvSpPr txBox="1"/>
          <p:nvPr/>
        </p:nvSpPr>
        <p:spPr>
          <a:xfrm>
            <a:off x="7072921" y="264724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E768B9-12BA-426C-A96B-E3E18CD548DA}"/>
              </a:ext>
            </a:extLst>
          </p:cNvPr>
          <p:cNvSpPr txBox="1"/>
          <p:nvPr/>
        </p:nvSpPr>
        <p:spPr>
          <a:xfrm>
            <a:off x="8061431" y="265348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6B8637-9794-4FBB-93CE-E893388A41B0}"/>
              </a:ext>
            </a:extLst>
          </p:cNvPr>
          <p:cNvSpPr txBox="1"/>
          <p:nvPr/>
        </p:nvSpPr>
        <p:spPr>
          <a:xfrm>
            <a:off x="6040020" y="328845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glasses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850541-D866-494A-B146-F79BCE58962F}"/>
              </a:ext>
            </a:extLst>
          </p:cNvPr>
          <p:cNvSpPr txBox="1"/>
          <p:nvPr/>
        </p:nvSpPr>
        <p:spPr>
          <a:xfrm>
            <a:off x="7214042" y="3282689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black hair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8E46F6-8A9F-4616-9478-0FFEFB188560}"/>
              </a:ext>
            </a:extLst>
          </p:cNvPr>
          <p:cNvSpPr txBox="1"/>
          <p:nvPr/>
        </p:nvSpPr>
        <p:spPr>
          <a:xfrm>
            <a:off x="6489161" y="382352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going 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DACDC2-C322-A624-6ECB-3E8F813E8437}"/>
              </a:ext>
            </a:extLst>
          </p:cNvPr>
          <p:cNvSpPr/>
          <p:nvPr/>
        </p:nvSpPr>
        <p:spPr>
          <a:xfrm>
            <a:off x="93225" y="134613"/>
            <a:ext cx="4395068" cy="4869410"/>
          </a:xfrm>
          <a:custGeom>
            <a:avLst/>
            <a:gdLst>
              <a:gd name="connsiteX0" fmla="*/ 0 w 4395068"/>
              <a:gd name="connsiteY0" fmla="*/ 0 h 4869410"/>
              <a:gd name="connsiteX1" fmla="*/ 4395068 w 4395068"/>
              <a:gd name="connsiteY1" fmla="*/ 0 h 4869410"/>
              <a:gd name="connsiteX2" fmla="*/ 4395068 w 4395068"/>
              <a:gd name="connsiteY2" fmla="*/ 4869410 h 4869410"/>
              <a:gd name="connsiteX3" fmla="*/ 0 w 4395068"/>
              <a:gd name="connsiteY3" fmla="*/ 4869410 h 4869410"/>
              <a:gd name="connsiteX4" fmla="*/ 0 w 4395068"/>
              <a:gd name="connsiteY4" fmla="*/ 0 h 4869410"/>
              <a:gd name="connsiteX0" fmla="*/ 0 w 4395068"/>
              <a:gd name="connsiteY0" fmla="*/ 0 h 4869410"/>
              <a:gd name="connsiteX1" fmla="*/ 4395068 w 4395068"/>
              <a:gd name="connsiteY1" fmla="*/ 0 h 4869410"/>
              <a:gd name="connsiteX2" fmla="*/ 4395068 w 4395068"/>
              <a:gd name="connsiteY2" fmla="*/ 4869410 h 4869410"/>
              <a:gd name="connsiteX3" fmla="*/ 0 w 4395068"/>
              <a:gd name="connsiteY3" fmla="*/ 4869410 h 4869410"/>
              <a:gd name="connsiteX4" fmla="*/ 0 w 4395068"/>
              <a:gd name="connsiteY4" fmla="*/ 0 h 4869410"/>
              <a:gd name="connsiteX0" fmla="*/ 0 w 4395068"/>
              <a:gd name="connsiteY0" fmla="*/ 0 h 4869410"/>
              <a:gd name="connsiteX1" fmla="*/ 4395068 w 4395068"/>
              <a:gd name="connsiteY1" fmla="*/ 0 h 4869410"/>
              <a:gd name="connsiteX2" fmla="*/ 4395068 w 4395068"/>
              <a:gd name="connsiteY2" fmla="*/ 4869410 h 4869410"/>
              <a:gd name="connsiteX3" fmla="*/ 0 w 4395068"/>
              <a:gd name="connsiteY3" fmla="*/ 4869410 h 4869410"/>
              <a:gd name="connsiteX4" fmla="*/ 0 w 4395068"/>
              <a:gd name="connsiteY4" fmla="*/ 0 h 48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068" h="4869410" fill="none" extrusionOk="0">
                <a:moveTo>
                  <a:pt x="0" y="0"/>
                </a:moveTo>
                <a:cubicBezTo>
                  <a:pt x="1699682" y="-178906"/>
                  <a:pt x="3013903" y="127563"/>
                  <a:pt x="4395068" y="0"/>
                </a:cubicBezTo>
                <a:cubicBezTo>
                  <a:pt x="4484180" y="1347668"/>
                  <a:pt x="3956161" y="3715425"/>
                  <a:pt x="4395068" y="4869410"/>
                </a:cubicBezTo>
                <a:cubicBezTo>
                  <a:pt x="3190607" y="4805958"/>
                  <a:pt x="1029429" y="4682703"/>
                  <a:pt x="0" y="4869410"/>
                </a:cubicBezTo>
                <a:cubicBezTo>
                  <a:pt x="-64768" y="3445346"/>
                  <a:pt x="193004" y="1865956"/>
                  <a:pt x="0" y="0"/>
                </a:cubicBezTo>
                <a:close/>
              </a:path>
              <a:path w="4395068" h="4869410" stroke="0" extrusionOk="0">
                <a:moveTo>
                  <a:pt x="0" y="0"/>
                </a:moveTo>
                <a:cubicBezTo>
                  <a:pt x="1446754" y="200310"/>
                  <a:pt x="2859812" y="-58208"/>
                  <a:pt x="4395068" y="0"/>
                </a:cubicBezTo>
                <a:cubicBezTo>
                  <a:pt x="3996998" y="1652180"/>
                  <a:pt x="4238306" y="2996432"/>
                  <a:pt x="4395068" y="4869410"/>
                </a:cubicBezTo>
                <a:cubicBezTo>
                  <a:pt x="3513541" y="5152365"/>
                  <a:pt x="1766545" y="4690658"/>
                  <a:pt x="0" y="4869410"/>
                </a:cubicBezTo>
                <a:cubicBezTo>
                  <a:pt x="-119325" y="4356137"/>
                  <a:pt x="17991" y="1936102"/>
                  <a:pt x="0" y="0"/>
                </a:cubicBezTo>
                <a:close/>
              </a:path>
              <a:path w="4395068" h="4869410" fill="none" stroke="0" extrusionOk="0">
                <a:moveTo>
                  <a:pt x="0" y="0"/>
                </a:moveTo>
                <a:cubicBezTo>
                  <a:pt x="1464738" y="172812"/>
                  <a:pt x="2422711" y="144766"/>
                  <a:pt x="4395068" y="0"/>
                </a:cubicBezTo>
                <a:cubicBezTo>
                  <a:pt x="4475328" y="1095857"/>
                  <a:pt x="4137744" y="3717797"/>
                  <a:pt x="4395068" y="4869410"/>
                </a:cubicBezTo>
                <a:cubicBezTo>
                  <a:pt x="2726460" y="4862024"/>
                  <a:pt x="1220304" y="4901199"/>
                  <a:pt x="0" y="4869410"/>
                </a:cubicBezTo>
                <a:cubicBezTo>
                  <a:pt x="310636" y="3057945"/>
                  <a:pt x="-159592" y="2249714"/>
                  <a:pt x="0" y="0"/>
                </a:cubicBezTo>
                <a:close/>
              </a:path>
              <a:path w="4395068" h="4869410" fill="none" stroke="0" extrusionOk="0">
                <a:moveTo>
                  <a:pt x="0" y="0"/>
                </a:moveTo>
                <a:cubicBezTo>
                  <a:pt x="1499103" y="82627"/>
                  <a:pt x="2770499" y="71546"/>
                  <a:pt x="4395068" y="0"/>
                </a:cubicBezTo>
                <a:cubicBezTo>
                  <a:pt x="4549390" y="1134917"/>
                  <a:pt x="4039461" y="3915446"/>
                  <a:pt x="4395068" y="4869410"/>
                </a:cubicBezTo>
                <a:cubicBezTo>
                  <a:pt x="3000998" y="4816874"/>
                  <a:pt x="1063630" y="4778445"/>
                  <a:pt x="0" y="4869410"/>
                </a:cubicBezTo>
                <a:cubicBezTo>
                  <a:pt x="322813" y="3250601"/>
                  <a:pt x="23144" y="1954846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395068"/>
                      <a:gd name="connsiteY0" fmla="*/ 0 h 4869410"/>
                      <a:gd name="connsiteX1" fmla="*/ 4395068 w 4395068"/>
                      <a:gd name="connsiteY1" fmla="*/ 0 h 4869410"/>
                      <a:gd name="connsiteX2" fmla="*/ 4395068 w 4395068"/>
                      <a:gd name="connsiteY2" fmla="*/ 4869410 h 4869410"/>
                      <a:gd name="connsiteX3" fmla="*/ 0 w 4395068"/>
                      <a:gd name="connsiteY3" fmla="*/ 4869410 h 4869410"/>
                      <a:gd name="connsiteX4" fmla="*/ 0 w 4395068"/>
                      <a:gd name="connsiteY4" fmla="*/ 0 h 4869410"/>
                      <a:gd name="connsiteX0" fmla="*/ 0 w 4395068"/>
                      <a:gd name="connsiteY0" fmla="*/ 0 h 4869410"/>
                      <a:gd name="connsiteX1" fmla="*/ 4395068 w 4395068"/>
                      <a:gd name="connsiteY1" fmla="*/ 0 h 4869410"/>
                      <a:gd name="connsiteX2" fmla="*/ 4395068 w 4395068"/>
                      <a:gd name="connsiteY2" fmla="*/ 4869410 h 4869410"/>
                      <a:gd name="connsiteX3" fmla="*/ 0 w 4395068"/>
                      <a:gd name="connsiteY3" fmla="*/ 4869410 h 4869410"/>
                      <a:gd name="connsiteX4" fmla="*/ 0 w 4395068"/>
                      <a:gd name="connsiteY4" fmla="*/ 0 h 486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5068" h="4869410" fill="none" extrusionOk="0">
                        <a:moveTo>
                          <a:pt x="0" y="0"/>
                        </a:moveTo>
                        <a:cubicBezTo>
                          <a:pt x="1587277" y="-72070"/>
                          <a:pt x="2885658" y="119100"/>
                          <a:pt x="4395068" y="0"/>
                        </a:cubicBezTo>
                        <a:cubicBezTo>
                          <a:pt x="4374793" y="1160692"/>
                          <a:pt x="4147031" y="3719526"/>
                          <a:pt x="4395068" y="4869410"/>
                        </a:cubicBezTo>
                        <a:cubicBezTo>
                          <a:pt x="3081149" y="4790085"/>
                          <a:pt x="1112525" y="4720626"/>
                          <a:pt x="0" y="4869410"/>
                        </a:cubicBezTo>
                        <a:cubicBezTo>
                          <a:pt x="96031" y="3397362"/>
                          <a:pt x="148672" y="1926052"/>
                          <a:pt x="0" y="0"/>
                        </a:cubicBezTo>
                        <a:close/>
                      </a:path>
                      <a:path w="4395068" h="4869410" stroke="0" extrusionOk="0">
                        <a:moveTo>
                          <a:pt x="0" y="0"/>
                        </a:moveTo>
                        <a:cubicBezTo>
                          <a:pt x="1499202" y="-39523"/>
                          <a:pt x="2844213" y="-87292"/>
                          <a:pt x="4395068" y="0"/>
                        </a:cubicBezTo>
                        <a:cubicBezTo>
                          <a:pt x="4265898" y="1580873"/>
                          <a:pt x="4293458" y="3174903"/>
                          <a:pt x="4395068" y="4869410"/>
                        </a:cubicBezTo>
                        <a:cubicBezTo>
                          <a:pt x="3500574" y="5040642"/>
                          <a:pt x="1659234" y="4717117"/>
                          <a:pt x="0" y="4869410"/>
                        </a:cubicBezTo>
                        <a:cubicBezTo>
                          <a:pt x="-72744" y="4250096"/>
                          <a:pt x="-38635" y="1661021"/>
                          <a:pt x="0" y="0"/>
                        </a:cubicBezTo>
                        <a:close/>
                      </a:path>
                      <a:path w="4395068" h="4869410" fill="none" stroke="0" extrusionOk="0">
                        <a:moveTo>
                          <a:pt x="0" y="0"/>
                        </a:moveTo>
                        <a:cubicBezTo>
                          <a:pt x="1436232" y="153497"/>
                          <a:pt x="2465161" y="21432"/>
                          <a:pt x="4395068" y="0"/>
                        </a:cubicBezTo>
                        <a:cubicBezTo>
                          <a:pt x="4460070" y="1079565"/>
                          <a:pt x="4214379" y="3831275"/>
                          <a:pt x="4395068" y="4869410"/>
                        </a:cubicBezTo>
                        <a:cubicBezTo>
                          <a:pt x="2879943" y="4777478"/>
                          <a:pt x="1078784" y="4921761"/>
                          <a:pt x="0" y="4869410"/>
                        </a:cubicBezTo>
                        <a:cubicBezTo>
                          <a:pt x="256859" y="3300993"/>
                          <a:pt x="-170833" y="21022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00" b="1" i="1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was a great idea, Nam.  </a:t>
            </a:r>
          </a:p>
          <a:p>
            <a:pPr>
              <a:lnSpc>
                <a:spcPct val="130000"/>
              </a:lnSpc>
            </a:pP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love picnics! 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pass me the biscuits.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Sure. Here you are.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Thanks. What are you reading, </a:t>
            </a:r>
            <a:r>
              <a:rPr lang="en-US" sz="1500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500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4Teen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It’s my </a:t>
            </a:r>
            <a:r>
              <a:rPr lang="en-US" sz="1500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magazine!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Look! It’s Mai. And she is with someone. 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Oh, who’s that? She has glasses and long black hair.  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don’t know. They’re coming over. 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there. This is my friend Chau. 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Nam: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Hi, Chau. Nice to meet you. 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 to meet you, too.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you like to sit down? We have lots of food.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Oh, sorry, we can’t. We’re going to the bookshop.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Chau: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Bye for now.</a:t>
            </a:r>
          </a:p>
          <a:p>
            <a:pPr>
              <a:lnSpc>
                <a:spcPct val="130000"/>
              </a:lnSpc>
            </a:pPr>
            <a:r>
              <a:rPr lang="en-US" sz="1500" b="1" i="1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500" b="1" i="1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Nam : 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Bye </a:t>
            </a:r>
            <a:r>
              <a:rPr lang="en-US" sz="1500" spc="-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bye</a:t>
            </a:r>
            <a:r>
              <a:rPr lang="en-US" sz="15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F6B6BE-D66D-0914-A50C-B4332952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40" y="457629"/>
            <a:ext cx="399473" cy="3994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11A933-089C-4C36-A5E2-4A6B3D8C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8" grpId="0"/>
      <p:bldP spid="29" grpId="0"/>
      <p:bldP spid="30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10289" y="1098341"/>
            <a:ext cx="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55" y="858661"/>
            <a:ext cx="2063038" cy="36208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7107" y="1872777"/>
            <a:ext cx="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5677" y="2567826"/>
            <a:ext cx="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8440" y="3315281"/>
            <a:ext cx="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8440" y="3976040"/>
            <a:ext cx="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 flipV="1">
            <a:off x="1876364" y="1382662"/>
            <a:ext cx="869562" cy="25747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1904320" y="1692493"/>
            <a:ext cx="985714" cy="30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3" idx="1"/>
          </p:cNvCxnSpPr>
          <p:nvPr/>
        </p:nvCxnSpPr>
        <p:spPr>
          <a:xfrm flipH="1">
            <a:off x="1885055" y="1994063"/>
            <a:ext cx="793429" cy="67504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1872472" y="3081551"/>
            <a:ext cx="524705" cy="35863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 flipH="1">
            <a:off x="1864881" y="3794116"/>
            <a:ext cx="848082" cy="32228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826684" y="983559"/>
            <a:ext cx="53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56855" y="1643987"/>
            <a:ext cx="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71466" y="2314310"/>
            <a:ext cx="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89618" y="3118011"/>
            <a:ext cx="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34581" y="4188965"/>
            <a:ext cx="49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</a:t>
            </a:r>
          </a:p>
        </p:txBody>
      </p:sp>
      <p:cxnSp>
        <p:nvCxnSpPr>
          <p:cNvPr id="84" name="Straight Connector 83"/>
          <p:cNvCxnSpPr>
            <a:cxnSpLocks/>
            <a:endCxn id="69" idx="1"/>
          </p:cNvCxnSpPr>
          <p:nvPr/>
        </p:nvCxnSpPr>
        <p:spPr>
          <a:xfrm flipV="1">
            <a:off x="3090590" y="1168225"/>
            <a:ext cx="736094" cy="15136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endCxn id="72" idx="1"/>
          </p:cNvCxnSpPr>
          <p:nvPr/>
        </p:nvCxnSpPr>
        <p:spPr>
          <a:xfrm>
            <a:off x="3052499" y="1801582"/>
            <a:ext cx="904356" cy="2707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  <a:endCxn id="75" idx="1"/>
          </p:cNvCxnSpPr>
          <p:nvPr/>
        </p:nvCxnSpPr>
        <p:spPr>
          <a:xfrm>
            <a:off x="2970037" y="1867944"/>
            <a:ext cx="1001429" cy="63103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  <a:endCxn id="78" idx="1"/>
          </p:cNvCxnSpPr>
          <p:nvPr/>
        </p:nvCxnSpPr>
        <p:spPr>
          <a:xfrm>
            <a:off x="3449381" y="2741865"/>
            <a:ext cx="540237" cy="56081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  <a:endCxn id="81" idx="1"/>
          </p:cNvCxnSpPr>
          <p:nvPr/>
        </p:nvCxnSpPr>
        <p:spPr>
          <a:xfrm>
            <a:off x="3290608" y="4083565"/>
            <a:ext cx="643973" cy="29006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31">
            <a:extLst>
              <a:ext uri="{FF2B5EF4-FFF2-40B4-BE49-F238E27FC236}">
                <a16:creationId xmlns:a16="http://schemas.microsoft.com/office/drawing/2014/main" id="{E7D9E915-D2A7-42B7-B736-2597C34861D8}"/>
              </a:ext>
            </a:extLst>
          </p:cNvPr>
          <p:cNvSpPr/>
          <p:nvPr/>
        </p:nvSpPr>
        <p:spPr>
          <a:xfrm>
            <a:off x="5913095" y="858661"/>
            <a:ext cx="2876576" cy="3866301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365AB1-E43E-499B-9192-E2391E81227D}"/>
              </a:ext>
            </a:extLst>
          </p:cNvPr>
          <p:cNvSpPr txBox="1"/>
          <p:nvPr/>
        </p:nvSpPr>
        <p:spPr>
          <a:xfrm>
            <a:off x="6102083" y="1178540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cheek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20B28B-67CD-4F9D-B094-85D556B8424C}"/>
              </a:ext>
            </a:extLst>
          </p:cNvPr>
          <p:cNvSpPr txBox="1"/>
          <p:nvPr/>
        </p:nvSpPr>
        <p:spPr>
          <a:xfrm>
            <a:off x="7501183" y="1834406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9E6E98-83C8-430D-A036-1E41857F84D9}"/>
              </a:ext>
            </a:extLst>
          </p:cNvPr>
          <p:cNvSpPr txBox="1"/>
          <p:nvPr/>
        </p:nvSpPr>
        <p:spPr>
          <a:xfrm>
            <a:off x="6102083" y="3218740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D96120-5F94-4E0E-AA25-05D194C302AE}"/>
              </a:ext>
            </a:extLst>
          </p:cNvPr>
          <p:cNvSpPr txBox="1"/>
          <p:nvPr/>
        </p:nvSpPr>
        <p:spPr>
          <a:xfrm>
            <a:off x="6102083" y="2512073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2CF1B3-99C8-418E-932F-ED5235E1BB20}"/>
              </a:ext>
            </a:extLst>
          </p:cNvPr>
          <p:cNvSpPr txBox="1"/>
          <p:nvPr/>
        </p:nvSpPr>
        <p:spPr>
          <a:xfrm>
            <a:off x="6102083" y="1857575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5D5C3B-F2DD-495E-9396-527CF10DACEC}"/>
              </a:ext>
            </a:extLst>
          </p:cNvPr>
          <p:cNvSpPr txBox="1"/>
          <p:nvPr/>
        </p:nvSpPr>
        <p:spPr>
          <a:xfrm>
            <a:off x="7442861" y="2543810"/>
            <a:ext cx="1213923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E97706-BD5B-409A-B9CB-6CC3EC853F61}"/>
              </a:ext>
            </a:extLst>
          </p:cNvPr>
          <p:cNvSpPr txBox="1"/>
          <p:nvPr/>
        </p:nvSpPr>
        <p:spPr>
          <a:xfrm>
            <a:off x="7501183" y="1178540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D22334-6057-402C-A315-0FDC3F172E68}"/>
              </a:ext>
            </a:extLst>
          </p:cNvPr>
          <p:cNvSpPr txBox="1"/>
          <p:nvPr/>
        </p:nvSpPr>
        <p:spPr>
          <a:xfrm>
            <a:off x="6102083" y="3794116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560520-0B70-4337-ACDA-FAA66641099D}"/>
              </a:ext>
            </a:extLst>
          </p:cNvPr>
          <p:cNvSpPr txBox="1"/>
          <p:nvPr/>
        </p:nvSpPr>
        <p:spPr>
          <a:xfrm>
            <a:off x="7480649" y="3830978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7DB058-12EE-4B30-9374-964A0CBE4A4E}"/>
              </a:ext>
            </a:extLst>
          </p:cNvPr>
          <p:cNvSpPr txBox="1"/>
          <p:nvPr/>
        </p:nvSpPr>
        <p:spPr>
          <a:xfrm>
            <a:off x="7496957" y="3148865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4369635" y="1454702"/>
            <a:ext cx="1097280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cheek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4357893" y="3027955"/>
            <a:ext cx="1097280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672876" y="1779945"/>
            <a:ext cx="1097280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688779" y="1017494"/>
            <a:ext cx="1097280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672876" y="3888555"/>
            <a:ext cx="1078796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615670" y="2518859"/>
            <a:ext cx="1152555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672876" y="3209362"/>
            <a:ext cx="1097280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363707" y="886365"/>
            <a:ext cx="1097280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4360817" y="2249416"/>
            <a:ext cx="1097280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mouth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4338849" y="4092524"/>
            <a:ext cx="1097280" cy="408623"/>
          </a:xfrm>
          <a:prstGeom prst="roundRect">
            <a:avLst/>
          </a:prstGeom>
          <a:solidFill>
            <a:srgbClr val="A3E7FF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EDBD20D-8B04-4F9B-A819-880CE5FCEB7C}"/>
              </a:ext>
            </a:extLst>
          </p:cNvPr>
          <p:cNvSpPr txBox="1"/>
          <p:nvPr/>
        </p:nvSpPr>
        <p:spPr>
          <a:xfrm>
            <a:off x="6118653" y="1182675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cheek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077D1E2-2992-4724-B195-122FBFC27592}"/>
              </a:ext>
            </a:extLst>
          </p:cNvPr>
          <p:cNvSpPr txBox="1"/>
          <p:nvPr/>
        </p:nvSpPr>
        <p:spPr>
          <a:xfrm>
            <a:off x="7480649" y="1851041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67C29AD-D150-4DC6-A618-A6AFA9D2282E}"/>
              </a:ext>
            </a:extLst>
          </p:cNvPr>
          <p:cNvSpPr txBox="1"/>
          <p:nvPr/>
        </p:nvSpPr>
        <p:spPr>
          <a:xfrm>
            <a:off x="6101111" y="3183824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6692649-A2C2-480B-BFC4-AA6A8B598E96}"/>
              </a:ext>
            </a:extLst>
          </p:cNvPr>
          <p:cNvSpPr txBox="1"/>
          <p:nvPr/>
        </p:nvSpPr>
        <p:spPr>
          <a:xfrm>
            <a:off x="6118653" y="2529326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D85F1D-E919-4502-964E-E34D7625E3C5}"/>
              </a:ext>
            </a:extLst>
          </p:cNvPr>
          <p:cNvSpPr txBox="1"/>
          <p:nvPr/>
        </p:nvSpPr>
        <p:spPr>
          <a:xfrm>
            <a:off x="6112350" y="1851041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052E01-7613-451C-A9B1-D38682B789F0}"/>
              </a:ext>
            </a:extLst>
          </p:cNvPr>
          <p:cNvSpPr txBox="1"/>
          <p:nvPr/>
        </p:nvSpPr>
        <p:spPr>
          <a:xfrm>
            <a:off x="7508817" y="2553440"/>
            <a:ext cx="1152144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C2E4BF-206D-44DE-9AD9-4BE213341CE2}"/>
              </a:ext>
            </a:extLst>
          </p:cNvPr>
          <p:cNvSpPr txBox="1"/>
          <p:nvPr/>
        </p:nvSpPr>
        <p:spPr>
          <a:xfrm>
            <a:off x="7496957" y="1161938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FC926F8-5D4C-4112-8AD8-E8E4DD859744}"/>
              </a:ext>
            </a:extLst>
          </p:cNvPr>
          <p:cNvSpPr txBox="1"/>
          <p:nvPr/>
        </p:nvSpPr>
        <p:spPr>
          <a:xfrm>
            <a:off x="6110237" y="3838322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DE8B09E-F478-4F96-B977-EE0589A2FFF9}"/>
              </a:ext>
            </a:extLst>
          </p:cNvPr>
          <p:cNvSpPr txBox="1"/>
          <p:nvPr/>
        </p:nvSpPr>
        <p:spPr>
          <a:xfrm>
            <a:off x="7496957" y="3794116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mouth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F8CDC3-3B22-4BEF-9C99-1F54771D7F3E}"/>
              </a:ext>
            </a:extLst>
          </p:cNvPr>
          <p:cNvSpPr txBox="1"/>
          <p:nvPr/>
        </p:nvSpPr>
        <p:spPr>
          <a:xfrm>
            <a:off x="7531677" y="3198709"/>
            <a:ext cx="1097280" cy="408623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A9ECA-156E-BA2B-8B0F-937CDED5E4D5}"/>
              </a:ext>
            </a:extLst>
          </p:cNvPr>
          <p:cNvSpPr txBox="1"/>
          <p:nvPr/>
        </p:nvSpPr>
        <p:spPr>
          <a:xfrm>
            <a:off x="1045354" y="269948"/>
            <a:ext cx="698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38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 the body parts with the words in the box.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B8101-2373-72EE-7D60-73EA462D4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28" y="293673"/>
            <a:ext cx="410986" cy="41098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C91BBEB-06B3-C401-4F7B-FEDB0C7CA731}"/>
              </a:ext>
            </a:extLst>
          </p:cNvPr>
          <p:cNvSpPr txBox="1"/>
          <p:nvPr/>
        </p:nvSpPr>
        <p:spPr>
          <a:xfrm>
            <a:off x="1795123" y="4725100"/>
            <a:ext cx="549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know any other words for body parts?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E3EEAF-C7DF-878D-2564-542BCF01CC1A}"/>
              </a:ext>
            </a:extLst>
          </p:cNvPr>
          <p:cNvCxnSpPr/>
          <p:nvPr/>
        </p:nvCxnSpPr>
        <p:spPr>
          <a:xfrm>
            <a:off x="615670" y="1426117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2B47CD9-412F-15CB-0E5D-CAF8C52E6759}"/>
              </a:ext>
            </a:extLst>
          </p:cNvPr>
          <p:cNvCxnSpPr/>
          <p:nvPr/>
        </p:nvCxnSpPr>
        <p:spPr>
          <a:xfrm>
            <a:off x="4321440" y="1869005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985A414-B472-6B84-6EA7-48F6497BFEC9}"/>
              </a:ext>
            </a:extLst>
          </p:cNvPr>
          <p:cNvCxnSpPr/>
          <p:nvPr/>
        </p:nvCxnSpPr>
        <p:spPr>
          <a:xfrm>
            <a:off x="4321440" y="1287299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59C897-C4D7-309E-E2A7-6987F131B3DC}"/>
              </a:ext>
            </a:extLst>
          </p:cNvPr>
          <p:cNvCxnSpPr/>
          <p:nvPr/>
        </p:nvCxnSpPr>
        <p:spPr>
          <a:xfrm>
            <a:off x="633170" y="2197309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3AAC6BC-F728-9759-2C95-01599B5C7F10}"/>
              </a:ext>
            </a:extLst>
          </p:cNvPr>
          <p:cNvCxnSpPr/>
          <p:nvPr/>
        </p:nvCxnSpPr>
        <p:spPr>
          <a:xfrm>
            <a:off x="602690" y="2929573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3B39AD4-BED8-A4E8-9FF5-F3FB30ABB952}"/>
              </a:ext>
            </a:extLst>
          </p:cNvPr>
          <p:cNvCxnSpPr/>
          <p:nvPr/>
        </p:nvCxnSpPr>
        <p:spPr>
          <a:xfrm>
            <a:off x="644600" y="3626737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7CB2538-5FC7-D69F-86CF-119B6F022473}"/>
              </a:ext>
            </a:extLst>
          </p:cNvPr>
          <p:cNvCxnSpPr/>
          <p:nvPr/>
        </p:nvCxnSpPr>
        <p:spPr>
          <a:xfrm>
            <a:off x="615670" y="4306228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D80526A-037C-2782-AFE2-B917D3899508}"/>
              </a:ext>
            </a:extLst>
          </p:cNvPr>
          <p:cNvCxnSpPr/>
          <p:nvPr/>
        </p:nvCxnSpPr>
        <p:spPr>
          <a:xfrm>
            <a:off x="4310010" y="2669469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D6944-0E03-A200-DDE5-4DA44E8AA875}"/>
              </a:ext>
            </a:extLst>
          </p:cNvPr>
          <p:cNvCxnSpPr/>
          <p:nvPr/>
        </p:nvCxnSpPr>
        <p:spPr>
          <a:xfrm>
            <a:off x="4310010" y="3436578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C6039B3-4DED-88CE-517B-37E15A113F96}"/>
              </a:ext>
            </a:extLst>
          </p:cNvPr>
          <p:cNvCxnSpPr/>
          <p:nvPr/>
        </p:nvCxnSpPr>
        <p:spPr>
          <a:xfrm>
            <a:off x="4298892" y="4501147"/>
            <a:ext cx="117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106B53D8-495A-4EF8-911B-29C99D6D9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59357 -0.29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-1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7531E-6 L -0.59722 -0.269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1" y="-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1.11111E-6 L -0.75417 -0.00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9877E-6 L -0.74653 0.377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26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1 L -0.59844 0.3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123 L -0.34861 0.168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2.71605E-6 L -0.34653 0.231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4.93827E-7 L -0.33854 -0.3024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5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308 L -0.1967 0.0487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55 L -0.19428 -0.5586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2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83" grpId="0" animBg="1"/>
      <p:bldP spid="85" grpId="0" animBg="1"/>
      <p:bldP spid="86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538" y="531231"/>
            <a:ext cx="608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word webs.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62028" y="1785770"/>
            <a:ext cx="4619944" cy="2390601"/>
            <a:chOff x="204958" y="1729980"/>
            <a:chExt cx="4147318" cy="2002770"/>
          </a:xfrm>
        </p:grpSpPr>
        <p:grpSp>
          <p:nvGrpSpPr>
            <p:cNvPr id="14" name="Group 13"/>
            <p:cNvGrpSpPr/>
            <p:nvPr/>
          </p:nvGrpSpPr>
          <p:grpSpPr>
            <a:xfrm>
              <a:off x="204958" y="1729980"/>
              <a:ext cx="4147318" cy="2002770"/>
              <a:chOff x="204958" y="1729980"/>
              <a:chExt cx="4147318" cy="200277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69" y="1977388"/>
                  <a:chExt cx="6512430" cy="3144900"/>
                </a:xfrm>
                <a:solidFill>
                  <a:srgbClr val="6ECFF6"/>
                </a:solidFill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>
                    <a:cxnSpLocks/>
                    <a:stCxn id="2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>
                    <a:cxnSpLocks/>
                    <a:stCxn id="2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1017269" y="1977388"/>
                    <a:ext cx="2153790" cy="717931"/>
                  </a:xfrm>
                  <a:prstGeom prst="roundRect">
                    <a:avLst>
                      <a:gd name="adj" fmla="val 45834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5375909" y="1977388"/>
                    <a:ext cx="2153790" cy="717931"/>
                  </a:xfrm>
                  <a:prstGeom prst="roundRect">
                    <a:avLst>
                      <a:gd name="adj" fmla="val 4166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1017271" y="4404357"/>
                    <a:ext cx="2153790" cy="717931"/>
                  </a:xfrm>
                  <a:prstGeom prst="roundRect">
                    <a:avLst>
                      <a:gd name="adj" fmla="val 4791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375909" y="4404357"/>
                    <a:ext cx="2153790" cy="717931"/>
                  </a:xfrm>
                  <a:prstGeom prst="roundRect">
                    <a:avLst>
                      <a:gd name="adj" fmla="val 43750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379317" y="1777289"/>
                  <a:ext cx="956725" cy="396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arms</a:t>
                  </a:r>
                  <a:endPara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254125" y="1777288"/>
                  <a:ext cx="956725" cy="396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hair</a:t>
                  </a:r>
                  <a:endPara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3BBEF3"/>
              </a:solidFill>
              <a:ln>
                <a:solidFill>
                  <a:srgbClr val="3BBE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87019" y="2468041"/>
              <a:ext cx="1979456" cy="45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long / short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86329" y="1314772"/>
            <a:ext cx="16534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pic>
        <p:nvPicPr>
          <p:cNvPr id="3" name="Picture 2" descr="A picture containing text, first-aid kit, sign&#10;&#10;Description automatically generated">
            <a:extLst>
              <a:ext uri="{FF2B5EF4-FFF2-40B4-BE49-F238E27FC236}">
                <a16:creationId xmlns:a16="http://schemas.microsoft.com/office/drawing/2014/main" id="{F3381F6B-9FE9-1FD8-45DF-4373C9113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48" y="522174"/>
            <a:ext cx="434057" cy="4340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DD40DC-0892-4742-9E9F-CACF8620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984E4C9-D79C-43AD-A14B-5A4342C53232}"/>
              </a:ext>
            </a:extLst>
          </p:cNvPr>
          <p:cNvCxnSpPr>
            <a:cxnSpLocks/>
          </p:cNvCxnSpPr>
          <p:nvPr/>
        </p:nvCxnSpPr>
        <p:spPr>
          <a:xfrm>
            <a:off x="4984108" y="2815007"/>
            <a:ext cx="786311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E25233-6D5E-41B9-A923-CD7E7688285B}"/>
              </a:ext>
            </a:extLst>
          </p:cNvPr>
          <p:cNvCxnSpPr>
            <a:cxnSpLocks/>
          </p:cNvCxnSpPr>
          <p:nvPr/>
        </p:nvCxnSpPr>
        <p:spPr>
          <a:xfrm>
            <a:off x="3155002" y="2815007"/>
            <a:ext cx="786311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3857396" y="3067157"/>
            <a:ext cx="398507" cy="485147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38" idx="2"/>
          </p:cNvCxnSpPr>
          <p:nvPr/>
        </p:nvCxnSpPr>
        <p:spPr>
          <a:xfrm flipH="1">
            <a:off x="4902124" y="2084403"/>
            <a:ext cx="762206" cy="55951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732660" y="3056307"/>
            <a:ext cx="381103" cy="495996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37" idx="2"/>
          </p:cNvCxnSpPr>
          <p:nvPr/>
        </p:nvCxnSpPr>
        <p:spPr>
          <a:xfrm>
            <a:off x="3582541" y="2084402"/>
            <a:ext cx="514677" cy="492542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E745E-CFBD-4FF0-93A3-D1BFB6C530F5}"/>
              </a:ext>
            </a:extLst>
          </p:cNvPr>
          <p:cNvGrpSpPr/>
          <p:nvPr/>
        </p:nvGrpSpPr>
        <p:grpSpPr>
          <a:xfrm>
            <a:off x="3016756" y="1638631"/>
            <a:ext cx="1131570" cy="445770"/>
            <a:chOff x="2498341" y="1926227"/>
            <a:chExt cx="1508760" cy="594360"/>
          </a:xfrm>
        </p:grpSpPr>
        <p:sp>
          <p:nvSpPr>
            <p:cNvPr id="37" name="Rounded Rectangle 36"/>
            <p:cNvSpPr/>
            <p:nvPr/>
          </p:nvSpPr>
          <p:spPr>
            <a:xfrm>
              <a:off x="2498341" y="1926227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4358" y="1970583"/>
              <a:ext cx="95672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nose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3F5385-2513-41B0-BD13-EF2BEBEE1B9F}"/>
              </a:ext>
            </a:extLst>
          </p:cNvPr>
          <p:cNvGrpSpPr/>
          <p:nvPr/>
        </p:nvGrpSpPr>
        <p:grpSpPr>
          <a:xfrm>
            <a:off x="5098544" y="1638632"/>
            <a:ext cx="1131570" cy="445770"/>
            <a:chOff x="5274059" y="1926227"/>
            <a:chExt cx="1508760" cy="594360"/>
          </a:xfrm>
        </p:grpSpPr>
        <p:sp>
          <p:nvSpPr>
            <p:cNvPr id="38" name="Rounded Rectangle 37"/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50076" y="1961798"/>
              <a:ext cx="95672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eyes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41A73F-494B-4D11-8162-694BA56A78E7}"/>
              </a:ext>
            </a:extLst>
          </p:cNvPr>
          <p:cNvGrpSpPr/>
          <p:nvPr/>
        </p:nvGrpSpPr>
        <p:grpSpPr>
          <a:xfrm>
            <a:off x="3582541" y="2400843"/>
            <a:ext cx="1746825" cy="715580"/>
            <a:chOff x="3838643" y="2472914"/>
            <a:chExt cx="1701256" cy="954107"/>
          </a:xfrm>
        </p:grpSpPr>
        <p:sp>
          <p:nvSpPr>
            <p:cNvPr id="25" name="Oval 24"/>
            <p:cNvSpPr/>
            <p:nvPr/>
          </p:nvSpPr>
          <p:spPr>
            <a:xfrm>
              <a:off x="3838643" y="2472914"/>
              <a:ext cx="1701256" cy="954107"/>
            </a:xfrm>
            <a:prstGeom prst="ellipse">
              <a:avLst/>
            </a:prstGeom>
            <a:solidFill>
              <a:srgbClr val="EF5F88"/>
            </a:solidFill>
            <a:ln>
              <a:solidFill>
                <a:srgbClr val="EF5F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2015" y="2660901"/>
              <a:ext cx="158788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big / small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FEAD77-45A9-4AFE-8AC6-F5EF674F52C4}"/>
              </a:ext>
            </a:extLst>
          </p:cNvPr>
          <p:cNvGrpSpPr/>
          <p:nvPr/>
        </p:nvGrpSpPr>
        <p:grpSpPr>
          <a:xfrm>
            <a:off x="2140137" y="2549906"/>
            <a:ext cx="1131570" cy="445770"/>
            <a:chOff x="5274059" y="1926227"/>
            <a:chExt cx="1508760" cy="594360"/>
          </a:xfrm>
        </p:grpSpPr>
        <p:sp>
          <p:nvSpPr>
            <p:cNvPr id="65" name="Rounded Rectangle 37">
              <a:extLst>
                <a:ext uri="{FF2B5EF4-FFF2-40B4-BE49-F238E27FC236}">
                  <a16:creationId xmlns:a16="http://schemas.microsoft.com/office/drawing/2014/main" id="{59CCFB27-8945-4C06-BB2E-35E55602A14F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36AFEA-F060-4AF7-9DAD-D8E25A00C685}"/>
                </a:ext>
              </a:extLst>
            </p:cNvPr>
            <p:cNvSpPr txBox="1"/>
            <p:nvPr/>
          </p:nvSpPr>
          <p:spPr>
            <a:xfrm>
              <a:off x="5550076" y="1961798"/>
              <a:ext cx="95672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head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34B537-64F4-475B-ACC7-F6F0C6CCF71D}"/>
              </a:ext>
            </a:extLst>
          </p:cNvPr>
          <p:cNvGrpSpPr/>
          <p:nvPr/>
        </p:nvGrpSpPr>
        <p:grpSpPr>
          <a:xfrm>
            <a:off x="5757096" y="2576944"/>
            <a:ext cx="1131570" cy="445770"/>
            <a:chOff x="5274059" y="1926227"/>
            <a:chExt cx="1508760" cy="594360"/>
          </a:xfrm>
        </p:grpSpPr>
        <p:sp>
          <p:nvSpPr>
            <p:cNvPr id="68" name="Rounded Rectangle 37">
              <a:extLst>
                <a:ext uri="{FF2B5EF4-FFF2-40B4-BE49-F238E27FC236}">
                  <a16:creationId xmlns:a16="http://schemas.microsoft.com/office/drawing/2014/main" id="{E6247C87-0E80-4CAE-843E-CC37F95AC250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4FFF6C-0370-4CC0-AB76-501A2D238EE5}"/>
                </a:ext>
              </a:extLst>
            </p:cNvPr>
            <p:cNvSpPr txBox="1"/>
            <p:nvPr/>
          </p:nvSpPr>
          <p:spPr>
            <a:xfrm>
              <a:off x="5550076" y="1961798"/>
              <a:ext cx="95672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feet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B0FEB85-1957-484C-B63D-C0BBFEE13B7B}"/>
              </a:ext>
            </a:extLst>
          </p:cNvPr>
          <p:cNvGrpSpPr/>
          <p:nvPr/>
        </p:nvGrpSpPr>
        <p:grpSpPr>
          <a:xfrm>
            <a:off x="3155001" y="3542977"/>
            <a:ext cx="1131570" cy="445770"/>
            <a:chOff x="5274059" y="1926227"/>
            <a:chExt cx="1508760" cy="594360"/>
          </a:xfrm>
        </p:grpSpPr>
        <p:sp>
          <p:nvSpPr>
            <p:cNvPr id="71" name="Rounded Rectangle 37">
              <a:extLst>
                <a:ext uri="{FF2B5EF4-FFF2-40B4-BE49-F238E27FC236}">
                  <a16:creationId xmlns:a16="http://schemas.microsoft.com/office/drawing/2014/main" id="{50CA1ABD-D229-4FD2-AD72-AAF40F421DD4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37D5331-F109-4132-8446-81E40A8C3004}"/>
                </a:ext>
              </a:extLst>
            </p:cNvPr>
            <p:cNvSpPr txBox="1"/>
            <p:nvPr/>
          </p:nvSpPr>
          <p:spPr>
            <a:xfrm>
              <a:off x="5550076" y="1961798"/>
              <a:ext cx="95672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hand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B9FA29-AA82-4CEE-B6EB-71538BB0BC4C}"/>
              </a:ext>
            </a:extLst>
          </p:cNvPr>
          <p:cNvGrpSpPr/>
          <p:nvPr/>
        </p:nvGrpSpPr>
        <p:grpSpPr>
          <a:xfrm>
            <a:off x="4717441" y="3542977"/>
            <a:ext cx="1131570" cy="445770"/>
            <a:chOff x="5274059" y="1926227"/>
            <a:chExt cx="1508760" cy="594360"/>
          </a:xfrm>
        </p:grpSpPr>
        <p:sp>
          <p:nvSpPr>
            <p:cNvPr id="74" name="Rounded Rectangle 37">
              <a:extLst>
                <a:ext uri="{FF2B5EF4-FFF2-40B4-BE49-F238E27FC236}">
                  <a16:creationId xmlns:a16="http://schemas.microsoft.com/office/drawing/2014/main" id="{4C8E88C6-9B8A-495C-ACEB-1579AA6DBC6C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06F8EB-D057-4A64-BCAC-CB3B6C523BA8}"/>
                </a:ext>
              </a:extLst>
            </p:cNvPr>
            <p:cNvSpPr txBox="1"/>
            <p:nvPr/>
          </p:nvSpPr>
          <p:spPr>
            <a:xfrm>
              <a:off x="5550076" y="1961798"/>
              <a:ext cx="95672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ears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63E075-9839-157C-6ADF-C72DB2684AF1}"/>
              </a:ext>
            </a:extLst>
          </p:cNvPr>
          <p:cNvSpPr txBox="1"/>
          <p:nvPr/>
        </p:nvSpPr>
        <p:spPr>
          <a:xfrm>
            <a:off x="1200538" y="531231"/>
            <a:ext cx="608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word webs.</a:t>
            </a:r>
          </a:p>
        </p:txBody>
      </p:sp>
      <p:pic>
        <p:nvPicPr>
          <p:cNvPr id="7" name="Picture 6" descr="A picture containing text, first-aid kit, sign&#10;&#10;Description automatically generated">
            <a:extLst>
              <a:ext uri="{FF2B5EF4-FFF2-40B4-BE49-F238E27FC236}">
                <a16:creationId xmlns:a16="http://schemas.microsoft.com/office/drawing/2014/main" id="{155D5273-6A0C-899E-C18B-6CE8A090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48" y="522174"/>
            <a:ext cx="434057" cy="4340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CB9AFD-56F2-43E6-B32C-939CD689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28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DA131BE-BD85-46EC-B656-AED65C63F85D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4588476" y="2973887"/>
            <a:ext cx="94788" cy="721339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4344CD-DF0E-49C4-95CB-104AF78C925F}"/>
              </a:ext>
            </a:extLst>
          </p:cNvPr>
          <p:cNvCxnSpPr>
            <a:cxnSpLocks/>
          </p:cNvCxnSpPr>
          <p:nvPr/>
        </p:nvCxnSpPr>
        <p:spPr>
          <a:xfrm>
            <a:off x="4898213" y="2812394"/>
            <a:ext cx="739050" cy="671034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CF99DC-3D7A-4F6F-8BBC-707F841B925B}"/>
              </a:ext>
            </a:extLst>
          </p:cNvPr>
          <p:cNvCxnSpPr>
            <a:cxnSpLocks/>
            <a:stCxn id="43" idx="6"/>
            <a:endCxn id="75" idx="1"/>
          </p:cNvCxnSpPr>
          <p:nvPr/>
        </p:nvCxnSpPr>
        <p:spPr>
          <a:xfrm flipV="1">
            <a:off x="5095345" y="2479314"/>
            <a:ext cx="719713" cy="231922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3635440" y="2911015"/>
            <a:ext cx="670145" cy="59828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4615836" y="2024269"/>
            <a:ext cx="369367" cy="59689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63" idx="3"/>
            <a:endCxn id="43" idx="2"/>
          </p:cNvCxnSpPr>
          <p:nvPr/>
        </p:nvCxnSpPr>
        <p:spPr>
          <a:xfrm flipV="1">
            <a:off x="3223319" y="2711236"/>
            <a:ext cx="639219" cy="29268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572257" y="1999142"/>
            <a:ext cx="436255" cy="611858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2876941" y="1598945"/>
            <a:ext cx="1131570" cy="445770"/>
            <a:chOff x="2424643" y="2542995"/>
            <a:chExt cx="1508760" cy="594360"/>
          </a:xfrm>
        </p:grpSpPr>
        <p:sp>
          <p:nvSpPr>
            <p:cNvPr id="54" name="Rounded Rectangle 53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blonde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615835" y="1578498"/>
            <a:ext cx="1131570" cy="445770"/>
            <a:chOff x="5200361" y="2542995"/>
            <a:chExt cx="1508760" cy="594360"/>
          </a:xfrm>
        </p:grpSpPr>
        <p:sp>
          <p:nvSpPr>
            <p:cNvPr id="55" name="Rounded Rectangle 54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76378" y="2581063"/>
              <a:ext cx="95672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curly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DA3A2E-12A7-4478-A922-A207FD3EF5AE}"/>
              </a:ext>
            </a:extLst>
          </p:cNvPr>
          <p:cNvGrpSpPr/>
          <p:nvPr/>
        </p:nvGrpSpPr>
        <p:grpSpPr>
          <a:xfrm>
            <a:off x="3862538" y="2409157"/>
            <a:ext cx="1232807" cy="604157"/>
            <a:chOff x="3822457" y="3089682"/>
            <a:chExt cx="1643743" cy="805543"/>
          </a:xfrm>
        </p:grpSpPr>
        <p:sp>
          <p:nvSpPr>
            <p:cNvPr id="43" name="Oval 42"/>
            <p:cNvSpPr/>
            <p:nvPr/>
          </p:nvSpPr>
          <p:spPr>
            <a:xfrm>
              <a:off x="3822457" y="3089682"/>
              <a:ext cx="1643743" cy="805543"/>
            </a:xfrm>
            <a:prstGeom prst="ellipse">
              <a:avLst/>
            </a:prstGeom>
            <a:solidFill>
              <a:srgbClr val="F09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62380" y="3185123"/>
              <a:ext cx="963895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hair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2185742" y="2510722"/>
            <a:ext cx="1131570" cy="445770"/>
            <a:chOff x="2424643" y="2542995"/>
            <a:chExt cx="1508760" cy="594360"/>
          </a:xfrm>
        </p:grpSpPr>
        <p:sp>
          <p:nvSpPr>
            <p:cNvPr id="6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black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2505840" y="3422500"/>
            <a:ext cx="1268071" cy="445770"/>
            <a:chOff x="2424643" y="2542995"/>
            <a:chExt cx="1508760" cy="594360"/>
          </a:xfrm>
        </p:grpSpPr>
        <p:sp>
          <p:nvSpPr>
            <p:cNvPr id="6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straight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060537-F6E6-4D10-959A-5920C25CC5EE}"/>
              </a:ext>
            </a:extLst>
          </p:cNvPr>
          <p:cNvGrpSpPr/>
          <p:nvPr/>
        </p:nvGrpSpPr>
        <p:grpSpPr>
          <a:xfrm>
            <a:off x="4117479" y="3673193"/>
            <a:ext cx="1131570" cy="445770"/>
            <a:chOff x="2424643" y="2542995"/>
            <a:chExt cx="1508760" cy="594360"/>
          </a:xfrm>
        </p:grpSpPr>
        <p:sp>
          <p:nvSpPr>
            <p:cNvPr id="68" name="Rounded Rectangle 53">
              <a:extLst>
                <a:ext uri="{FF2B5EF4-FFF2-40B4-BE49-F238E27FC236}">
                  <a16:creationId xmlns:a16="http://schemas.microsoft.com/office/drawing/2014/main" id="{51A9EF47-2CAF-42E4-A88B-1FA6ACE51009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03B60F-B4D8-40DD-9402-4994BF0CFDFD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fair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735741-A966-4373-AE53-AC7076A851B9}"/>
              </a:ext>
            </a:extLst>
          </p:cNvPr>
          <p:cNvGrpSpPr/>
          <p:nvPr/>
        </p:nvGrpSpPr>
        <p:grpSpPr>
          <a:xfrm>
            <a:off x="5567176" y="3260543"/>
            <a:ext cx="1131570" cy="445770"/>
            <a:chOff x="2424643" y="2542995"/>
            <a:chExt cx="1508760" cy="594360"/>
          </a:xfrm>
        </p:grpSpPr>
        <p:sp>
          <p:nvSpPr>
            <p:cNvPr id="71" name="Rounded Rectangle 53">
              <a:extLst>
                <a:ext uri="{FF2B5EF4-FFF2-40B4-BE49-F238E27FC236}">
                  <a16:creationId xmlns:a16="http://schemas.microsoft.com/office/drawing/2014/main" id="{C55850A1-A536-4AC0-9BB4-F77AA9E32A1C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1D7C54-AC35-4642-A840-49500D87893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wavy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5661169" y="2249532"/>
            <a:ext cx="1852647" cy="445770"/>
            <a:chOff x="2424643" y="2542995"/>
            <a:chExt cx="1508760" cy="594360"/>
          </a:xfrm>
        </p:grpSpPr>
        <p:sp>
          <p:nvSpPr>
            <p:cNvPr id="74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long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/short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FAC731-4EBC-45CF-4C1F-55102C865A8A}"/>
              </a:ext>
            </a:extLst>
          </p:cNvPr>
          <p:cNvSpPr txBox="1"/>
          <p:nvPr/>
        </p:nvSpPr>
        <p:spPr>
          <a:xfrm>
            <a:off x="1200538" y="531231"/>
            <a:ext cx="608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word webs.</a:t>
            </a:r>
          </a:p>
        </p:txBody>
      </p:sp>
      <p:pic>
        <p:nvPicPr>
          <p:cNvPr id="7" name="Picture 6" descr="A picture containing text, first-aid kit, sign&#10;&#10;Description automatically generated">
            <a:extLst>
              <a:ext uri="{FF2B5EF4-FFF2-40B4-BE49-F238E27FC236}">
                <a16:creationId xmlns:a16="http://schemas.microsoft.com/office/drawing/2014/main" id="{315C590F-34DF-759A-DD84-B92E5285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48" y="522174"/>
            <a:ext cx="434057" cy="4340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18A90F-F431-450B-B40C-7BD69B17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72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742" y="797696"/>
            <a:ext cx="727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a person. Teacher will guess who he / she 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1630" y="295171"/>
            <a:ext cx="204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7" y="365872"/>
            <a:ext cx="1394052" cy="4074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1222" y="2235141"/>
            <a:ext cx="16534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261" y="2692586"/>
            <a:ext cx="351873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 has long hair and big eyes.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Describing people">
            <a:extLst>
              <a:ext uri="{FF2B5EF4-FFF2-40B4-BE49-F238E27FC236}">
                <a16:creationId xmlns:a16="http://schemas.microsoft.com/office/drawing/2014/main" id="{DCE44332-B357-3471-129B-C9E0DB9DB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/>
          <a:stretch/>
        </p:blipFill>
        <p:spPr bwMode="auto">
          <a:xfrm>
            <a:off x="4353127" y="1550412"/>
            <a:ext cx="4235837" cy="33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209E3-A810-690C-B844-0A49630AE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6" y="365872"/>
            <a:ext cx="407492" cy="407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66C86-9C37-4B4D-9A98-BFCE410CA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7" name="Google Shape;2607;p70"/>
          <p:cNvGrpSpPr/>
          <p:nvPr/>
        </p:nvGrpSpPr>
        <p:grpSpPr>
          <a:xfrm>
            <a:off x="1681610" y="1184917"/>
            <a:ext cx="5768386" cy="917876"/>
            <a:chOff x="2278817" y="2178625"/>
            <a:chExt cx="4586516" cy="457200"/>
          </a:xfrm>
        </p:grpSpPr>
        <p:grpSp>
          <p:nvGrpSpPr>
            <p:cNvPr id="2608" name="Google Shape;2608;p70"/>
            <p:cNvGrpSpPr/>
            <p:nvPr/>
          </p:nvGrpSpPr>
          <p:grpSpPr>
            <a:xfrm flipH="1">
              <a:off x="6133087" y="2178625"/>
              <a:ext cx="732246" cy="457200"/>
              <a:chOff x="1500950" y="2328850"/>
              <a:chExt cx="708100" cy="457200"/>
            </a:xfrm>
          </p:grpSpPr>
          <p:sp>
            <p:nvSpPr>
              <p:cNvPr id="2609" name="Google Shape;2609;p70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defRPr/>
                </a:pPr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defRPr/>
                </a:pPr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11" name="Google Shape;2611;p70"/>
            <p:cNvGrpSpPr/>
            <p:nvPr/>
          </p:nvGrpSpPr>
          <p:grpSpPr>
            <a:xfrm>
              <a:off x="2278817" y="2178625"/>
              <a:ext cx="732246" cy="457200"/>
              <a:chOff x="1500950" y="2328850"/>
              <a:chExt cx="708100" cy="457200"/>
            </a:xfrm>
          </p:grpSpPr>
          <p:sp>
            <p:nvSpPr>
              <p:cNvPr id="2612" name="Google Shape;2612;p70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defRPr/>
                </a:pPr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defRPr/>
                </a:pPr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617" name="Google Shape;2617;p70"/>
          <p:cNvGrpSpPr/>
          <p:nvPr/>
        </p:nvGrpSpPr>
        <p:grpSpPr>
          <a:xfrm>
            <a:off x="3154286" y="2219828"/>
            <a:ext cx="3117174" cy="3098237"/>
            <a:chOff x="-1868300" y="-180638"/>
            <a:chExt cx="2548988" cy="2587942"/>
          </a:xfrm>
        </p:grpSpPr>
        <p:sp>
          <p:nvSpPr>
            <p:cNvPr id="2618" name="Google Shape;2618;p70"/>
            <p:cNvSpPr/>
            <p:nvPr/>
          </p:nvSpPr>
          <p:spPr>
            <a:xfrm>
              <a:off x="-600150" y="1469047"/>
              <a:ext cx="74348" cy="63441"/>
            </a:xfrm>
            <a:custGeom>
              <a:avLst/>
              <a:gdLst/>
              <a:ahLst/>
              <a:cxnLst/>
              <a:rect l="l" t="t" r="r" b="b"/>
              <a:pathLst>
                <a:path w="334" h="285" extrusionOk="0">
                  <a:moveTo>
                    <a:pt x="188" y="1"/>
                  </a:moveTo>
                  <a:cubicBezTo>
                    <a:pt x="67" y="1"/>
                    <a:pt x="1" y="152"/>
                    <a:pt x="92" y="242"/>
                  </a:cubicBezTo>
                  <a:cubicBezTo>
                    <a:pt x="121" y="271"/>
                    <a:pt x="156" y="284"/>
                    <a:pt x="190" y="284"/>
                  </a:cubicBezTo>
                  <a:cubicBezTo>
                    <a:pt x="263" y="284"/>
                    <a:pt x="333" y="226"/>
                    <a:pt x="333" y="140"/>
                  </a:cubicBezTo>
                  <a:cubicBezTo>
                    <a:pt x="333" y="61"/>
                    <a:pt x="267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19" name="Google Shape;2619;p70"/>
            <p:cNvSpPr/>
            <p:nvPr/>
          </p:nvSpPr>
          <p:spPr>
            <a:xfrm>
              <a:off x="-1502124" y="672141"/>
              <a:ext cx="346811" cy="412033"/>
            </a:xfrm>
            <a:custGeom>
              <a:avLst/>
              <a:gdLst/>
              <a:ahLst/>
              <a:cxnLst/>
              <a:rect l="l" t="t" r="r" b="b"/>
              <a:pathLst>
                <a:path w="1558" h="1851" extrusionOk="0">
                  <a:moveTo>
                    <a:pt x="997" y="0"/>
                  </a:moveTo>
                  <a:cubicBezTo>
                    <a:pt x="877" y="0"/>
                    <a:pt x="735" y="85"/>
                    <a:pt x="573" y="306"/>
                  </a:cubicBezTo>
                  <a:cubicBezTo>
                    <a:pt x="0" y="1089"/>
                    <a:pt x="575" y="1851"/>
                    <a:pt x="1153" y="1851"/>
                  </a:cubicBezTo>
                  <a:cubicBezTo>
                    <a:pt x="1271" y="1851"/>
                    <a:pt x="1389" y="1819"/>
                    <a:pt x="1497" y="1750"/>
                  </a:cubicBezTo>
                  <a:lnTo>
                    <a:pt x="1533" y="1182"/>
                  </a:lnTo>
                  <a:cubicBezTo>
                    <a:pt x="1557" y="892"/>
                    <a:pt x="1503" y="602"/>
                    <a:pt x="1376" y="342"/>
                  </a:cubicBezTo>
                  <a:cubicBezTo>
                    <a:pt x="1289" y="160"/>
                    <a:pt x="1163" y="0"/>
                    <a:pt x="997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0" name="Google Shape;2620;p70"/>
            <p:cNvSpPr/>
            <p:nvPr/>
          </p:nvSpPr>
          <p:spPr>
            <a:xfrm>
              <a:off x="-1350088" y="795684"/>
              <a:ext cx="146248" cy="154707"/>
            </a:xfrm>
            <a:custGeom>
              <a:avLst/>
              <a:gdLst/>
              <a:ahLst/>
              <a:cxnLst/>
              <a:rect l="l" t="t" r="r" b="b"/>
              <a:pathLst>
                <a:path w="657" h="695" extrusionOk="0">
                  <a:moveTo>
                    <a:pt x="236" y="0"/>
                  </a:moveTo>
                  <a:cubicBezTo>
                    <a:pt x="176" y="0"/>
                    <a:pt x="116" y="13"/>
                    <a:pt x="59" y="41"/>
                  </a:cubicBezTo>
                  <a:cubicBezTo>
                    <a:pt x="1" y="67"/>
                    <a:pt x="30" y="149"/>
                    <a:pt x="83" y="149"/>
                  </a:cubicBezTo>
                  <a:cubicBezTo>
                    <a:pt x="91" y="149"/>
                    <a:pt x="99" y="147"/>
                    <a:pt x="107" y="143"/>
                  </a:cubicBezTo>
                  <a:cubicBezTo>
                    <a:pt x="147" y="124"/>
                    <a:pt x="189" y="114"/>
                    <a:pt x="232" y="114"/>
                  </a:cubicBezTo>
                  <a:cubicBezTo>
                    <a:pt x="294" y="114"/>
                    <a:pt x="356" y="134"/>
                    <a:pt x="409" y="174"/>
                  </a:cubicBezTo>
                  <a:cubicBezTo>
                    <a:pt x="270" y="204"/>
                    <a:pt x="161" y="301"/>
                    <a:pt x="107" y="427"/>
                  </a:cubicBezTo>
                  <a:cubicBezTo>
                    <a:pt x="101" y="458"/>
                    <a:pt x="113" y="488"/>
                    <a:pt x="143" y="500"/>
                  </a:cubicBezTo>
                  <a:cubicBezTo>
                    <a:pt x="150" y="502"/>
                    <a:pt x="156" y="504"/>
                    <a:pt x="163" y="504"/>
                  </a:cubicBezTo>
                  <a:cubicBezTo>
                    <a:pt x="186" y="504"/>
                    <a:pt x="206" y="487"/>
                    <a:pt x="216" y="464"/>
                  </a:cubicBezTo>
                  <a:cubicBezTo>
                    <a:pt x="216" y="458"/>
                    <a:pt x="222" y="452"/>
                    <a:pt x="222" y="439"/>
                  </a:cubicBezTo>
                  <a:cubicBezTo>
                    <a:pt x="222" y="433"/>
                    <a:pt x="228" y="433"/>
                    <a:pt x="228" y="427"/>
                  </a:cubicBezTo>
                  <a:cubicBezTo>
                    <a:pt x="234" y="415"/>
                    <a:pt x="246" y="403"/>
                    <a:pt x="252" y="391"/>
                  </a:cubicBezTo>
                  <a:cubicBezTo>
                    <a:pt x="258" y="385"/>
                    <a:pt x="264" y="379"/>
                    <a:pt x="264" y="373"/>
                  </a:cubicBezTo>
                  <a:cubicBezTo>
                    <a:pt x="270" y="373"/>
                    <a:pt x="270" y="373"/>
                    <a:pt x="270" y="367"/>
                  </a:cubicBezTo>
                  <a:lnTo>
                    <a:pt x="282" y="361"/>
                  </a:lnTo>
                  <a:cubicBezTo>
                    <a:pt x="294" y="349"/>
                    <a:pt x="307" y="337"/>
                    <a:pt x="319" y="331"/>
                  </a:cubicBezTo>
                  <a:lnTo>
                    <a:pt x="325" y="325"/>
                  </a:lnTo>
                  <a:lnTo>
                    <a:pt x="331" y="325"/>
                  </a:lnTo>
                  <a:lnTo>
                    <a:pt x="349" y="313"/>
                  </a:lnTo>
                  <a:cubicBezTo>
                    <a:pt x="367" y="301"/>
                    <a:pt x="379" y="294"/>
                    <a:pt x="391" y="288"/>
                  </a:cubicBezTo>
                  <a:lnTo>
                    <a:pt x="409" y="288"/>
                  </a:lnTo>
                  <a:lnTo>
                    <a:pt x="433" y="282"/>
                  </a:lnTo>
                  <a:cubicBezTo>
                    <a:pt x="445" y="276"/>
                    <a:pt x="464" y="276"/>
                    <a:pt x="482" y="276"/>
                  </a:cubicBezTo>
                  <a:cubicBezTo>
                    <a:pt x="488" y="270"/>
                    <a:pt x="494" y="270"/>
                    <a:pt x="500" y="270"/>
                  </a:cubicBezTo>
                  <a:cubicBezTo>
                    <a:pt x="554" y="379"/>
                    <a:pt x="530" y="512"/>
                    <a:pt x="445" y="603"/>
                  </a:cubicBezTo>
                  <a:cubicBezTo>
                    <a:pt x="427" y="621"/>
                    <a:pt x="427" y="657"/>
                    <a:pt x="439" y="675"/>
                  </a:cubicBezTo>
                  <a:cubicBezTo>
                    <a:pt x="452" y="688"/>
                    <a:pt x="467" y="694"/>
                    <a:pt x="482" y="694"/>
                  </a:cubicBezTo>
                  <a:cubicBezTo>
                    <a:pt x="494" y="694"/>
                    <a:pt x="507" y="690"/>
                    <a:pt x="518" y="681"/>
                  </a:cubicBezTo>
                  <a:cubicBezTo>
                    <a:pt x="578" y="627"/>
                    <a:pt x="615" y="548"/>
                    <a:pt x="633" y="464"/>
                  </a:cubicBezTo>
                  <a:cubicBezTo>
                    <a:pt x="657" y="319"/>
                    <a:pt x="597" y="168"/>
                    <a:pt x="482" y="77"/>
                  </a:cubicBezTo>
                  <a:cubicBezTo>
                    <a:pt x="407" y="27"/>
                    <a:pt x="322" y="0"/>
                    <a:pt x="236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1" name="Google Shape;2621;p70"/>
            <p:cNvSpPr/>
            <p:nvPr/>
          </p:nvSpPr>
          <p:spPr>
            <a:xfrm>
              <a:off x="-990145" y="1553633"/>
              <a:ext cx="707645" cy="853671"/>
            </a:xfrm>
            <a:custGeom>
              <a:avLst/>
              <a:gdLst/>
              <a:ahLst/>
              <a:cxnLst/>
              <a:rect l="l" t="t" r="r" b="b"/>
              <a:pathLst>
                <a:path w="3179" h="3835" extrusionOk="0">
                  <a:moveTo>
                    <a:pt x="3179" y="0"/>
                  </a:moveTo>
                  <a:lnTo>
                    <a:pt x="3010" y="12"/>
                  </a:lnTo>
                  <a:lnTo>
                    <a:pt x="2702" y="12"/>
                  </a:lnTo>
                  <a:lnTo>
                    <a:pt x="653" y="55"/>
                  </a:lnTo>
                  <a:lnTo>
                    <a:pt x="212" y="55"/>
                  </a:lnTo>
                  <a:cubicBezTo>
                    <a:pt x="200" y="151"/>
                    <a:pt x="188" y="242"/>
                    <a:pt x="182" y="339"/>
                  </a:cubicBezTo>
                  <a:cubicBezTo>
                    <a:pt x="176" y="369"/>
                    <a:pt x="170" y="399"/>
                    <a:pt x="170" y="429"/>
                  </a:cubicBezTo>
                  <a:cubicBezTo>
                    <a:pt x="158" y="520"/>
                    <a:pt x="152" y="617"/>
                    <a:pt x="140" y="707"/>
                  </a:cubicBezTo>
                  <a:cubicBezTo>
                    <a:pt x="134" y="749"/>
                    <a:pt x="134" y="774"/>
                    <a:pt x="128" y="828"/>
                  </a:cubicBezTo>
                  <a:cubicBezTo>
                    <a:pt x="122" y="876"/>
                    <a:pt x="122" y="925"/>
                    <a:pt x="115" y="979"/>
                  </a:cubicBezTo>
                  <a:cubicBezTo>
                    <a:pt x="115" y="997"/>
                    <a:pt x="109" y="1021"/>
                    <a:pt x="109" y="1039"/>
                  </a:cubicBezTo>
                  <a:cubicBezTo>
                    <a:pt x="103" y="1124"/>
                    <a:pt x="91" y="1209"/>
                    <a:pt x="85" y="1293"/>
                  </a:cubicBezTo>
                  <a:cubicBezTo>
                    <a:pt x="79" y="1402"/>
                    <a:pt x="67" y="1511"/>
                    <a:pt x="61" y="1626"/>
                  </a:cubicBezTo>
                  <a:cubicBezTo>
                    <a:pt x="61" y="1650"/>
                    <a:pt x="55" y="1674"/>
                    <a:pt x="55" y="1698"/>
                  </a:cubicBezTo>
                  <a:lnTo>
                    <a:pt x="55" y="1710"/>
                  </a:lnTo>
                  <a:lnTo>
                    <a:pt x="49" y="1807"/>
                  </a:lnTo>
                  <a:cubicBezTo>
                    <a:pt x="43" y="1897"/>
                    <a:pt x="37" y="1994"/>
                    <a:pt x="31" y="2085"/>
                  </a:cubicBezTo>
                  <a:cubicBezTo>
                    <a:pt x="31" y="2103"/>
                    <a:pt x="31" y="2133"/>
                    <a:pt x="31" y="2157"/>
                  </a:cubicBezTo>
                  <a:lnTo>
                    <a:pt x="19" y="2399"/>
                  </a:lnTo>
                  <a:lnTo>
                    <a:pt x="19" y="2478"/>
                  </a:lnTo>
                  <a:cubicBezTo>
                    <a:pt x="13" y="2598"/>
                    <a:pt x="7" y="2725"/>
                    <a:pt x="1" y="2846"/>
                  </a:cubicBezTo>
                  <a:lnTo>
                    <a:pt x="1" y="3009"/>
                  </a:lnTo>
                  <a:lnTo>
                    <a:pt x="1" y="3045"/>
                  </a:lnTo>
                  <a:lnTo>
                    <a:pt x="1" y="3184"/>
                  </a:lnTo>
                  <a:lnTo>
                    <a:pt x="1" y="3251"/>
                  </a:lnTo>
                  <a:lnTo>
                    <a:pt x="1" y="3329"/>
                  </a:lnTo>
                  <a:lnTo>
                    <a:pt x="1" y="3535"/>
                  </a:lnTo>
                  <a:cubicBezTo>
                    <a:pt x="242" y="3632"/>
                    <a:pt x="490" y="3704"/>
                    <a:pt x="738" y="3752"/>
                  </a:cubicBezTo>
                  <a:lnTo>
                    <a:pt x="810" y="3765"/>
                  </a:lnTo>
                  <a:lnTo>
                    <a:pt x="907" y="3783"/>
                  </a:lnTo>
                  <a:lnTo>
                    <a:pt x="1004" y="3795"/>
                  </a:lnTo>
                  <a:cubicBezTo>
                    <a:pt x="1194" y="3822"/>
                    <a:pt x="1381" y="3835"/>
                    <a:pt x="1569" y="3835"/>
                  </a:cubicBezTo>
                  <a:cubicBezTo>
                    <a:pt x="1668" y="3835"/>
                    <a:pt x="1768" y="3831"/>
                    <a:pt x="1868" y="3825"/>
                  </a:cubicBezTo>
                  <a:cubicBezTo>
                    <a:pt x="2182" y="3801"/>
                    <a:pt x="2496" y="3740"/>
                    <a:pt x="2798" y="3644"/>
                  </a:cubicBezTo>
                  <a:lnTo>
                    <a:pt x="2865" y="3626"/>
                  </a:lnTo>
                  <a:cubicBezTo>
                    <a:pt x="2871" y="3619"/>
                    <a:pt x="2883" y="3619"/>
                    <a:pt x="2889" y="3613"/>
                  </a:cubicBezTo>
                  <a:lnTo>
                    <a:pt x="2961" y="3589"/>
                  </a:lnTo>
                  <a:lnTo>
                    <a:pt x="3016" y="3571"/>
                  </a:lnTo>
                  <a:lnTo>
                    <a:pt x="3016" y="3420"/>
                  </a:lnTo>
                  <a:lnTo>
                    <a:pt x="3016" y="3342"/>
                  </a:lnTo>
                  <a:lnTo>
                    <a:pt x="3016" y="3160"/>
                  </a:lnTo>
                  <a:lnTo>
                    <a:pt x="3016" y="3039"/>
                  </a:lnTo>
                  <a:cubicBezTo>
                    <a:pt x="3022" y="2961"/>
                    <a:pt x="3022" y="2882"/>
                    <a:pt x="3022" y="2804"/>
                  </a:cubicBezTo>
                  <a:cubicBezTo>
                    <a:pt x="3028" y="2768"/>
                    <a:pt x="3022" y="2737"/>
                    <a:pt x="3028" y="2695"/>
                  </a:cubicBezTo>
                  <a:cubicBezTo>
                    <a:pt x="3034" y="2647"/>
                    <a:pt x="3034" y="2604"/>
                    <a:pt x="3034" y="2556"/>
                  </a:cubicBezTo>
                  <a:lnTo>
                    <a:pt x="3034" y="2484"/>
                  </a:lnTo>
                  <a:cubicBezTo>
                    <a:pt x="3034" y="2326"/>
                    <a:pt x="3040" y="2175"/>
                    <a:pt x="3052" y="2018"/>
                  </a:cubicBezTo>
                  <a:lnTo>
                    <a:pt x="3052" y="1922"/>
                  </a:lnTo>
                  <a:cubicBezTo>
                    <a:pt x="3058" y="1873"/>
                    <a:pt x="3064" y="1825"/>
                    <a:pt x="3064" y="1777"/>
                  </a:cubicBezTo>
                  <a:cubicBezTo>
                    <a:pt x="3064" y="1752"/>
                    <a:pt x="3064" y="1722"/>
                    <a:pt x="3064" y="1698"/>
                  </a:cubicBezTo>
                  <a:cubicBezTo>
                    <a:pt x="3064" y="1662"/>
                    <a:pt x="3070" y="1620"/>
                    <a:pt x="3070" y="1583"/>
                  </a:cubicBezTo>
                  <a:lnTo>
                    <a:pt x="3070" y="1517"/>
                  </a:lnTo>
                  <a:lnTo>
                    <a:pt x="3070" y="1493"/>
                  </a:lnTo>
                  <a:cubicBezTo>
                    <a:pt x="3076" y="1420"/>
                    <a:pt x="3076" y="1348"/>
                    <a:pt x="3082" y="1281"/>
                  </a:cubicBezTo>
                  <a:lnTo>
                    <a:pt x="3094" y="1136"/>
                  </a:lnTo>
                  <a:cubicBezTo>
                    <a:pt x="3094" y="1112"/>
                    <a:pt x="3094" y="1088"/>
                    <a:pt x="3094" y="1064"/>
                  </a:cubicBezTo>
                  <a:cubicBezTo>
                    <a:pt x="3100" y="961"/>
                    <a:pt x="3112" y="864"/>
                    <a:pt x="3118" y="768"/>
                  </a:cubicBezTo>
                  <a:cubicBezTo>
                    <a:pt x="3118" y="725"/>
                    <a:pt x="3125" y="683"/>
                    <a:pt x="3125" y="641"/>
                  </a:cubicBezTo>
                  <a:cubicBezTo>
                    <a:pt x="3143" y="423"/>
                    <a:pt x="3161" y="212"/>
                    <a:pt x="3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2" name="Google Shape;2622;p70"/>
            <p:cNvSpPr/>
            <p:nvPr/>
          </p:nvSpPr>
          <p:spPr>
            <a:xfrm>
              <a:off x="-754625" y="1339950"/>
              <a:ext cx="368800" cy="266562"/>
            </a:xfrm>
            <a:custGeom>
              <a:avLst/>
              <a:gdLst/>
              <a:ahLst/>
              <a:cxnLst/>
              <a:rect l="l" t="t" r="r" b="b"/>
              <a:pathLst>
                <a:path w="1602" h="1409" extrusionOk="0">
                  <a:moveTo>
                    <a:pt x="18" y="1"/>
                  </a:moveTo>
                  <a:cubicBezTo>
                    <a:pt x="0" y="43"/>
                    <a:pt x="48" y="768"/>
                    <a:pt x="79" y="1209"/>
                  </a:cubicBezTo>
                  <a:lnTo>
                    <a:pt x="73" y="1209"/>
                  </a:lnTo>
                  <a:lnTo>
                    <a:pt x="127" y="1408"/>
                  </a:lnTo>
                  <a:lnTo>
                    <a:pt x="1529" y="1390"/>
                  </a:lnTo>
                  <a:lnTo>
                    <a:pt x="1565" y="508"/>
                  </a:lnTo>
                  <a:lnTo>
                    <a:pt x="1601" y="6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3" name="Google Shape;2623;p70"/>
            <p:cNvSpPr/>
            <p:nvPr/>
          </p:nvSpPr>
          <p:spPr>
            <a:xfrm>
              <a:off x="-1300894" y="9017"/>
              <a:ext cx="1474502" cy="1458030"/>
            </a:xfrm>
            <a:custGeom>
              <a:avLst/>
              <a:gdLst/>
              <a:ahLst/>
              <a:cxnLst/>
              <a:rect l="l" t="t" r="r" b="b"/>
              <a:pathLst>
                <a:path w="6624" h="6550" extrusionOk="0">
                  <a:moveTo>
                    <a:pt x="3448" y="0"/>
                  </a:moveTo>
                  <a:cubicBezTo>
                    <a:pt x="3215" y="0"/>
                    <a:pt x="2967" y="17"/>
                    <a:pt x="2702" y="52"/>
                  </a:cubicBezTo>
                  <a:cubicBezTo>
                    <a:pt x="2569" y="64"/>
                    <a:pt x="2442" y="94"/>
                    <a:pt x="2321" y="143"/>
                  </a:cubicBezTo>
                  <a:cubicBezTo>
                    <a:pt x="1959" y="264"/>
                    <a:pt x="1620" y="451"/>
                    <a:pt x="1324" y="693"/>
                  </a:cubicBezTo>
                  <a:cubicBezTo>
                    <a:pt x="1246" y="765"/>
                    <a:pt x="1179" y="838"/>
                    <a:pt x="1113" y="916"/>
                  </a:cubicBezTo>
                  <a:cubicBezTo>
                    <a:pt x="968" y="1091"/>
                    <a:pt x="847" y="1273"/>
                    <a:pt x="732" y="1472"/>
                  </a:cubicBezTo>
                  <a:cubicBezTo>
                    <a:pt x="545" y="1810"/>
                    <a:pt x="400" y="2173"/>
                    <a:pt x="285" y="2548"/>
                  </a:cubicBezTo>
                  <a:cubicBezTo>
                    <a:pt x="237" y="2717"/>
                    <a:pt x="188" y="2898"/>
                    <a:pt x="146" y="3091"/>
                  </a:cubicBezTo>
                  <a:cubicBezTo>
                    <a:pt x="110" y="3261"/>
                    <a:pt x="79" y="3442"/>
                    <a:pt x="55" y="3629"/>
                  </a:cubicBezTo>
                  <a:cubicBezTo>
                    <a:pt x="49" y="3665"/>
                    <a:pt x="43" y="3702"/>
                    <a:pt x="43" y="3738"/>
                  </a:cubicBezTo>
                  <a:cubicBezTo>
                    <a:pt x="13" y="3986"/>
                    <a:pt x="1" y="4239"/>
                    <a:pt x="7" y="4493"/>
                  </a:cubicBezTo>
                  <a:cubicBezTo>
                    <a:pt x="13" y="4674"/>
                    <a:pt x="31" y="4850"/>
                    <a:pt x="67" y="5031"/>
                  </a:cubicBezTo>
                  <a:cubicBezTo>
                    <a:pt x="98" y="5170"/>
                    <a:pt x="140" y="5309"/>
                    <a:pt x="200" y="5442"/>
                  </a:cubicBezTo>
                  <a:cubicBezTo>
                    <a:pt x="224" y="5496"/>
                    <a:pt x="249" y="5544"/>
                    <a:pt x="279" y="5599"/>
                  </a:cubicBezTo>
                  <a:cubicBezTo>
                    <a:pt x="738" y="6390"/>
                    <a:pt x="1989" y="6487"/>
                    <a:pt x="2394" y="6517"/>
                  </a:cubicBezTo>
                  <a:cubicBezTo>
                    <a:pt x="2586" y="6532"/>
                    <a:pt x="2818" y="6549"/>
                    <a:pt x="3074" y="6549"/>
                  </a:cubicBezTo>
                  <a:cubicBezTo>
                    <a:pt x="3775" y="6549"/>
                    <a:pt x="4658" y="6418"/>
                    <a:pt x="5415" y="5732"/>
                  </a:cubicBezTo>
                  <a:cubicBezTo>
                    <a:pt x="6623" y="4632"/>
                    <a:pt x="6496" y="3025"/>
                    <a:pt x="6454" y="2668"/>
                  </a:cubicBezTo>
                  <a:cubicBezTo>
                    <a:pt x="6454" y="2650"/>
                    <a:pt x="6448" y="2632"/>
                    <a:pt x="6448" y="2620"/>
                  </a:cubicBezTo>
                  <a:cubicBezTo>
                    <a:pt x="6406" y="2318"/>
                    <a:pt x="6327" y="2016"/>
                    <a:pt x="6218" y="1732"/>
                  </a:cubicBezTo>
                  <a:cubicBezTo>
                    <a:pt x="5825" y="729"/>
                    <a:pt x="4984" y="0"/>
                    <a:pt x="3448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4" name="Google Shape;2624;p70"/>
            <p:cNvSpPr/>
            <p:nvPr/>
          </p:nvSpPr>
          <p:spPr>
            <a:xfrm>
              <a:off x="-1378804" y="-180638"/>
              <a:ext cx="1631658" cy="1091853"/>
            </a:xfrm>
            <a:custGeom>
              <a:avLst/>
              <a:gdLst/>
              <a:ahLst/>
              <a:cxnLst/>
              <a:rect l="l" t="t" r="r" b="b"/>
              <a:pathLst>
                <a:path w="7330" h="4905" extrusionOk="0">
                  <a:moveTo>
                    <a:pt x="4329" y="0"/>
                  </a:moveTo>
                  <a:cubicBezTo>
                    <a:pt x="3797" y="0"/>
                    <a:pt x="3258" y="210"/>
                    <a:pt x="2846" y="668"/>
                  </a:cubicBezTo>
                  <a:cubicBezTo>
                    <a:pt x="2654" y="607"/>
                    <a:pt x="2457" y="577"/>
                    <a:pt x="2266" y="577"/>
                  </a:cubicBezTo>
                  <a:cubicBezTo>
                    <a:pt x="1835" y="577"/>
                    <a:pt x="1429" y="730"/>
                    <a:pt x="1148" y="1019"/>
                  </a:cubicBezTo>
                  <a:cubicBezTo>
                    <a:pt x="1142" y="1025"/>
                    <a:pt x="1130" y="1031"/>
                    <a:pt x="1124" y="1037"/>
                  </a:cubicBezTo>
                  <a:cubicBezTo>
                    <a:pt x="1003" y="1176"/>
                    <a:pt x="901" y="1333"/>
                    <a:pt x="834" y="1502"/>
                  </a:cubicBezTo>
                  <a:cubicBezTo>
                    <a:pt x="756" y="1714"/>
                    <a:pt x="713" y="1937"/>
                    <a:pt x="713" y="2161"/>
                  </a:cubicBezTo>
                  <a:cubicBezTo>
                    <a:pt x="713" y="2360"/>
                    <a:pt x="750" y="2560"/>
                    <a:pt x="816" y="2747"/>
                  </a:cubicBezTo>
                  <a:cubicBezTo>
                    <a:pt x="775" y="2739"/>
                    <a:pt x="734" y="2736"/>
                    <a:pt x="693" y="2736"/>
                  </a:cubicBezTo>
                  <a:cubicBezTo>
                    <a:pt x="572" y="2736"/>
                    <a:pt x="455" y="2768"/>
                    <a:pt x="351" y="2832"/>
                  </a:cubicBezTo>
                  <a:cubicBezTo>
                    <a:pt x="37" y="3037"/>
                    <a:pt x="0" y="3532"/>
                    <a:pt x="176" y="3865"/>
                  </a:cubicBezTo>
                  <a:cubicBezTo>
                    <a:pt x="272" y="4040"/>
                    <a:pt x="429" y="4179"/>
                    <a:pt x="617" y="4258"/>
                  </a:cubicBezTo>
                  <a:cubicBezTo>
                    <a:pt x="1010" y="3955"/>
                    <a:pt x="1312" y="3430"/>
                    <a:pt x="1342" y="2940"/>
                  </a:cubicBezTo>
                  <a:cubicBezTo>
                    <a:pt x="1445" y="2990"/>
                    <a:pt x="1504" y="3030"/>
                    <a:pt x="1572" y="3030"/>
                  </a:cubicBezTo>
                  <a:cubicBezTo>
                    <a:pt x="1612" y="3030"/>
                    <a:pt x="1655" y="3016"/>
                    <a:pt x="1710" y="2983"/>
                  </a:cubicBezTo>
                  <a:cubicBezTo>
                    <a:pt x="1861" y="2886"/>
                    <a:pt x="1952" y="2656"/>
                    <a:pt x="1940" y="2475"/>
                  </a:cubicBezTo>
                  <a:lnTo>
                    <a:pt x="1940" y="2475"/>
                  </a:lnTo>
                  <a:cubicBezTo>
                    <a:pt x="2363" y="2874"/>
                    <a:pt x="2919" y="3103"/>
                    <a:pt x="3493" y="3110"/>
                  </a:cubicBezTo>
                  <a:cubicBezTo>
                    <a:pt x="3500" y="3110"/>
                    <a:pt x="3508" y="3110"/>
                    <a:pt x="3516" y="3110"/>
                  </a:cubicBezTo>
                  <a:cubicBezTo>
                    <a:pt x="4079" y="3110"/>
                    <a:pt x="4520" y="2887"/>
                    <a:pt x="4937" y="2505"/>
                  </a:cubicBezTo>
                  <a:cubicBezTo>
                    <a:pt x="4937" y="3025"/>
                    <a:pt x="5016" y="3617"/>
                    <a:pt x="5366" y="4010"/>
                  </a:cubicBezTo>
                  <a:cubicBezTo>
                    <a:pt x="5710" y="4390"/>
                    <a:pt x="6133" y="4699"/>
                    <a:pt x="6605" y="4904"/>
                  </a:cubicBezTo>
                  <a:cubicBezTo>
                    <a:pt x="7082" y="4475"/>
                    <a:pt x="7330" y="3841"/>
                    <a:pt x="7275" y="3200"/>
                  </a:cubicBezTo>
                  <a:cubicBezTo>
                    <a:pt x="7263" y="3061"/>
                    <a:pt x="7239" y="2922"/>
                    <a:pt x="7197" y="2795"/>
                  </a:cubicBezTo>
                  <a:cubicBezTo>
                    <a:pt x="7100" y="2493"/>
                    <a:pt x="6943" y="2221"/>
                    <a:pt x="6732" y="1992"/>
                  </a:cubicBezTo>
                  <a:cubicBezTo>
                    <a:pt x="6605" y="1853"/>
                    <a:pt x="6466" y="1738"/>
                    <a:pt x="6309" y="1641"/>
                  </a:cubicBezTo>
                  <a:cubicBezTo>
                    <a:pt x="6118" y="610"/>
                    <a:pt x="5235" y="0"/>
                    <a:pt x="432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5" name="Google Shape;2625;p70"/>
            <p:cNvSpPr/>
            <p:nvPr/>
          </p:nvSpPr>
          <p:spPr>
            <a:xfrm>
              <a:off x="-832150" y="1561275"/>
              <a:ext cx="419201" cy="148850"/>
            </a:xfrm>
            <a:custGeom>
              <a:avLst/>
              <a:gdLst/>
              <a:ahLst/>
              <a:cxnLst/>
              <a:rect l="l" t="t" r="r" b="b"/>
              <a:pathLst>
                <a:path w="1844" h="654" extrusionOk="0">
                  <a:moveTo>
                    <a:pt x="1844" y="1"/>
                  </a:moveTo>
                  <a:lnTo>
                    <a:pt x="1844" y="1"/>
                  </a:lnTo>
                  <a:cubicBezTo>
                    <a:pt x="1490" y="9"/>
                    <a:pt x="1133" y="15"/>
                    <a:pt x="770" y="15"/>
                  </a:cubicBezTo>
                  <a:cubicBezTo>
                    <a:pt x="637" y="15"/>
                    <a:pt x="504" y="14"/>
                    <a:pt x="369" y="13"/>
                  </a:cubicBezTo>
                  <a:lnTo>
                    <a:pt x="1" y="13"/>
                  </a:lnTo>
                  <a:cubicBezTo>
                    <a:pt x="31" y="369"/>
                    <a:pt x="424" y="653"/>
                    <a:pt x="919" y="653"/>
                  </a:cubicBezTo>
                  <a:cubicBezTo>
                    <a:pt x="1415" y="653"/>
                    <a:pt x="1820" y="363"/>
                    <a:pt x="1844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6" name="Google Shape;2626;p70"/>
            <p:cNvSpPr/>
            <p:nvPr/>
          </p:nvSpPr>
          <p:spPr>
            <a:xfrm>
              <a:off x="-746625" y="1444775"/>
              <a:ext cx="352351" cy="169625"/>
            </a:xfrm>
            <a:custGeom>
              <a:avLst/>
              <a:gdLst/>
              <a:ahLst/>
              <a:cxnLst/>
              <a:rect l="l" t="t" r="r" b="b"/>
              <a:pathLst>
                <a:path w="1536" h="762" extrusionOk="0">
                  <a:moveTo>
                    <a:pt x="1535" y="1"/>
                  </a:moveTo>
                  <a:cubicBezTo>
                    <a:pt x="1208" y="77"/>
                    <a:pt x="889" y="99"/>
                    <a:pt x="599" y="99"/>
                  </a:cubicBezTo>
                  <a:cubicBezTo>
                    <a:pt x="380" y="99"/>
                    <a:pt x="177" y="86"/>
                    <a:pt x="0" y="73"/>
                  </a:cubicBezTo>
                  <a:lnTo>
                    <a:pt x="0" y="73"/>
                  </a:lnTo>
                  <a:cubicBezTo>
                    <a:pt x="12" y="297"/>
                    <a:pt x="31" y="545"/>
                    <a:pt x="43" y="738"/>
                  </a:cubicBezTo>
                  <a:cubicBezTo>
                    <a:pt x="121" y="752"/>
                    <a:pt x="210" y="762"/>
                    <a:pt x="308" y="762"/>
                  </a:cubicBezTo>
                  <a:cubicBezTo>
                    <a:pt x="673" y="762"/>
                    <a:pt x="1149" y="623"/>
                    <a:pt x="1535" y="37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7" name="Google Shape;2627;p70"/>
            <p:cNvSpPr/>
            <p:nvPr/>
          </p:nvSpPr>
          <p:spPr>
            <a:xfrm>
              <a:off x="-858366" y="683048"/>
              <a:ext cx="103954" cy="199450"/>
            </a:xfrm>
            <a:custGeom>
              <a:avLst/>
              <a:gdLst/>
              <a:ahLst/>
              <a:cxnLst/>
              <a:rect l="l" t="t" r="r" b="b"/>
              <a:pathLst>
                <a:path w="467" h="896" extrusionOk="0">
                  <a:moveTo>
                    <a:pt x="261" y="1"/>
                  </a:moveTo>
                  <a:cubicBezTo>
                    <a:pt x="247" y="1"/>
                    <a:pt x="233" y="9"/>
                    <a:pt x="230" y="27"/>
                  </a:cubicBezTo>
                  <a:cubicBezTo>
                    <a:pt x="212" y="148"/>
                    <a:pt x="291" y="263"/>
                    <a:pt x="279" y="384"/>
                  </a:cubicBezTo>
                  <a:cubicBezTo>
                    <a:pt x="279" y="438"/>
                    <a:pt x="236" y="492"/>
                    <a:pt x="182" y="504"/>
                  </a:cubicBezTo>
                  <a:cubicBezTo>
                    <a:pt x="134" y="510"/>
                    <a:pt x="85" y="535"/>
                    <a:pt x="49" y="571"/>
                  </a:cubicBezTo>
                  <a:cubicBezTo>
                    <a:pt x="1" y="649"/>
                    <a:pt x="7" y="746"/>
                    <a:pt x="73" y="813"/>
                  </a:cubicBezTo>
                  <a:cubicBezTo>
                    <a:pt x="134" y="881"/>
                    <a:pt x="224" y="895"/>
                    <a:pt x="313" y="895"/>
                  </a:cubicBezTo>
                  <a:cubicBezTo>
                    <a:pt x="349" y="895"/>
                    <a:pt x="385" y="893"/>
                    <a:pt x="418" y="891"/>
                  </a:cubicBezTo>
                  <a:cubicBezTo>
                    <a:pt x="466" y="885"/>
                    <a:pt x="460" y="819"/>
                    <a:pt x="412" y="819"/>
                  </a:cubicBezTo>
                  <a:cubicBezTo>
                    <a:pt x="380" y="823"/>
                    <a:pt x="343" y="826"/>
                    <a:pt x="305" y="826"/>
                  </a:cubicBezTo>
                  <a:cubicBezTo>
                    <a:pt x="227" y="826"/>
                    <a:pt x="144" y="809"/>
                    <a:pt x="104" y="740"/>
                  </a:cubicBezTo>
                  <a:cubicBezTo>
                    <a:pt x="79" y="704"/>
                    <a:pt x="79" y="662"/>
                    <a:pt x="91" y="625"/>
                  </a:cubicBezTo>
                  <a:cubicBezTo>
                    <a:pt x="116" y="583"/>
                    <a:pt x="170" y="583"/>
                    <a:pt x="212" y="571"/>
                  </a:cubicBezTo>
                  <a:cubicBezTo>
                    <a:pt x="297" y="535"/>
                    <a:pt x="351" y="456"/>
                    <a:pt x="345" y="365"/>
                  </a:cubicBezTo>
                  <a:cubicBezTo>
                    <a:pt x="345" y="251"/>
                    <a:pt x="285" y="148"/>
                    <a:pt x="297" y="39"/>
                  </a:cubicBezTo>
                  <a:cubicBezTo>
                    <a:pt x="300" y="1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8" name="Google Shape;2628;p70"/>
            <p:cNvSpPr/>
            <p:nvPr/>
          </p:nvSpPr>
          <p:spPr>
            <a:xfrm>
              <a:off x="-1115023" y="657895"/>
              <a:ext cx="217925" cy="109964"/>
            </a:xfrm>
            <a:custGeom>
              <a:avLst/>
              <a:gdLst/>
              <a:ahLst/>
              <a:cxnLst/>
              <a:rect l="l" t="t" r="r" b="b"/>
              <a:pathLst>
                <a:path w="979" h="494" extrusionOk="0">
                  <a:moveTo>
                    <a:pt x="493" y="0"/>
                  </a:moveTo>
                  <a:cubicBezTo>
                    <a:pt x="194" y="0"/>
                    <a:pt x="1" y="389"/>
                    <a:pt x="30" y="424"/>
                  </a:cubicBezTo>
                  <a:cubicBezTo>
                    <a:pt x="32" y="426"/>
                    <a:pt x="34" y="427"/>
                    <a:pt x="38" y="427"/>
                  </a:cubicBezTo>
                  <a:cubicBezTo>
                    <a:pt x="78" y="427"/>
                    <a:pt x="226" y="278"/>
                    <a:pt x="447" y="278"/>
                  </a:cubicBezTo>
                  <a:cubicBezTo>
                    <a:pt x="455" y="278"/>
                    <a:pt x="463" y="279"/>
                    <a:pt x="471" y="279"/>
                  </a:cubicBezTo>
                  <a:cubicBezTo>
                    <a:pt x="732" y="290"/>
                    <a:pt x="886" y="493"/>
                    <a:pt x="934" y="493"/>
                  </a:cubicBezTo>
                  <a:cubicBezTo>
                    <a:pt x="937" y="493"/>
                    <a:pt x="940" y="492"/>
                    <a:pt x="942" y="491"/>
                  </a:cubicBezTo>
                  <a:cubicBezTo>
                    <a:pt x="979" y="454"/>
                    <a:pt x="828" y="19"/>
                    <a:pt x="519" y="1"/>
                  </a:cubicBezTo>
                  <a:cubicBezTo>
                    <a:pt x="510" y="0"/>
                    <a:pt x="502" y="0"/>
                    <a:pt x="493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29" name="Google Shape;2629;p70"/>
            <p:cNvSpPr/>
            <p:nvPr/>
          </p:nvSpPr>
          <p:spPr>
            <a:xfrm>
              <a:off x="-552737" y="660566"/>
              <a:ext cx="219261" cy="109964"/>
            </a:xfrm>
            <a:custGeom>
              <a:avLst/>
              <a:gdLst/>
              <a:ahLst/>
              <a:cxnLst/>
              <a:rect l="l" t="t" r="r" b="b"/>
              <a:pathLst>
                <a:path w="985" h="494" extrusionOk="0">
                  <a:moveTo>
                    <a:pt x="487" y="0"/>
                  </a:moveTo>
                  <a:cubicBezTo>
                    <a:pt x="193" y="0"/>
                    <a:pt x="0" y="395"/>
                    <a:pt x="30" y="424"/>
                  </a:cubicBezTo>
                  <a:cubicBezTo>
                    <a:pt x="31" y="426"/>
                    <a:pt x="34" y="428"/>
                    <a:pt x="38" y="428"/>
                  </a:cubicBezTo>
                  <a:cubicBezTo>
                    <a:pt x="79" y="428"/>
                    <a:pt x="231" y="279"/>
                    <a:pt x="458" y="279"/>
                  </a:cubicBezTo>
                  <a:cubicBezTo>
                    <a:pt x="462" y="279"/>
                    <a:pt x="467" y="279"/>
                    <a:pt x="471" y="279"/>
                  </a:cubicBezTo>
                  <a:cubicBezTo>
                    <a:pt x="726" y="290"/>
                    <a:pt x="885" y="493"/>
                    <a:pt x="929" y="493"/>
                  </a:cubicBezTo>
                  <a:cubicBezTo>
                    <a:pt x="932" y="493"/>
                    <a:pt x="934" y="492"/>
                    <a:pt x="936" y="491"/>
                  </a:cubicBezTo>
                  <a:cubicBezTo>
                    <a:pt x="984" y="448"/>
                    <a:pt x="827" y="25"/>
                    <a:pt x="513" y="1"/>
                  </a:cubicBezTo>
                  <a:cubicBezTo>
                    <a:pt x="504" y="1"/>
                    <a:pt x="496" y="0"/>
                    <a:pt x="487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0" name="Google Shape;2630;p70"/>
            <p:cNvSpPr/>
            <p:nvPr/>
          </p:nvSpPr>
          <p:spPr>
            <a:xfrm>
              <a:off x="-1022422" y="924346"/>
              <a:ext cx="561175" cy="255990"/>
            </a:xfrm>
            <a:custGeom>
              <a:avLst/>
              <a:gdLst/>
              <a:ahLst/>
              <a:cxnLst/>
              <a:rect l="l" t="t" r="r" b="b"/>
              <a:pathLst>
                <a:path w="2521" h="1150" extrusionOk="0">
                  <a:moveTo>
                    <a:pt x="285" y="1"/>
                  </a:moveTo>
                  <a:cubicBezTo>
                    <a:pt x="203" y="1"/>
                    <a:pt x="129" y="35"/>
                    <a:pt x="73" y="133"/>
                  </a:cubicBezTo>
                  <a:cubicBezTo>
                    <a:pt x="13" y="254"/>
                    <a:pt x="1" y="393"/>
                    <a:pt x="55" y="520"/>
                  </a:cubicBezTo>
                  <a:cubicBezTo>
                    <a:pt x="85" y="611"/>
                    <a:pt x="134" y="695"/>
                    <a:pt x="194" y="774"/>
                  </a:cubicBezTo>
                  <a:cubicBezTo>
                    <a:pt x="206" y="780"/>
                    <a:pt x="212" y="792"/>
                    <a:pt x="224" y="804"/>
                  </a:cubicBezTo>
                  <a:cubicBezTo>
                    <a:pt x="436" y="1028"/>
                    <a:pt x="768" y="1130"/>
                    <a:pt x="1094" y="1148"/>
                  </a:cubicBezTo>
                  <a:lnTo>
                    <a:pt x="1137" y="1148"/>
                  </a:lnTo>
                  <a:cubicBezTo>
                    <a:pt x="1157" y="1149"/>
                    <a:pt x="1178" y="1149"/>
                    <a:pt x="1198" y="1149"/>
                  </a:cubicBezTo>
                  <a:cubicBezTo>
                    <a:pt x="1382" y="1149"/>
                    <a:pt x="1561" y="1125"/>
                    <a:pt x="1735" y="1076"/>
                  </a:cubicBezTo>
                  <a:cubicBezTo>
                    <a:pt x="1831" y="1046"/>
                    <a:pt x="1934" y="1010"/>
                    <a:pt x="2031" y="961"/>
                  </a:cubicBezTo>
                  <a:lnTo>
                    <a:pt x="2067" y="943"/>
                  </a:lnTo>
                  <a:cubicBezTo>
                    <a:pt x="2291" y="834"/>
                    <a:pt x="2454" y="629"/>
                    <a:pt x="2508" y="381"/>
                  </a:cubicBezTo>
                  <a:cubicBezTo>
                    <a:pt x="2520" y="333"/>
                    <a:pt x="2520" y="284"/>
                    <a:pt x="2514" y="236"/>
                  </a:cubicBezTo>
                  <a:cubicBezTo>
                    <a:pt x="2502" y="182"/>
                    <a:pt x="2472" y="127"/>
                    <a:pt x="2424" y="97"/>
                  </a:cubicBezTo>
                  <a:cubicBezTo>
                    <a:pt x="2384" y="71"/>
                    <a:pt x="2338" y="61"/>
                    <a:pt x="2288" y="61"/>
                  </a:cubicBezTo>
                  <a:cubicBezTo>
                    <a:pt x="2155" y="61"/>
                    <a:pt x="1998" y="134"/>
                    <a:pt x="1892" y="170"/>
                  </a:cubicBezTo>
                  <a:lnTo>
                    <a:pt x="1868" y="176"/>
                  </a:lnTo>
                  <a:lnTo>
                    <a:pt x="1831" y="188"/>
                  </a:lnTo>
                  <a:cubicBezTo>
                    <a:pt x="1672" y="235"/>
                    <a:pt x="1506" y="261"/>
                    <a:pt x="1339" y="261"/>
                  </a:cubicBezTo>
                  <a:cubicBezTo>
                    <a:pt x="1272" y="261"/>
                    <a:pt x="1204" y="257"/>
                    <a:pt x="1137" y="248"/>
                  </a:cubicBezTo>
                  <a:cubicBezTo>
                    <a:pt x="1125" y="242"/>
                    <a:pt x="1112" y="242"/>
                    <a:pt x="1094" y="242"/>
                  </a:cubicBezTo>
                  <a:cubicBezTo>
                    <a:pt x="949" y="224"/>
                    <a:pt x="804" y="188"/>
                    <a:pt x="671" y="127"/>
                  </a:cubicBezTo>
                  <a:cubicBezTo>
                    <a:pt x="629" y="109"/>
                    <a:pt x="581" y="91"/>
                    <a:pt x="538" y="73"/>
                  </a:cubicBezTo>
                  <a:lnTo>
                    <a:pt x="502" y="55"/>
                  </a:lnTo>
                  <a:cubicBezTo>
                    <a:pt x="428" y="25"/>
                    <a:pt x="353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1" name="Google Shape;2631;p70"/>
            <p:cNvSpPr/>
            <p:nvPr/>
          </p:nvSpPr>
          <p:spPr>
            <a:xfrm>
              <a:off x="-778898" y="978215"/>
              <a:ext cx="9572" cy="201898"/>
            </a:xfrm>
            <a:custGeom>
              <a:avLst/>
              <a:gdLst/>
              <a:ahLst/>
              <a:cxnLst/>
              <a:rect l="l" t="t" r="r" b="b"/>
              <a:pathLst>
                <a:path w="43" h="907" extrusionOk="0">
                  <a:moveTo>
                    <a:pt x="0" y="0"/>
                  </a:moveTo>
                  <a:lnTo>
                    <a:pt x="0" y="906"/>
                  </a:lnTo>
                  <a:lnTo>
                    <a:pt x="43" y="906"/>
                  </a:lnTo>
                  <a:cubicBezTo>
                    <a:pt x="43" y="755"/>
                    <a:pt x="43" y="345"/>
                    <a:pt x="43" y="6"/>
                  </a:cubicBezTo>
                  <a:cubicBezTo>
                    <a:pt x="31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2" name="Google Shape;2632;p70"/>
            <p:cNvSpPr/>
            <p:nvPr/>
          </p:nvSpPr>
          <p:spPr>
            <a:xfrm>
              <a:off x="-614842" y="961966"/>
              <a:ext cx="52756" cy="176522"/>
            </a:xfrm>
            <a:custGeom>
              <a:avLst/>
              <a:gdLst/>
              <a:ahLst/>
              <a:cxnLst/>
              <a:rect l="l" t="t" r="r" b="b"/>
              <a:pathLst>
                <a:path w="237" h="793" extrusionOk="0">
                  <a:moveTo>
                    <a:pt x="37" y="1"/>
                  </a:moveTo>
                  <a:lnTo>
                    <a:pt x="0" y="13"/>
                  </a:lnTo>
                  <a:lnTo>
                    <a:pt x="200" y="792"/>
                  </a:lnTo>
                  <a:lnTo>
                    <a:pt x="236" y="77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3" name="Google Shape;2633;p70"/>
            <p:cNvSpPr/>
            <p:nvPr/>
          </p:nvSpPr>
          <p:spPr>
            <a:xfrm>
              <a:off x="-979237" y="935031"/>
              <a:ext cx="76797" cy="168508"/>
            </a:xfrm>
            <a:custGeom>
              <a:avLst/>
              <a:gdLst/>
              <a:ahLst/>
              <a:cxnLst/>
              <a:rect l="l" t="t" r="r" b="b"/>
              <a:pathLst>
                <a:path w="345" h="757" extrusionOk="0">
                  <a:moveTo>
                    <a:pt x="308" y="1"/>
                  </a:moveTo>
                  <a:lnTo>
                    <a:pt x="0" y="720"/>
                  </a:lnTo>
                  <a:cubicBezTo>
                    <a:pt x="12" y="732"/>
                    <a:pt x="18" y="744"/>
                    <a:pt x="30" y="756"/>
                  </a:cubicBezTo>
                  <a:lnTo>
                    <a:pt x="344" y="19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4" name="Google Shape;2634;p70"/>
            <p:cNvSpPr/>
            <p:nvPr/>
          </p:nvSpPr>
          <p:spPr>
            <a:xfrm>
              <a:off x="-89062" y="891402"/>
              <a:ext cx="350372" cy="400903"/>
            </a:xfrm>
            <a:custGeom>
              <a:avLst/>
              <a:gdLst/>
              <a:ahLst/>
              <a:cxnLst/>
              <a:rect l="l" t="t" r="r" b="b"/>
              <a:pathLst>
                <a:path w="1574" h="1801" extrusionOk="0">
                  <a:moveTo>
                    <a:pt x="808" y="1"/>
                  </a:moveTo>
                  <a:cubicBezTo>
                    <a:pt x="666" y="1"/>
                    <a:pt x="530" y="120"/>
                    <a:pt x="418" y="263"/>
                  </a:cubicBezTo>
                  <a:cubicBezTo>
                    <a:pt x="243" y="493"/>
                    <a:pt x="128" y="759"/>
                    <a:pt x="92" y="1049"/>
                  </a:cubicBezTo>
                  <a:lnTo>
                    <a:pt x="1" y="1617"/>
                  </a:lnTo>
                  <a:cubicBezTo>
                    <a:pt x="130" y="1743"/>
                    <a:pt x="293" y="1800"/>
                    <a:pt x="460" y="1800"/>
                  </a:cubicBezTo>
                  <a:cubicBezTo>
                    <a:pt x="996" y="1800"/>
                    <a:pt x="1573" y="1207"/>
                    <a:pt x="1209" y="396"/>
                  </a:cubicBezTo>
                  <a:cubicBezTo>
                    <a:pt x="1081" y="106"/>
                    <a:pt x="942" y="1"/>
                    <a:pt x="808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5" name="Google Shape;2635;p70"/>
            <p:cNvSpPr/>
            <p:nvPr/>
          </p:nvSpPr>
          <p:spPr>
            <a:xfrm>
              <a:off x="-13601" y="1015167"/>
              <a:ext cx="151813" cy="142464"/>
            </a:xfrm>
            <a:custGeom>
              <a:avLst/>
              <a:gdLst/>
              <a:ahLst/>
              <a:cxnLst/>
              <a:rect l="l" t="t" r="r" b="b"/>
              <a:pathLst>
                <a:path w="682" h="640" extrusionOk="0">
                  <a:moveTo>
                    <a:pt x="399" y="0"/>
                  </a:moveTo>
                  <a:cubicBezTo>
                    <a:pt x="341" y="0"/>
                    <a:pt x="283" y="13"/>
                    <a:pt x="230" y="40"/>
                  </a:cubicBezTo>
                  <a:cubicBezTo>
                    <a:pt x="91" y="100"/>
                    <a:pt x="6" y="233"/>
                    <a:pt x="0" y="378"/>
                  </a:cubicBezTo>
                  <a:cubicBezTo>
                    <a:pt x="0" y="463"/>
                    <a:pt x="25" y="547"/>
                    <a:pt x="73" y="620"/>
                  </a:cubicBezTo>
                  <a:cubicBezTo>
                    <a:pt x="83" y="634"/>
                    <a:pt x="98" y="640"/>
                    <a:pt x="114" y="640"/>
                  </a:cubicBezTo>
                  <a:cubicBezTo>
                    <a:pt x="124" y="640"/>
                    <a:pt x="135" y="637"/>
                    <a:pt x="145" y="632"/>
                  </a:cubicBezTo>
                  <a:cubicBezTo>
                    <a:pt x="170" y="614"/>
                    <a:pt x="170" y="577"/>
                    <a:pt x="157" y="553"/>
                  </a:cubicBezTo>
                  <a:cubicBezTo>
                    <a:pt x="91" y="450"/>
                    <a:pt x="97" y="311"/>
                    <a:pt x="176" y="215"/>
                  </a:cubicBezTo>
                  <a:cubicBezTo>
                    <a:pt x="182" y="221"/>
                    <a:pt x="188" y="227"/>
                    <a:pt x="194" y="227"/>
                  </a:cubicBezTo>
                  <a:cubicBezTo>
                    <a:pt x="206" y="233"/>
                    <a:pt x="224" y="239"/>
                    <a:pt x="236" y="245"/>
                  </a:cubicBezTo>
                  <a:cubicBezTo>
                    <a:pt x="248" y="245"/>
                    <a:pt x="254" y="251"/>
                    <a:pt x="260" y="257"/>
                  </a:cubicBezTo>
                  <a:lnTo>
                    <a:pt x="272" y="257"/>
                  </a:lnTo>
                  <a:cubicBezTo>
                    <a:pt x="284" y="269"/>
                    <a:pt x="302" y="281"/>
                    <a:pt x="315" y="287"/>
                  </a:cubicBezTo>
                  <a:cubicBezTo>
                    <a:pt x="321" y="293"/>
                    <a:pt x="321" y="299"/>
                    <a:pt x="327" y="305"/>
                  </a:cubicBezTo>
                  <a:lnTo>
                    <a:pt x="339" y="311"/>
                  </a:lnTo>
                  <a:cubicBezTo>
                    <a:pt x="345" y="324"/>
                    <a:pt x="357" y="336"/>
                    <a:pt x="363" y="348"/>
                  </a:cubicBezTo>
                  <a:lnTo>
                    <a:pt x="375" y="360"/>
                  </a:lnTo>
                  <a:lnTo>
                    <a:pt x="375" y="366"/>
                  </a:lnTo>
                  <a:cubicBezTo>
                    <a:pt x="381" y="372"/>
                    <a:pt x="381" y="378"/>
                    <a:pt x="387" y="384"/>
                  </a:cubicBezTo>
                  <a:cubicBezTo>
                    <a:pt x="393" y="402"/>
                    <a:pt x="399" y="414"/>
                    <a:pt x="405" y="426"/>
                  </a:cubicBezTo>
                  <a:lnTo>
                    <a:pt x="405" y="438"/>
                  </a:lnTo>
                  <a:cubicBezTo>
                    <a:pt x="405" y="438"/>
                    <a:pt x="405" y="444"/>
                    <a:pt x="405" y="444"/>
                  </a:cubicBezTo>
                  <a:cubicBezTo>
                    <a:pt x="411" y="450"/>
                    <a:pt x="411" y="463"/>
                    <a:pt x="411" y="469"/>
                  </a:cubicBezTo>
                  <a:cubicBezTo>
                    <a:pt x="414" y="502"/>
                    <a:pt x="440" y="517"/>
                    <a:pt x="465" y="517"/>
                  </a:cubicBezTo>
                  <a:cubicBezTo>
                    <a:pt x="496" y="517"/>
                    <a:pt x="527" y="496"/>
                    <a:pt x="520" y="456"/>
                  </a:cubicBezTo>
                  <a:cubicBezTo>
                    <a:pt x="496" y="311"/>
                    <a:pt x="405" y="191"/>
                    <a:pt x="272" y="136"/>
                  </a:cubicBezTo>
                  <a:cubicBezTo>
                    <a:pt x="312" y="118"/>
                    <a:pt x="353" y="109"/>
                    <a:pt x="393" y="109"/>
                  </a:cubicBezTo>
                  <a:cubicBezTo>
                    <a:pt x="459" y="109"/>
                    <a:pt x="522" y="132"/>
                    <a:pt x="574" y="173"/>
                  </a:cubicBezTo>
                  <a:cubicBezTo>
                    <a:pt x="585" y="179"/>
                    <a:pt x="595" y="182"/>
                    <a:pt x="605" y="182"/>
                  </a:cubicBezTo>
                  <a:cubicBezTo>
                    <a:pt x="648" y="182"/>
                    <a:pt x="681" y="127"/>
                    <a:pt x="647" y="88"/>
                  </a:cubicBezTo>
                  <a:cubicBezTo>
                    <a:pt x="574" y="30"/>
                    <a:pt x="486" y="0"/>
                    <a:pt x="3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6" name="Google Shape;2636;p70"/>
            <p:cNvSpPr/>
            <p:nvPr/>
          </p:nvSpPr>
          <p:spPr>
            <a:xfrm>
              <a:off x="-1231443" y="742037"/>
              <a:ext cx="14914" cy="1246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31" y="1"/>
                  </a:moveTo>
                  <a:cubicBezTo>
                    <a:pt x="17" y="1"/>
                    <a:pt x="3" y="10"/>
                    <a:pt x="3" y="28"/>
                  </a:cubicBezTo>
                  <a:cubicBezTo>
                    <a:pt x="0" y="46"/>
                    <a:pt x="17" y="55"/>
                    <a:pt x="33" y="55"/>
                  </a:cubicBezTo>
                  <a:cubicBezTo>
                    <a:pt x="50" y="55"/>
                    <a:pt x="67" y="46"/>
                    <a:pt x="64" y="28"/>
                  </a:cubicBezTo>
                  <a:cubicBezTo>
                    <a:pt x="61" y="10"/>
                    <a:pt x="45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7" name="Google Shape;2637;p70"/>
            <p:cNvSpPr/>
            <p:nvPr/>
          </p:nvSpPr>
          <p:spPr>
            <a:xfrm>
              <a:off x="-768436" y="769417"/>
              <a:ext cx="15582" cy="10685"/>
            </a:xfrm>
            <a:custGeom>
              <a:avLst/>
              <a:gdLst/>
              <a:ahLst/>
              <a:cxnLst/>
              <a:rect l="l" t="t" r="r" b="b"/>
              <a:pathLst>
                <a:path w="70" h="48" extrusionOk="0">
                  <a:moveTo>
                    <a:pt x="45" y="0"/>
                  </a:moveTo>
                  <a:cubicBezTo>
                    <a:pt x="43" y="0"/>
                    <a:pt x="40" y="1"/>
                    <a:pt x="38" y="2"/>
                  </a:cubicBezTo>
                  <a:cubicBezTo>
                    <a:pt x="1" y="2"/>
                    <a:pt x="42" y="48"/>
                    <a:pt x="60" y="48"/>
                  </a:cubicBezTo>
                  <a:cubicBezTo>
                    <a:pt x="66" y="48"/>
                    <a:pt x="70" y="43"/>
                    <a:pt x="68" y="32"/>
                  </a:cubicBezTo>
                  <a:cubicBezTo>
                    <a:pt x="68" y="16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8" name="Google Shape;2638;p70"/>
            <p:cNvSpPr/>
            <p:nvPr/>
          </p:nvSpPr>
          <p:spPr>
            <a:xfrm>
              <a:off x="-979460" y="834193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7" y="42"/>
                    <a:pt x="67" y="31"/>
                  </a:cubicBezTo>
                  <a:cubicBezTo>
                    <a:pt x="67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9" name="Google Shape;2639;p70"/>
            <p:cNvSpPr/>
            <p:nvPr/>
          </p:nvSpPr>
          <p:spPr>
            <a:xfrm>
              <a:off x="-1061377" y="812601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1" y="1"/>
                  </a:moveTo>
                  <a:cubicBezTo>
                    <a:pt x="13" y="1"/>
                    <a:pt x="0" y="13"/>
                    <a:pt x="0" y="31"/>
                  </a:cubicBezTo>
                  <a:cubicBezTo>
                    <a:pt x="0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0" name="Google Shape;2640;p70"/>
            <p:cNvSpPr/>
            <p:nvPr/>
          </p:nvSpPr>
          <p:spPr>
            <a:xfrm>
              <a:off x="-986138" y="774982"/>
              <a:ext cx="13801" cy="13801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13" y="1"/>
                    <a:pt x="1" y="13"/>
                    <a:pt x="1" y="31"/>
                  </a:cubicBezTo>
                  <a:cubicBezTo>
                    <a:pt x="1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1" name="Google Shape;2641;p70"/>
            <p:cNvSpPr/>
            <p:nvPr/>
          </p:nvSpPr>
          <p:spPr>
            <a:xfrm>
              <a:off x="-1144851" y="780324"/>
              <a:ext cx="16472" cy="13801"/>
            </a:xfrm>
            <a:custGeom>
              <a:avLst/>
              <a:gdLst/>
              <a:ahLst/>
              <a:cxnLst/>
              <a:rect l="l" t="t" r="r" b="b"/>
              <a:pathLst>
                <a:path w="74" h="62" extrusionOk="0">
                  <a:moveTo>
                    <a:pt x="43" y="1"/>
                  </a:moveTo>
                  <a:cubicBezTo>
                    <a:pt x="1" y="1"/>
                    <a:pt x="1" y="61"/>
                    <a:pt x="43" y="61"/>
                  </a:cubicBezTo>
                  <a:cubicBezTo>
                    <a:pt x="61" y="61"/>
                    <a:pt x="73" y="49"/>
                    <a:pt x="73" y="31"/>
                  </a:cubicBezTo>
                  <a:cubicBezTo>
                    <a:pt x="73" y="13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2" name="Google Shape;2642;p70"/>
            <p:cNvSpPr/>
            <p:nvPr/>
          </p:nvSpPr>
          <p:spPr>
            <a:xfrm>
              <a:off x="-682067" y="819502"/>
              <a:ext cx="15359" cy="10907"/>
            </a:xfrm>
            <a:custGeom>
              <a:avLst/>
              <a:gdLst/>
              <a:ahLst/>
              <a:cxnLst/>
              <a:rect l="l" t="t" r="r" b="b"/>
              <a:pathLst>
                <a:path w="69" h="49" extrusionOk="0">
                  <a:moveTo>
                    <a:pt x="37" y="0"/>
                  </a:moveTo>
                  <a:cubicBezTo>
                    <a:pt x="0" y="0"/>
                    <a:pt x="40" y="49"/>
                    <a:pt x="58" y="49"/>
                  </a:cubicBezTo>
                  <a:cubicBezTo>
                    <a:pt x="64" y="49"/>
                    <a:pt x="68" y="44"/>
                    <a:pt x="67" y="30"/>
                  </a:cubicBezTo>
                  <a:cubicBezTo>
                    <a:pt x="67" y="18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3" name="Google Shape;2643;p70"/>
            <p:cNvSpPr/>
            <p:nvPr/>
          </p:nvSpPr>
          <p:spPr>
            <a:xfrm>
              <a:off x="-339486" y="859792"/>
              <a:ext cx="15359" cy="11575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38" y="0"/>
                  </a:moveTo>
                  <a:cubicBezTo>
                    <a:pt x="1" y="0"/>
                    <a:pt x="40" y="52"/>
                    <a:pt x="59" y="52"/>
                  </a:cubicBezTo>
                  <a:cubicBezTo>
                    <a:pt x="65" y="52"/>
                    <a:pt x="69" y="47"/>
                    <a:pt x="69" y="37"/>
                  </a:cubicBezTo>
                  <a:cubicBezTo>
                    <a:pt x="69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4" name="Google Shape;2644;p70"/>
            <p:cNvSpPr/>
            <p:nvPr/>
          </p:nvSpPr>
          <p:spPr>
            <a:xfrm>
              <a:off x="-369760" y="784331"/>
              <a:ext cx="14692" cy="13801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31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54" y="61"/>
                    <a:pt x="66" y="49"/>
                    <a:pt x="66" y="31"/>
                  </a:cubicBezTo>
                  <a:cubicBezTo>
                    <a:pt x="66" y="13"/>
                    <a:pt x="47" y="1"/>
                    <a:pt x="35" y="1"/>
                  </a:cubicBezTo>
                  <a:cubicBezTo>
                    <a:pt x="34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5" name="Google Shape;2645;p70"/>
            <p:cNvSpPr/>
            <p:nvPr/>
          </p:nvSpPr>
          <p:spPr>
            <a:xfrm>
              <a:off x="-692752" y="754948"/>
              <a:ext cx="16250" cy="10462"/>
            </a:xfrm>
            <a:custGeom>
              <a:avLst/>
              <a:gdLst/>
              <a:ahLst/>
              <a:cxnLst/>
              <a:rect l="l" t="t" r="r" b="b"/>
              <a:pathLst>
                <a:path w="73" h="47" extrusionOk="0">
                  <a:moveTo>
                    <a:pt x="42" y="0"/>
                  </a:moveTo>
                  <a:cubicBezTo>
                    <a:pt x="1" y="0"/>
                    <a:pt x="40" y="46"/>
                    <a:pt x="61" y="46"/>
                  </a:cubicBezTo>
                  <a:cubicBezTo>
                    <a:pt x="68" y="46"/>
                    <a:pt x="73" y="42"/>
                    <a:pt x="73" y="30"/>
                  </a:cubicBezTo>
                  <a:cubicBezTo>
                    <a:pt x="73" y="12"/>
                    <a:pt x="54" y="0"/>
                    <a:pt x="42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6" name="Google Shape;2646;p70"/>
            <p:cNvSpPr/>
            <p:nvPr/>
          </p:nvSpPr>
          <p:spPr>
            <a:xfrm>
              <a:off x="-436094" y="867806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8" y="42"/>
                    <a:pt x="68" y="31"/>
                  </a:cubicBezTo>
                  <a:cubicBezTo>
                    <a:pt x="68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7" name="Google Shape;2647;p70"/>
            <p:cNvSpPr/>
            <p:nvPr/>
          </p:nvSpPr>
          <p:spPr>
            <a:xfrm>
              <a:off x="-597257" y="842207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0" y="1"/>
                  </a:moveTo>
                  <a:cubicBezTo>
                    <a:pt x="12" y="1"/>
                    <a:pt x="0" y="13"/>
                    <a:pt x="0" y="31"/>
                  </a:cubicBezTo>
                  <a:cubicBezTo>
                    <a:pt x="0" y="49"/>
                    <a:pt x="12" y="61"/>
                    <a:pt x="30" y="61"/>
                  </a:cubicBezTo>
                  <a:cubicBezTo>
                    <a:pt x="48" y="61"/>
                    <a:pt x="60" y="49"/>
                    <a:pt x="60" y="31"/>
                  </a:cubicBezTo>
                  <a:cubicBezTo>
                    <a:pt x="60" y="13"/>
                    <a:pt x="48" y="1"/>
                    <a:pt x="3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8" name="Google Shape;2648;p70"/>
            <p:cNvSpPr/>
            <p:nvPr/>
          </p:nvSpPr>
          <p:spPr>
            <a:xfrm>
              <a:off x="-921584" y="732020"/>
              <a:ext cx="16472" cy="10462"/>
            </a:xfrm>
            <a:custGeom>
              <a:avLst/>
              <a:gdLst/>
              <a:ahLst/>
              <a:cxnLst/>
              <a:rect l="l" t="t" r="r" b="b"/>
              <a:pathLst>
                <a:path w="74" h="47" extrusionOk="0">
                  <a:moveTo>
                    <a:pt x="37" y="0"/>
                  </a:moveTo>
                  <a:cubicBezTo>
                    <a:pt x="0" y="0"/>
                    <a:pt x="41" y="46"/>
                    <a:pt x="62" y="46"/>
                  </a:cubicBezTo>
                  <a:cubicBezTo>
                    <a:pt x="69" y="46"/>
                    <a:pt x="73" y="42"/>
                    <a:pt x="73" y="31"/>
                  </a:cubicBezTo>
                  <a:cubicBezTo>
                    <a:pt x="73" y="13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9" name="Google Shape;2649;p70"/>
            <p:cNvSpPr/>
            <p:nvPr/>
          </p:nvSpPr>
          <p:spPr>
            <a:xfrm>
              <a:off x="-986138" y="2089210"/>
              <a:ext cx="670026" cy="66112"/>
            </a:xfrm>
            <a:custGeom>
              <a:avLst/>
              <a:gdLst/>
              <a:ahLst/>
              <a:cxnLst/>
              <a:rect l="l" t="t" r="r" b="b"/>
              <a:pathLst>
                <a:path w="3010" h="297" extrusionOk="0">
                  <a:moveTo>
                    <a:pt x="1" y="0"/>
                  </a:moveTo>
                  <a:lnTo>
                    <a:pt x="1" y="73"/>
                  </a:lnTo>
                  <a:cubicBezTo>
                    <a:pt x="549" y="221"/>
                    <a:pt x="1114" y="296"/>
                    <a:pt x="1681" y="296"/>
                  </a:cubicBezTo>
                  <a:cubicBezTo>
                    <a:pt x="2126" y="296"/>
                    <a:pt x="2571" y="250"/>
                    <a:pt x="3010" y="157"/>
                  </a:cubicBezTo>
                  <a:lnTo>
                    <a:pt x="3010" y="79"/>
                  </a:lnTo>
                  <a:cubicBezTo>
                    <a:pt x="2567" y="175"/>
                    <a:pt x="2118" y="223"/>
                    <a:pt x="1669" y="223"/>
                  </a:cubicBezTo>
                  <a:cubicBezTo>
                    <a:pt x="1106" y="223"/>
                    <a:pt x="545" y="148"/>
                    <a:pt x="1" y="0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0" name="Google Shape;2650;p70"/>
            <p:cNvSpPr/>
            <p:nvPr/>
          </p:nvSpPr>
          <p:spPr>
            <a:xfrm>
              <a:off x="-992816" y="2278642"/>
              <a:ext cx="671362" cy="67893"/>
            </a:xfrm>
            <a:custGeom>
              <a:avLst/>
              <a:gdLst/>
              <a:ahLst/>
              <a:cxnLst/>
              <a:rect l="l" t="t" r="r" b="b"/>
              <a:pathLst>
                <a:path w="3016" h="305" extrusionOk="0">
                  <a:moveTo>
                    <a:pt x="1" y="1"/>
                  </a:moveTo>
                  <a:lnTo>
                    <a:pt x="1" y="80"/>
                  </a:lnTo>
                  <a:cubicBezTo>
                    <a:pt x="556" y="229"/>
                    <a:pt x="1127" y="304"/>
                    <a:pt x="1698" y="304"/>
                  </a:cubicBezTo>
                  <a:cubicBezTo>
                    <a:pt x="2140" y="304"/>
                    <a:pt x="2581" y="260"/>
                    <a:pt x="3016" y="170"/>
                  </a:cubicBezTo>
                  <a:lnTo>
                    <a:pt x="3016" y="92"/>
                  </a:lnTo>
                  <a:cubicBezTo>
                    <a:pt x="2582" y="186"/>
                    <a:pt x="2141" y="233"/>
                    <a:pt x="1700" y="233"/>
                  </a:cubicBezTo>
                  <a:cubicBezTo>
                    <a:pt x="1128" y="233"/>
                    <a:pt x="557" y="154"/>
                    <a:pt x="1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1" name="Google Shape;2651;p70"/>
            <p:cNvSpPr/>
            <p:nvPr/>
          </p:nvSpPr>
          <p:spPr>
            <a:xfrm>
              <a:off x="-977902" y="1914246"/>
              <a:ext cx="668690" cy="66780"/>
            </a:xfrm>
            <a:custGeom>
              <a:avLst/>
              <a:gdLst/>
              <a:ahLst/>
              <a:cxnLst/>
              <a:rect l="l" t="t" r="r" b="b"/>
              <a:pathLst>
                <a:path w="3004" h="300" extrusionOk="0">
                  <a:moveTo>
                    <a:pt x="6" y="1"/>
                  </a:moveTo>
                  <a:cubicBezTo>
                    <a:pt x="6" y="25"/>
                    <a:pt x="0" y="55"/>
                    <a:pt x="0" y="79"/>
                  </a:cubicBezTo>
                  <a:cubicBezTo>
                    <a:pt x="435" y="194"/>
                    <a:pt x="882" y="266"/>
                    <a:pt x="1329" y="291"/>
                  </a:cubicBezTo>
                  <a:cubicBezTo>
                    <a:pt x="1446" y="297"/>
                    <a:pt x="1563" y="300"/>
                    <a:pt x="1680" y="300"/>
                  </a:cubicBezTo>
                  <a:cubicBezTo>
                    <a:pt x="2125" y="300"/>
                    <a:pt x="2568" y="255"/>
                    <a:pt x="3003" y="164"/>
                  </a:cubicBezTo>
                  <a:cubicBezTo>
                    <a:pt x="3003" y="133"/>
                    <a:pt x="3003" y="109"/>
                    <a:pt x="3003" y="85"/>
                  </a:cubicBezTo>
                  <a:cubicBezTo>
                    <a:pt x="2567" y="178"/>
                    <a:pt x="2124" y="224"/>
                    <a:pt x="1681" y="224"/>
                  </a:cubicBezTo>
                  <a:cubicBezTo>
                    <a:pt x="1118" y="224"/>
                    <a:pt x="554" y="149"/>
                    <a:pt x="6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2" name="Google Shape;2652;p70"/>
            <p:cNvSpPr/>
            <p:nvPr/>
          </p:nvSpPr>
          <p:spPr>
            <a:xfrm>
              <a:off x="-1868300" y="974209"/>
              <a:ext cx="398231" cy="395560"/>
            </a:xfrm>
            <a:custGeom>
              <a:avLst/>
              <a:gdLst/>
              <a:ahLst/>
              <a:cxnLst/>
              <a:rect l="l" t="t" r="r" b="b"/>
              <a:pathLst>
                <a:path w="1789" h="1777" extrusionOk="0">
                  <a:moveTo>
                    <a:pt x="822" y="0"/>
                  </a:moveTo>
                  <a:cubicBezTo>
                    <a:pt x="761" y="0"/>
                    <a:pt x="707" y="42"/>
                    <a:pt x="695" y="97"/>
                  </a:cubicBezTo>
                  <a:cubicBezTo>
                    <a:pt x="642" y="290"/>
                    <a:pt x="723" y="473"/>
                    <a:pt x="846" y="628"/>
                  </a:cubicBezTo>
                  <a:lnTo>
                    <a:pt x="846" y="628"/>
                  </a:lnTo>
                  <a:cubicBezTo>
                    <a:pt x="744" y="526"/>
                    <a:pt x="634" y="420"/>
                    <a:pt x="556" y="326"/>
                  </a:cubicBezTo>
                  <a:cubicBezTo>
                    <a:pt x="538" y="302"/>
                    <a:pt x="508" y="278"/>
                    <a:pt x="477" y="266"/>
                  </a:cubicBezTo>
                  <a:cubicBezTo>
                    <a:pt x="473" y="265"/>
                    <a:pt x="470" y="265"/>
                    <a:pt x="466" y="265"/>
                  </a:cubicBezTo>
                  <a:cubicBezTo>
                    <a:pt x="416" y="265"/>
                    <a:pt x="374" y="300"/>
                    <a:pt x="369" y="350"/>
                  </a:cubicBezTo>
                  <a:cubicBezTo>
                    <a:pt x="357" y="399"/>
                    <a:pt x="363" y="453"/>
                    <a:pt x="381" y="502"/>
                  </a:cubicBezTo>
                  <a:cubicBezTo>
                    <a:pt x="430" y="649"/>
                    <a:pt x="503" y="785"/>
                    <a:pt x="597" y="908"/>
                  </a:cubicBezTo>
                  <a:lnTo>
                    <a:pt x="597" y="908"/>
                  </a:lnTo>
                  <a:cubicBezTo>
                    <a:pt x="491" y="809"/>
                    <a:pt x="371" y="712"/>
                    <a:pt x="290" y="653"/>
                  </a:cubicBezTo>
                  <a:cubicBezTo>
                    <a:pt x="243" y="616"/>
                    <a:pt x="177" y="586"/>
                    <a:pt x="120" y="586"/>
                  </a:cubicBezTo>
                  <a:cubicBezTo>
                    <a:pt x="76" y="586"/>
                    <a:pt x="37" y="605"/>
                    <a:pt x="18" y="653"/>
                  </a:cubicBezTo>
                  <a:cubicBezTo>
                    <a:pt x="0" y="695"/>
                    <a:pt x="6" y="749"/>
                    <a:pt x="36" y="786"/>
                  </a:cubicBezTo>
                  <a:cubicBezTo>
                    <a:pt x="296" y="1136"/>
                    <a:pt x="604" y="1450"/>
                    <a:pt x="949" y="1716"/>
                  </a:cubicBezTo>
                  <a:cubicBezTo>
                    <a:pt x="985" y="1746"/>
                    <a:pt x="1064" y="1746"/>
                    <a:pt x="1094" y="1776"/>
                  </a:cubicBezTo>
                  <a:cubicBezTo>
                    <a:pt x="1281" y="1764"/>
                    <a:pt x="1462" y="1680"/>
                    <a:pt x="1595" y="1547"/>
                  </a:cubicBezTo>
                  <a:cubicBezTo>
                    <a:pt x="1740" y="1408"/>
                    <a:pt x="1789" y="1118"/>
                    <a:pt x="1650" y="979"/>
                  </a:cubicBezTo>
                  <a:cubicBezTo>
                    <a:pt x="1625" y="749"/>
                    <a:pt x="1625" y="520"/>
                    <a:pt x="1650" y="290"/>
                  </a:cubicBezTo>
                  <a:cubicBezTo>
                    <a:pt x="1654" y="242"/>
                    <a:pt x="1615" y="204"/>
                    <a:pt x="1572" y="204"/>
                  </a:cubicBezTo>
                  <a:cubicBezTo>
                    <a:pt x="1555" y="204"/>
                    <a:pt x="1538" y="210"/>
                    <a:pt x="1523" y="224"/>
                  </a:cubicBezTo>
                  <a:cubicBezTo>
                    <a:pt x="1396" y="320"/>
                    <a:pt x="1317" y="477"/>
                    <a:pt x="1311" y="647"/>
                  </a:cubicBezTo>
                  <a:cubicBezTo>
                    <a:pt x="1154" y="477"/>
                    <a:pt x="1021" y="296"/>
                    <a:pt x="919" y="91"/>
                  </a:cubicBezTo>
                  <a:cubicBezTo>
                    <a:pt x="900" y="48"/>
                    <a:pt x="876" y="6"/>
                    <a:pt x="822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3" name="Google Shape;2653;p70"/>
            <p:cNvSpPr/>
            <p:nvPr/>
          </p:nvSpPr>
          <p:spPr>
            <a:xfrm>
              <a:off x="-1713816" y="1074824"/>
              <a:ext cx="73013" cy="83030"/>
            </a:xfrm>
            <a:custGeom>
              <a:avLst/>
              <a:gdLst/>
              <a:ahLst/>
              <a:cxnLst/>
              <a:rect l="l" t="t" r="r" b="b"/>
              <a:pathLst>
                <a:path w="328" h="373" extrusionOk="0">
                  <a:moveTo>
                    <a:pt x="29" y="1"/>
                  </a:moveTo>
                  <a:cubicBezTo>
                    <a:pt x="23" y="1"/>
                    <a:pt x="18" y="3"/>
                    <a:pt x="13" y="7"/>
                  </a:cubicBezTo>
                  <a:cubicBezTo>
                    <a:pt x="7" y="13"/>
                    <a:pt x="1" y="19"/>
                    <a:pt x="7" y="31"/>
                  </a:cubicBezTo>
                  <a:cubicBezTo>
                    <a:pt x="1" y="31"/>
                    <a:pt x="7" y="37"/>
                    <a:pt x="7" y="43"/>
                  </a:cubicBezTo>
                  <a:cubicBezTo>
                    <a:pt x="86" y="158"/>
                    <a:pt x="176" y="267"/>
                    <a:pt x="279" y="364"/>
                  </a:cubicBezTo>
                  <a:cubicBezTo>
                    <a:pt x="282" y="370"/>
                    <a:pt x="288" y="373"/>
                    <a:pt x="295" y="373"/>
                  </a:cubicBezTo>
                  <a:cubicBezTo>
                    <a:pt x="302" y="373"/>
                    <a:pt x="309" y="370"/>
                    <a:pt x="315" y="364"/>
                  </a:cubicBezTo>
                  <a:cubicBezTo>
                    <a:pt x="327" y="352"/>
                    <a:pt x="327" y="334"/>
                    <a:pt x="315" y="327"/>
                  </a:cubicBezTo>
                  <a:cubicBezTo>
                    <a:pt x="218" y="231"/>
                    <a:pt x="128" y="122"/>
                    <a:pt x="55" y="13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4" name="Google Shape;2654;p70"/>
            <p:cNvSpPr/>
            <p:nvPr/>
          </p:nvSpPr>
          <p:spPr>
            <a:xfrm>
              <a:off x="-1762120" y="1150730"/>
              <a:ext cx="70119" cy="74794"/>
            </a:xfrm>
            <a:custGeom>
              <a:avLst/>
              <a:gdLst/>
              <a:ahLst/>
              <a:cxnLst/>
              <a:rect l="l" t="t" r="r" b="b"/>
              <a:pathLst>
                <a:path w="315" h="336" extrusionOk="0">
                  <a:moveTo>
                    <a:pt x="25" y="1"/>
                  </a:moveTo>
                  <a:cubicBezTo>
                    <a:pt x="20" y="1"/>
                    <a:pt x="15" y="2"/>
                    <a:pt x="13" y="5"/>
                  </a:cubicBezTo>
                  <a:cubicBezTo>
                    <a:pt x="6" y="11"/>
                    <a:pt x="0" y="17"/>
                    <a:pt x="0" y="29"/>
                  </a:cubicBezTo>
                  <a:cubicBezTo>
                    <a:pt x="0" y="35"/>
                    <a:pt x="0" y="41"/>
                    <a:pt x="6" y="41"/>
                  </a:cubicBezTo>
                  <a:cubicBezTo>
                    <a:pt x="85" y="144"/>
                    <a:pt x="176" y="240"/>
                    <a:pt x="266" y="331"/>
                  </a:cubicBezTo>
                  <a:cubicBezTo>
                    <a:pt x="272" y="334"/>
                    <a:pt x="278" y="335"/>
                    <a:pt x="284" y="335"/>
                  </a:cubicBezTo>
                  <a:cubicBezTo>
                    <a:pt x="290" y="335"/>
                    <a:pt x="296" y="334"/>
                    <a:pt x="303" y="331"/>
                  </a:cubicBezTo>
                  <a:cubicBezTo>
                    <a:pt x="315" y="319"/>
                    <a:pt x="315" y="301"/>
                    <a:pt x="303" y="289"/>
                  </a:cubicBezTo>
                  <a:cubicBezTo>
                    <a:pt x="212" y="204"/>
                    <a:pt x="127" y="107"/>
                    <a:pt x="49" y="11"/>
                  </a:cubicBezTo>
                  <a:cubicBezTo>
                    <a:pt x="42" y="4"/>
                    <a:pt x="33" y="1"/>
                    <a:pt x="25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5" name="Google Shape;2655;p70"/>
            <p:cNvSpPr/>
            <p:nvPr/>
          </p:nvSpPr>
          <p:spPr>
            <a:xfrm>
              <a:off x="-1657276" y="1191911"/>
              <a:ext cx="735916" cy="788449"/>
            </a:xfrm>
            <a:custGeom>
              <a:avLst/>
              <a:gdLst/>
              <a:ahLst/>
              <a:cxnLst/>
              <a:rect l="l" t="t" r="r" b="b"/>
              <a:pathLst>
                <a:path w="3306" h="3542" extrusionOk="0">
                  <a:moveTo>
                    <a:pt x="702" y="1"/>
                  </a:moveTo>
                  <a:lnTo>
                    <a:pt x="1" y="738"/>
                  </a:lnTo>
                  <a:lnTo>
                    <a:pt x="1004" y="3542"/>
                  </a:lnTo>
                  <a:lnTo>
                    <a:pt x="3306" y="3173"/>
                  </a:lnTo>
                  <a:lnTo>
                    <a:pt x="3125" y="1965"/>
                  </a:lnTo>
                  <a:lnTo>
                    <a:pt x="1662" y="225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6" name="Google Shape;2656;p70"/>
            <p:cNvSpPr/>
            <p:nvPr/>
          </p:nvSpPr>
          <p:spPr>
            <a:xfrm>
              <a:off x="-1239011" y="1561649"/>
              <a:ext cx="421382" cy="409361"/>
            </a:xfrm>
            <a:custGeom>
              <a:avLst/>
              <a:gdLst/>
              <a:ahLst/>
              <a:cxnLst/>
              <a:rect l="l" t="t" r="r" b="b"/>
              <a:pathLst>
                <a:path w="1893" h="1839" extrusionOk="0">
                  <a:moveTo>
                    <a:pt x="1308" y="1"/>
                  </a:moveTo>
                  <a:cubicBezTo>
                    <a:pt x="1265" y="1"/>
                    <a:pt x="1222" y="7"/>
                    <a:pt x="1179" y="20"/>
                  </a:cubicBezTo>
                  <a:lnTo>
                    <a:pt x="1" y="340"/>
                  </a:lnTo>
                  <a:lnTo>
                    <a:pt x="508" y="1838"/>
                  </a:lnTo>
                  <a:lnTo>
                    <a:pt x="1892" y="1385"/>
                  </a:lnTo>
                  <a:lnTo>
                    <a:pt x="1723" y="279"/>
                  </a:lnTo>
                  <a:cubicBezTo>
                    <a:pt x="1655" y="109"/>
                    <a:pt x="1488" y="1"/>
                    <a:pt x="1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7" name="Google Shape;2657;p70"/>
            <p:cNvSpPr/>
            <p:nvPr/>
          </p:nvSpPr>
          <p:spPr>
            <a:xfrm>
              <a:off x="280899" y="965972"/>
              <a:ext cx="399790" cy="395783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973" y="1"/>
                  </a:moveTo>
                  <a:cubicBezTo>
                    <a:pt x="913" y="7"/>
                    <a:pt x="895" y="49"/>
                    <a:pt x="877" y="91"/>
                  </a:cubicBezTo>
                  <a:cubicBezTo>
                    <a:pt x="768" y="297"/>
                    <a:pt x="635" y="478"/>
                    <a:pt x="484" y="647"/>
                  </a:cubicBezTo>
                  <a:cubicBezTo>
                    <a:pt x="478" y="478"/>
                    <a:pt x="399" y="321"/>
                    <a:pt x="266" y="218"/>
                  </a:cubicBezTo>
                  <a:cubicBezTo>
                    <a:pt x="252" y="207"/>
                    <a:pt x="236" y="202"/>
                    <a:pt x="221" y="202"/>
                  </a:cubicBezTo>
                  <a:cubicBezTo>
                    <a:pt x="177" y="202"/>
                    <a:pt x="137" y="242"/>
                    <a:pt x="146" y="291"/>
                  </a:cubicBezTo>
                  <a:cubicBezTo>
                    <a:pt x="170" y="520"/>
                    <a:pt x="170" y="750"/>
                    <a:pt x="146" y="980"/>
                  </a:cubicBezTo>
                  <a:cubicBezTo>
                    <a:pt x="1" y="1119"/>
                    <a:pt x="55" y="1409"/>
                    <a:pt x="194" y="1548"/>
                  </a:cubicBezTo>
                  <a:cubicBezTo>
                    <a:pt x="333" y="1681"/>
                    <a:pt x="508" y="1765"/>
                    <a:pt x="702" y="1777"/>
                  </a:cubicBezTo>
                  <a:cubicBezTo>
                    <a:pt x="732" y="1747"/>
                    <a:pt x="810" y="1747"/>
                    <a:pt x="847" y="1717"/>
                  </a:cubicBezTo>
                  <a:cubicBezTo>
                    <a:pt x="1185" y="1451"/>
                    <a:pt x="1493" y="1137"/>
                    <a:pt x="1753" y="786"/>
                  </a:cubicBezTo>
                  <a:cubicBezTo>
                    <a:pt x="1783" y="750"/>
                    <a:pt x="1795" y="696"/>
                    <a:pt x="1777" y="653"/>
                  </a:cubicBezTo>
                  <a:cubicBezTo>
                    <a:pt x="1756" y="605"/>
                    <a:pt x="1717" y="587"/>
                    <a:pt x="1672" y="587"/>
                  </a:cubicBezTo>
                  <a:cubicBezTo>
                    <a:pt x="1616" y="587"/>
                    <a:pt x="1552" y="616"/>
                    <a:pt x="1505" y="653"/>
                  </a:cubicBezTo>
                  <a:cubicBezTo>
                    <a:pt x="1418" y="715"/>
                    <a:pt x="1294" y="816"/>
                    <a:pt x="1187" y="918"/>
                  </a:cubicBezTo>
                  <a:lnTo>
                    <a:pt x="1187" y="918"/>
                  </a:lnTo>
                  <a:cubicBezTo>
                    <a:pt x="1283" y="793"/>
                    <a:pt x="1358" y="654"/>
                    <a:pt x="1408" y="502"/>
                  </a:cubicBezTo>
                  <a:cubicBezTo>
                    <a:pt x="1433" y="454"/>
                    <a:pt x="1439" y="400"/>
                    <a:pt x="1427" y="351"/>
                  </a:cubicBezTo>
                  <a:cubicBezTo>
                    <a:pt x="1415" y="301"/>
                    <a:pt x="1373" y="266"/>
                    <a:pt x="1328" y="266"/>
                  </a:cubicBezTo>
                  <a:cubicBezTo>
                    <a:pt x="1325" y="266"/>
                    <a:pt x="1321" y="266"/>
                    <a:pt x="1318" y="267"/>
                  </a:cubicBezTo>
                  <a:cubicBezTo>
                    <a:pt x="1282" y="279"/>
                    <a:pt x="1257" y="297"/>
                    <a:pt x="1233" y="327"/>
                  </a:cubicBezTo>
                  <a:cubicBezTo>
                    <a:pt x="1158" y="418"/>
                    <a:pt x="1054" y="520"/>
                    <a:pt x="957" y="620"/>
                  </a:cubicBezTo>
                  <a:lnTo>
                    <a:pt x="957" y="620"/>
                  </a:lnTo>
                  <a:cubicBezTo>
                    <a:pt x="1075" y="467"/>
                    <a:pt x="1152" y="287"/>
                    <a:pt x="1100" y="97"/>
                  </a:cubicBezTo>
                  <a:cubicBezTo>
                    <a:pt x="1082" y="43"/>
                    <a:pt x="1034" y="1"/>
                    <a:pt x="973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8" name="Google Shape;2658;p70"/>
            <p:cNvSpPr/>
            <p:nvPr/>
          </p:nvSpPr>
          <p:spPr>
            <a:xfrm>
              <a:off x="453191" y="1066810"/>
              <a:ext cx="72790" cy="83030"/>
            </a:xfrm>
            <a:custGeom>
              <a:avLst/>
              <a:gdLst/>
              <a:ahLst/>
              <a:cxnLst/>
              <a:rect l="l" t="t" r="r" b="b"/>
              <a:pathLst>
                <a:path w="327" h="373" extrusionOk="0">
                  <a:moveTo>
                    <a:pt x="299" y="0"/>
                  </a:moveTo>
                  <a:cubicBezTo>
                    <a:pt x="290" y="0"/>
                    <a:pt x="282" y="6"/>
                    <a:pt x="278" y="13"/>
                  </a:cubicBezTo>
                  <a:cubicBezTo>
                    <a:pt x="199" y="122"/>
                    <a:pt x="109" y="231"/>
                    <a:pt x="12" y="327"/>
                  </a:cubicBezTo>
                  <a:cubicBezTo>
                    <a:pt x="0" y="333"/>
                    <a:pt x="0" y="351"/>
                    <a:pt x="12" y="363"/>
                  </a:cubicBezTo>
                  <a:cubicBezTo>
                    <a:pt x="18" y="370"/>
                    <a:pt x="26" y="373"/>
                    <a:pt x="32" y="373"/>
                  </a:cubicBezTo>
                  <a:cubicBezTo>
                    <a:pt x="39" y="373"/>
                    <a:pt x="45" y="370"/>
                    <a:pt x="48" y="363"/>
                  </a:cubicBezTo>
                  <a:cubicBezTo>
                    <a:pt x="151" y="267"/>
                    <a:pt x="242" y="158"/>
                    <a:pt x="320" y="43"/>
                  </a:cubicBezTo>
                  <a:cubicBezTo>
                    <a:pt x="320" y="37"/>
                    <a:pt x="326" y="31"/>
                    <a:pt x="326" y="31"/>
                  </a:cubicBezTo>
                  <a:cubicBezTo>
                    <a:pt x="326" y="19"/>
                    <a:pt x="320" y="13"/>
                    <a:pt x="314" y="7"/>
                  </a:cubicBezTo>
                  <a:cubicBezTo>
                    <a:pt x="310" y="2"/>
                    <a:pt x="304" y="0"/>
                    <a:pt x="2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59" name="Google Shape;2659;p70"/>
            <p:cNvSpPr/>
            <p:nvPr/>
          </p:nvSpPr>
          <p:spPr>
            <a:xfrm>
              <a:off x="502830" y="1142716"/>
              <a:ext cx="71455" cy="74794"/>
            </a:xfrm>
            <a:custGeom>
              <a:avLst/>
              <a:gdLst/>
              <a:ahLst/>
              <a:cxnLst/>
              <a:rect l="l" t="t" r="r" b="b"/>
              <a:pathLst>
                <a:path w="321" h="336" extrusionOk="0">
                  <a:moveTo>
                    <a:pt x="292" y="0"/>
                  </a:moveTo>
                  <a:cubicBezTo>
                    <a:pt x="284" y="0"/>
                    <a:pt x="276" y="3"/>
                    <a:pt x="272" y="10"/>
                  </a:cubicBezTo>
                  <a:cubicBezTo>
                    <a:pt x="188" y="107"/>
                    <a:pt x="103" y="198"/>
                    <a:pt x="13" y="288"/>
                  </a:cubicBezTo>
                  <a:cubicBezTo>
                    <a:pt x="1" y="300"/>
                    <a:pt x="1" y="319"/>
                    <a:pt x="13" y="331"/>
                  </a:cubicBezTo>
                  <a:cubicBezTo>
                    <a:pt x="19" y="334"/>
                    <a:pt x="26" y="335"/>
                    <a:pt x="34" y="335"/>
                  </a:cubicBezTo>
                  <a:cubicBezTo>
                    <a:pt x="41" y="335"/>
                    <a:pt x="49" y="334"/>
                    <a:pt x="55" y="331"/>
                  </a:cubicBezTo>
                  <a:cubicBezTo>
                    <a:pt x="140" y="240"/>
                    <a:pt x="230" y="143"/>
                    <a:pt x="315" y="41"/>
                  </a:cubicBezTo>
                  <a:cubicBezTo>
                    <a:pt x="315" y="41"/>
                    <a:pt x="315" y="35"/>
                    <a:pt x="321" y="29"/>
                  </a:cubicBezTo>
                  <a:cubicBezTo>
                    <a:pt x="321" y="16"/>
                    <a:pt x="315" y="10"/>
                    <a:pt x="309" y="4"/>
                  </a:cubicBezTo>
                  <a:cubicBezTo>
                    <a:pt x="304" y="2"/>
                    <a:pt x="298" y="0"/>
                    <a:pt x="292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0" name="Google Shape;2660;p70"/>
            <p:cNvSpPr/>
            <p:nvPr/>
          </p:nvSpPr>
          <p:spPr>
            <a:xfrm>
              <a:off x="-267809" y="1183897"/>
              <a:ext cx="737251" cy="788449"/>
            </a:xfrm>
            <a:custGeom>
              <a:avLst/>
              <a:gdLst/>
              <a:ahLst/>
              <a:cxnLst/>
              <a:rect l="l" t="t" r="r" b="b"/>
              <a:pathLst>
                <a:path w="3312" h="3542" extrusionOk="0">
                  <a:moveTo>
                    <a:pt x="2611" y="1"/>
                  </a:moveTo>
                  <a:lnTo>
                    <a:pt x="1644" y="2254"/>
                  </a:lnTo>
                  <a:lnTo>
                    <a:pt x="188" y="1964"/>
                  </a:lnTo>
                  <a:lnTo>
                    <a:pt x="0" y="3173"/>
                  </a:lnTo>
                  <a:lnTo>
                    <a:pt x="2302" y="3541"/>
                  </a:lnTo>
                  <a:lnTo>
                    <a:pt x="3312" y="738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1" name="Google Shape;2661;p70"/>
            <p:cNvSpPr/>
            <p:nvPr/>
          </p:nvSpPr>
          <p:spPr>
            <a:xfrm>
              <a:off x="-371318" y="1553635"/>
              <a:ext cx="422495" cy="409361"/>
            </a:xfrm>
            <a:custGeom>
              <a:avLst/>
              <a:gdLst/>
              <a:ahLst/>
              <a:cxnLst/>
              <a:rect l="l" t="t" r="r" b="b"/>
              <a:pathLst>
                <a:path w="1898" h="1839" extrusionOk="0">
                  <a:moveTo>
                    <a:pt x="585" y="1"/>
                  </a:moveTo>
                  <a:cubicBezTo>
                    <a:pt x="407" y="1"/>
                    <a:pt x="243" y="108"/>
                    <a:pt x="169" y="279"/>
                  </a:cubicBezTo>
                  <a:lnTo>
                    <a:pt x="0" y="1385"/>
                  </a:lnTo>
                  <a:lnTo>
                    <a:pt x="1390" y="1838"/>
                  </a:lnTo>
                  <a:lnTo>
                    <a:pt x="1897" y="340"/>
                  </a:lnTo>
                  <a:lnTo>
                    <a:pt x="713" y="19"/>
                  </a:lnTo>
                  <a:cubicBezTo>
                    <a:pt x="670" y="7"/>
                    <a:pt x="627" y="1"/>
                    <a:pt x="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2" name="Google Shape;2662;p70"/>
            <p:cNvSpPr/>
            <p:nvPr/>
          </p:nvSpPr>
          <p:spPr>
            <a:xfrm>
              <a:off x="-851465" y="1547180"/>
              <a:ext cx="472135" cy="177635"/>
            </a:xfrm>
            <a:custGeom>
              <a:avLst/>
              <a:gdLst/>
              <a:ahLst/>
              <a:cxnLst/>
              <a:rect l="l" t="t" r="r" b="b"/>
              <a:pathLst>
                <a:path w="2121" h="798" extrusionOk="0">
                  <a:moveTo>
                    <a:pt x="2048" y="0"/>
                  </a:moveTo>
                  <a:cubicBezTo>
                    <a:pt x="1892" y="479"/>
                    <a:pt x="1472" y="721"/>
                    <a:pt x="1052" y="721"/>
                  </a:cubicBezTo>
                  <a:cubicBezTo>
                    <a:pt x="645" y="721"/>
                    <a:pt x="239" y="494"/>
                    <a:pt x="73" y="36"/>
                  </a:cubicBezTo>
                  <a:lnTo>
                    <a:pt x="0" y="60"/>
                  </a:lnTo>
                  <a:cubicBezTo>
                    <a:pt x="169" y="502"/>
                    <a:pt x="586" y="792"/>
                    <a:pt x="1057" y="798"/>
                  </a:cubicBezTo>
                  <a:lnTo>
                    <a:pt x="1076" y="798"/>
                  </a:lnTo>
                  <a:cubicBezTo>
                    <a:pt x="1553" y="779"/>
                    <a:pt x="1970" y="471"/>
                    <a:pt x="2121" y="2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" name="Google Shape;2663;p70"/>
            <p:cNvSpPr/>
            <p:nvPr/>
          </p:nvSpPr>
          <p:spPr>
            <a:xfrm>
              <a:off x="-1000830" y="1551187"/>
              <a:ext cx="86369" cy="377975"/>
            </a:xfrm>
            <a:custGeom>
              <a:avLst/>
              <a:gdLst/>
              <a:ahLst/>
              <a:cxnLst/>
              <a:rect l="l" t="t" r="r" b="b"/>
              <a:pathLst>
                <a:path w="388" h="1698" extrusionOk="0">
                  <a:moveTo>
                    <a:pt x="272" y="0"/>
                  </a:moveTo>
                  <a:lnTo>
                    <a:pt x="194" y="24"/>
                  </a:lnTo>
                  <a:cubicBezTo>
                    <a:pt x="290" y="338"/>
                    <a:pt x="308" y="671"/>
                    <a:pt x="254" y="997"/>
                  </a:cubicBezTo>
                  <a:cubicBezTo>
                    <a:pt x="248" y="1021"/>
                    <a:pt x="242" y="1045"/>
                    <a:pt x="236" y="1070"/>
                  </a:cubicBezTo>
                  <a:cubicBezTo>
                    <a:pt x="200" y="1257"/>
                    <a:pt x="133" y="1438"/>
                    <a:pt x="43" y="1607"/>
                  </a:cubicBezTo>
                  <a:cubicBezTo>
                    <a:pt x="31" y="1632"/>
                    <a:pt x="18" y="1650"/>
                    <a:pt x="0" y="1674"/>
                  </a:cubicBezTo>
                  <a:lnTo>
                    <a:pt x="79" y="1698"/>
                  </a:lnTo>
                  <a:cubicBezTo>
                    <a:pt x="91" y="1674"/>
                    <a:pt x="103" y="1650"/>
                    <a:pt x="115" y="1625"/>
                  </a:cubicBezTo>
                  <a:cubicBezTo>
                    <a:pt x="206" y="1456"/>
                    <a:pt x="272" y="1275"/>
                    <a:pt x="308" y="1088"/>
                  </a:cubicBezTo>
                  <a:cubicBezTo>
                    <a:pt x="315" y="1064"/>
                    <a:pt x="321" y="1033"/>
                    <a:pt x="327" y="1009"/>
                  </a:cubicBezTo>
                  <a:cubicBezTo>
                    <a:pt x="387" y="677"/>
                    <a:pt x="369" y="326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4" name="Google Shape;2664;p70"/>
            <p:cNvSpPr/>
            <p:nvPr/>
          </p:nvSpPr>
          <p:spPr>
            <a:xfrm>
              <a:off x="-339041" y="1547180"/>
              <a:ext cx="72790" cy="352598"/>
            </a:xfrm>
            <a:custGeom>
              <a:avLst/>
              <a:gdLst/>
              <a:ahLst/>
              <a:cxnLst/>
              <a:rect l="l" t="t" r="r" b="b"/>
              <a:pathLst>
                <a:path w="327" h="1584" extrusionOk="0">
                  <a:moveTo>
                    <a:pt x="242" y="0"/>
                  </a:moveTo>
                  <a:cubicBezTo>
                    <a:pt x="73" y="284"/>
                    <a:pt x="0" y="610"/>
                    <a:pt x="42" y="937"/>
                  </a:cubicBezTo>
                  <a:cubicBezTo>
                    <a:pt x="42" y="967"/>
                    <a:pt x="42" y="991"/>
                    <a:pt x="48" y="1015"/>
                  </a:cubicBezTo>
                  <a:cubicBezTo>
                    <a:pt x="73" y="1190"/>
                    <a:pt x="127" y="1359"/>
                    <a:pt x="212" y="1511"/>
                  </a:cubicBezTo>
                  <a:cubicBezTo>
                    <a:pt x="224" y="1535"/>
                    <a:pt x="236" y="1559"/>
                    <a:pt x="248" y="1583"/>
                  </a:cubicBezTo>
                  <a:cubicBezTo>
                    <a:pt x="272" y="1571"/>
                    <a:pt x="296" y="1565"/>
                    <a:pt x="326" y="1553"/>
                  </a:cubicBezTo>
                  <a:cubicBezTo>
                    <a:pt x="314" y="1535"/>
                    <a:pt x="302" y="1511"/>
                    <a:pt x="284" y="1486"/>
                  </a:cubicBezTo>
                  <a:cubicBezTo>
                    <a:pt x="200" y="1335"/>
                    <a:pt x="145" y="1166"/>
                    <a:pt x="121" y="997"/>
                  </a:cubicBezTo>
                  <a:cubicBezTo>
                    <a:pt x="121" y="973"/>
                    <a:pt x="115" y="943"/>
                    <a:pt x="115" y="918"/>
                  </a:cubicBezTo>
                  <a:cubicBezTo>
                    <a:pt x="79" y="616"/>
                    <a:pt x="145" y="308"/>
                    <a:pt x="302" y="42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66" name="Google Shape;2666;p70"/>
          <p:cNvSpPr/>
          <p:nvPr/>
        </p:nvSpPr>
        <p:spPr>
          <a:xfrm>
            <a:off x="679469" y="922509"/>
            <a:ext cx="348645" cy="373948"/>
          </a:xfrm>
          <a:custGeom>
            <a:avLst/>
            <a:gdLst/>
            <a:ahLst/>
            <a:cxnLst/>
            <a:rect l="l" t="t" r="r" b="b"/>
            <a:pathLst>
              <a:path w="1185" h="1271" extrusionOk="0">
                <a:moveTo>
                  <a:pt x="478" y="153"/>
                </a:moveTo>
                <a:cubicBezTo>
                  <a:pt x="538" y="153"/>
                  <a:pt x="598" y="171"/>
                  <a:pt x="653" y="207"/>
                </a:cubicBezTo>
                <a:cubicBezTo>
                  <a:pt x="762" y="274"/>
                  <a:pt x="846" y="377"/>
                  <a:pt x="900" y="497"/>
                </a:cubicBezTo>
                <a:cubicBezTo>
                  <a:pt x="1009" y="751"/>
                  <a:pt x="967" y="1023"/>
                  <a:pt x="804" y="1096"/>
                </a:cubicBezTo>
                <a:cubicBezTo>
                  <a:pt x="769" y="1109"/>
                  <a:pt x="733" y="1116"/>
                  <a:pt x="698" y="1116"/>
                </a:cubicBezTo>
                <a:cubicBezTo>
                  <a:pt x="642" y="1116"/>
                  <a:pt x="586" y="1099"/>
                  <a:pt x="538" y="1065"/>
                </a:cubicBezTo>
                <a:cubicBezTo>
                  <a:pt x="429" y="993"/>
                  <a:pt x="339" y="890"/>
                  <a:pt x="290" y="769"/>
                </a:cubicBezTo>
                <a:cubicBezTo>
                  <a:pt x="175" y="522"/>
                  <a:pt x="224" y="244"/>
                  <a:pt x="387" y="171"/>
                </a:cubicBezTo>
                <a:cubicBezTo>
                  <a:pt x="417" y="159"/>
                  <a:pt x="447" y="153"/>
                  <a:pt x="478" y="153"/>
                </a:cubicBezTo>
                <a:close/>
                <a:moveTo>
                  <a:pt x="480" y="1"/>
                </a:moveTo>
                <a:cubicBezTo>
                  <a:pt x="426" y="1"/>
                  <a:pt x="372" y="11"/>
                  <a:pt x="320" y="32"/>
                </a:cubicBezTo>
                <a:cubicBezTo>
                  <a:pt x="79" y="141"/>
                  <a:pt x="0" y="497"/>
                  <a:pt x="151" y="830"/>
                </a:cubicBezTo>
                <a:cubicBezTo>
                  <a:pt x="212" y="981"/>
                  <a:pt x="320" y="1108"/>
                  <a:pt x="459" y="1192"/>
                </a:cubicBezTo>
                <a:cubicBezTo>
                  <a:pt x="532" y="1241"/>
                  <a:pt x="617" y="1265"/>
                  <a:pt x="707" y="1271"/>
                </a:cubicBezTo>
                <a:cubicBezTo>
                  <a:pt x="762" y="1265"/>
                  <a:pt x="810" y="1259"/>
                  <a:pt x="858" y="1234"/>
                </a:cubicBezTo>
                <a:cubicBezTo>
                  <a:pt x="1106" y="1126"/>
                  <a:pt x="1184" y="769"/>
                  <a:pt x="1033" y="437"/>
                </a:cubicBezTo>
                <a:cubicBezTo>
                  <a:pt x="967" y="286"/>
                  <a:pt x="864" y="159"/>
                  <a:pt x="725" y="74"/>
                </a:cubicBezTo>
                <a:cubicBezTo>
                  <a:pt x="651" y="26"/>
                  <a:pt x="566" y="1"/>
                  <a:pt x="4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defRPr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7" name="Google Shape;2667;p70"/>
          <p:cNvSpPr/>
          <p:nvPr/>
        </p:nvSpPr>
        <p:spPr>
          <a:xfrm>
            <a:off x="900719" y="1236732"/>
            <a:ext cx="228605" cy="431320"/>
          </a:xfrm>
          <a:custGeom>
            <a:avLst/>
            <a:gdLst/>
            <a:ahLst/>
            <a:cxnLst/>
            <a:rect l="l" t="t" r="r" b="b"/>
            <a:pathLst>
              <a:path w="777" h="1466" extrusionOk="0">
                <a:moveTo>
                  <a:pt x="99" y="1"/>
                </a:moveTo>
                <a:cubicBezTo>
                  <a:pt x="49" y="1"/>
                  <a:pt x="0" y="47"/>
                  <a:pt x="28" y="106"/>
                </a:cubicBezTo>
                <a:lnTo>
                  <a:pt x="626" y="1417"/>
                </a:lnTo>
                <a:cubicBezTo>
                  <a:pt x="638" y="1447"/>
                  <a:pt x="662" y="1466"/>
                  <a:pt x="692" y="1466"/>
                </a:cubicBezTo>
                <a:cubicBezTo>
                  <a:pt x="704" y="1466"/>
                  <a:pt x="716" y="1460"/>
                  <a:pt x="723" y="1460"/>
                </a:cubicBezTo>
                <a:cubicBezTo>
                  <a:pt x="759" y="1441"/>
                  <a:pt x="777" y="1393"/>
                  <a:pt x="759" y="1357"/>
                </a:cubicBezTo>
                <a:lnTo>
                  <a:pt x="167" y="46"/>
                </a:lnTo>
                <a:cubicBezTo>
                  <a:pt x="152" y="14"/>
                  <a:pt x="125" y="1"/>
                  <a:pt x="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defRPr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8" name="Google Shape;2668;p70"/>
          <p:cNvSpPr/>
          <p:nvPr/>
        </p:nvSpPr>
        <p:spPr>
          <a:xfrm>
            <a:off x="843787" y="583106"/>
            <a:ext cx="592256" cy="553125"/>
          </a:xfrm>
          <a:custGeom>
            <a:avLst/>
            <a:gdLst/>
            <a:ahLst/>
            <a:cxnLst/>
            <a:rect l="l" t="t" r="r" b="b"/>
            <a:pathLst>
              <a:path w="2013" h="1880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rgbClr val="F8F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defRPr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9" name="Google Shape;2669;p70"/>
          <p:cNvSpPr/>
          <p:nvPr/>
        </p:nvSpPr>
        <p:spPr>
          <a:xfrm>
            <a:off x="843787" y="583106"/>
            <a:ext cx="592256" cy="553125"/>
          </a:xfrm>
          <a:custGeom>
            <a:avLst/>
            <a:gdLst/>
            <a:ahLst/>
            <a:cxnLst/>
            <a:rect l="l" t="t" r="r" b="b"/>
            <a:pathLst>
              <a:path w="2013" h="1880" fill="none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chemeClr val="dk1"/>
          </a:solidFill>
          <a:ln w="1350" cap="flat" cmpd="sng">
            <a:solidFill>
              <a:srgbClr val="FFFFFF"/>
            </a:solidFill>
            <a:prstDash val="solid"/>
            <a:miter lim="60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defRPr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0" name="Google Shape;2670;p70"/>
          <p:cNvSpPr/>
          <p:nvPr/>
        </p:nvSpPr>
        <p:spPr>
          <a:xfrm>
            <a:off x="970007" y="691083"/>
            <a:ext cx="318635" cy="310986"/>
          </a:xfrm>
          <a:custGeom>
            <a:avLst/>
            <a:gdLst/>
            <a:ahLst/>
            <a:cxnLst/>
            <a:rect l="l" t="t" r="r" b="b"/>
            <a:pathLst>
              <a:path w="1083" h="1057" extrusionOk="0">
                <a:moveTo>
                  <a:pt x="623" y="1"/>
                </a:moveTo>
                <a:cubicBezTo>
                  <a:pt x="564" y="1"/>
                  <a:pt x="504" y="15"/>
                  <a:pt x="448" y="45"/>
                </a:cubicBezTo>
                <a:cubicBezTo>
                  <a:pt x="321" y="117"/>
                  <a:pt x="249" y="256"/>
                  <a:pt x="261" y="401"/>
                </a:cubicBezTo>
                <a:cubicBezTo>
                  <a:pt x="267" y="474"/>
                  <a:pt x="231" y="540"/>
                  <a:pt x="170" y="576"/>
                </a:cubicBezTo>
                <a:cubicBezTo>
                  <a:pt x="158" y="582"/>
                  <a:pt x="146" y="594"/>
                  <a:pt x="128" y="607"/>
                </a:cubicBezTo>
                <a:cubicBezTo>
                  <a:pt x="1" y="721"/>
                  <a:pt x="25" y="927"/>
                  <a:pt x="170" y="1017"/>
                </a:cubicBezTo>
                <a:cubicBezTo>
                  <a:pt x="213" y="1044"/>
                  <a:pt x="261" y="1057"/>
                  <a:pt x="307" y="1057"/>
                </a:cubicBezTo>
                <a:cubicBezTo>
                  <a:pt x="417" y="1057"/>
                  <a:pt x="523" y="987"/>
                  <a:pt x="557" y="872"/>
                </a:cubicBezTo>
                <a:cubicBezTo>
                  <a:pt x="581" y="800"/>
                  <a:pt x="635" y="752"/>
                  <a:pt x="708" y="733"/>
                </a:cubicBezTo>
                <a:cubicBezTo>
                  <a:pt x="968" y="679"/>
                  <a:pt x="1082" y="377"/>
                  <a:pt x="931" y="159"/>
                </a:cubicBezTo>
                <a:cubicBezTo>
                  <a:pt x="859" y="58"/>
                  <a:pt x="743" y="1"/>
                  <a:pt x="6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defRPr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71" name="Google Shape;2671;p70"/>
          <p:cNvGrpSpPr/>
          <p:nvPr/>
        </p:nvGrpSpPr>
        <p:grpSpPr>
          <a:xfrm flipH="1">
            <a:off x="7658117" y="1002069"/>
            <a:ext cx="764835" cy="623020"/>
            <a:chOff x="682613" y="478406"/>
            <a:chExt cx="860525" cy="700889"/>
          </a:xfrm>
        </p:grpSpPr>
        <p:sp>
          <p:nvSpPr>
            <p:cNvPr id="2672" name="Google Shape;2672;p70"/>
            <p:cNvSpPr/>
            <p:nvPr/>
          </p:nvSpPr>
          <p:spPr>
            <a:xfrm>
              <a:off x="996464" y="478406"/>
              <a:ext cx="124542" cy="106424"/>
            </a:xfrm>
            <a:custGeom>
              <a:avLst/>
              <a:gdLst/>
              <a:ahLst/>
              <a:cxnLst/>
              <a:rect l="l" t="t" r="r" b="b"/>
              <a:pathLst>
                <a:path w="873" h="746" extrusionOk="0">
                  <a:moveTo>
                    <a:pt x="489" y="0"/>
                  </a:moveTo>
                  <a:cubicBezTo>
                    <a:pt x="485" y="0"/>
                    <a:pt x="481" y="0"/>
                    <a:pt x="478" y="0"/>
                  </a:cubicBezTo>
                  <a:cubicBezTo>
                    <a:pt x="151" y="19"/>
                    <a:pt x="0" y="423"/>
                    <a:pt x="242" y="647"/>
                  </a:cubicBezTo>
                  <a:cubicBezTo>
                    <a:pt x="318" y="715"/>
                    <a:pt x="406" y="746"/>
                    <a:pt x="492" y="746"/>
                  </a:cubicBezTo>
                  <a:cubicBezTo>
                    <a:pt x="689" y="746"/>
                    <a:pt x="873" y="588"/>
                    <a:pt x="864" y="357"/>
                  </a:cubicBezTo>
                  <a:cubicBezTo>
                    <a:pt x="858" y="155"/>
                    <a:pt x="690" y="0"/>
                    <a:pt x="489" y="0"/>
                  </a:cubicBezTo>
                  <a:close/>
                </a:path>
              </a:pathLst>
            </a:custGeom>
            <a:solidFill>
              <a:srgbClr val="000000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3" name="Google Shape;2673;p70"/>
            <p:cNvSpPr/>
            <p:nvPr/>
          </p:nvSpPr>
          <p:spPr>
            <a:xfrm>
              <a:off x="682613" y="567140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200"/>
                  </a:lnTo>
                  <a:cubicBezTo>
                    <a:pt x="1" y="829"/>
                    <a:pt x="1" y="1463"/>
                    <a:pt x="31" y="2097"/>
                  </a:cubicBezTo>
                  <a:cubicBezTo>
                    <a:pt x="73" y="2955"/>
                    <a:pt x="152" y="3366"/>
                    <a:pt x="388" y="3771"/>
                  </a:cubicBezTo>
                  <a:cubicBezTo>
                    <a:pt x="496" y="3965"/>
                    <a:pt x="623" y="4140"/>
                    <a:pt x="780" y="4291"/>
                  </a:cubicBezTo>
                  <a:lnTo>
                    <a:pt x="5801" y="4013"/>
                  </a:lnTo>
                  <a:cubicBezTo>
                    <a:pt x="5566" y="3759"/>
                    <a:pt x="5372" y="3475"/>
                    <a:pt x="5227" y="3167"/>
                  </a:cubicBezTo>
                  <a:cubicBezTo>
                    <a:pt x="4913" y="2496"/>
                    <a:pt x="4901" y="1856"/>
                    <a:pt x="4889" y="786"/>
                  </a:cubicBezTo>
                  <a:cubicBezTo>
                    <a:pt x="4883" y="448"/>
                    <a:pt x="4889" y="176"/>
                    <a:pt x="4895" y="1"/>
                  </a:cubicBezTo>
                  <a:close/>
                </a:path>
              </a:pathLst>
            </a:custGeom>
            <a:solidFill>
              <a:srgbClr val="4586F1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4" name="Google Shape;2674;p70"/>
            <p:cNvSpPr/>
            <p:nvPr/>
          </p:nvSpPr>
          <p:spPr>
            <a:xfrm>
              <a:off x="715424" y="544743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194"/>
                  </a:lnTo>
                  <a:cubicBezTo>
                    <a:pt x="1" y="829"/>
                    <a:pt x="1" y="1463"/>
                    <a:pt x="31" y="2091"/>
                  </a:cubicBezTo>
                  <a:cubicBezTo>
                    <a:pt x="73" y="2955"/>
                    <a:pt x="152" y="3360"/>
                    <a:pt x="387" y="3771"/>
                  </a:cubicBezTo>
                  <a:cubicBezTo>
                    <a:pt x="496" y="3958"/>
                    <a:pt x="629" y="4134"/>
                    <a:pt x="780" y="4291"/>
                  </a:cubicBezTo>
                  <a:lnTo>
                    <a:pt x="5801" y="4007"/>
                  </a:lnTo>
                  <a:cubicBezTo>
                    <a:pt x="5565" y="3759"/>
                    <a:pt x="5378" y="3475"/>
                    <a:pt x="5233" y="3167"/>
                  </a:cubicBezTo>
                  <a:cubicBezTo>
                    <a:pt x="4919" y="2496"/>
                    <a:pt x="4901" y="1850"/>
                    <a:pt x="4889" y="786"/>
                  </a:cubicBezTo>
                  <a:cubicBezTo>
                    <a:pt x="4883" y="448"/>
                    <a:pt x="4889" y="170"/>
                    <a:pt x="4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5" name="Google Shape;2675;p70"/>
            <p:cNvSpPr/>
            <p:nvPr/>
          </p:nvSpPr>
          <p:spPr>
            <a:xfrm>
              <a:off x="980059" y="496381"/>
              <a:ext cx="125398" cy="105711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505" y="1"/>
                  </a:moveTo>
                  <a:cubicBezTo>
                    <a:pt x="498" y="1"/>
                    <a:pt x="491" y="1"/>
                    <a:pt x="484" y="1"/>
                  </a:cubicBezTo>
                  <a:cubicBezTo>
                    <a:pt x="152" y="13"/>
                    <a:pt x="1" y="418"/>
                    <a:pt x="248" y="642"/>
                  </a:cubicBezTo>
                  <a:cubicBezTo>
                    <a:pt x="322" y="710"/>
                    <a:pt x="410" y="741"/>
                    <a:pt x="497" y="741"/>
                  </a:cubicBezTo>
                  <a:cubicBezTo>
                    <a:pt x="692" y="741"/>
                    <a:pt x="879" y="584"/>
                    <a:pt x="871" y="358"/>
                  </a:cubicBezTo>
                  <a:cubicBezTo>
                    <a:pt x="859" y="160"/>
                    <a:pt x="701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6" name="Google Shape;2676;p70"/>
            <p:cNvSpPr/>
            <p:nvPr/>
          </p:nvSpPr>
          <p:spPr>
            <a:xfrm>
              <a:off x="1151536" y="769575"/>
              <a:ext cx="201864" cy="195302"/>
            </a:xfrm>
            <a:custGeom>
              <a:avLst/>
              <a:gdLst/>
              <a:ahLst/>
              <a:cxnLst/>
              <a:rect l="l" t="t" r="r" b="b"/>
              <a:pathLst>
                <a:path w="1415" h="1369" extrusionOk="0">
                  <a:moveTo>
                    <a:pt x="712" y="0"/>
                  </a:moveTo>
                  <a:cubicBezTo>
                    <a:pt x="356" y="0"/>
                    <a:pt x="54" y="276"/>
                    <a:pt x="25" y="636"/>
                  </a:cubicBezTo>
                  <a:cubicBezTo>
                    <a:pt x="1" y="1017"/>
                    <a:pt x="285" y="1343"/>
                    <a:pt x="666" y="1367"/>
                  </a:cubicBezTo>
                  <a:cubicBezTo>
                    <a:pt x="680" y="1368"/>
                    <a:pt x="695" y="1369"/>
                    <a:pt x="710" y="1369"/>
                  </a:cubicBezTo>
                  <a:cubicBezTo>
                    <a:pt x="1066" y="1369"/>
                    <a:pt x="1367" y="1092"/>
                    <a:pt x="1391" y="727"/>
                  </a:cubicBezTo>
                  <a:cubicBezTo>
                    <a:pt x="1415" y="352"/>
                    <a:pt x="1131" y="26"/>
                    <a:pt x="756" y="2"/>
                  </a:cubicBezTo>
                  <a:cubicBezTo>
                    <a:pt x="741" y="1"/>
                    <a:pt x="726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7" name="Google Shape;2677;p70"/>
            <p:cNvSpPr/>
            <p:nvPr/>
          </p:nvSpPr>
          <p:spPr>
            <a:xfrm>
              <a:off x="1288632" y="852460"/>
              <a:ext cx="22540" cy="32099"/>
            </a:xfrm>
            <a:custGeom>
              <a:avLst/>
              <a:gdLst/>
              <a:ahLst/>
              <a:cxnLst/>
              <a:rect l="l" t="t" r="r" b="b"/>
              <a:pathLst>
                <a:path w="158" h="225" extrusionOk="0">
                  <a:moveTo>
                    <a:pt x="90" y="0"/>
                  </a:moveTo>
                  <a:cubicBezTo>
                    <a:pt x="57" y="0"/>
                    <a:pt x="24" y="41"/>
                    <a:pt x="13" y="97"/>
                  </a:cubicBezTo>
                  <a:cubicBezTo>
                    <a:pt x="1" y="164"/>
                    <a:pt x="25" y="218"/>
                    <a:pt x="61" y="224"/>
                  </a:cubicBezTo>
                  <a:cubicBezTo>
                    <a:pt x="63" y="225"/>
                    <a:pt x="66" y="225"/>
                    <a:pt x="68" y="225"/>
                  </a:cubicBezTo>
                  <a:cubicBezTo>
                    <a:pt x="102" y="225"/>
                    <a:pt x="134" y="184"/>
                    <a:pt x="146" y="122"/>
                  </a:cubicBezTo>
                  <a:cubicBezTo>
                    <a:pt x="158" y="61"/>
                    <a:pt x="134" y="7"/>
                    <a:pt x="97" y="1"/>
                  </a:cubicBezTo>
                  <a:cubicBezTo>
                    <a:pt x="95" y="0"/>
                    <a:pt x="93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8" name="Google Shape;2678;p70"/>
            <p:cNvSpPr/>
            <p:nvPr/>
          </p:nvSpPr>
          <p:spPr>
            <a:xfrm>
              <a:off x="1194762" y="833486"/>
              <a:ext cx="21684" cy="32241"/>
            </a:xfrm>
            <a:custGeom>
              <a:avLst/>
              <a:gdLst/>
              <a:ahLst/>
              <a:cxnLst/>
              <a:rect l="l" t="t" r="r" b="b"/>
              <a:pathLst>
                <a:path w="152" h="226" extrusionOk="0">
                  <a:moveTo>
                    <a:pt x="90" y="0"/>
                  </a:moveTo>
                  <a:cubicBezTo>
                    <a:pt x="56" y="0"/>
                    <a:pt x="23" y="41"/>
                    <a:pt x="12" y="104"/>
                  </a:cubicBezTo>
                  <a:cubicBezTo>
                    <a:pt x="0" y="164"/>
                    <a:pt x="18" y="218"/>
                    <a:pt x="54" y="224"/>
                  </a:cubicBezTo>
                  <a:cubicBezTo>
                    <a:pt x="57" y="225"/>
                    <a:pt x="59" y="225"/>
                    <a:pt x="61" y="225"/>
                  </a:cubicBezTo>
                  <a:cubicBezTo>
                    <a:pt x="96" y="225"/>
                    <a:pt x="134" y="184"/>
                    <a:pt x="145" y="128"/>
                  </a:cubicBezTo>
                  <a:cubicBezTo>
                    <a:pt x="151" y="61"/>
                    <a:pt x="133" y="7"/>
                    <a:pt x="97" y="1"/>
                  </a:cubicBez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9" name="Google Shape;2679;p70"/>
            <p:cNvSpPr/>
            <p:nvPr/>
          </p:nvSpPr>
          <p:spPr>
            <a:xfrm>
              <a:off x="1204177" y="875428"/>
              <a:ext cx="82885" cy="36093"/>
            </a:xfrm>
            <a:custGeom>
              <a:avLst/>
              <a:gdLst/>
              <a:ahLst/>
              <a:cxnLst/>
              <a:rect l="l" t="t" r="r" b="b"/>
              <a:pathLst>
                <a:path w="581" h="253" extrusionOk="0">
                  <a:moveTo>
                    <a:pt x="35" y="1"/>
                  </a:moveTo>
                  <a:cubicBezTo>
                    <a:pt x="32" y="1"/>
                    <a:pt x="28" y="1"/>
                    <a:pt x="25" y="3"/>
                  </a:cubicBezTo>
                  <a:cubicBezTo>
                    <a:pt x="7" y="15"/>
                    <a:pt x="0" y="33"/>
                    <a:pt x="7" y="45"/>
                  </a:cubicBezTo>
                  <a:cubicBezTo>
                    <a:pt x="55" y="142"/>
                    <a:pt x="139" y="214"/>
                    <a:pt x="242" y="245"/>
                  </a:cubicBezTo>
                  <a:cubicBezTo>
                    <a:pt x="248" y="245"/>
                    <a:pt x="260" y="251"/>
                    <a:pt x="266" y="251"/>
                  </a:cubicBezTo>
                  <a:cubicBezTo>
                    <a:pt x="278" y="252"/>
                    <a:pt x="290" y="253"/>
                    <a:pt x="302" y="253"/>
                  </a:cubicBezTo>
                  <a:cubicBezTo>
                    <a:pt x="404" y="253"/>
                    <a:pt x="504" y="206"/>
                    <a:pt x="575" y="136"/>
                  </a:cubicBezTo>
                  <a:cubicBezTo>
                    <a:pt x="581" y="118"/>
                    <a:pt x="581" y="100"/>
                    <a:pt x="575" y="88"/>
                  </a:cubicBezTo>
                  <a:cubicBezTo>
                    <a:pt x="568" y="81"/>
                    <a:pt x="561" y="78"/>
                    <a:pt x="553" y="78"/>
                  </a:cubicBezTo>
                  <a:cubicBezTo>
                    <a:pt x="546" y="78"/>
                    <a:pt x="538" y="81"/>
                    <a:pt x="532" y="88"/>
                  </a:cubicBezTo>
                  <a:cubicBezTo>
                    <a:pt x="476" y="157"/>
                    <a:pt x="396" y="190"/>
                    <a:pt x="317" y="190"/>
                  </a:cubicBezTo>
                  <a:cubicBezTo>
                    <a:pt x="211" y="190"/>
                    <a:pt x="106" y="130"/>
                    <a:pt x="61" y="15"/>
                  </a:cubicBezTo>
                  <a:cubicBezTo>
                    <a:pt x="56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0" name="Google Shape;2680;p70"/>
            <p:cNvSpPr/>
            <p:nvPr/>
          </p:nvSpPr>
          <p:spPr>
            <a:xfrm>
              <a:off x="844674" y="746464"/>
              <a:ext cx="298587" cy="255361"/>
            </a:xfrm>
            <a:custGeom>
              <a:avLst/>
              <a:gdLst/>
              <a:ahLst/>
              <a:cxnLst/>
              <a:rect l="l" t="t" r="r" b="b"/>
              <a:pathLst>
                <a:path w="2093" h="1790" extrusionOk="0">
                  <a:moveTo>
                    <a:pt x="1021" y="1"/>
                  </a:moveTo>
                  <a:cubicBezTo>
                    <a:pt x="907" y="1"/>
                    <a:pt x="789" y="23"/>
                    <a:pt x="672" y="73"/>
                  </a:cubicBezTo>
                  <a:cubicBezTo>
                    <a:pt x="212" y="260"/>
                    <a:pt x="1" y="786"/>
                    <a:pt x="194" y="1239"/>
                  </a:cubicBezTo>
                  <a:cubicBezTo>
                    <a:pt x="348" y="1606"/>
                    <a:pt x="682" y="1789"/>
                    <a:pt x="1017" y="1789"/>
                  </a:cubicBezTo>
                  <a:cubicBezTo>
                    <a:pt x="1355" y="1789"/>
                    <a:pt x="1692" y="1603"/>
                    <a:pt x="1844" y="1233"/>
                  </a:cubicBezTo>
                  <a:cubicBezTo>
                    <a:pt x="2092" y="615"/>
                    <a:pt x="1613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1" name="Google Shape;2681;p70"/>
            <p:cNvSpPr/>
            <p:nvPr/>
          </p:nvSpPr>
          <p:spPr>
            <a:xfrm>
              <a:off x="1029990" y="827067"/>
              <a:ext cx="31243" cy="41657"/>
            </a:xfrm>
            <a:custGeom>
              <a:avLst/>
              <a:gdLst/>
              <a:ahLst/>
              <a:cxnLst/>
              <a:rect l="l" t="t" r="r" b="b"/>
              <a:pathLst>
                <a:path w="219" h="292" extrusionOk="0">
                  <a:moveTo>
                    <a:pt x="85" y="0"/>
                  </a:moveTo>
                  <a:cubicBezTo>
                    <a:pt x="79" y="0"/>
                    <a:pt x="73" y="1"/>
                    <a:pt x="67" y="4"/>
                  </a:cubicBezTo>
                  <a:cubicBezTo>
                    <a:pt x="19" y="16"/>
                    <a:pt x="1" y="94"/>
                    <a:pt x="25" y="173"/>
                  </a:cubicBezTo>
                  <a:cubicBezTo>
                    <a:pt x="46" y="241"/>
                    <a:pt x="95" y="291"/>
                    <a:pt x="135" y="291"/>
                  </a:cubicBezTo>
                  <a:cubicBezTo>
                    <a:pt x="141" y="291"/>
                    <a:pt x="146" y="290"/>
                    <a:pt x="152" y="288"/>
                  </a:cubicBezTo>
                  <a:cubicBezTo>
                    <a:pt x="200" y="275"/>
                    <a:pt x="218" y="197"/>
                    <a:pt x="194" y="118"/>
                  </a:cubicBezTo>
                  <a:cubicBezTo>
                    <a:pt x="173" y="50"/>
                    <a:pt x="125" y="0"/>
                    <a:pt x="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2" name="Google Shape;2682;p70"/>
            <p:cNvSpPr/>
            <p:nvPr/>
          </p:nvSpPr>
          <p:spPr>
            <a:xfrm>
              <a:off x="909442" y="860877"/>
              <a:ext cx="31100" cy="41371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74" y="1"/>
                  </a:moveTo>
                  <a:cubicBezTo>
                    <a:pt x="70" y="1"/>
                    <a:pt x="65" y="1"/>
                    <a:pt x="60" y="2"/>
                  </a:cubicBezTo>
                  <a:cubicBezTo>
                    <a:pt x="18" y="20"/>
                    <a:pt x="0" y="93"/>
                    <a:pt x="24" y="171"/>
                  </a:cubicBezTo>
                  <a:cubicBezTo>
                    <a:pt x="45" y="240"/>
                    <a:pt x="89" y="290"/>
                    <a:pt x="132" y="290"/>
                  </a:cubicBezTo>
                  <a:cubicBezTo>
                    <a:pt x="138" y="290"/>
                    <a:pt x="145" y="289"/>
                    <a:pt x="151" y="286"/>
                  </a:cubicBezTo>
                  <a:cubicBezTo>
                    <a:pt x="199" y="274"/>
                    <a:pt x="218" y="196"/>
                    <a:pt x="193" y="117"/>
                  </a:cubicBezTo>
                  <a:cubicBezTo>
                    <a:pt x="171" y="51"/>
                    <a:pt x="120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3" name="Google Shape;2683;p70"/>
            <p:cNvSpPr/>
            <p:nvPr/>
          </p:nvSpPr>
          <p:spPr>
            <a:xfrm>
              <a:off x="941255" y="878567"/>
              <a:ext cx="104427" cy="55780"/>
            </a:xfrm>
            <a:custGeom>
              <a:avLst/>
              <a:gdLst/>
              <a:ahLst/>
              <a:cxnLst/>
              <a:rect l="l" t="t" r="r" b="b"/>
              <a:pathLst>
                <a:path w="732" h="391" extrusionOk="0">
                  <a:moveTo>
                    <a:pt x="686" y="0"/>
                  </a:moveTo>
                  <a:cubicBezTo>
                    <a:pt x="672" y="0"/>
                    <a:pt x="658" y="12"/>
                    <a:pt x="653" y="29"/>
                  </a:cubicBezTo>
                  <a:cubicBezTo>
                    <a:pt x="617" y="205"/>
                    <a:pt x="462" y="312"/>
                    <a:pt x="302" y="312"/>
                  </a:cubicBezTo>
                  <a:cubicBezTo>
                    <a:pt x="220" y="312"/>
                    <a:pt x="137" y="284"/>
                    <a:pt x="67" y="223"/>
                  </a:cubicBezTo>
                  <a:cubicBezTo>
                    <a:pt x="59" y="215"/>
                    <a:pt x="51" y="212"/>
                    <a:pt x="42" y="212"/>
                  </a:cubicBezTo>
                  <a:cubicBezTo>
                    <a:pt x="31" y="212"/>
                    <a:pt x="20" y="218"/>
                    <a:pt x="13" y="229"/>
                  </a:cubicBezTo>
                  <a:cubicBezTo>
                    <a:pt x="1" y="247"/>
                    <a:pt x="7" y="271"/>
                    <a:pt x="25" y="289"/>
                  </a:cubicBezTo>
                  <a:cubicBezTo>
                    <a:pt x="103" y="354"/>
                    <a:pt x="207" y="390"/>
                    <a:pt x="311" y="390"/>
                  </a:cubicBezTo>
                  <a:cubicBezTo>
                    <a:pt x="342" y="390"/>
                    <a:pt x="374" y="387"/>
                    <a:pt x="405" y="380"/>
                  </a:cubicBezTo>
                  <a:lnTo>
                    <a:pt x="442" y="374"/>
                  </a:lnTo>
                  <a:cubicBezTo>
                    <a:pt x="581" y="319"/>
                    <a:pt x="683" y="198"/>
                    <a:pt x="726" y="53"/>
                  </a:cubicBezTo>
                  <a:cubicBezTo>
                    <a:pt x="732" y="35"/>
                    <a:pt x="720" y="11"/>
                    <a:pt x="702" y="5"/>
                  </a:cubicBezTo>
                  <a:cubicBezTo>
                    <a:pt x="697" y="2"/>
                    <a:pt x="691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defRPr/>
              </a:pP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Google Shape;2614;p70">
            <a:extLst>
              <a:ext uri="{FF2B5EF4-FFF2-40B4-BE49-F238E27FC236}">
                <a16:creationId xmlns:a16="http://schemas.microsoft.com/office/drawing/2014/main" id="{0ABB0A45-F890-0A0C-1BD8-F854594EBE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10042" y="1054728"/>
            <a:ext cx="4699770" cy="110713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4773" indent="0" algn="ctr">
              <a:buClr>
                <a:schemeClr val="accent6"/>
              </a:buClr>
              <a:buSzPts val="1100"/>
              <a:buNone/>
            </a:pPr>
            <a:r>
              <a:rPr lang="en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you later!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544;p28">
            <a:extLst>
              <a:ext uri="{FF2B5EF4-FFF2-40B4-BE49-F238E27FC236}">
                <a16:creationId xmlns:a16="http://schemas.microsoft.com/office/drawing/2014/main" id="{FE04A12F-1EEB-D11A-6777-5ABE8D75148A}"/>
              </a:ext>
            </a:extLst>
          </p:cNvPr>
          <p:cNvSpPr/>
          <p:nvPr/>
        </p:nvSpPr>
        <p:spPr>
          <a:xfrm>
            <a:off x="2430473" y="4384886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545;p28">
            <a:extLst>
              <a:ext uri="{FF2B5EF4-FFF2-40B4-BE49-F238E27FC236}">
                <a16:creationId xmlns:a16="http://schemas.microsoft.com/office/drawing/2014/main" id="{E7B47BC0-A68E-ED47-09E2-09C02D8A2733}"/>
              </a:ext>
            </a:extLst>
          </p:cNvPr>
          <p:cNvSpPr/>
          <p:nvPr/>
        </p:nvSpPr>
        <p:spPr>
          <a:xfrm>
            <a:off x="7121086" y="34992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546;p28">
            <a:extLst>
              <a:ext uri="{FF2B5EF4-FFF2-40B4-BE49-F238E27FC236}">
                <a16:creationId xmlns:a16="http://schemas.microsoft.com/office/drawing/2014/main" id="{286A1432-BB26-1337-7292-0D132D277E19}"/>
              </a:ext>
            </a:extLst>
          </p:cNvPr>
          <p:cNvSpPr/>
          <p:nvPr/>
        </p:nvSpPr>
        <p:spPr>
          <a:xfrm>
            <a:off x="6351555" y="452526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547;p28">
            <a:extLst>
              <a:ext uri="{FF2B5EF4-FFF2-40B4-BE49-F238E27FC236}">
                <a16:creationId xmlns:a16="http://schemas.microsoft.com/office/drawing/2014/main" id="{59BE494B-E488-7BB1-6678-4D6CB06021A8}"/>
              </a:ext>
            </a:extLst>
          </p:cNvPr>
          <p:cNvSpPr/>
          <p:nvPr/>
        </p:nvSpPr>
        <p:spPr>
          <a:xfrm>
            <a:off x="6601254" y="31558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548;p28">
            <a:extLst>
              <a:ext uri="{FF2B5EF4-FFF2-40B4-BE49-F238E27FC236}">
                <a16:creationId xmlns:a16="http://schemas.microsoft.com/office/drawing/2014/main" id="{57457BCF-0FB6-47D0-B7D9-ADCDC29815E9}"/>
              </a:ext>
            </a:extLst>
          </p:cNvPr>
          <p:cNvSpPr/>
          <p:nvPr/>
        </p:nvSpPr>
        <p:spPr>
          <a:xfrm>
            <a:off x="3080991" y="4417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549;p28">
            <a:extLst>
              <a:ext uri="{FF2B5EF4-FFF2-40B4-BE49-F238E27FC236}">
                <a16:creationId xmlns:a16="http://schemas.microsoft.com/office/drawing/2014/main" id="{4CDAAD9C-0F4C-7C12-C598-9571081B2162}"/>
              </a:ext>
            </a:extLst>
          </p:cNvPr>
          <p:cNvSpPr/>
          <p:nvPr/>
        </p:nvSpPr>
        <p:spPr>
          <a:xfrm>
            <a:off x="1453665" y="230873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550;p28">
            <a:extLst>
              <a:ext uri="{FF2B5EF4-FFF2-40B4-BE49-F238E27FC236}">
                <a16:creationId xmlns:a16="http://schemas.microsoft.com/office/drawing/2014/main" id="{FF19F414-7B2F-D98A-395D-CBFA32A4C60F}"/>
              </a:ext>
            </a:extLst>
          </p:cNvPr>
          <p:cNvSpPr/>
          <p:nvPr/>
        </p:nvSpPr>
        <p:spPr>
          <a:xfrm>
            <a:off x="2318775" y="29638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551;p28">
            <a:extLst>
              <a:ext uri="{FF2B5EF4-FFF2-40B4-BE49-F238E27FC236}">
                <a16:creationId xmlns:a16="http://schemas.microsoft.com/office/drawing/2014/main" id="{05BBF888-284C-E8AD-751A-B5C14076557A}"/>
              </a:ext>
            </a:extLst>
          </p:cNvPr>
          <p:cNvSpPr/>
          <p:nvPr/>
        </p:nvSpPr>
        <p:spPr>
          <a:xfrm>
            <a:off x="1337955" y="31032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552;p28">
            <a:extLst>
              <a:ext uri="{FF2B5EF4-FFF2-40B4-BE49-F238E27FC236}">
                <a16:creationId xmlns:a16="http://schemas.microsoft.com/office/drawing/2014/main" id="{95ED1FAE-90F0-3E7A-60AF-7489F2AF7EEA}"/>
              </a:ext>
            </a:extLst>
          </p:cNvPr>
          <p:cNvSpPr/>
          <p:nvPr/>
        </p:nvSpPr>
        <p:spPr>
          <a:xfrm>
            <a:off x="2770228" y="34992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553;p28">
            <a:extLst>
              <a:ext uri="{FF2B5EF4-FFF2-40B4-BE49-F238E27FC236}">
                <a16:creationId xmlns:a16="http://schemas.microsoft.com/office/drawing/2014/main" id="{F5041382-FE81-837D-17F8-701F98D0D1DD}"/>
              </a:ext>
            </a:extLst>
          </p:cNvPr>
          <p:cNvSpPr/>
          <p:nvPr/>
        </p:nvSpPr>
        <p:spPr>
          <a:xfrm flipH="1">
            <a:off x="5833037" y="3155888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554;p28">
            <a:extLst>
              <a:ext uri="{FF2B5EF4-FFF2-40B4-BE49-F238E27FC236}">
                <a16:creationId xmlns:a16="http://schemas.microsoft.com/office/drawing/2014/main" id="{431EC012-75EA-2764-E254-83090BCB45F4}"/>
              </a:ext>
            </a:extLst>
          </p:cNvPr>
          <p:cNvSpPr/>
          <p:nvPr/>
        </p:nvSpPr>
        <p:spPr>
          <a:xfrm flipH="1">
            <a:off x="5862933" y="3688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555;p28">
            <a:extLst>
              <a:ext uri="{FF2B5EF4-FFF2-40B4-BE49-F238E27FC236}">
                <a16:creationId xmlns:a16="http://schemas.microsoft.com/office/drawing/2014/main" id="{90BC8B64-3734-80B7-F6AA-7A830697B11C}"/>
              </a:ext>
            </a:extLst>
          </p:cNvPr>
          <p:cNvSpPr/>
          <p:nvPr/>
        </p:nvSpPr>
        <p:spPr>
          <a:xfrm flipH="1">
            <a:off x="6518394" y="369925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556;p28">
            <a:extLst>
              <a:ext uri="{FF2B5EF4-FFF2-40B4-BE49-F238E27FC236}">
                <a16:creationId xmlns:a16="http://schemas.microsoft.com/office/drawing/2014/main" id="{FF9F0DD0-ABEA-A59F-BF5C-917C3EE2A5A7}"/>
              </a:ext>
            </a:extLst>
          </p:cNvPr>
          <p:cNvSpPr/>
          <p:nvPr/>
        </p:nvSpPr>
        <p:spPr>
          <a:xfrm>
            <a:off x="1873428" y="355404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557;p28">
            <a:extLst>
              <a:ext uri="{FF2B5EF4-FFF2-40B4-BE49-F238E27FC236}">
                <a16:creationId xmlns:a16="http://schemas.microsoft.com/office/drawing/2014/main" id="{DFE6E92B-996B-6BB6-B57C-E1D6702FD286}"/>
              </a:ext>
            </a:extLst>
          </p:cNvPr>
          <p:cNvSpPr/>
          <p:nvPr/>
        </p:nvSpPr>
        <p:spPr>
          <a:xfrm flipH="1">
            <a:off x="2968736" y="4788236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558;p28">
            <a:extLst>
              <a:ext uri="{FF2B5EF4-FFF2-40B4-BE49-F238E27FC236}">
                <a16:creationId xmlns:a16="http://schemas.microsoft.com/office/drawing/2014/main" id="{7325B8F4-BCDB-87A1-BD86-4320271574DD}"/>
              </a:ext>
            </a:extLst>
          </p:cNvPr>
          <p:cNvSpPr/>
          <p:nvPr/>
        </p:nvSpPr>
        <p:spPr>
          <a:xfrm flipH="1">
            <a:off x="2595211" y="3985673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559;p28">
            <a:extLst>
              <a:ext uri="{FF2B5EF4-FFF2-40B4-BE49-F238E27FC236}">
                <a16:creationId xmlns:a16="http://schemas.microsoft.com/office/drawing/2014/main" id="{7456EF2A-EE7B-5B7A-53F3-021BDA0D9694}"/>
              </a:ext>
            </a:extLst>
          </p:cNvPr>
          <p:cNvSpPr/>
          <p:nvPr/>
        </p:nvSpPr>
        <p:spPr>
          <a:xfrm flipH="1">
            <a:off x="2404533" y="348402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560;p28">
            <a:extLst>
              <a:ext uri="{FF2B5EF4-FFF2-40B4-BE49-F238E27FC236}">
                <a16:creationId xmlns:a16="http://schemas.microsoft.com/office/drawing/2014/main" id="{9875E4F0-39BE-176E-0F55-E15129B0E6E8}"/>
              </a:ext>
            </a:extLst>
          </p:cNvPr>
          <p:cNvSpPr/>
          <p:nvPr/>
        </p:nvSpPr>
        <p:spPr>
          <a:xfrm>
            <a:off x="6838140" y="43629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561;p28">
            <a:extLst>
              <a:ext uri="{FF2B5EF4-FFF2-40B4-BE49-F238E27FC236}">
                <a16:creationId xmlns:a16="http://schemas.microsoft.com/office/drawing/2014/main" id="{BBBBBE8C-9B50-1453-902C-C5488016B151}"/>
              </a:ext>
            </a:extLst>
          </p:cNvPr>
          <p:cNvSpPr/>
          <p:nvPr/>
        </p:nvSpPr>
        <p:spPr>
          <a:xfrm>
            <a:off x="6092525" y="393231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562;p28">
            <a:extLst>
              <a:ext uri="{FF2B5EF4-FFF2-40B4-BE49-F238E27FC236}">
                <a16:creationId xmlns:a16="http://schemas.microsoft.com/office/drawing/2014/main" id="{17DCEF61-5130-83D1-F4CE-E1EF8C4F7014}"/>
              </a:ext>
            </a:extLst>
          </p:cNvPr>
          <p:cNvSpPr/>
          <p:nvPr/>
        </p:nvSpPr>
        <p:spPr>
          <a:xfrm flipH="1">
            <a:off x="5839438" y="4759700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563;p28">
            <a:extLst>
              <a:ext uri="{FF2B5EF4-FFF2-40B4-BE49-F238E27FC236}">
                <a16:creationId xmlns:a16="http://schemas.microsoft.com/office/drawing/2014/main" id="{A97E7AAA-331D-059E-0523-A175AE103AF4}"/>
              </a:ext>
            </a:extLst>
          </p:cNvPr>
          <p:cNvSpPr/>
          <p:nvPr/>
        </p:nvSpPr>
        <p:spPr>
          <a:xfrm>
            <a:off x="1873424" y="287398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564;p28">
            <a:extLst>
              <a:ext uri="{FF2B5EF4-FFF2-40B4-BE49-F238E27FC236}">
                <a16:creationId xmlns:a16="http://schemas.microsoft.com/office/drawing/2014/main" id="{86CD9E19-C317-8EB4-4010-1AF2A8EF0A80}"/>
              </a:ext>
            </a:extLst>
          </p:cNvPr>
          <p:cNvSpPr/>
          <p:nvPr/>
        </p:nvSpPr>
        <p:spPr>
          <a:xfrm flipH="1">
            <a:off x="7459088" y="307032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565;p28">
            <a:extLst>
              <a:ext uri="{FF2B5EF4-FFF2-40B4-BE49-F238E27FC236}">
                <a16:creationId xmlns:a16="http://schemas.microsoft.com/office/drawing/2014/main" id="{C3DE86A5-1DE8-B67C-63EA-7A99383DC81E}"/>
              </a:ext>
            </a:extLst>
          </p:cNvPr>
          <p:cNvSpPr/>
          <p:nvPr/>
        </p:nvSpPr>
        <p:spPr>
          <a:xfrm flipH="1">
            <a:off x="1925911" y="3932300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566;p28">
            <a:extLst>
              <a:ext uri="{FF2B5EF4-FFF2-40B4-BE49-F238E27FC236}">
                <a16:creationId xmlns:a16="http://schemas.microsoft.com/office/drawing/2014/main" id="{A9014C4A-1A9E-5449-AD83-928011C9E05A}"/>
              </a:ext>
            </a:extLst>
          </p:cNvPr>
          <p:cNvSpPr/>
          <p:nvPr/>
        </p:nvSpPr>
        <p:spPr>
          <a:xfrm>
            <a:off x="2025378" y="44704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oogle Shape;567;p28">
            <a:extLst>
              <a:ext uri="{FF2B5EF4-FFF2-40B4-BE49-F238E27FC236}">
                <a16:creationId xmlns:a16="http://schemas.microsoft.com/office/drawing/2014/main" id="{52FDB7A5-415E-E387-1561-6AF45D2608CD}"/>
              </a:ext>
            </a:extLst>
          </p:cNvPr>
          <p:cNvSpPr/>
          <p:nvPr/>
        </p:nvSpPr>
        <p:spPr>
          <a:xfrm>
            <a:off x="7291697" y="2590361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oogle Shape;568;p28">
            <a:extLst>
              <a:ext uri="{FF2B5EF4-FFF2-40B4-BE49-F238E27FC236}">
                <a16:creationId xmlns:a16="http://schemas.microsoft.com/office/drawing/2014/main" id="{857432CE-8885-C73F-A5CD-55B15877E1B0}"/>
              </a:ext>
            </a:extLst>
          </p:cNvPr>
          <p:cNvSpPr/>
          <p:nvPr/>
        </p:nvSpPr>
        <p:spPr>
          <a:xfrm>
            <a:off x="7220553" y="40019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Google Shape;569;p28">
            <a:extLst>
              <a:ext uri="{FF2B5EF4-FFF2-40B4-BE49-F238E27FC236}">
                <a16:creationId xmlns:a16="http://schemas.microsoft.com/office/drawing/2014/main" id="{1FB1D899-9A6C-076F-261C-75A6EAA60045}"/>
              </a:ext>
            </a:extLst>
          </p:cNvPr>
          <p:cNvSpPr/>
          <p:nvPr/>
        </p:nvSpPr>
        <p:spPr>
          <a:xfrm>
            <a:off x="664910" y="3155888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Google Shape;570;p28">
            <a:extLst>
              <a:ext uri="{FF2B5EF4-FFF2-40B4-BE49-F238E27FC236}">
                <a16:creationId xmlns:a16="http://schemas.microsoft.com/office/drawing/2014/main" id="{0D63DBD6-F78F-FFFD-D614-FEFC4A534939}"/>
              </a:ext>
            </a:extLst>
          </p:cNvPr>
          <p:cNvSpPr/>
          <p:nvPr/>
        </p:nvSpPr>
        <p:spPr>
          <a:xfrm flipH="1">
            <a:off x="1337963" y="365562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>
              <a:buClrTx/>
              <a:defRPr/>
            </a:pPr>
            <a:endParaRPr sz="1800" kern="1200">
              <a:solidFill>
                <a:srgbClr val="FFFE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6B965-39DE-41BE-989A-3740B08C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442" y="14714"/>
            <a:ext cx="714475" cy="67636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6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" grpId="0" animBg="1"/>
      <p:bldP spid="2669" grpId="0" animBg="1"/>
      <p:bldP spid="2670" grpId="0" animBg="1"/>
      <p:bldP spid="4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"/>
          <p:cNvSpPr txBox="1">
            <a:spLocks noGrp="1"/>
          </p:cNvSpPr>
          <p:nvPr>
            <p:ph type="title" idx="2"/>
          </p:nvPr>
        </p:nvSpPr>
        <p:spPr>
          <a:xfrm>
            <a:off x="4356563" y="1657823"/>
            <a:ext cx="4748778" cy="119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5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1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started</a:t>
            </a:r>
            <a:endParaRPr sz="5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41;p36">
            <a:extLst>
              <a:ext uri="{FF2B5EF4-FFF2-40B4-BE49-F238E27FC236}">
                <a16:creationId xmlns:a16="http://schemas.microsoft.com/office/drawing/2014/main" id="{F23D504B-D33C-D550-1099-8EA43102EC4E}"/>
              </a:ext>
            </a:extLst>
          </p:cNvPr>
          <p:cNvSpPr/>
          <p:nvPr/>
        </p:nvSpPr>
        <p:spPr>
          <a:xfrm rot="5400000">
            <a:off x="1324235" y="2752148"/>
            <a:ext cx="1783800" cy="17838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44;p36">
            <a:extLst>
              <a:ext uri="{FF2B5EF4-FFF2-40B4-BE49-F238E27FC236}">
                <a16:creationId xmlns:a16="http://schemas.microsoft.com/office/drawing/2014/main" id="{E64C6716-4E0A-B1BB-DF88-DD658A85B164}"/>
              </a:ext>
            </a:extLst>
          </p:cNvPr>
          <p:cNvGrpSpPr/>
          <p:nvPr/>
        </p:nvGrpSpPr>
        <p:grpSpPr>
          <a:xfrm flipH="1">
            <a:off x="713218" y="572938"/>
            <a:ext cx="1300572" cy="2323047"/>
            <a:chOff x="7065850" y="974412"/>
            <a:chExt cx="787843" cy="1407225"/>
          </a:xfrm>
        </p:grpSpPr>
        <p:sp>
          <p:nvSpPr>
            <p:cNvPr id="7" name="Google Shape;745;p36">
              <a:extLst>
                <a:ext uri="{FF2B5EF4-FFF2-40B4-BE49-F238E27FC236}">
                  <a16:creationId xmlns:a16="http://schemas.microsoft.com/office/drawing/2014/main" id="{BF0BF91C-AB2F-1498-8342-3857C237EB7C}"/>
                </a:ext>
              </a:extLst>
            </p:cNvPr>
            <p:cNvSpPr/>
            <p:nvPr/>
          </p:nvSpPr>
          <p:spPr>
            <a:xfrm>
              <a:off x="7065850" y="974412"/>
              <a:ext cx="232565" cy="623685"/>
            </a:xfrm>
            <a:custGeom>
              <a:avLst/>
              <a:gdLst/>
              <a:ahLst/>
              <a:cxnLst/>
              <a:rect l="l" t="t" r="r" b="b"/>
              <a:pathLst>
                <a:path w="5188" h="13913" extrusionOk="0">
                  <a:moveTo>
                    <a:pt x="757" y="1"/>
                  </a:moveTo>
                  <a:cubicBezTo>
                    <a:pt x="714" y="1"/>
                    <a:pt x="666" y="24"/>
                    <a:pt x="606" y="94"/>
                  </a:cubicBezTo>
                  <a:cubicBezTo>
                    <a:pt x="527" y="77"/>
                    <a:pt x="445" y="62"/>
                    <a:pt x="375" y="62"/>
                  </a:cubicBezTo>
                  <a:cubicBezTo>
                    <a:pt x="257" y="62"/>
                    <a:pt x="174" y="106"/>
                    <a:pt x="201" y="259"/>
                  </a:cubicBezTo>
                  <a:cubicBezTo>
                    <a:pt x="0" y="259"/>
                    <a:pt x="54" y="422"/>
                    <a:pt x="71" y="563"/>
                  </a:cubicBezTo>
                  <a:cubicBezTo>
                    <a:pt x="161" y="1313"/>
                    <a:pt x="1131" y="2029"/>
                    <a:pt x="1915" y="2419"/>
                  </a:cubicBezTo>
                  <a:cubicBezTo>
                    <a:pt x="2036" y="2480"/>
                    <a:pt x="2264" y="2732"/>
                    <a:pt x="2257" y="2816"/>
                  </a:cubicBezTo>
                  <a:cubicBezTo>
                    <a:pt x="2189" y="3584"/>
                    <a:pt x="2079" y="5424"/>
                    <a:pt x="2088" y="7115"/>
                  </a:cubicBezTo>
                  <a:cubicBezTo>
                    <a:pt x="1998" y="8017"/>
                    <a:pt x="2301" y="9773"/>
                    <a:pt x="2500" y="10872"/>
                  </a:cubicBezTo>
                  <a:cubicBezTo>
                    <a:pt x="2772" y="12392"/>
                    <a:pt x="3050" y="13209"/>
                    <a:pt x="3668" y="13756"/>
                  </a:cubicBezTo>
                  <a:cubicBezTo>
                    <a:pt x="3791" y="13865"/>
                    <a:pt x="3910" y="13913"/>
                    <a:pt x="4024" y="13913"/>
                  </a:cubicBezTo>
                  <a:cubicBezTo>
                    <a:pt x="4696" y="13913"/>
                    <a:pt x="5188" y="12254"/>
                    <a:pt x="5161" y="11627"/>
                  </a:cubicBezTo>
                  <a:cubicBezTo>
                    <a:pt x="5111" y="10403"/>
                    <a:pt x="4023" y="8199"/>
                    <a:pt x="3704" y="7191"/>
                  </a:cubicBezTo>
                  <a:cubicBezTo>
                    <a:pt x="3681" y="6431"/>
                    <a:pt x="3655" y="5671"/>
                    <a:pt x="3638" y="4915"/>
                  </a:cubicBezTo>
                  <a:cubicBezTo>
                    <a:pt x="3619" y="3987"/>
                    <a:pt x="3590" y="2899"/>
                    <a:pt x="3545" y="1967"/>
                  </a:cubicBezTo>
                  <a:cubicBezTo>
                    <a:pt x="3531" y="1677"/>
                    <a:pt x="3387" y="1518"/>
                    <a:pt x="3116" y="1229"/>
                  </a:cubicBezTo>
                  <a:cubicBezTo>
                    <a:pt x="2819" y="910"/>
                    <a:pt x="2566" y="588"/>
                    <a:pt x="2440" y="442"/>
                  </a:cubicBezTo>
                  <a:cubicBezTo>
                    <a:pt x="2393" y="388"/>
                    <a:pt x="2350" y="365"/>
                    <a:pt x="2312" y="365"/>
                  </a:cubicBezTo>
                  <a:cubicBezTo>
                    <a:pt x="2231" y="365"/>
                    <a:pt x="2179" y="472"/>
                    <a:pt x="2179" y="606"/>
                  </a:cubicBezTo>
                  <a:cubicBezTo>
                    <a:pt x="2179" y="843"/>
                    <a:pt x="2527" y="1030"/>
                    <a:pt x="2345" y="1218"/>
                  </a:cubicBezTo>
                  <a:cubicBezTo>
                    <a:pt x="2053" y="1144"/>
                    <a:pt x="1941" y="950"/>
                    <a:pt x="1750" y="793"/>
                  </a:cubicBezTo>
                  <a:cubicBezTo>
                    <a:pt x="1489" y="575"/>
                    <a:pt x="1238" y="214"/>
                    <a:pt x="924" y="71"/>
                  </a:cubicBezTo>
                  <a:cubicBezTo>
                    <a:pt x="866" y="43"/>
                    <a:pt x="816" y="1"/>
                    <a:pt x="757" y="1"/>
                  </a:cubicBezTo>
                  <a:close/>
                </a:path>
              </a:pathLst>
            </a:custGeom>
            <a:solidFill>
              <a:srgbClr val="F7B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46;p36">
              <a:extLst>
                <a:ext uri="{FF2B5EF4-FFF2-40B4-BE49-F238E27FC236}">
                  <a16:creationId xmlns:a16="http://schemas.microsoft.com/office/drawing/2014/main" id="{B2FF74C1-46B3-8FCD-B469-4AB60B8A2413}"/>
                </a:ext>
              </a:extLst>
            </p:cNvPr>
            <p:cNvSpPr/>
            <p:nvPr/>
          </p:nvSpPr>
          <p:spPr>
            <a:xfrm>
              <a:off x="7441011" y="1943582"/>
              <a:ext cx="242203" cy="191503"/>
            </a:xfrm>
            <a:custGeom>
              <a:avLst/>
              <a:gdLst/>
              <a:ahLst/>
              <a:cxnLst/>
              <a:rect l="l" t="t" r="r" b="b"/>
              <a:pathLst>
                <a:path w="5403" h="4272" extrusionOk="0">
                  <a:moveTo>
                    <a:pt x="3392" y="1"/>
                  </a:moveTo>
                  <a:cubicBezTo>
                    <a:pt x="3229" y="1"/>
                    <a:pt x="3081" y="75"/>
                    <a:pt x="2977" y="265"/>
                  </a:cubicBezTo>
                  <a:cubicBezTo>
                    <a:pt x="2902" y="403"/>
                    <a:pt x="2798" y="528"/>
                    <a:pt x="2680" y="644"/>
                  </a:cubicBezTo>
                  <a:cubicBezTo>
                    <a:pt x="2287" y="1034"/>
                    <a:pt x="0" y="2390"/>
                    <a:pt x="0" y="2390"/>
                  </a:cubicBezTo>
                  <a:lnTo>
                    <a:pt x="922" y="3852"/>
                  </a:lnTo>
                  <a:lnTo>
                    <a:pt x="2660" y="2232"/>
                  </a:lnTo>
                  <a:cubicBezTo>
                    <a:pt x="2781" y="2096"/>
                    <a:pt x="2874" y="2050"/>
                    <a:pt x="2946" y="2050"/>
                  </a:cubicBezTo>
                  <a:cubicBezTo>
                    <a:pt x="3046" y="2050"/>
                    <a:pt x="3104" y="2138"/>
                    <a:pt x="3136" y="2200"/>
                  </a:cubicBezTo>
                  <a:cubicBezTo>
                    <a:pt x="3272" y="2468"/>
                    <a:pt x="3400" y="2829"/>
                    <a:pt x="3560" y="3243"/>
                  </a:cubicBezTo>
                  <a:cubicBezTo>
                    <a:pt x="3622" y="3407"/>
                    <a:pt x="3690" y="3578"/>
                    <a:pt x="3766" y="3757"/>
                  </a:cubicBezTo>
                  <a:cubicBezTo>
                    <a:pt x="3913" y="4104"/>
                    <a:pt x="4171" y="4272"/>
                    <a:pt x="4424" y="4272"/>
                  </a:cubicBezTo>
                  <a:cubicBezTo>
                    <a:pt x="4630" y="4272"/>
                    <a:pt x="4833" y="4160"/>
                    <a:pt x="4971" y="3944"/>
                  </a:cubicBezTo>
                  <a:cubicBezTo>
                    <a:pt x="5380" y="3304"/>
                    <a:pt x="5403" y="2605"/>
                    <a:pt x="5065" y="2076"/>
                  </a:cubicBezTo>
                  <a:cubicBezTo>
                    <a:pt x="4725" y="1547"/>
                    <a:pt x="4609" y="1024"/>
                    <a:pt x="4335" y="615"/>
                  </a:cubicBezTo>
                  <a:cubicBezTo>
                    <a:pt x="4149" y="338"/>
                    <a:pt x="3738" y="1"/>
                    <a:pt x="3392" y="1"/>
                  </a:cubicBezTo>
                  <a:close/>
                </a:path>
              </a:pathLst>
            </a:custGeom>
            <a:solidFill>
              <a:srgbClr val="F7B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7;p36">
              <a:extLst>
                <a:ext uri="{FF2B5EF4-FFF2-40B4-BE49-F238E27FC236}">
                  <a16:creationId xmlns:a16="http://schemas.microsoft.com/office/drawing/2014/main" id="{D9777DD1-A928-3400-F355-0EECA97972B2}"/>
                </a:ext>
              </a:extLst>
            </p:cNvPr>
            <p:cNvSpPr/>
            <p:nvPr/>
          </p:nvSpPr>
          <p:spPr>
            <a:xfrm>
              <a:off x="7219833" y="1908662"/>
              <a:ext cx="247672" cy="360817"/>
            </a:xfrm>
            <a:custGeom>
              <a:avLst/>
              <a:gdLst/>
              <a:ahLst/>
              <a:cxnLst/>
              <a:rect l="l" t="t" r="r" b="b"/>
              <a:pathLst>
                <a:path w="5525" h="8049" extrusionOk="0">
                  <a:moveTo>
                    <a:pt x="867" y="1"/>
                  </a:moveTo>
                  <a:cubicBezTo>
                    <a:pt x="760" y="700"/>
                    <a:pt x="1" y="1612"/>
                    <a:pt x="702" y="3172"/>
                  </a:cubicBezTo>
                  <a:cubicBezTo>
                    <a:pt x="204" y="4105"/>
                    <a:pt x="623" y="5824"/>
                    <a:pt x="1471" y="7132"/>
                  </a:cubicBezTo>
                  <a:cubicBezTo>
                    <a:pt x="1636" y="7386"/>
                    <a:pt x="1965" y="7975"/>
                    <a:pt x="2294" y="8028"/>
                  </a:cubicBezTo>
                  <a:cubicBezTo>
                    <a:pt x="2381" y="8043"/>
                    <a:pt x="2458" y="8049"/>
                    <a:pt x="2528" y="8049"/>
                  </a:cubicBezTo>
                  <a:cubicBezTo>
                    <a:pt x="3042" y="8049"/>
                    <a:pt x="3110" y="7698"/>
                    <a:pt x="3228" y="7573"/>
                  </a:cubicBezTo>
                  <a:cubicBezTo>
                    <a:pt x="3553" y="7225"/>
                    <a:pt x="4235" y="5043"/>
                    <a:pt x="4416" y="4740"/>
                  </a:cubicBezTo>
                  <a:cubicBezTo>
                    <a:pt x="4724" y="4220"/>
                    <a:pt x="4812" y="3600"/>
                    <a:pt x="5067" y="3057"/>
                  </a:cubicBezTo>
                  <a:cubicBezTo>
                    <a:pt x="5525" y="2087"/>
                    <a:pt x="4925" y="1116"/>
                    <a:pt x="4259" y="346"/>
                  </a:cubicBezTo>
                  <a:cubicBezTo>
                    <a:pt x="3796" y="631"/>
                    <a:pt x="3215" y="726"/>
                    <a:pt x="2589" y="729"/>
                  </a:cubicBezTo>
                  <a:cubicBezTo>
                    <a:pt x="2588" y="729"/>
                    <a:pt x="2587" y="729"/>
                    <a:pt x="2586" y="729"/>
                  </a:cubicBezTo>
                  <a:cubicBezTo>
                    <a:pt x="1871" y="729"/>
                    <a:pt x="1606" y="230"/>
                    <a:pt x="867" y="1"/>
                  </a:cubicBezTo>
                  <a:close/>
                </a:path>
              </a:pathLst>
            </a:custGeom>
            <a:solidFill>
              <a:srgbClr val="F7B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8;p36">
              <a:extLst>
                <a:ext uri="{FF2B5EF4-FFF2-40B4-BE49-F238E27FC236}">
                  <a16:creationId xmlns:a16="http://schemas.microsoft.com/office/drawing/2014/main" id="{3064CE39-41E3-C888-9B08-6A46EE98649C}"/>
                </a:ext>
              </a:extLst>
            </p:cNvPr>
            <p:cNvSpPr/>
            <p:nvPr/>
          </p:nvSpPr>
          <p:spPr>
            <a:xfrm>
              <a:off x="7264481" y="1930851"/>
              <a:ext cx="589213" cy="450785"/>
            </a:xfrm>
            <a:custGeom>
              <a:avLst/>
              <a:gdLst/>
              <a:ahLst/>
              <a:cxnLst/>
              <a:rect l="l" t="t" r="r" b="b"/>
              <a:pathLst>
                <a:path w="13144" h="10056" extrusionOk="0">
                  <a:moveTo>
                    <a:pt x="3990" y="0"/>
                  </a:moveTo>
                  <a:cubicBezTo>
                    <a:pt x="3634" y="0"/>
                    <a:pt x="793" y="945"/>
                    <a:pt x="756" y="994"/>
                  </a:cubicBezTo>
                  <a:lnTo>
                    <a:pt x="756" y="996"/>
                  </a:lnTo>
                  <a:cubicBezTo>
                    <a:pt x="304" y="1609"/>
                    <a:pt x="1" y="1785"/>
                    <a:pt x="1315" y="3178"/>
                  </a:cubicBezTo>
                  <a:cubicBezTo>
                    <a:pt x="1359" y="4084"/>
                    <a:pt x="2173" y="6564"/>
                    <a:pt x="2913" y="7867"/>
                  </a:cubicBezTo>
                  <a:cubicBezTo>
                    <a:pt x="3490" y="8880"/>
                    <a:pt x="4151" y="9421"/>
                    <a:pt x="4398" y="9646"/>
                  </a:cubicBezTo>
                  <a:cubicBezTo>
                    <a:pt x="4721" y="9936"/>
                    <a:pt x="5071" y="10056"/>
                    <a:pt x="5404" y="10056"/>
                  </a:cubicBezTo>
                  <a:cubicBezTo>
                    <a:pt x="5683" y="10056"/>
                    <a:pt x="5950" y="9973"/>
                    <a:pt x="6181" y="9836"/>
                  </a:cubicBezTo>
                  <a:cubicBezTo>
                    <a:pt x="7052" y="9319"/>
                    <a:pt x="9255" y="7446"/>
                    <a:pt x="10335" y="6726"/>
                  </a:cubicBezTo>
                  <a:cubicBezTo>
                    <a:pt x="10490" y="6623"/>
                    <a:pt x="10597" y="6586"/>
                    <a:pt x="10674" y="6586"/>
                  </a:cubicBezTo>
                  <a:cubicBezTo>
                    <a:pt x="10799" y="6586"/>
                    <a:pt x="10842" y="6684"/>
                    <a:pt x="10875" y="6750"/>
                  </a:cubicBezTo>
                  <a:cubicBezTo>
                    <a:pt x="11013" y="7018"/>
                    <a:pt x="11140" y="7379"/>
                    <a:pt x="11299" y="7793"/>
                  </a:cubicBezTo>
                  <a:cubicBezTo>
                    <a:pt x="11363" y="7957"/>
                    <a:pt x="11429" y="8128"/>
                    <a:pt x="11505" y="8307"/>
                  </a:cubicBezTo>
                  <a:cubicBezTo>
                    <a:pt x="11653" y="8654"/>
                    <a:pt x="11911" y="8822"/>
                    <a:pt x="12164" y="8822"/>
                  </a:cubicBezTo>
                  <a:cubicBezTo>
                    <a:pt x="12370" y="8822"/>
                    <a:pt x="12574" y="8711"/>
                    <a:pt x="12712" y="8494"/>
                  </a:cubicBezTo>
                  <a:cubicBezTo>
                    <a:pt x="13119" y="7855"/>
                    <a:pt x="13144" y="7157"/>
                    <a:pt x="12804" y="6626"/>
                  </a:cubicBezTo>
                  <a:cubicBezTo>
                    <a:pt x="12464" y="6097"/>
                    <a:pt x="12350" y="5574"/>
                    <a:pt x="12074" y="5166"/>
                  </a:cubicBezTo>
                  <a:cubicBezTo>
                    <a:pt x="11888" y="4888"/>
                    <a:pt x="11522" y="4580"/>
                    <a:pt x="11173" y="4580"/>
                  </a:cubicBezTo>
                  <a:cubicBezTo>
                    <a:pt x="11010" y="4580"/>
                    <a:pt x="10851" y="4647"/>
                    <a:pt x="10716" y="4815"/>
                  </a:cubicBezTo>
                  <a:cubicBezTo>
                    <a:pt x="9817" y="5936"/>
                    <a:pt x="8053" y="6299"/>
                    <a:pt x="6973" y="6609"/>
                  </a:cubicBezTo>
                  <a:cubicBezTo>
                    <a:pt x="6356" y="6788"/>
                    <a:pt x="6020" y="7293"/>
                    <a:pt x="5836" y="7425"/>
                  </a:cubicBezTo>
                  <a:cubicBezTo>
                    <a:pt x="5867" y="6770"/>
                    <a:pt x="5861" y="4817"/>
                    <a:pt x="5333" y="3859"/>
                  </a:cubicBezTo>
                  <a:cubicBezTo>
                    <a:pt x="6098" y="3148"/>
                    <a:pt x="5742" y="1331"/>
                    <a:pt x="5246" y="596"/>
                  </a:cubicBezTo>
                  <a:cubicBezTo>
                    <a:pt x="4867" y="35"/>
                    <a:pt x="4867" y="202"/>
                    <a:pt x="4168" y="38"/>
                  </a:cubicBezTo>
                  <a:cubicBezTo>
                    <a:pt x="4122" y="27"/>
                    <a:pt x="4073" y="17"/>
                    <a:pt x="4025" y="9"/>
                  </a:cubicBezTo>
                  <a:cubicBezTo>
                    <a:pt x="4022" y="3"/>
                    <a:pt x="4009" y="0"/>
                    <a:pt x="3990" y="0"/>
                  </a:cubicBezTo>
                  <a:close/>
                </a:path>
              </a:pathLst>
            </a:custGeom>
            <a:solidFill>
              <a:srgbClr val="FFC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9;p36">
              <a:extLst>
                <a:ext uri="{FF2B5EF4-FFF2-40B4-BE49-F238E27FC236}">
                  <a16:creationId xmlns:a16="http://schemas.microsoft.com/office/drawing/2014/main" id="{D35CE8E8-4103-4CF9-1F1D-88EFA011B693}"/>
                </a:ext>
              </a:extLst>
            </p:cNvPr>
            <p:cNvSpPr/>
            <p:nvPr/>
          </p:nvSpPr>
          <p:spPr>
            <a:xfrm>
              <a:off x="7163888" y="1886965"/>
              <a:ext cx="234313" cy="280351"/>
            </a:xfrm>
            <a:custGeom>
              <a:avLst/>
              <a:gdLst/>
              <a:ahLst/>
              <a:cxnLst/>
              <a:rect l="l" t="t" r="r" b="b"/>
              <a:pathLst>
                <a:path w="5227" h="6254" extrusionOk="0">
                  <a:moveTo>
                    <a:pt x="2025" y="1"/>
                  </a:moveTo>
                  <a:cubicBezTo>
                    <a:pt x="1883" y="1"/>
                    <a:pt x="1784" y="59"/>
                    <a:pt x="1745" y="196"/>
                  </a:cubicBezTo>
                  <a:cubicBezTo>
                    <a:pt x="1552" y="870"/>
                    <a:pt x="1368" y="1328"/>
                    <a:pt x="863" y="2622"/>
                  </a:cubicBezTo>
                  <a:cubicBezTo>
                    <a:pt x="360" y="3914"/>
                    <a:pt x="1" y="4716"/>
                    <a:pt x="1" y="4716"/>
                  </a:cubicBezTo>
                  <a:cubicBezTo>
                    <a:pt x="1" y="4716"/>
                    <a:pt x="935" y="5603"/>
                    <a:pt x="2092" y="5981"/>
                  </a:cubicBezTo>
                  <a:cubicBezTo>
                    <a:pt x="2792" y="6209"/>
                    <a:pt x="3634" y="6254"/>
                    <a:pt x="4189" y="6254"/>
                  </a:cubicBezTo>
                  <a:cubicBezTo>
                    <a:pt x="4549" y="6254"/>
                    <a:pt x="4789" y="6235"/>
                    <a:pt x="4789" y="6235"/>
                  </a:cubicBezTo>
                  <a:lnTo>
                    <a:pt x="5226" y="2089"/>
                  </a:lnTo>
                  <a:cubicBezTo>
                    <a:pt x="5226" y="2089"/>
                    <a:pt x="2871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50;p36">
              <a:extLst>
                <a:ext uri="{FF2B5EF4-FFF2-40B4-BE49-F238E27FC236}">
                  <a16:creationId xmlns:a16="http://schemas.microsoft.com/office/drawing/2014/main" id="{0CF8AA24-92C0-9791-6831-DF9FD4D97A5C}"/>
                </a:ext>
              </a:extLst>
            </p:cNvPr>
            <p:cNvSpPr/>
            <p:nvPr/>
          </p:nvSpPr>
          <p:spPr>
            <a:xfrm>
              <a:off x="7264032" y="1876834"/>
              <a:ext cx="297430" cy="333875"/>
            </a:xfrm>
            <a:custGeom>
              <a:avLst/>
              <a:gdLst/>
              <a:ahLst/>
              <a:cxnLst/>
              <a:rect l="l" t="t" r="r" b="b"/>
              <a:pathLst>
                <a:path w="6635" h="7448" extrusionOk="0">
                  <a:moveTo>
                    <a:pt x="2177" y="0"/>
                  </a:moveTo>
                  <a:cubicBezTo>
                    <a:pt x="1039" y="0"/>
                    <a:pt x="24" y="170"/>
                    <a:pt x="18" y="777"/>
                  </a:cubicBezTo>
                  <a:cubicBezTo>
                    <a:pt x="0" y="2670"/>
                    <a:pt x="563" y="4139"/>
                    <a:pt x="1037" y="4725"/>
                  </a:cubicBezTo>
                  <a:cubicBezTo>
                    <a:pt x="1192" y="5772"/>
                    <a:pt x="1487" y="6744"/>
                    <a:pt x="1732" y="7427"/>
                  </a:cubicBezTo>
                  <a:cubicBezTo>
                    <a:pt x="2168" y="7415"/>
                    <a:pt x="2596" y="7447"/>
                    <a:pt x="3041" y="7319"/>
                  </a:cubicBezTo>
                  <a:cubicBezTo>
                    <a:pt x="3564" y="7169"/>
                    <a:pt x="4101" y="6946"/>
                    <a:pt x="4578" y="6687"/>
                  </a:cubicBezTo>
                  <a:cubicBezTo>
                    <a:pt x="5201" y="6349"/>
                    <a:pt x="6074" y="5826"/>
                    <a:pt x="6634" y="5216"/>
                  </a:cubicBezTo>
                  <a:cubicBezTo>
                    <a:pt x="6582" y="5141"/>
                    <a:pt x="6529" y="5061"/>
                    <a:pt x="6475" y="4975"/>
                  </a:cubicBezTo>
                  <a:cubicBezTo>
                    <a:pt x="6201" y="4535"/>
                    <a:pt x="6012" y="3903"/>
                    <a:pt x="6012" y="3903"/>
                  </a:cubicBezTo>
                  <a:cubicBezTo>
                    <a:pt x="6012" y="3903"/>
                    <a:pt x="6388" y="2785"/>
                    <a:pt x="6012" y="1772"/>
                  </a:cubicBezTo>
                  <a:cubicBezTo>
                    <a:pt x="5635" y="760"/>
                    <a:pt x="5285" y="278"/>
                    <a:pt x="5285" y="278"/>
                  </a:cubicBezTo>
                  <a:cubicBezTo>
                    <a:pt x="5285" y="278"/>
                    <a:pt x="3631" y="0"/>
                    <a:pt x="2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1;p36">
              <a:extLst>
                <a:ext uri="{FF2B5EF4-FFF2-40B4-BE49-F238E27FC236}">
                  <a16:creationId xmlns:a16="http://schemas.microsoft.com/office/drawing/2014/main" id="{5D3ECE59-B61D-084A-C2A7-DEAE436108B6}"/>
                </a:ext>
              </a:extLst>
            </p:cNvPr>
            <p:cNvSpPr/>
            <p:nvPr/>
          </p:nvSpPr>
          <p:spPr>
            <a:xfrm>
              <a:off x="7185898" y="1434880"/>
              <a:ext cx="335086" cy="487544"/>
            </a:xfrm>
            <a:custGeom>
              <a:avLst/>
              <a:gdLst/>
              <a:ahLst/>
              <a:cxnLst/>
              <a:rect l="l" t="t" r="r" b="b"/>
              <a:pathLst>
                <a:path w="7475" h="10876" extrusionOk="0">
                  <a:moveTo>
                    <a:pt x="3542" y="0"/>
                  </a:moveTo>
                  <a:cubicBezTo>
                    <a:pt x="3426" y="0"/>
                    <a:pt x="3378" y="30"/>
                    <a:pt x="3378" y="30"/>
                  </a:cubicBezTo>
                  <a:cubicBezTo>
                    <a:pt x="3378" y="30"/>
                    <a:pt x="2467" y="997"/>
                    <a:pt x="1689" y="1981"/>
                  </a:cubicBezTo>
                  <a:cubicBezTo>
                    <a:pt x="980" y="2876"/>
                    <a:pt x="525" y="3336"/>
                    <a:pt x="212" y="4228"/>
                  </a:cubicBezTo>
                  <a:cubicBezTo>
                    <a:pt x="1" y="4831"/>
                    <a:pt x="639" y="5467"/>
                    <a:pt x="1064" y="6221"/>
                  </a:cubicBezTo>
                  <a:cubicBezTo>
                    <a:pt x="1399" y="6813"/>
                    <a:pt x="1562" y="8655"/>
                    <a:pt x="1232" y="10399"/>
                  </a:cubicBezTo>
                  <a:lnTo>
                    <a:pt x="1232" y="10399"/>
                  </a:lnTo>
                  <a:cubicBezTo>
                    <a:pt x="1232" y="10399"/>
                    <a:pt x="1232" y="10399"/>
                    <a:pt x="1232" y="10398"/>
                  </a:cubicBezTo>
                  <a:lnTo>
                    <a:pt x="1232" y="10400"/>
                  </a:lnTo>
                  <a:cubicBezTo>
                    <a:pt x="1232" y="10400"/>
                    <a:pt x="1232" y="10399"/>
                    <a:pt x="1232" y="10399"/>
                  </a:cubicBezTo>
                  <a:lnTo>
                    <a:pt x="1232" y="10399"/>
                  </a:lnTo>
                  <a:cubicBezTo>
                    <a:pt x="1531" y="10672"/>
                    <a:pt x="3066" y="10875"/>
                    <a:pt x="4072" y="10875"/>
                  </a:cubicBezTo>
                  <a:cubicBezTo>
                    <a:pt x="4248" y="10875"/>
                    <a:pt x="4408" y="10869"/>
                    <a:pt x="4542" y="10856"/>
                  </a:cubicBezTo>
                  <a:cubicBezTo>
                    <a:pt x="5530" y="10758"/>
                    <a:pt x="6561" y="10544"/>
                    <a:pt x="7028" y="10137"/>
                  </a:cubicBezTo>
                  <a:cubicBezTo>
                    <a:pt x="6496" y="9222"/>
                    <a:pt x="6459" y="9270"/>
                    <a:pt x="6304" y="8243"/>
                  </a:cubicBezTo>
                  <a:cubicBezTo>
                    <a:pt x="6006" y="6252"/>
                    <a:pt x="7075" y="4688"/>
                    <a:pt x="7274" y="3755"/>
                  </a:cubicBezTo>
                  <a:cubicBezTo>
                    <a:pt x="7475" y="2824"/>
                    <a:pt x="7140" y="2405"/>
                    <a:pt x="5503" y="1065"/>
                  </a:cubicBezTo>
                  <a:cubicBezTo>
                    <a:pt x="4379" y="145"/>
                    <a:pt x="3797" y="0"/>
                    <a:pt x="3542" y="0"/>
                  </a:cubicBezTo>
                  <a:close/>
                </a:path>
              </a:pathLst>
            </a:custGeom>
            <a:solidFill>
              <a:srgbClr val="FFC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2;p36">
              <a:extLst>
                <a:ext uri="{FF2B5EF4-FFF2-40B4-BE49-F238E27FC236}">
                  <a16:creationId xmlns:a16="http://schemas.microsoft.com/office/drawing/2014/main" id="{398C35EF-79AB-F938-F798-D561C57D585D}"/>
                </a:ext>
              </a:extLst>
            </p:cNvPr>
            <p:cNvSpPr/>
            <p:nvPr/>
          </p:nvSpPr>
          <p:spPr>
            <a:xfrm>
              <a:off x="7241126" y="1610469"/>
              <a:ext cx="37252" cy="96648"/>
            </a:xfrm>
            <a:custGeom>
              <a:avLst/>
              <a:gdLst/>
              <a:ahLst/>
              <a:cxnLst/>
              <a:rect l="l" t="t" r="r" b="b"/>
              <a:pathLst>
                <a:path w="831" h="2156" extrusionOk="0">
                  <a:moveTo>
                    <a:pt x="306" y="0"/>
                  </a:moveTo>
                  <a:cubicBezTo>
                    <a:pt x="306" y="0"/>
                    <a:pt x="422" y="488"/>
                    <a:pt x="353" y="901"/>
                  </a:cubicBezTo>
                  <a:cubicBezTo>
                    <a:pt x="283" y="1313"/>
                    <a:pt x="0" y="1692"/>
                    <a:pt x="0" y="1692"/>
                  </a:cubicBezTo>
                  <a:lnTo>
                    <a:pt x="306" y="2156"/>
                  </a:lnTo>
                  <a:lnTo>
                    <a:pt x="777" y="1334"/>
                  </a:lnTo>
                  <a:cubicBezTo>
                    <a:pt x="777" y="1334"/>
                    <a:pt x="831" y="837"/>
                    <a:pt x="646" y="462"/>
                  </a:cubicBezTo>
                  <a:cubicBezTo>
                    <a:pt x="461" y="88"/>
                    <a:pt x="306" y="0"/>
                    <a:pt x="306" y="0"/>
                  </a:cubicBezTo>
                  <a:close/>
                </a:path>
              </a:pathLst>
            </a:custGeom>
            <a:solidFill>
              <a:srgbClr val="FCA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3;p36">
              <a:extLst>
                <a:ext uri="{FF2B5EF4-FFF2-40B4-BE49-F238E27FC236}">
                  <a16:creationId xmlns:a16="http://schemas.microsoft.com/office/drawing/2014/main" id="{45F2E8EA-0495-ACDA-1993-AD29559731A1}"/>
                </a:ext>
              </a:extLst>
            </p:cNvPr>
            <p:cNvSpPr/>
            <p:nvPr/>
          </p:nvSpPr>
          <p:spPr>
            <a:xfrm>
              <a:off x="7187467" y="1497862"/>
              <a:ext cx="288420" cy="264348"/>
            </a:xfrm>
            <a:custGeom>
              <a:avLst/>
              <a:gdLst/>
              <a:ahLst/>
              <a:cxnLst/>
              <a:rect l="l" t="t" r="r" b="b"/>
              <a:pathLst>
                <a:path w="6434" h="5897" extrusionOk="0">
                  <a:moveTo>
                    <a:pt x="5881" y="1"/>
                  </a:moveTo>
                  <a:cubicBezTo>
                    <a:pt x="5881" y="1"/>
                    <a:pt x="4767" y="856"/>
                    <a:pt x="4322" y="2102"/>
                  </a:cubicBezTo>
                  <a:cubicBezTo>
                    <a:pt x="3869" y="2574"/>
                    <a:pt x="3331" y="2587"/>
                    <a:pt x="2494" y="3141"/>
                  </a:cubicBezTo>
                  <a:cubicBezTo>
                    <a:pt x="1658" y="3696"/>
                    <a:pt x="1512" y="4473"/>
                    <a:pt x="1512" y="4473"/>
                  </a:cubicBezTo>
                  <a:cubicBezTo>
                    <a:pt x="1512" y="4473"/>
                    <a:pt x="1445" y="3389"/>
                    <a:pt x="1026" y="2829"/>
                  </a:cubicBezTo>
                  <a:cubicBezTo>
                    <a:pt x="607" y="2268"/>
                    <a:pt x="717" y="1893"/>
                    <a:pt x="717" y="1893"/>
                  </a:cubicBezTo>
                  <a:lnTo>
                    <a:pt x="717" y="1893"/>
                  </a:lnTo>
                  <a:cubicBezTo>
                    <a:pt x="717" y="1893"/>
                    <a:pt x="1" y="2728"/>
                    <a:pt x="103" y="3383"/>
                  </a:cubicBezTo>
                  <a:cubicBezTo>
                    <a:pt x="218" y="4126"/>
                    <a:pt x="1189" y="5082"/>
                    <a:pt x="1189" y="5082"/>
                  </a:cubicBezTo>
                  <a:lnTo>
                    <a:pt x="1512" y="5082"/>
                  </a:lnTo>
                  <a:cubicBezTo>
                    <a:pt x="1512" y="5082"/>
                    <a:pt x="2136" y="5680"/>
                    <a:pt x="2953" y="5849"/>
                  </a:cubicBezTo>
                  <a:cubicBezTo>
                    <a:pt x="3114" y="5882"/>
                    <a:pt x="3273" y="5896"/>
                    <a:pt x="3430" y="5896"/>
                  </a:cubicBezTo>
                  <a:cubicBezTo>
                    <a:pt x="4054" y="5896"/>
                    <a:pt x="4635" y="5667"/>
                    <a:pt x="5087" y="5481"/>
                  </a:cubicBezTo>
                  <a:cubicBezTo>
                    <a:pt x="5651" y="5249"/>
                    <a:pt x="6326" y="5082"/>
                    <a:pt x="6326" y="5082"/>
                  </a:cubicBezTo>
                  <a:lnTo>
                    <a:pt x="6433" y="4637"/>
                  </a:lnTo>
                  <a:lnTo>
                    <a:pt x="6433" y="4637"/>
                  </a:lnTo>
                  <a:cubicBezTo>
                    <a:pt x="6433" y="4637"/>
                    <a:pt x="6364" y="4648"/>
                    <a:pt x="6252" y="4648"/>
                  </a:cubicBezTo>
                  <a:cubicBezTo>
                    <a:pt x="5995" y="4648"/>
                    <a:pt x="5508" y="4590"/>
                    <a:pt x="5093" y="4204"/>
                  </a:cubicBezTo>
                  <a:cubicBezTo>
                    <a:pt x="4497" y="3652"/>
                    <a:pt x="4275" y="3060"/>
                    <a:pt x="4610" y="2102"/>
                  </a:cubicBezTo>
                  <a:cubicBezTo>
                    <a:pt x="4946" y="1145"/>
                    <a:pt x="6090" y="134"/>
                    <a:pt x="6090" y="134"/>
                  </a:cubicBezTo>
                  <a:lnTo>
                    <a:pt x="5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4;p36">
              <a:extLst>
                <a:ext uri="{FF2B5EF4-FFF2-40B4-BE49-F238E27FC236}">
                  <a16:creationId xmlns:a16="http://schemas.microsoft.com/office/drawing/2014/main" id="{E2A6C4CF-D8DC-6DA2-74D4-DD63A9E088DE}"/>
                </a:ext>
              </a:extLst>
            </p:cNvPr>
            <p:cNvSpPr/>
            <p:nvPr/>
          </p:nvSpPr>
          <p:spPr>
            <a:xfrm>
              <a:off x="7286177" y="1389201"/>
              <a:ext cx="146407" cy="155776"/>
            </a:xfrm>
            <a:custGeom>
              <a:avLst/>
              <a:gdLst/>
              <a:ahLst/>
              <a:cxnLst/>
              <a:rect l="l" t="t" r="r" b="b"/>
              <a:pathLst>
                <a:path w="3266" h="3475" extrusionOk="0">
                  <a:moveTo>
                    <a:pt x="2449" y="0"/>
                  </a:moveTo>
                  <a:lnTo>
                    <a:pt x="2449" y="2"/>
                  </a:lnTo>
                  <a:cubicBezTo>
                    <a:pt x="1765" y="65"/>
                    <a:pt x="1406" y="743"/>
                    <a:pt x="858" y="743"/>
                  </a:cubicBezTo>
                  <a:cubicBezTo>
                    <a:pt x="815" y="743"/>
                    <a:pt x="770" y="739"/>
                    <a:pt x="724" y="730"/>
                  </a:cubicBezTo>
                  <a:lnTo>
                    <a:pt x="724" y="730"/>
                  </a:lnTo>
                  <a:cubicBezTo>
                    <a:pt x="794" y="1279"/>
                    <a:pt x="935" y="1614"/>
                    <a:pt x="390" y="2501"/>
                  </a:cubicBezTo>
                  <a:cubicBezTo>
                    <a:pt x="0" y="3137"/>
                    <a:pt x="483" y="3474"/>
                    <a:pt x="1067" y="3474"/>
                  </a:cubicBezTo>
                  <a:cubicBezTo>
                    <a:pt x="1409" y="3474"/>
                    <a:pt x="1785" y="3359"/>
                    <a:pt x="2042" y="3121"/>
                  </a:cubicBezTo>
                  <a:cubicBezTo>
                    <a:pt x="2694" y="2516"/>
                    <a:pt x="3049" y="2281"/>
                    <a:pt x="3266" y="2084"/>
                  </a:cubicBezTo>
                  <a:cubicBezTo>
                    <a:pt x="3009" y="1683"/>
                    <a:pt x="2541" y="468"/>
                    <a:pt x="2449" y="0"/>
                  </a:cubicBezTo>
                  <a:close/>
                </a:path>
              </a:pathLst>
            </a:custGeom>
            <a:solidFill>
              <a:srgbClr val="FCA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5;p36">
              <a:extLst>
                <a:ext uri="{FF2B5EF4-FFF2-40B4-BE49-F238E27FC236}">
                  <a16:creationId xmlns:a16="http://schemas.microsoft.com/office/drawing/2014/main" id="{4C5CD6A0-06A6-356A-2F91-7975AC5446E1}"/>
                </a:ext>
              </a:extLst>
            </p:cNvPr>
            <p:cNvSpPr/>
            <p:nvPr/>
          </p:nvSpPr>
          <p:spPr>
            <a:xfrm>
              <a:off x="7264212" y="1320032"/>
              <a:ext cx="175096" cy="170882"/>
            </a:xfrm>
            <a:custGeom>
              <a:avLst/>
              <a:gdLst/>
              <a:ahLst/>
              <a:cxnLst/>
              <a:rect l="l" t="t" r="r" b="b"/>
              <a:pathLst>
                <a:path w="3906" h="3812" extrusionOk="0">
                  <a:moveTo>
                    <a:pt x="1384" y="0"/>
                  </a:moveTo>
                  <a:cubicBezTo>
                    <a:pt x="1171" y="0"/>
                    <a:pt x="936" y="20"/>
                    <a:pt x="660" y="50"/>
                  </a:cubicBezTo>
                  <a:cubicBezTo>
                    <a:pt x="53" y="118"/>
                    <a:pt x="1" y="1161"/>
                    <a:pt x="112" y="2074"/>
                  </a:cubicBezTo>
                  <a:cubicBezTo>
                    <a:pt x="197" y="2774"/>
                    <a:pt x="571" y="3811"/>
                    <a:pt x="1425" y="3811"/>
                  </a:cubicBezTo>
                  <a:cubicBezTo>
                    <a:pt x="1525" y="3811"/>
                    <a:pt x="1633" y="3797"/>
                    <a:pt x="1747" y="3766"/>
                  </a:cubicBezTo>
                  <a:cubicBezTo>
                    <a:pt x="3065" y="3408"/>
                    <a:pt x="3575" y="2257"/>
                    <a:pt x="3895" y="1155"/>
                  </a:cubicBezTo>
                  <a:cubicBezTo>
                    <a:pt x="3906" y="1119"/>
                    <a:pt x="3886" y="1075"/>
                    <a:pt x="3860" y="1052"/>
                  </a:cubicBezTo>
                  <a:cubicBezTo>
                    <a:pt x="3502" y="757"/>
                    <a:pt x="3123" y="523"/>
                    <a:pt x="2710" y="359"/>
                  </a:cubicBezTo>
                  <a:cubicBezTo>
                    <a:pt x="2214" y="91"/>
                    <a:pt x="1847" y="0"/>
                    <a:pt x="1384" y="0"/>
                  </a:cubicBezTo>
                  <a:close/>
                </a:path>
              </a:pathLst>
            </a:custGeom>
            <a:solidFill>
              <a:srgbClr val="FFC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6;p36">
              <a:extLst>
                <a:ext uri="{FF2B5EF4-FFF2-40B4-BE49-F238E27FC236}">
                  <a16:creationId xmlns:a16="http://schemas.microsoft.com/office/drawing/2014/main" id="{10E5FDD0-448C-333E-3031-5FAB497B5345}"/>
                </a:ext>
              </a:extLst>
            </p:cNvPr>
            <p:cNvSpPr/>
            <p:nvPr/>
          </p:nvSpPr>
          <p:spPr>
            <a:xfrm>
              <a:off x="7394660" y="1409911"/>
              <a:ext cx="39403" cy="36445"/>
            </a:xfrm>
            <a:custGeom>
              <a:avLst/>
              <a:gdLst/>
              <a:ahLst/>
              <a:cxnLst/>
              <a:rect l="l" t="t" r="r" b="b"/>
              <a:pathLst>
                <a:path w="879" h="813" extrusionOk="0">
                  <a:moveTo>
                    <a:pt x="623" y="1"/>
                  </a:moveTo>
                  <a:cubicBezTo>
                    <a:pt x="514" y="1"/>
                    <a:pt x="399" y="72"/>
                    <a:pt x="399" y="72"/>
                  </a:cubicBezTo>
                  <a:cubicBezTo>
                    <a:pt x="447" y="352"/>
                    <a:pt x="203" y="548"/>
                    <a:pt x="203" y="548"/>
                  </a:cubicBezTo>
                  <a:cubicBezTo>
                    <a:pt x="203" y="548"/>
                    <a:pt x="1" y="812"/>
                    <a:pt x="226" y="812"/>
                  </a:cubicBezTo>
                  <a:cubicBezTo>
                    <a:pt x="227" y="812"/>
                    <a:pt x="228" y="812"/>
                    <a:pt x="229" y="812"/>
                  </a:cubicBezTo>
                  <a:cubicBezTo>
                    <a:pt x="459" y="809"/>
                    <a:pt x="878" y="415"/>
                    <a:pt x="800" y="142"/>
                  </a:cubicBezTo>
                  <a:cubicBezTo>
                    <a:pt x="768" y="33"/>
                    <a:pt x="697" y="1"/>
                    <a:pt x="623" y="1"/>
                  </a:cubicBezTo>
                  <a:close/>
                </a:path>
              </a:pathLst>
            </a:custGeom>
            <a:solidFill>
              <a:srgbClr val="FFC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7;p36">
              <a:extLst>
                <a:ext uri="{FF2B5EF4-FFF2-40B4-BE49-F238E27FC236}">
                  <a16:creationId xmlns:a16="http://schemas.microsoft.com/office/drawing/2014/main" id="{CE31F569-CF4D-B9AB-75D1-F28603594C79}"/>
                </a:ext>
              </a:extLst>
            </p:cNvPr>
            <p:cNvSpPr/>
            <p:nvPr/>
          </p:nvSpPr>
          <p:spPr>
            <a:xfrm>
              <a:off x="7212795" y="1696224"/>
              <a:ext cx="284251" cy="206162"/>
            </a:xfrm>
            <a:custGeom>
              <a:avLst/>
              <a:gdLst/>
              <a:ahLst/>
              <a:cxnLst/>
              <a:rect l="l" t="t" r="r" b="b"/>
              <a:pathLst>
                <a:path w="6341" h="4599" extrusionOk="0">
                  <a:moveTo>
                    <a:pt x="2358" y="1"/>
                  </a:moveTo>
                  <a:lnTo>
                    <a:pt x="464" y="389"/>
                  </a:lnTo>
                  <a:cubicBezTo>
                    <a:pt x="464" y="389"/>
                    <a:pt x="612" y="578"/>
                    <a:pt x="754" y="1544"/>
                  </a:cubicBezTo>
                  <a:cubicBezTo>
                    <a:pt x="897" y="2511"/>
                    <a:pt x="0" y="3845"/>
                    <a:pt x="0" y="3845"/>
                  </a:cubicBezTo>
                  <a:cubicBezTo>
                    <a:pt x="0" y="3845"/>
                    <a:pt x="1926" y="4598"/>
                    <a:pt x="3398" y="4598"/>
                  </a:cubicBezTo>
                  <a:cubicBezTo>
                    <a:pt x="3561" y="4598"/>
                    <a:pt x="3718" y="4589"/>
                    <a:pt x="3866" y="4568"/>
                  </a:cubicBezTo>
                  <a:cubicBezTo>
                    <a:pt x="5359" y="4363"/>
                    <a:pt x="6341" y="3541"/>
                    <a:pt x="6341" y="3541"/>
                  </a:cubicBezTo>
                  <a:cubicBezTo>
                    <a:pt x="6341" y="3541"/>
                    <a:pt x="5987" y="2421"/>
                    <a:pt x="5868" y="1728"/>
                  </a:cubicBezTo>
                  <a:cubicBezTo>
                    <a:pt x="5767" y="1141"/>
                    <a:pt x="5868" y="212"/>
                    <a:pt x="5868" y="212"/>
                  </a:cubicBezTo>
                  <a:lnTo>
                    <a:pt x="5868" y="212"/>
                  </a:lnTo>
                  <a:cubicBezTo>
                    <a:pt x="5868" y="212"/>
                    <a:pt x="5023" y="291"/>
                    <a:pt x="4241" y="291"/>
                  </a:cubicBezTo>
                  <a:cubicBezTo>
                    <a:pt x="3928" y="291"/>
                    <a:pt x="3625" y="278"/>
                    <a:pt x="3392" y="243"/>
                  </a:cubicBezTo>
                  <a:cubicBezTo>
                    <a:pt x="2576" y="119"/>
                    <a:pt x="2358" y="1"/>
                    <a:pt x="2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8;p36">
              <a:extLst>
                <a:ext uri="{FF2B5EF4-FFF2-40B4-BE49-F238E27FC236}">
                  <a16:creationId xmlns:a16="http://schemas.microsoft.com/office/drawing/2014/main" id="{A87C56BA-BE3B-8CEA-E1BF-EDCCF99F573D}"/>
                </a:ext>
              </a:extLst>
            </p:cNvPr>
            <p:cNvSpPr/>
            <p:nvPr/>
          </p:nvSpPr>
          <p:spPr>
            <a:xfrm>
              <a:off x="7268201" y="1715096"/>
              <a:ext cx="147348" cy="52986"/>
            </a:xfrm>
            <a:custGeom>
              <a:avLst/>
              <a:gdLst/>
              <a:ahLst/>
              <a:cxnLst/>
              <a:rect l="l" t="t" r="r" b="b"/>
              <a:pathLst>
                <a:path w="3287" h="1182" extrusionOk="0">
                  <a:moveTo>
                    <a:pt x="3286" y="1"/>
                  </a:moveTo>
                  <a:cubicBezTo>
                    <a:pt x="3286" y="1"/>
                    <a:pt x="2518" y="505"/>
                    <a:pt x="1662" y="674"/>
                  </a:cubicBezTo>
                  <a:cubicBezTo>
                    <a:pt x="1521" y="701"/>
                    <a:pt x="1382" y="713"/>
                    <a:pt x="1247" y="713"/>
                  </a:cubicBezTo>
                  <a:cubicBezTo>
                    <a:pt x="562" y="713"/>
                    <a:pt x="0" y="414"/>
                    <a:pt x="0" y="414"/>
                  </a:cubicBezTo>
                  <a:lnTo>
                    <a:pt x="0" y="414"/>
                  </a:lnTo>
                  <a:cubicBezTo>
                    <a:pt x="0" y="414"/>
                    <a:pt x="331" y="707"/>
                    <a:pt x="650" y="937"/>
                  </a:cubicBezTo>
                  <a:cubicBezTo>
                    <a:pt x="847" y="1079"/>
                    <a:pt x="1192" y="1181"/>
                    <a:pt x="1606" y="1181"/>
                  </a:cubicBezTo>
                  <a:cubicBezTo>
                    <a:pt x="1862" y="1181"/>
                    <a:pt x="2145" y="1142"/>
                    <a:pt x="2434" y="1050"/>
                  </a:cubicBezTo>
                  <a:cubicBezTo>
                    <a:pt x="3191" y="810"/>
                    <a:pt x="3286" y="1"/>
                    <a:pt x="3286" y="1"/>
                  </a:cubicBezTo>
                  <a:close/>
                </a:path>
              </a:pathLst>
            </a:custGeom>
            <a:solidFill>
              <a:srgbClr val="230447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9;p36">
              <a:extLst>
                <a:ext uri="{FF2B5EF4-FFF2-40B4-BE49-F238E27FC236}">
                  <a16:creationId xmlns:a16="http://schemas.microsoft.com/office/drawing/2014/main" id="{1DB676A9-5AAF-1AED-699E-721195F72FA0}"/>
                </a:ext>
              </a:extLst>
            </p:cNvPr>
            <p:cNvSpPr/>
            <p:nvPr/>
          </p:nvSpPr>
          <p:spPr>
            <a:xfrm>
              <a:off x="7381346" y="1139153"/>
              <a:ext cx="447782" cy="555995"/>
            </a:xfrm>
            <a:custGeom>
              <a:avLst/>
              <a:gdLst/>
              <a:ahLst/>
              <a:cxnLst/>
              <a:rect l="l" t="t" r="r" b="b"/>
              <a:pathLst>
                <a:path w="9989" h="12403" extrusionOk="0">
                  <a:moveTo>
                    <a:pt x="7811" y="1"/>
                  </a:moveTo>
                  <a:cubicBezTo>
                    <a:pt x="7784" y="1"/>
                    <a:pt x="7750" y="9"/>
                    <a:pt x="7711" y="26"/>
                  </a:cubicBezTo>
                  <a:cubicBezTo>
                    <a:pt x="7537" y="100"/>
                    <a:pt x="7165" y="281"/>
                    <a:pt x="6760" y="439"/>
                  </a:cubicBezTo>
                  <a:cubicBezTo>
                    <a:pt x="6393" y="581"/>
                    <a:pt x="6192" y="662"/>
                    <a:pt x="6053" y="917"/>
                  </a:cubicBezTo>
                  <a:cubicBezTo>
                    <a:pt x="5608" y="1736"/>
                    <a:pt x="5108" y="2702"/>
                    <a:pt x="4687" y="3530"/>
                  </a:cubicBezTo>
                  <a:cubicBezTo>
                    <a:pt x="4343" y="4205"/>
                    <a:pt x="3990" y="4876"/>
                    <a:pt x="3638" y="5551"/>
                  </a:cubicBezTo>
                  <a:cubicBezTo>
                    <a:pt x="2911" y="6320"/>
                    <a:pt x="1420" y="8134"/>
                    <a:pt x="842" y="9214"/>
                  </a:cubicBezTo>
                  <a:cubicBezTo>
                    <a:pt x="494" y="9861"/>
                    <a:pt x="0" y="11388"/>
                    <a:pt x="1284" y="12325"/>
                  </a:cubicBezTo>
                  <a:cubicBezTo>
                    <a:pt x="1356" y="12378"/>
                    <a:pt x="1431" y="12403"/>
                    <a:pt x="1509" y="12403"/>
                  </a:cubicBezTo>
                  <a:cubicBezTo>
                    <a:pt x="2070" y="12403"/>
                    <a:pt x="2750" y="11133"/>
                    <a:pt x="3128" y="10123"/>
                  </a:cubicBezTo>
                  <a:cubicBezTo>
                    <a:pt x="3517" y="9090"/>
                    <a:pt x="4618" y="7568"/>
                    <a:pt x="5125" y="6185"/>
                  </a:cubicBezTo>
                  <a:cubicBezTo>
                    <a:pt x="5868" y="4666"/>
                    <a:pt x="6570" y="2962"/>
                    <a:pt x="6842" y="2242"/>
                  </a:cubicBezTo>
                  <a:cubicBezTo>
                    <a:pt x="6873" y="2164"/>
                    <a:pt x="7188" y="2034"/>
                    <a:pt x="7323" y="2032"/>
                  </a:cubicBezTo>
                  <a:cubicBezTo>
                    <a:pt x="8199" y="2022"/>
                    <a:pt x="9385" y="1800"/>
                    <a:pt x="9793" y="1165"/>
                  </a:cubicBezTo>
                  <a:cubicBezTo>
                    <a:pt x="9870" y="1046"/>
                    <a:pt x="9989" y="922"/>
                    <a:pt x="9807" y="833"/>
                  </a:cubicBezTo>
                  <a:cubicBezTo>
                    <a:pt x="9952" y="634"/>
                    <a:pt x="9727" y="562"/>
                    <a:pt x="9515" y="509"/>
                  </a:cubicBezTo>
                  <a:cubicBezTo>
                    <a:pt x="9476" y="367"/>
                    <a:pt x="9414" y="345"/>
                    <a:pt x="9343" y="345"/>
                  </a:cubicBezTo>
                  <a:cubicBezTo>
                    <a:pt x="9311" y="345"/>
                    <a:pt x="9278" y="350"/>
                    <a:pt x="9244" y="350"/>
                  </a:cubicBezTo>
                  <a:cubicBezTo>
                    <a:pt x="9243" y="350"/>
                    <a:pt x="9241" y="350"/>
                    <a:pt x="9239" y="350"/>
                  </a:cubicBezTo>
                  <a:cubicBezTo>
                    <a:pt x="9235" y="350"/>
                    <a:pt x="9230" y="350"/>
                    <a:pt x="9225" y="350"/>
                  </a:cubicBezTo>
                  <a:cubicBezTo>
                    <a:pt x="8881" y="350"/>
                    <a:pt x="8505" y="560"/>
                    <a:pt x="8181" y="640"/>
                  </a:cubicBezTo>
                  <a:cubicBezTo>
                    <a:pt x="7984" y="689"/>
                    <a:pt x="7824" y="782"/>
                    <a:pt x="7612" y="782"/>
                  </a:cubicBezTo>
                  <a:cubicBezTo>
                    <a:pt x="7564" y="782"/>
                    <a:pt x="7513" y="777"/>
                    <a:pt x="7459" y="766"/>
                  </a:cubicBezTo>
                  <a:cubicBezTo>
                    <a:pt x="7378" y="515"/>
                    <a:pt x="7774" y="500"/>
                    <a:pt x="7876" y="287"/>
                  </a:cubicBezTo>
                  <a:cubicBezTo>
                    <a:pt x="7946" y="143"/>
                    <a:pt x="7931" y="1"/>
                    <a:pt x="7811" y="1"/>
                  </a:cubicBezTo>
                  <a:close/>
                </a:path>
              </a:pathLst>
            </a:custGeom>
            <a:solidFill>
              <a:srgbClr val="FFC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0;p36">
              <a:extLst>
                <a:ext uri="{FF2B5EF4-FFF2-40B4-BE49-F238E27FC236}">
                  <a16:creationId xmlns:a16="http://schemas.microsoft.com/office/drawing/2014/main" id="{8F67E721-08DA-9E69-F98B-2BEFB7CE0F08}"/>
                </a:ext>
              </a:extLst>
            </p:cNvPr>
            <p:cNvSpPr/>
            <p:nvPr/>
          </p:nvSpPr>
          <p:spPr>
            <a:xfrm>
              <a:off x="7354943" y="1066084"/>
              <a:ext cx="260179" cy="231893"/>
            </a:xfrm>
            <a:custGeom>
              <a:avLst/>
              <a:gdLst/>
              <a:ahLst/>
              <a:cxnLst/>
              <a:rect l="l" t="t" r="r" b="b"/>
              <a:pathLst>
                <a:path w="5804" h="5173" extrusionOk="0">
                  <a:moveTo>
                    <a:pt x="3806" y="0"/>
                  </a:moveTo>
                  <a:cubicBezTo>
                    <a:pt x="3806" y="0"/>
                    <a:pt x="4423" y="706"/>
                    <a:pt x="4447" y="963"/>
                  </a:cubicBezTo>
                  <a:cubicBezTo>
                    <a:pt x="4527" y="1793"/>
                    <a:pt x="3840" y="1980"/>
                    <a:pt x="2214" y="2237"/>
                  </a:cubicBezTo>
                  <a:cubicBezTo>
                    <a:pt x="0" y="2587"/>
                    <a:pt x="199" y="4508"/>
                    <a:pt x="791" y="4912"/>
                  </a:cubicBezTo>
                  <a:cubicBezTo>
                    <a:pt x="1065" y="5099"/>
                    <a:pt x="1285" y="5173"/>
                    <a:pt x="1488" y="5173"/>
                  </a:cubicBezTo>
                  <a:cubicBezTo>
                    <a:pt x="2141" y="5173"/>
                    <a:pt x="2617" y="4403"/>
                    <a:pt x="4175" y="4153"/>
                  </a:cubicBezTo>
                  <a:cubicBezTo>
                    <a:pt x="5766" y="3900"/>
                    <a:pt x="5112" y="2370"/>
                    <a:pt x="5112" y="2370"/>
                  </a:cubicBezTo>
                  <a:cubicBezTo>
                    <a:pt x="5112" y="2370"/>
                    <a:pt x="5804" y="1786"/>
                    <a:pt x="5434" y="938"/>
                  </a:cubicBezTo>
                  <a:cubicBezTo>
                    <a:pt x="5064" y="91"/>
                    <a:pt x="3806" y="0"/>
                    <a:pt x="3806" y="0"/>
                  </a:cubicBezTo>
                  <a:close/>
                </a:path>
              </a:pathLst>
            </a:custGeom>
            <a:solidFill>
              <a:srgbClr val="82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1;p36">
              <a:extLst>
                <a:ext uri="{FF2B5EF4-FFF2-40B4-BE49-F238E27FC236}">
                  <a16:creationId xmlns:a16="http://schemas.microsoft.com/office/drawing/2014/main" id="{C205BC75-70DF-D2EC-08AA-2CC254CE1DB1}"/>
                </a:ext>
              </a:extLst>
            </p:cNvPr>
            <p:cNvSpPr/>
            <p:nvPr/>
          </p:nvSpPr>
          <p:spPr>
            <a:xfrm>
              <a:off x="7259191" y="1232573"/>
              <a:ext cx="226334" cy="190382"/>
            </a:xfrm>
            <a:custGeom>
              <a:avLst/>
              <a:gdLst/>
              <a:ahLst/>
              <a:cxnLst/>
              <a:rect l="l" t="t" r="r" b="b"/>
              <a:pathLst>
                <a:path w="5049" h="4247" extrusionOk="0">
                  <a:moveTo>
                    <a:pt x="1950" y="0"/>
                  </a:moveTo>
                  <a:cubicBezTo>
                    <a:pt x="1366" y="0"/>
                    <a:pt x="877" y="419"/>
                    <a:pt x="545" y="984"/>
                  </a:cubicBezTo>
                  <a:cubicBezTo>
                    <a:pt x="1" y="1912"/>
                    <a:pt x="214" y="2589"/>
                    <a:pt x="214" y="2589"/>
                  </a:cubicBezTo>
                  <a:cubicBezTo>
                    <a:pt x="214" y="2589"/>
                    <a:pt x="214" y="2589"/>
                    <a:pt x="214" y="2589"/>
                  </a:cubicBezTo>
                  <a:cubicBezTo>
                    <a:pt x="215" y="2589"/>
                    <a:pt x="322" y="2647"/>
                    <a:pt x="522" y="2647"/>
                  </a:cubicBezTo>
                  <a:cubicBezTo>
                    <a:pt x="746" y="2647"/>
                    <a:pt x="1086" y="2574"/>
                    <a:pt x="1526" y="2266"/>
                  </a:cubicBezTo>
                  <a:cubicBezTo>
                    <a:pt x="1864" y="3457"/>
                    <a:pt x="2958" y="4247"/>
                    <a:pt x="2958" y="4247"/>
                  </a:cubicBezTo>
                  <a:cubicBezTo>
                    <a:pt x="2958" y="4247"/>
                    <a:pt x="3255" y="3940"/>
                    <a:pt x="3535" y="3940"/>
                  </a:cubicBezTo>
                  <a:cubicBezTo>
                    <a:pt x="3570" y="3940"/>
                    <a:pt x="3606" y="3945"/>
                    <a:pt x="3640" y="3956"/>
                  </a:cubicBezTo>
                  <a:cubicBezTo>
                    <a:pt x="4489" y="3737"/>
                    <a:pt x="5049" y="1051"/>
                    <a:pt x="3177" y="588"/>
                  </a:cubicBezTo>
                  <a:cubicBezTo>
                    <a:pt x="2739" y="172"/>
                    <a:pt x="2325" y="0"/>
                    <a:pt x="1950" y="0"/>
                  </a:cubicBezTo>
                  <a:close/>
                </a:path>
              </a:pathLst>
            </a:custGeom>
            <a:solidFill>
              <a:srgbClr val="6363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2;p36">
              <a:extLst>
                <a:ext uri="{FF2B5EF4-FFF2-40B4-BE49-F238E27FC236}">
                  <a16:creationId xmlns:a16="http://schemas.microsoft.com/office/drawing/2014/main" id="{79645109-4C77-4F2F-B8FF-564A5E5A3879}"/>
                </a:ext>
              </a:extLst>
            </p:cNvPr>
            <p:cNvSpPr/>
            <p:nvPr/>
          </p:nvSpPr>
          <p:spPr>
            <a:xfrm>
              <a:off x="7259191" y="1232573"/>
              <a:ext cx="226334" cy="190382"/>
            </a:xfrm>
            <a:custGeom>
              <a:avLst/>
              <a:gdLst/>
              <a:ahLst/>
              <a:cxnLst/>
              <a:rect l="l" t="t" r="r" b="b"/>
              <a:pathLst>
                <a:path w="5049" h="4247" extrusionOk="0">
                  <a:moveTo>
                    <a:pt x="1950" y="0"/>
                  </a:moveTo>
                  <a:cubicBezTo>
                    <a:pt x="1366" y="0"/>
                    <a:pt x="877" y="419"/>
                    <a:pt x="545" y="984"/>
                  </a:cubicBezTo>
                  <a:cubicBezTo>
                    <a:pt x="1" y="1912"/>
                    <a:pt x="214" y="2589"/>
                    <a:pt x="214" y="2589"/>
                  </a:cubicBezTo>
                  <a:cubicBezTo>
                    <a:pt x="214" y="2589"/>
                    <a:pt x="214" y="2589"/>
                    <a:pt x="214" y="2589"/>
                  </a:cubicBezTo>
                  <a:cubicBezTo>
                    <a:pt x="215" y="2589"/>
                    <a:pt x="322" y="2647"/>
                    <a:pt x="522" y="2647"/>
                  </a:cubicBezTo>
                  <a:cubicBezTo>
                    <a:pt x="746" y="2647"/>
                    <a:pt x="1086" y="2574"/>
                    <a:pt x="1526" y="2266"/>
                  </a:cubicBezTo>
                  <a:cubicBezTo>
                    <a:pt x="1864" y="3457"/>
                    <a:pt x="2958" y="4247"/>
                    <a:pt x="2958" y="4247"/>
                  </a:cubicBezTo>
                  <a:cubicBezTo>
                    <a:pt x="2958" y="4247"/>
                    <a:pt x="3255" y="3940"/>
                    <a:pt x="3535" y="3940"/>
                  </a:cubicBezTo>
                  <a:cubicBezTo>
                    <a:pt x="3570" y="3940"/>
                    <a:pt x="3606" y="3945"/>
                    <a:pt x="3640" y="3956"/>
                  </a:cubicBezTo>
                  <a:cubicBezTo>
                    <a:pt x="4489" y="3737"/>
                    <a:pt x="5049" y="1051"/>
                    <a:pt x="3177" y="588"/>
                  </a:cubicBezTo>
                  <a:cubicBezTo>
                    <a:pt x="2739" y="172"/>
                    <a:pt x="2325" y="0"/>
                    <a:pt x="1950" y="0"/>
                  </a:cubicBezTo>
                  <a:close/>
                </a:path>
              </a:pathLst>
            </a:custGeom>
            <a:solidFill>
              <a:srgbClr val="82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763;p36">
            <a:extLst>
              <a:ext uri="{FF2B5EF4-FFF2-40B4-BE49-F238E27FC236}">
                <a16:creationId xmlns:a16="http://schemas.microsoft.com/office/drawing/2014/main" id="{0734F1DE-734C-191F-71D1-374B5BE59A06}"/>
              </a:ext>
            </a:extLst>
          </p:cNvPr>
          <p:cNvGrpSpPr/>
          <p:nvPr/>
        </p:nvGrpSpPr>
        <p:grpSpPr>
          <a:xfrm flipH="1">
            <a:off x="2175912" y="2247473"/>
            <a:ext cx="1811527" cy="2323072"/>
            <a:chOff x="2830100" y="1677500"/>
            <a:chExt cx="694125" cy="890100"/>
          </a:xfrm>
        </p:grpSpPr>
        <p:sp>
          <p:nvSpPr>
            <p:cNvPr id="26" name="Google Shape;764;p36">
              <a:extLst>
                <a:ext uri="{FF2B5EF4-FFF2-40B4-BE49-F238E27FC236}">
                  <a16:creationId xmlns:a16="http://schemas.microsoft.com/office/drawing/2014/main" id="{0174FF2A-F99D-60BF-0F33-1FDEAA79BB96}"/>
                </a:ext>
              </a:extLst>
            </p:cNvPr>
            <p:cNvSpPr/>
            <p:nvPr/>
          </p:nvSpPr>
          <p:spPr>
            <a:xfrm>
              <a:off x="3165750" y="1740250"/>
              <a:ext cx="91475" cy="116175"/>
            </a:xfrm>
            <a:custGeom>
              <a:avLst/>
              <a:gdLst/>
              <a:ahLst/>
              <a:cxnLst/>
              <a:rect l="l" t="t" r="r" b="b"/>
              <a:pathLst>
                <a:path w="3659" h="4647" extrusionOk="0">
                  <a:moveTo>
                    <a:pt x="2434" y="1"/>
                  </a:moveTo>
                  <a:cubicBezTo>
                    <a:pt x="2434" y="1"/>
                    <a:pt x="1115" y="225"/>
                    <a:pt x="1095" y="554"/>
                  </a:cubicBezTo>
                  <a:cubicBezTo>
                    <a:pt x="787" y="1021"/>
                    <a:pt x="0" y="1659"/>
                    <a:pt x="0" y="1659"/>
                  </a:cubicBezTo>
                  <a:lnTo>
                    <a:pt x="0" y="2702"/>
                  </a:lnTo>
                  <a:lnTo>
                    <a:pt x="1893" y="4647"/>
                  </a:lnTo>
                  <a:lnTo>
                    <a:pt x="3658" y="4104"/>
                  </a:lnTo>
                  <a:lnTo>
                    <a:pt x="3370" y="1507"/>
                  </a:lnTo>
                  <a:lnTo>
                    <a:pt x="2434" y="1"/>
                  </a:lnTo>
                  <a:close/>
                </a:path>
              </a:pathLst>
            </a:custGeom>
            <a:solidFill>
              <a:srgbClr val="E0B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5;p36">
              <a:extLst>
                <a:ext uri="{FF2B5EF4-FFF2-40B4-BE49-F238E27FC236}">
                  <a16:creationId xmlns:a16="http://schemas.microsoft.com/office/drawing/2014/main" id="{3EC00406-7D1C-491A-809C-123F10A8BCC1}"/>
                </a:ext>
              </a:extLst>
            </p:cNvPr>
            <p:cNvSpPr/>
            <p:nvPr/>
          </p:nvSpPr>
          <p:spPr>
            <a:xfrm>
              <a:off x="3257175" y="1832600"/>
              <a:ext cx="267050" cy="190425"/>
            </a:xfrm>
            <a:custGeom>
              <a:avLst/>
              <a:gdLst/>
              <a:ahLst/>
              <a:cxnLst/>
              <a:rect l="l" t="t" r="r" b="b"/>
              <a:pathLst>
                <a:path w="10682" h="7617" extrusionOk="0">
                  <a:moveTo>
                    <a:pt x="2637" y="1"/>
                  </a:moveTo>
                  <a:lnTo>
                    <a:pt x="0" y="936"/>
                  </a:lnTo>
                  <a:cubicBezTo>
                    <a:pt x="0" y="936"/>
                    <a:pt x="2112" y="5086"/>
                    <a:pt x="2481" y="5188"/>
                  </a:cubicBezTo>
                  <a:cubicBezTo>
                    <a:pt x="3818" y="6396"/>
                    <a:pt x="4934" y="6174"/>
                    <a:pt x="6987" y="6979"/>
                  </a:cubicBezTo>
                  <a:cubicBezTo>
                    <a:pt x="7184" y="7399"/>
                    <a:pt x="8281" y="7617"/>
                    <a:pt x="8890" y="7617"/>
                  </a:cubicBezTo>
                  <a:cubicBezTo>
                    <a:pt x="9094" y="7617"/>
                    <a:pt x="9243" y="7592"/>
                    <a:pt x="9286" y="7543"/>
                  </a:cubicBezTo>
                  <a:cubicBezTo>
                    <a:pt x="9562" y="7159"/>
                    <a:pt x="8910" y="7046"/>
                    <a:pt x="8922" y="6854"/>
                  </a:cubicBezTo>
                  <a:cubicBezTo>
                    <a:pt x="8946" y="6684"/>
                    <a:pt x="9278" y="6407"/>
                    <a:pt x="9698" y="6334"/>
                  </a:cubicBezTo>
                  <a:cubicBezTo>
                    <a:pt x="9873" y="6398"/>
                    <a:pt x="10355" y="6857"/>
                    <a:pt x="10560" y="6857"/>
                  </a:cubicBezTo>
                  <a:cubicBezTo>
                    <a:pt x="10644" y="6857"/>
                    <a:pt x="10682" y="6780"/>
                    <a:pt x="10632" y="6567"/>
                  </a:cubicBezTo>
                  <a:cubicBezTo>
                    <a:pt x="10632" y="6567"/>
                    <a:pt x="10410" y="5684"/>
                    <a:pt x="9687" y="5460"/>
                  </a:cubicBezTo>
                  <a:cubicBezTo>
                    <a:pt x="9618" y="5447"/>
                    <a:pt x="9546" y="5440"/>
                    <a:pt x="9474" y="5440"/>
                  </a:cubicBezTo>
                  <a:cubicBezTo>
                    <a:pt x="8829" y="5440"/>
                    <a:pt x="8093" y="5932"/>
                    <a:pt x="7759" y="5932"/>
                  </a:cubicBezTo>
                  <a:cubicBezTo>
                    <a:pt x="7728" y="5932"/>
                    <a:pt x="7700" y="5928"/>
                    <a:pt x="7677" y="5919"/>
                  </a:cubicBezTo>
                  <a:cubicBezTo>
                    <a:pt x="6742" y="5684"/>
                    <a:pt x="4932" y="3802"/>
                    <a:pt x="3729" y="3161"/>
                  </a:cubicBezTo>
                  <a:cubicBezTo>
                    <a:pt x="3388" y="2131"/>
                    <a:pt x="2637" y="1"/>
                    <a:pt x="2637" y="1"/>
                  </a:cubicBez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6;p36">
              <a:extLst>
                <a:ext uri="{FF2B5EF4-FFF2-40B4-BE49-F238E27FC236}">
                  <a16:creationId xmlns:a16="http://schemas.microsoft.com/office/drawing/2014/main" id="{9B0A813B-EB90-9418-A457-5163D8E2337B}"/>
                </a:ext>
              </a:extLst>
            </p:cNvPr>
            <p:cNvSpPr/>
            <p:nvPr/>
          </p:nvSpPr>
          <p:spPr>
            <a:xfrm>
              <a:off x="3202875" y="1757125"/>
              <a:ext cx="133350" cy="125625"/>
            </a:xfrm>
            <a:custGeom>
              <a:avLst/>
              <a:gdLst/>
              <a:ahLst/>
              <a:cxnLst/>
              <a:rect l="l" t="t" r="r" b="b"/>
              <a:pathLst>
                <a:path w="5334" h="5025" extrusionOk="0">
                  <a:moveTo>
                    <a:pt x="2936" y="1"/>
                  </a:moveTo>
                  <a:cubicBezTo>
                    <a:pt x="2756" y="1"/>
                    <a:pt x="2561" y="38"/>
                    <a:pt x="2352" y="124"/>
                  </a:cubicBezTo>
                  <a:cubicBezTo>
                    <a:pt x="0" y="1087"/>
                    <a:pt x="1861" y="3824"/>
                    <a:pt x="2253" y="4536"/>
                  </a:cubicBezTo>
                  <a:cubicBezTo>
                    <a:pt x="2442" y="4878"/>
                    <a:pt x="2800" y="5024"/>
                    <a:pt x="3202" y="5024"/>
                  </a:cubicBezTo>
                  <a:cubicBezTo>
                    <a:pt x="4148" y="5024"/>
                    <a:pt x="5334" y="4209"/>
                    <a:pt x="5090" y="3225"/>
                  </a:cubicBezTo>
                  <a:cubicBezTo>
                    <a:pt x="5033" y="3025"/>
                    <a:pt x="4757" y="2444"/>
                    <a:pt x="4710" y="1937"/>
                  </a:cubicBezTo>
                  <a:cubicBezTo>
                    <a:pt x="4683" y="1627"/>
                    <a:pt x="4121" y="1"/>
                    <a:pt x="2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7;p36">
              <a:extLst>
                <a:ext uri="{FF2B5EF4-FFF2-40B4-BE49-F238E27FC236}">
                  <a16:creationId xmlns:a16="http://schemas.microsoft.com/office/drawing/2014/main" id="{7225464E-AF5B-7870-87D4-B4AD92BAAFE9}"/>
                </a:ext>
              </a:extLst>
            </p:cNvPr>
            <p:cNvSpPr/>
            <p:nvPr/>
          </p:nvSpPr>
          <p:spPr>
            <a:xfrm>
              <a:off x="3218425" y="2449450"/>
              <a:ext cx="106850" cy="118150"/>
            </a:xfrm>
            <a:custGeom>
              <a:avLst/>
              <a:gdLst/>
              <a:ahLst/>
              <a:cxnLst/>
              <a:rect l="l" t="t" r="r" b="b"/>
              <a:pathLst>
                <a:path w="4274" h="4726" extrusionOk="0">
                  <a:moveTo>
                    <a:pt x="343" y="0"/>
                  </a:moveTo>
                  <a:cubicBezTo>
                    <a:pt x="343" y="0"/>
                    <a:pt x="1" y="935"/>
                    <a:pt x="298" y="1307"/>
                  </a:cubicBezTo>
                  <a:cubicBezTo>
                    <a:pt x="1263" y="2516"/>
                    <a:pt x="1207" y="3384"/>
                    <a:pt x="1817" y="4252"/>
                  </a:cubicBezTo>
                  <a:cubicBezTo>
                    <a:pt x="2039" y="4570"/>
                    <a:pt x="2473" y="4725"/>
                    <a:pt x="2926" y="4725"/>
                  </a:cubicBezTo>
                  <a:cubicBezTo>
                    <a:pt x="3330" y="4725"/>
                    <a:pt x="3749" y="4602"/>
                    <a:pt x="4047" y="4361"/>
                  </a:cubicBezTo>
                  <a:cubicBezTo>
                    <a:pt x="4274" y="4151"/>
                    <a:pt x="4214" y="3468"/>
                    <a:pt x="4062" y="3309"/>
                  </a:cubicBezTo>
                  <a:cubicBezTo>
                    <a:pt x="3387" y="2604"/>
                    <a:pt x="3155" y="1727"/>
                    <a:pt x="2494" y="362"/>
                  </a:cubicBezTo>
                  <a:cubicBezTo>
                    <a:pt x="2051" y="226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68;p36">
              <a:extLst>
                <a:ext uri="{FF2B5EF4-FFF2-40B4-BE49-F238E27FC236}">
                  <a16:creationId xmlns:a16="http://schemas.microsoft.com/office/drawing/2014/main" id="{730F0D52-151B-B677-17F2-BE205013AAA9}"/>
                </a:ext>
              </a:extLst>
            </p:cNvPr>
            <p:cNvSpPr/>
            <p:nvPr/>
          </p:nvSpPr>
          <p:spPr>
            <a:xfrm>
              <a:off x="3170875" y="2013775"/>
              <a:ext cx="140250" cy="468100"/>
            </a:xfrm>
            <a:custGeom>
              <a:avLst/>
              <a:gdLst/>
              <a:ahLst/>
              <a:cxnLst/>
              <a:rect l="l" t="t" r="r" b="b"/>
              <a:pathLst>
                <a:path w="5610" h="18724" extrusionOk="0">
                  <a:moveTo>
                    <a:pt x="3511" y="0"/>
                  </a:moveTo>
                  <a:cubicBezTo>
                    <a:pt x="3147" y="0"/>
                    <a:pt x="742" y="4120"/>
                    <a:pt x="0" y="5165"/>
                  </a:cubicBezTo>
                  <a:cubicBezTo>
                    <a:pt x="0" y="5165"/>
                    <a:pt x="1922" y="10161"/>
                    <a:pt x="2644" y="13282"/>
                  </a:cubicBezTo>
                  <a:cubicBezTo>
                    <a:pt x="2176" y="13833"/>
                    <a:pt x="2360" y="16272"/>
                    <a:pt x="1908" y="17427"/>
                  </a:cubicBezTo>
                  <a:cubicBezTo>
                    <a:pt x="1919" y="18406"/>
                    <a:pt x="2880" y="18724"/>
                    <a:pt x="3689" y="18724"/>
                  </a:cubicBezTo>
                  <a:cubicBezTo>
                    <a:pt x="4182" y="18724"/>
                    <a:pt x="4619" y="18606"/>
                    <a:pt x="4751" y="18447"/>
                  </a:cubicBezTo>
                  <a:cubicBezTo>
                    <a:pt x="4795" y="17802"/>
                    <a:pt x="5481" y="14844"/>
                    <a:pt x="5609" y="13565"/>
                  </a:cubicBezTo>
                  <a:cubicBezTo>
                    <a:pt x="5570" y="12800"/>
                    <a:pt x="5324" y="5114"/>
                    <a:pt x="3537" y="11"/>
                  </a:cubicBezTo>
                  <a:cubicBezTo>
                    <a:pt x="3530" y="4"/>
                    <a:pt x="3522" y="0"/>
                    <a:pt x="3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69;p36">
              <a:extLst>
                <a:ext uri="{FF2B5EF4-FFF2-40B4-BE49-F238E27FC236}">
                  <a16:creationId xmlns:a16="http://schemas.microsoft.com/office/drawing/2014/main" id="{C27A8F7F-4A64-5B82-9787-28EF3FEEB13B}"/>
                </a:ext>
              </a:extLst>
            </p:cNvPr>
            <p:cNvSpPr/>
            <p:nvPr/>
          </p:nvSpPr>
          <p:spPr>
            <a:xfrm>
              <a:off x="2830100" y="2395375"/>
              <a:ext cx="106525" cy="131925"/>
            </a:xfrm>
            <a:custGeom>
              <a:avLst/>
              <a:gdLst/>
              <a:ahLst/>
              <a:cxnLst/>
              <a:rect l="l" t="t" r="r" b="b"/>
              <a:pathLst>
                <a:path w="4261" h="5277" extrusionOk="0">
                  <a:moveTo>
                    <a:pt x="1787" y="1"/>
                  </a:moveTo>
                  <a:cubicBezTo>
                    <a:pt x="1787" y="1"/>
                    <a:pt x="132" y="92"/>
                    <a:pt x="72" y="774"/>
                  </a:cubicBezTo>
                  <a:cubicBezTo>
                    <a:pt x="1" y="1582"/>
                    <a:pt x="309" y="2103"/>
                    <a:pt x="543" y="2705"/>
                  </a:cubicBezTo>
                  <a:cubicBezTo>
                    <a:pt x="869" y="3538"/>
                    <a:pt x="1089" y="4290"/>
                    <a:pt x="1563" y="4758"/>
                  </a:cubicBezTo>
                  <a:cubicBezTo>
                    <a:pt x="1889" y="5079"/>
                    <a:pt x="2410" y="5277"/>
                    <a:pt x="2923" y="5277"/>
                  </a:cubicBezTo>
                  <a:cubicBezTo>
                    <a:pt x="3337" y="5277"/>
                    <a:pt x="3747" y="5148"/>
                    <a:pt x="4044" y="4850"/>
                  </a:cubicBezTo>
                  <a:cubicBezTo>
                    <a:pt x="4170" y="4723"/>
                    <a:pt x="4260" y="4279"/>
                    <a:pt x="4119" y="3995"/>
                  </a:cubicBezTo>
                  <a:cubicBezTo>
                    <a:pt x="3978" y="3713"/>
                    <a:pt x="3456" y="3439"/>
                    <a:pt x="3226" y="3082"/>
                  </a:cubicBezTo>
                  <a:cubicBezTo>
                    <a:pt x="3055" y="2819"/>
                    <a:pt x="3109" y="1819"/>
                    <a:pt x="3109" y="1819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0;p36">
              <a:extLst>
                <a:ext uri="{FF2B5EF4-FFF2-40B4-BE49-F238E27FC236}">
                  <a16:creationId xmlns:a16="http://schemas.microsoft.com/office/drawing/2014/main" id="{63898062-376F-B3CA-7098-F207BCDAF814}"/>
                </a:ext>
              </a:extLst>
            </p:cNvPr>
            <p:cNvSpPr/>
            <p:nvPr/>
          </p:nvSpPr>
          <p:spPr>
            <a:xfrm>
              <a:off x="2852875" y="2000025"/>
              <a:ext cx="403600" cy="470550"/>
            </a:xfrm>
            <a:custGeom>
              <a:avLst/>
              <a:gdLst/>
              <a:ahLst/>
              <a:cxnLst/>
              <a:rect l="l" t="t" r="r" b="b"/>
              <a:pathLst>
                <a:path w="16144" h="18822" extrusionOk="0">
                  <a:moveTo>
                    <a:pt x="9557" y="1"/>
                  </a:moveTo>
                  <a:cubicBezTo>
                    <a:pt x="7724" y="3056"/>
                    <a:pt x="6732" y="11561"/>
                    <a:pt x="6732" y="11561"/>
                  </a:cubicBezTo>
                  <a:cubicBezTo>
                    <a:pt x="4180" y="12214"/>
                    <a:pt x="2294" y="14864"/>
                    <a:pt x="990" y="15574"/>
                  </a:cubicBezTo>
                  <a:cubicBezTo>
                    <a:pt x="1" y="16245"/>
                    <a:pt x="1308" y="18821"/>
                    <a:pt x="2506" y="18821"/>
                  </a:cubicBezTo>
                  <a:cubicBezTo>
                    <a:pt x="2673" y="18821"/>
                    <a:pt x="2838" y="18772"/>
                    <a:pt x="2993" y="18660"/>
                  </a:cubicBezTo>
                  <a:cubicBezTo>
                    <a:pt x="6190" y="14911"/>
                    <a:pt x="8959" y="14326"/>
                    <a:pt x="9425" y="13291"/>
                  </a:cubicBezTo>
                  <a:cubicBezTo>
                    <a:pt x="9890" y="12258"/>
                    <a:pt x="12250" y="8216"/>
                    <a:pt x="12628" y="5892"/>
                  </a:cubicBezTo>
                  <a:cubicBezTo>
                    <a:pt x="16144" y="3936"/>
                    <a:pt x="16092" y="278"/>
                    <a:pt x="16092" y="278"/>
                  </a:cubicBezTo>
                  <a:lnTo>
                    <a:pt x="16092" y="278"/>
                  </a:lnTo>
                  <a:lnTo>
                    <a:pt x="11943" y="1370"/>
                  </a:lnTo>
                  <a:cubicBezTo>
                    <a:pt x="11943" y="1370"/>
                    <a:pt x="10875" y="894"/>
                    <a:pt x="9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1;p36">
              <a:extLst>
                <a:ext uri="{FF2B5EF4-FFF2-40B4-BE49-F238E27FC236}">
                  <a16:creationId xmlns:a16="http://schemas.microsoft.com/office/drawing/2014/main" id="{6A3218D0-242C-D121-6826-EA7E3443F78D}"/>
                </a:ext>
              </a:extLst>
            </p:cNvPr>
            <p:cNvSpPr/>
            <p:nvPr/>
          </p:nvSpPr>
          <p:spPr>
            <a:xfrm>
              <a:off x="3078225" y="1777925"/>
              <a:ext cx="240350" cy="272125"/>
            </a:xfrm>
            <a:custGeom>
              <a:avLst/>
              <a:gdLst/>
              <a:ahLst/>
              <a:cxnLst/>
              <a:rect l="l" t="t" r="r" b="b"/>
              <a:pathLst>
                <a:path w="9614" h="10885" extrusionOk="0">
                  <a:moveTo>
                    <a:pt x="3590" y="0"/>
                  </a:moveTo>
                  <a:cubicBezTo>
                    <a:pt x="2060" y="996"/>
                    <a:pt x="1115" y="1233"/>
                    <a:pt x="557" y="1685"/>
                  </a:cubicBezTo>
                  <a:cubicBezTo>
                    <a:pt x="0" y="2136"/>
                    <a:pt x="84" y="4170"/>
                    <a:pt x="141" y="4810"/>
                  </a:cubicBezTo>
                  <a:cubicBezTo>
                    <a:pt x="439" y="5948"/>
                    <a:pt x="1184" y="7254"/>
                    <a:pt x="433" y="9079"/>
                  </a:cubicBezTo>
                  <a:cubicBezTo>
                    <a:pt x="266" y="10551"/>
                    <a:pt x="2379" y="10884"/>
                    <a:pt x="3724" y="10884"/>
                  </a:cubicBezTo>
                  <a:cubicBezTo>
                    <a:pt x="4112" y="10884"/>
                    <a:pt x="4437" y="10857"/>
                    <a:pt x="4624" y="10820"/>
                  </a:cubicBezTo>
                  <a:cubicBezTo>
                    <a:pt x="7050" y="10323"/>
                    <a:pt x="7078" y="9162"/>
                    <a:pt x="7078" y="9162"/>
                  </a:cubicBezTo>
                  <a:cubicBezTo>
                    <a:pt x="7674" y="7063"/>
                    <a:pt x="8525" y="6412"/>
                    <a:pt x="8978" y="4526"/>
                  </a:cubicBezTo>
                  <a:cubicBezTo>
                    <a:pt x="9614" y="1887"/>
                    <a:pt x="7362" y="0"/>
                    <a:pt x="7362" y="0"/>
                  </a:cubicBezTo>
                  <a:lnTo>
                    <a:pt x="7097" y="107"/>
                  </a:lnTo>
                  <a:cubicBezTo>
                    <a:pt x="7097" y="107"/>
                    <a:pt x="6961" y="1605"/>
                    <a:pt x="5951" y="1855"/>
                  </a:cubicBezTo>
                  <a:cubicBezTo>
                    <a:pt x="5847" y="1879"/>
                    <a:pt x="5747" y="1890"/>
                    <a:pt x="5651" y="1890"/>
                  </a:cubicBezTo>
                  <a:cubicBezTo>
                    <a:pt x="4539" y="1890"/>
                    <a:pt x="3983" y="382"/>
                    <a:pt x="3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2;p36">
              <a:extLst>
                <a:ext uri="{FF2B5EF4-FFF2-40B4-BE49-F238E27FC236}">
                  <a16:creationId xmlns:a16="http://schemas.microsoft.com/office/drawing/2014/main" id="{3210A7E7-8D9D-77B7-B05F-B0B8FB359EED}"/>
                </a:ext>
              </a:extLst>
            </p:cNvPr>
            <p:cNvSpPr/>
            <p:nvPr/>
          </p:nvSpPr>
          <p:spPr>
            <a:xfrm>
              <a:off x="3082450" y="2000425"/>
              <a:ext cx="176875" cy="54175"/>
            </a:xfrm>
            <a:custGeom>
              <a:avLst/>
              <a:gdLst/>
              <a:ahLst/>
              <a:cxnLst/>
              <a:rect l="l" t="t" r="r" b="b"/>
              <a:pathLst>
                <a:path w="7075" h="2167" extrusionOk="0">
                  <a:moveTo>
                    <a:pt x="258" y="0"/>
                  </a:moveTo>
                  <a:lnTo>
                    <a:pt x="258" y="0"/>
                  </a:lnTo>
                  <a:cubicBezTo>
                    <a:pt x="237" y="0"/>
                    <a:pt x="0" y="545"/>
                    <a:pt x="0" y="545"/>
                  </a:cubicBezTo>
                  <a:cubicBezTo>
                    <a:pt x="637" y="1686"/>
                    <a:pt x="2034" y="2166"/>
                    <a:pt x="3429" y="2166"/>
                  </a:cubicBezTo>
                  <a:cubicBezTo>
                    <a:pt x="5032" y="2166"/>
                    <a:pt x="6631" y="1534"/>
                    <a:pt x="7074" y="545"/>
                  </a:cubicBezTo>
                  <a:lnTo>
                    <a:pt x="6968" y="66"/>
                  </a:lnTo>
                  <a:cubicBezTo>
                    <a:pt x="6483" y="945"/>
                    <a:pt x="4937" y="1571"/>
                    <a:pt x="3412" y="1571"/>
                  </a:cubicBezTo>
                  <a:cubicBezTo>
                    <a:pt x="2131" y="1571"/>
                    <a:pt x="865" y="1129"/>
                    <a:pt x="256" y="22"/>
                  </a:cubicBezTo>
                  <a:cubicBezTo>
                    <a:pt x="260" y="7"/>
                    <a:pt x="260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3;p36">
              <a:extLst>
                <a:ext uri="{FF2B5EF4-FFF2-40B4-BE49-F238E27FC236}">
                  <a16:creationId xmlns:a16="http://schemas.microsoft.com/office/drawing/2014/main" id="{9F175730-4543-4B19-67F3-646DA0661C41}"/>
                </a:ext>
              </a:extLst>
            </p:cNvPr>
            <p:cNvSpPr/>
            <p:nvPr/>
          </p:nvSpPr>
          <p:spPr>
            <a:xfrm>
              <a:off x="3070750" y="1821575"/>
              <a:ext cx="66275" cy="99250"/>
            </a:xfrm>
            <a:custGeom>
              <a:avLst/>
              <a:gdLst/>
              <a:ahLst/>
              <a:cxnLst/>
              <a:rect l="l" t="t" r="r" b="b"/>
              <a:pathLst>
                <a:path w="2651" h="3970" extrusionOk="0">
                  <a:moveTo>
                    <a:pt x="1326" y="1"/>
                  </a:moveTo>
                  <a:cubicBezTo>
                    <a:pt x="594" y="1"/>
                    <a:pt x="0" y="889"/>
                    <a:pt x="0" y="1986"/>
                  </a:cubicBezTo>
                  <a:cubicBezTo>
                    <a:pt x="0" y="3082"/>
                    <a:pt x="594" y="3970"/>
                    <a:pt x="1326" y="3970"/>
                  </a:cubicBezTo>
                  <a:cubicBezTo>
                    <a:pt x="2058" y="3970"/>
                    <a:pt x="2651" y="3082"/>
                    <a:pt x="2651" y="1986"/>
                  </a:cubicBezTo>
                  <a:cubicBezTo>
                    <a:pt x="2651" y="890"/>
                    <a:pt x="2058" y="1"/>
                    <a:pt x="1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4;p36">
              <a:extLst>
                <a:ext uri="{FF2B5EF4-FFF2-40B4-BE49-F238E27FC236}">
                  <a16:creationId xmlns:a16="http://schemas.microsoft.com/office/drawing/2014/main" id="{FF640491-6CCF-0F9C-87FA-D481832BDB12}"/>
                </a:ext>
              </a:extLst>
            </p:cNvPr>
            <p:cNvSpPr/>
            <p:nvPr/>
          </p:nvSpPr>
          <p:spPr>
            <a:xfrm>
              <a:off x="3190475" y="1702100"/>
              <a:ext cx="123450" cy="144025"/>
            </a:xfrm>
            <a:custGeom>
              <a:avLst/>
              <a:gdLst/>
              <a:ahLst/>
              <a:cxnLst/>
              <a:rect l="l" t="t" r="r" b="b"/>
              <a:pathLst>
                <a:path w="4938" h="5761" extrusionOk="0">
                  <a:moveTo>
                    <a:pt x="2712" y="0"/>
                  </a:moveTo>
                  <a:cubicBezTo>
                    <a:pt x="2698" y="0"/>
                    <a:pt x="2688" y="1"/>
                    <a:pt x="2683" y="2"/>
                  </a:cubicBezTo>
                  <a:cubicBezTo>
                    <a:pt x="2612" y="14"/>
                    <a:pt x="1747" y="456"/>
                    <a:pt x="1747" y="456"/>
                  </a:cubicBezTo>
                  <a:lnTo>
                    <a:pt x="303" y="945"/>
                  </a:lnTo>
                  <a:cubicBezTo>
                    <a:pt x="303" y="945"/>
                    <a:pt x="0" y="1411"/>
                    <a:pt x="170" y="2229"/>
                  </a:cubicBezTo>
                  <a:cubicBezTo>
                    <a:pt x="75" y="2653"/>
                    <a:pt x="231" y="2980"/>
                    <a:pt x="507" y="3108"/>
                  </a:cubicBezTo>
                  <a:cubicBezTo>
                    <a:pt x="627" y="4078"/>
                    <a:pt x="994" y="4998"/>
                    <a:pt x="2060" y="5660"/>
                  </a:cubicBezTo>
                  <a:cubicBezTo>
                    <a:pt x="2176" y="5732"/>
                    <a:pt x="2311" y="5760"/>
                    <a:pt x="2442" y="5760"/>
                  </a:cubicBezTo>
                  <a:cubicBezTo>
                    <a:pt x="2674" y="5760"/>
                    <a:pt x="2895" y="5673"/>
                    <a:pt x="2988" y="5581"/>
                  </a:cubicBezTo>
                  <a:cubicBezTo>
                    <a:pt x="3135" y="5438"/>
                    <a:pt x="4168" y="4472"/>
                    <a:pt x="4172" y="3745"/>
                  </a:cubicBezTo>
                  <a:cubicBezTo>
                    <a:pt x="4937" y="3108"/>
                    <a:pt x="4873" y="2043"/>
                    <a:pt x="4873" y="2043"/>
                  </a:cubicBezTo>
                  <a:lnTo>
                    <a:pt x="4873" y="2041"/>
                  </a:lnTo>
                  <a:lnTo>
                    <a:pt x="4072" y="599"/>
                  </a:lnTo>
                  <a:lnTo>
                    <a:pt x="3477" y="46"/>
                  </a:lnTo>
                  <a:cubicBezTo>
                    <a:pt x="3477" y="46"/>
                    <a:pt x="2865" y="0"/>
                    <a:pt x="2712" y="0"/>
                  </a:cubicBez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5;p36">
              <a:extLst>
                <a:ext uri="{FF2B5EF4-FFF2-40B4-BE49-F238E27FC236}">
                  <a16:creationId xmlns:a16="http://schemas.microsoft.com/office/drawing/2014/main" id="{0BE5A651-C9DE-0335-1247-768D6111AE92}"/>
                </a:ext>
              </a:extLst>
            </p:cNvPr>
            <p:cNvSpPr/>
            <p:nvPr/>
          </p:nvSpPr>
          <p:spPr>
            <a:xfrm>
              <a:off x="2937525" y="1843475"/>
              <a:ext cx="106150" cy="275075"/>
            </a:xfrm>
            <a:custGeom>
              <a:avLst/>
              <a:gdLst/>
              <a:ahLst/>
              <a:cxnLst/>
              <a:rect l="l" t="t" r="r" b="b"/>
              <a:pathLst>
                <a:path w="4246" h="11003" extrusionOk="0">
                  <a:moveTo>
                    <a:pt x="3600" y="1"/>
                  </a:moveTo>
                  <a:cubicBezTo>
                    <a:pt x="3600" y="1"/>
                    <a:pt x="1499" y="593"/>
                    <a:pt x="981" y="1419"/>
                  </a:cubicBezTo>
                  <a:cubicBezTo>
                    <a:pt x="1" y="4583"/>
                    <a:pt x="1730" y="7249"/>
                    <a:pt x="1709" y="8805"/>
                  </a:cubicBezTo>
                  <a:cubicBezTo>
                    <a:pt x="1729" y="9168"/>
                    <a:pt x="1205" y="9460"/>
                    <a:pt x="978" y="9913"/>
                  </a:cubicBezTo>
                  <a:cubicBezTo>
                    <a:pt x="978" y="9913"/>
                    <a:pt x="736" y="9794"/>
                    <a:pt x="540" y="9794"/>
                  </a:cubicBezTo>
                  <a:cubicBezTo>
                    <a:pt x="443" y="9794"/>
                    <a:pt x="357" y="9824"/>
                    <a:pt x="319" y="9913"/>
                  </a:cubicBezTo>
                  <a:cubicBezTo>
                    <a:pt x="412" y="10723"/>
                    <a:pt x="1138" y="11003"/>
                    <a:pt x="1697" y="11003"/>
                  </a:cubicBezTo>
                  <a:cubicBezTo>
                    <a:pt x="1941" y="11003"/>
                    <a:pt x="2153" y="10949"/>
                    <a:pt x="2267" y="10863"/>
                  </a:cubicBezTo>
                  <a:cubicBezTo>
                    <a:pt x="3530" y="10041"/>
                    <a:pt x="3095" y="8110"/>
                    <a:pt x="3031" y="8014"/>
                  </a:cubicBezTo>
                  <a:cubicBezTo>
                    <a:pt x="2878" y="6668"/>
                    <a:pt x="3239" y="4217"/>
                    <a:pt x="2944" y="2816"/>
                  </a:cubicBezTo>
                  <a:cubicBezTo>
                    <a:pt x="3604" y="2614"/>
                    <a:pt x="4246" y="2443"/>
                    <a:pt x="4246" y="2443"/>
                  </a:cubicBezTo>
                  <a:lnTo>
                    <a:pt x="3600" y="1"/>
                  </a:ln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76;p36">
              <a:extLst>
                <a:ext uri="{FF2B5EF4-FFF2-40B4-BE49-F238E27FC236}">
                  <a16:creationId xmlns:a16="http://schemas.microsoft.com/office/drawing/2014/main" id="{188801E1-801E-A05A-D101-6B364578DBE0}"/>
                </a:ext>
              </a:extLst>
            </p:cNvPr>
            <p:cNvSpPr/>
            <p:nvPr/>
          </p:nvSpPr>
          <p:spPr>
            <a:xfrm>
              <a:off x="3075850" y="1894475"/>
              <a:ext cx="37600" cy="16375"/>
            </a:xfrm>
            <a:custGeom>
              <a:avLst/>
              <a:gdLst/>
              <a:ahLst/>
              <a:cxnLst/>
              <a:rect l="l" t="t" r="r" b="b"/>
              <a:pathLst>
                <a:path w="1504" h="655" extrusionOk="0">
                  <a:moveTo>
                    <a:pt x="1147" y="0"/>
                  </a:moveTo>
                  <a:cubicBezTo>
                    <a:pt x="709" y="0"/>
                    <a:pt x="10" y="45"/>
                    <a:pt x="0" y="102"/>
                  </a:cubicBezTo>
                  <a:cubicBezTo>
                    <a:pt x="66" y="372"/>
                    <a:pt x="326" y="655"/>
                    <a:pt x="326" y="655"/>
                  </a:cubicBezTo>
                  <a:cubicBezTo>
                    <a:pt x="326" y="655"/>
                    <a:pt x="1250" y="432"/>
                    <a:pt x="1492" y="34"/>
                  </a:cubicBezTo>
                  <a:cubicBezTo>
                    <a:pt x="1504" y="10"/>
                    <a:pt x="1355" y="0"/>
                    <a:pt x="1147" y="0"/>
                  </a:cubicBezTo>
                  <a:close/>
                </a:path>
              </a:pathLst>
            </a:custGeom>
            <a:solidFill>
              <a:srgbClr val="230447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7;p36">
              <a:extLst>
                <a:ext uri="{FF2B5EF4-FFF2-40B4-BE49-F238E27FC236}">
                  <a16:creationId xmlns:a16="http://schemas.microsoft.com/office/drawing/2014/main" id="{56BEF941-F718-B431-892A-6B2E60F295D3}"/>
                </a:ext>
              </a:extLst>
            </p:cNvPr>
            <p:cNvSpPr/>
            <p:nvPr/>
          </p:nvSpPr>
          <p:spPr>
            <a:xfrm>
              <a:off x="3001875" y="1820000"/>
              <a:ext cx="138325" cy="86825"/>
            </a:xfrm>
            <a:custGeom>
              <a:avLst/>
              <a:gdLst/>
              <a:ahLst/>
              <a:cxnLst/>
              <a:rect l="l" t="t" r="r" b="b"/>
              <a:pathLst>
                <a:path w="5533" h="3473" extrusionOk="0">
                  <a:moveTo>
                    <a:pt x="3679" y="0"/>
                  </a:moveTo>
                  <a:cubicBezTo>
                    <a:pt x="2751" y="0"/>
                    <a:pt x="1696" y="481"/>
                    <a:pt x="1266" y="597"/>
                  </a:cubicBezTo>
                  <a:cubicBezTo>
                    <a:pt x="1" y="939"/>
                    <a:pt x="271" y="3473"/>
                    <a:pt x="1712" y="3473"/>
                  </a:cubicBezTo>
                  <a:cubicBezTo>
                    <a:pt x="1713" y="3473"/>
                    <a:pt x="1714" y="3473"/>
                    <a:pt x="1716" y="3473"/>
                  </a:cubicBezTo>
                  <a:cubicBezTo>
                    <a:pt x="1891" y="3467"/>
                    <a:pt x="2317" y="3311"/>
                    <a:pt x="2750" y="3311"/>
                  </a:cubicBezTo>
                  <a:cubicBezTo>
                    <a:pt x="2826" y="3311"/>
                    <a:pt x="2903" y="3316"/>
                    <a:pt x="2978" y="3327"/>
                  </a:cubicBezTo>
                  <a:cubicBezTo>
                    <a:pt x="3008" y="3332"/>
                    <a:pt x="3050" y="3334"/>
                    <a:pt x="3102" y="3334"/>
                  </a:cubicBezTo>
                  <a:cubicBezTo>
                    <a:pt x="3684" y="3334"/>
                    <a:pt x="5533" y="3022"/>
                    <a:pt x="5301" y="1468"/>
                  </a:cubicBezTo>
                  <a:cubicBezTo>
                    <a:pt x="5130" y="330"/>
                    <a:pt x="4448" y="0"/>
                    <a:pt x="3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8;p36">
              <a:extLst>
                <a:ext uri="{FF2B5EF4-FFF2-40B4-BE49-F238E27FC236}">
                  <a16:creationId xmlns:a16="http://schemas.microsoft.com/office/drawing/2014/main" id="{7F50FA5C-1644-863F-3430-E3602A9CC22A}"/>
                </a:ext>
              </a:extLst>
            </p:cNvPr>
            <p:cNvSpPr/>
            <p:nvPr/>
          </p:nvSpPr>
          <p:spPr>
            <a:xfrm>
              <a:off x="3185675" y="1677500"/>
              <a:ext cx="131525" cy="90200"/>
            </a:xfrm>
            <a:custGeom>
              <a:avLst/>
              <a:gdLst/>
              <a:ahLst/>
              <a:cxnLst/>
              <a:rect l="l" t="t" r="r" b="b"/>
              <a:pathLst>
                <a:path w="5261" h="3608" extrusionOk="0">
                  <a:moveTo>
                    <a:pt x="2680" y="1"/>
                  </a:moveTo>
                  <a:cubicBezTo>
                    <a:pt x="2652" y="1"/>
                    <a:pt x="2623" y="1"/>
                    <a:pt x="2595" y="2"/>
                  </a:cubicBezTo>
                  <a:cubicBezTo>
                    <a:pt x="2043" y="12"/>
                    <a:pt x="792" y="251"/>
                    <a:pt x="256" y="2012"/>
                  </a:cubicBezTo>
                  <a:cubicBezTo>
                    <a:pt x="0" y="3159"/>
                    <a:pt x="362" y="3213"/>
                    <a:pt x="362" y="3213"/>
                  </a:cubicBezTo>
                  <a:cubicBezTo>
                    <a:pt x="362" y="3213"/>
                    <a:pt x="296" y="2696"/>
                    <a:pt x="607" y="2696"/>
                  </a:cubicBezTo>
                  <a:cubicBezTo>
                    <a:pt x="627" y="2696"/>
                    <a:pt x="648" y="2698"/>
                    <a:pt x="671" y="2703"/>
                  </a:cubicBezTo>
                  <a:cubicBezTo>
                    <a:pt x="1054" y="2777"/>
                    <a:pt x="1298" y="3564"/>
                    <a:pt x="1298" y="3564"/>
                  </a:cubicBezTo>
                  <a:cubicBezTo>
                    <a:pt x="1298" y="3564"/>
                    <a:pt x="1411" y="3585"/>
                    <a:pt x="1578" y="3585"/>
                  </a:cubicBezTo>
                  <a:cubicBezTo>
                    <a:pt x="1855" y="3585"/>
                    <a:pt x="2279" y="3527"/>
                    <a:pt x="2584" y="3223"/>
                  </a:cubicBezTo>
                  <a:cubicBezTo>
                    <a:pt x="2673" y="3223"/>
                    <a:pt x="3374" y="3607"/>
                    <a:pt x="4071" y="3607"/>
                  </a:cubicBezTo>
                  <a:cubicBezTo>
                    <a:pt x="4493" y="3607"/>
                    <a:pt x="4914" y="3466"/>
                    <a:pt x="5197" y="3015"/>
                  </a:cubicBezTo>
                  <a:cubicBezTo>
                    <a:pt x="5260" y="2773"/>
                    <a:pt x="5159" y="1"/>
                    <a:pt x="2680" y="1"/>
                  </a:cubicBezTo>
                  <a:close/>
                </a:path>
              </a:pathLst>
            </a:custGeom>
            <a:solidFill>
              <a:srgbClr val="966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779;p36">
            <a:extLst>
              <a:ext uri="{FF2B5EF4-FFF2-40B4-BE49-F238E27FC236}">
                <a16:creationId xmlns:a16="http://schemas.microsoft.com/office/drawing/2014/main" id="{B84E8118-3DB4-CD62-0723-314E0A231A70}"/>
              </a:ext>
            </a:extLst>
          </p:cNvPr>
          <p:cNvSpPr/>
          <p:nvPr/>
        </p:nvSpPr>
        <p:spPr>
          <a:xfrm>
            <a:off x="954675" y="3743491"/>
            <a:ext cx="714040" cy="714074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80;p36">
            <a:extLst>
              <a:ext uri="{FF2B5EF4-FFF2-40B4-BE49-F238E27FC236}">
                <a16:creationId xmlns:a16="http://schemas.microsoft.com/office/drawing/2014/main" id="{E30466A4-AE33-9687-E2E8-4FE10E0A3D1C}"/>
              </a:ext>
            </a:extLst>
          </p:cNvPr>
          <p:cNvSpPr/>
          <p:nvPr/>
        </p:nvSpPr>
        <p:spPr>
          <a:xfrm rot="5400000">
            <a:off x="2060204" y="1760575"/>
            <a:ext cx="486900" cy="4869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222C995-90B1-49DD-A59D-195FBE7D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C9D4542-86D7-4CF5-93C6-818766480BC8}"/>
              </a:ext>
            </a:extLst>
          </p:cNvPr>
          <p:cNvSpPr txBox="1"/>
          <p:nvPr/>
        </p:nvSpPr>
        <p:spPr>
          <a:xfrm>
            <a:off x="2296391" y="2040672"/>
            <a:ext cx="4592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 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045E-56D2-4771-A896-B5430D9F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8D51A-A4FF-439D-A83C-241CBBD83BD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11EBFDF-7530-4290-BF54-DC55C6560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9C536-C46B-4176-84FE-7E81B02D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F097C-9050-48B7-B074-F22F0AFEB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800"/>
            <a:ext cx="9144000" cy="50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4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A84CCD-5952-E53F-6F6B-AB9024C47A9A}"/>
              </a:ext>
            </a:extLst>
          </p:cNvPr>
          <p:cNvSpPr txBox="1"/>
          <p:nvPr/>
        </p:nvSpPr>
        <p:spPr>
          <a:xfrm>
            <a:off x="157491" y="1320067"/>
            <a:ext cx="180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biscuit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bɪskɪt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35357-6E70-E025-EC93-D23354E43468}"/>
              </a:ext>
            </a:extLst>
          </p:cNvPr>
          <p:cNvSpPr txBox="1"/>
          <p:nvPr/>
        </p:nvSpPr>
        <p:spPr>
          <a:xfrm>
            <a:off x="353067" y="3900690"/>
            <a:ext cx="165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magazine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/ˌ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mæɡəˈziːn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8FF60-8EE6-99B5-0775-1F998104E291}"/>
              </a:ext>
            </a:extLst>
          </p:cNvPr>
          <p:cNvSpPr txBox="1"/>
          <p:nvPr/>
        </p:nvSpPr>
        <p:spPr>
          <a:xfrm>
            <a:off x="5576558" y="1320068"/>
            <a:ext cx="170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</a:t>
            </a:r>
            <a:endParaRPr lang="en-US" sz="1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pɑːs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DA25B8-137B-0654-96B3-250F483DEB4D}"/>
              </a:ext>
            </a:extLst>
          </p:cNvPr>
          <p:cNvSpPr txBox="1"/>
          <p:nvPr/>
        </p:nvSpPr>
        <p:spPr>
          <a:xfrm>
            <a:off x="5753659" y="3923966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over</a:t>
            </a:r>
            <a:endParaRPr lang="en-US" sz="1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kʌm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əʊvər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7" name="Google Shape;594;p46">
            <a:extLst>
              <a:ext uri="{FF2B5EF4-FFF2-40B4-BE49-F238E27FC236}">
                <a16:creationId xmlns:a16="http://schemas.microsoft.com/office/drawing/2014/main" id="{31531DD6-AF6E-9662-B586-B1210E69D3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067" y="191399"/>
            <a:ext cx="2429165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FE2B01C-288C-1570-CA2B-4F542CA966C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9248"/>
          <a:stretch/>
        </p:blipFill>
        <p:spPr>
          <a:xfrm>
            <a:off x="7067641" y="967656"/>
            <a:ext cx="1445708" cy="13172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B856569-E243-AD3B-BDC8-21966517E1C2}"/>
              </a:ext>
            </a:extLst>
          </p:cNvPr>
          <p:cNvSpPr txBox="1"/>
          <p:nvPr/>
        </p:nvSpPr>
        <p:spPr>
          <a:xfrm>
            <a:off x="3026121" y="2564689"/>
            <a:ext cx="165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bookshop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bʊkʃɒp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at holds sign that says â€˜come over hereâ€™, dog holds a sign that says â€˜how?â€™">
            <a:extLst>
              <a:ext uri="{FF2B5EF4-FFF2-40B4-BE49-F238E27FC236}">
                <a16:creationId xmlns:a16="http://schemas.microsoft.com/office/drawing/2014/main" id="{F45FF009-174B-1F14-14E5-0904F39C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42" y="3468676"/>
            <a:ext cx="1445708" cy="13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okshop Building Facade Stock Illustration - Download Image Now -  Bookstore, Cartoon, Illustration - iStock">
            <a:extLst>
              <a:ext uri="{FF2B5EF4-FFF2-40B4-BE49-F238E27FC236}">
                <a16:creationId xmlns:a16="http://schemas.microsoft.com/office/drawing/2014/main" id="{A645C724-AC71-7AA6-0F8F-38C5D9BF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24" y="2260031"/>
            <a:ext cx="1445708" cy="13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ute Illustration Vector Cartoon Biscuits: Vector có sẵn (miễn phí bản  quyền) 1269471760 | Shutterstock">
            <a:extLst>
              <a:ext uri="{FF2B5EF4-FFF2-40B4-BE49-F238E27FC236}">
                <a16:creationId xmlns:a16="http://schemas.microsoft.com/office/drawing/2014/main" id="{A33CD70F-3274-5397-9C9D-071053604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8" t="3068" r="5844" b="7382"/>
          <a:stretch/>
        </p:blipFill>
        <p:spPr bwMode="auto">
          <a:xfrm>
            <a:off x="1818876" y="967655"/>
            <a:ext cx="1445708" cy="13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azine Or Brochure Icon In Cartoon Style Stock Illustration - Download  Image Now - Blue, Brochure, Cartoon - iStock">
            <a:extLst>
              <a:ext uri="{FF2B5EF4-FFF2-40B4-BE49-F238E27FC236}">
                <a16:creationId xmlns:a16="http://schemas.microsoft.com/office/drawing/2014/main" id="{F2A18E7D-9E42-BCAA-419F-D31480A0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76" y="3477854"/>
            <a:ext cx="1445708" cy="13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gazine__gb_1">
            <a:hlinkClick r:id="" action="ppaction://media"/>
            <a:extLst>
              <a:ext uri="{FF2B5EF4-FFF2-40B4-BE49-F238E27FC236}">
                <a16:creationId xmlns:a16="http://schemas.microsoft.com/office/drawing/2014/main" id="{85A993B3-7BE0-27B5-3226-8C36226C20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00893" y="3914343"/>
            <a:ext cx="477984" cy="477984"/>
          </a:xfrm>
          <a:prstGeom prst="rect">
            <a:avLst/>
          </a:prstGeom>
        </p:spPr>
      </p:pic>
      <p:pic>
        <p:nvPicPr>
          <p:cNvPr id="3" name="ttsMP3.com_VoiceText_2023-3-30_10_15_34">
            <a:hlinkClick r:id="" action="ppaction://media"/>
            <a:extLst>
              <a:ext uri="{FF2B5EF4-FFF2-40B4-BE49-F238E27FC236}">
                <a16:creationId xmlns:a16="http://schemas.microsoft.com/office/drawing/2014/main" id="{76D57EE8-ACF6-FA79-11E9-C4A1138E4C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67672" y="4032522"/>
            <a:ext cx="477984" cy="477984"/>
          </a:xfrm>
          <a:prstGeom prst="rect">
            <a:avLst/>
          </a:prstGeom>
        </p:spPr>
      </p:pic>
      <p:pic>
        <p:nvPicPr>
          <p:cNvPr id="5" name="pass__gb_1">
            <a:hlinkClick r:id="" action="ppaction://media"/>
            <a:extLst>
              <a:ext uri="{FF2B5EF4-FFF2-40B4-BE49-F238E27FC236}">
                <a16:creationId xmlns:a16="http://schemas.microsoft.com/office/drawing/2014/main" id="{588C8015-448B-451E-DBC7-18AC248080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29146" y="1343939"/>
            <a:ext cx="523683" cy="523683"/>
          </a:xfrm>
          <a:prstGeom prst="rect">
            <a:avLst/>
          </a:prstGeom>
        </p:spPr>
      </p:pic>
      <p:pic>
        <p:nvPicPr>
          <p:cNvPr id="7" name="biscuit__gb_2">
            <a:hlinkClick r:id="" action="ppaction://media"/>
            <a:extLst>
              <a:ext uri="{FF2B5EF4-FFF2-40B4-BE49-F238E27FC236}">
                <a16:creationId xmlns:a16="http://schemas.microsoft.com/office/drawing/2014/main" id="{23EF33EF-2564-0497-5BB7-53C761CA71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16928" y="1309365"/>
            <a:ext cx="491119" cy="491119"/>
          </a:xfrm>
          <a:prstGeom prst="rect">
            <a:avLst/>
          </a:prstGeom>
        </p:spPr>
      </p:pic>
      <p:pic>
        <p:nvPicPr>
          <p:cNvPr id="8" name="bookshop__gb_2">
            <a:hlinkClick r:id="" action="ppaction://media"/>
            <a:extLst>
              <a:ext uri="{FF2B5EF4-FFF2-40B4-BE49-F238E27FC236}">
                <a16:creationId xmlns:a16="http://schemas.microsoft.com/office/drawing/2014/main" id="{03875690-77D5-7DA7-1123-C1F35374FB9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836022" y="2620299"/>
            <a:ext cx="486123" cy="486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542288-0B5C-439B-9A93-A04CB1BDE87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  <p:bldP spid="17" grpId="0"/>
      <p:bldP spid="2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59083" y="1146543"/>
            <a:ext cx="3923346" cy="103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glasses</a:t>
            </a:r>
            <a:r>
              <a:rPr lang="en-US" sz="4500" b="1" dirty="0">
                <a:solidFill>
                  <a:srgbClr val="AD4F0F"/>
                </a:solidFill>
              </a:rPr>
              <a:t> </a:t>
            </a:r>
            <a:r>
              <a:rPr lang="en-US" sz="45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840" y="3873775"/>
            <a:ext cx="3038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mắt</a:t>
            </a:r>
            <a:r>
              <a:rPr lang="en-US" sz="3600" dirty="0"/>
              <a:t> </a:t>
            </a:r>
            <a:r>
              <a:rPr lang="en-US" sz="3600" dirty="0" err="1"/>
              <a:t>kính</a:t>
            </a:r>
            <a:endParaRPr lang="en-US" sz="4950" dirty="0"/>
          </a:p>
        </p:txBody>
      </p:sp>
      <p:sp>
        <p:nvSpPr>
          <p:cNvPr id="2" name="Rectangle 1"/>
          <p:cNvSpPr/>
          <p:nvPr/>
        </p:nvSpPr>
        <p:spPr>
          <a:xfrm>
            <a:off x="1293805" y="2820853"/>
            <a:ext cx="211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ɡlɑːsɪz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mazon.com: grinderPUNCH - Non-Prescription Round Circle Frame Clear Lens  Glasses Large 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40" y="1742303"/>
            <a:ext cx="3868755" cy="22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las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690" y="290387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30737" y="984610"/>
            <a:ext cx="4844675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cheek</a:t>
            </a:r>
            <a:r>
              <a:rPr lang="en-US" sz="4950" b="1" dirty="0"/>
              <a:t> </a:t>
            </a:r>
            <a:r>
              <a:rPr lang="en-US" sz="4500" b="1" dirty="0">
                <a:solidFill>
                  <a:srgbClr val="AD4F0F"/>
                </a:solidFill>
              </a:rPr>
              <a:t>(n)</a:t>
            </a:r>
            <a:endParaRPr lang="en-US" sz="3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242" y="3312765"/>
            <a:ext cx="3038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má</a:t>
            </a:r>
            <a:r>
              <a:rPr lang="en-US" sz="3600" dirty="0"/>
              <a:t> </a:t>
            </a:r>
            <a:endParaRPr lang="en-US" sz="4950" dirty="0"/>
          </a:p>
        </p:txBody>
      </p:sp>
      <p:sp>
        <p:nvSpPr>
          <p:cNvPr id="2" name="Rectangle 1"/>
          <p:cNvSpPr/>
          <p:nvPr/>
        </p:nvSpPr>
        <p:spPr>
          <a:xfrm>
            <a:off x="1694037" y="2347861"/>
            <a:ext cx="141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tʃiːk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300" y="120607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heek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400" y="2403407"/>
            <a:ext cx="476870" cy="476868"/>
          </a:xfrm>
          <a:prstGeom prst="rect">
            <a:avLst/>
          </a:prstGeom>
        </p:spPr>
      </p:pic>
      <p:pic>
        <p:nvPicPr>
          <p:cNvPr id="2056" name="Picture 8" descr="Portrait of little Asian kid girl keeping finger on cheek isolated on white  background. Photos | Adobe St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1293" y1="68056" x2="66427" y2="95278"/>
                        <a14:foregroundMark x1="65530" y1="75833" x2="36625" y2="86667"/>
                        <a14:foregroundMark x1="36625" y1="95278" x2="62298" y2="97500"/>
                        <a14:foregroundMark x1="66966" y1="79444" x2="71095" y2="7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22" y="984610"/>
            <a:ext cx="4686582" cy="30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284" y="806104"/>
            <a:ext cx="4844675" cy="180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foot</a:t>
            </a:r>
            <a:r>
              <a:rPr lang="en-US" sz="4950" b="1" dirty="0"/>
              <a:t> </a:t>
            </a:r>
            <a:r>
              <a:rPr lang="en-US" sz="4500" b="1" dirty="0">
                <a:solidFill>
                  <a:srgbClr val="AD4F0F"/>
                </a:solidFill>
              </a:rPr>
              <a:t>(n-s)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b="1" dirty="0">
                <a:solidFill>
                  <a:srgbClr val="AD4F0F"/>
                </a:solidFill>
              </a:rPr>
              <a:t>feet</a:t>
            </a:r>
            <a:r>
              <a:rPr lang="en-US" sz="4950" b="1" dirty="0">
                <a:solidFill>
                  <a:prstClr val="black"/>
                </a:solidFill>
              </a:rPr>
              <a:t> </a:t>
            </a:r>
            <a:r>
              <a:rPr lang="en-US" sz="4500" b="1" dirty="0">
                <a:solidFill>
                  <a:srgbClr val="AD4F0F"/>
                </a:solidFill>
              </a:rPr>
              <a:t>(n-p)</a:t>
            </a:r>
            <a:endParaRPr lang="en-US" sz="36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607" y="4067881"/>
            <a:ext cx="3038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bàn</a:t>
            </a:r>
            <a:r>
              <a:rPr lang="en-US" sz="36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chân</a:t>
            </a:r>
            <a:r>
              <a:rPr lang="en-US" sz="3600" dirty="0"/>
              <a:t> </a:t>
            </a:r>
            <a:endParaRPr lang="en-US" sz="4950" dirty="0"/>
          </a:p>
        </p:txBody>
      </p:sp>
      <p:sp>
        <p:nvSpPr>
          <p:cNvPr id="2" name="Rectangle 1"/>
          <p:cNvSpPr/>
          <p:nvPr/>
        </p:nvSpPr>
        <p:spPr>
          <a:xfrm>
            <a:off x="1915062" y="2764247"/>
            <a:ext cx="1035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err="1">
                <a:solidFill>
                  <a:schemeClr val="accent5">
                    <a:lumMod val="50000"/>
                  </a:schemeClr>
                </a:solidFill>
              </a:rPr>
              <a:t>fʊt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  <a:p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fiːt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300" y="120607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eet Stock Illustrations, Cliparts and Royalty Free Feet Vect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68" y="1243189"/>
            <a:ext cx="3214688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foo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4354" y="2908534"/>
            <a:ext cx="412109" cy="412109"/>
          </a:xfrm>
          <a:prstGeom prst="rect">
            <a:avLst/>
          </a:prstGeom>
        </p:spPr>
      </p:pic>
      <p:pic>
        <p:nvPicPr>
          <p:cNvPr id="18" name="feet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4354" y="3488207"/>
            <a:ext cx="412108" cy="4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879" y="-5715"/>
            <a:ext cx="9144000" cy="812482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00115" y="1491136"/>
          <a:ext cx="7523402" cy="26630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20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5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19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glasses (n)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19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cheek (n)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/tʃiːk/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7306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foot (n-s)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feet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(n-p)</a:t>
                      </a: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/fʊt/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/fiːt/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 chân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extLst>
                  <a:ext uri="{0D108BD9-81ED-4DB2-BD59-A6C34878D82A}">
                    <a16:rowId xmlns:a16="http://schemas.microsoft.com/office/drawing/2014/main" val="6266497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4825" y="14481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foo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2932" y="3346847"/>
            <a:ext cx="342901" cy="342900"/>
          </a:xfrm>
          <a:prstGeom prst="rect">
            <a:avLst/>
          </a:prstGeom>
        </p:spPr>
      </p:pic>
      <p:pic>
        <p:nvPicPr>
          <p:cNvPr id="3" name="feet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954" y="3788622"/>
            <a:ext cx="342899" cy="342900"/>
          </a:xfrm>
          <a:prstGeom prst="rect">
            <a:avLst/>
          </a:prstGeom>
        </p:spPr>
      </p:pic>
      <p:pic>
        <p:nvPicPr>
          <p:cNvPr id="5" name="cheek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7330" y="2774596"/>
            <a:ext cx="365522" cy="365522"/>
          </a:xfrm>
          <a:prstGeom prst="rect">
            <a:avLst/>
          </a:prstGeom>
        </p:spPr>
      </p:pic>
      <p:pic>
        <p:nvPicPr>
          <p:cNvPr id="15" name="glass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1491" y="219071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B1C19C-DA96-350F-473F-B5C4AB306C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81" y="-300219"/>
            <a:ext cx="5076547" cy="33536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8084" y="244351"/>
            <a:ext cx="229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1376" y="705506"/>
            <a:ext cx="229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surprise guest</a:t>
            </a:r>
          </a:p>
        </p:txBody>
      </p:sp>
      <p:pic>
        <p:nvPicPr>
          <p:cNvPr id="2" name="Bản sao của B1_16">
            <a:hlinkClick r:id="" action="ppaction://media"/>
            <a:extLst>
              <a:ext uri="{FF2B5EF4-FFF2-40B4-BE49-F238E27FC236}">
                <a16:creationId xmlns:a16="http://schemas.microsoft.com/office/drawing/2014/main" id="{D6FC9BE8-8465-46B7-87D4-47B5A5CEB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6226" y="780658"/>
            <a:ext cx="365522" cy="357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7BFEB-4A9A-8B22-D313-690DAB0DCD21}"/>
              </a:ext>
            </a:extLst>
          </p:cNvPr>
          <p:cNvSpPr/>
          <p:nvPr/>
        </p:nvSpPr>
        <p:spPr>
          <a:xfrm>
            <a:off x="431924" y="1132881"/>
            <a:ext cx="4334388" cy="3907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was a great idea, Nam.  I love picnics! 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pass me the biscuits.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Sure. Here you are.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Thanks. What are you reading, </a:t>
            </a:r>
            <a:r>
              <a:rPr lang="en-US" sz="1600" spc="-7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4Teen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It’s my </a:t>
            </a:r>
            <a:r>
              <a:rPr lang="en-US" sz="1600" spc="-7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magazine!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Look! It’s Mai. And she is with someone. 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Oh, who’s that? She has glasses and long black hair.  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don’t know. They’re coming over. 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there. This is my friend Chau. 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Nam: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Hi, Chau. Nice to meet you. 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 to meet you, too.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2DF66-5E6C-E870-84B1-1258269A9AF9}"/>
              </a:ext>
            </a:extLst>
          </p:cNvPr>
          <p:cNvSpPr/>
          <p:nvPr/>
        </p:nvSpPr>
        <p:spPr>
          <a:xfrm>
            <a:off x="4766312" y="3030114"/>
            <a:ext cx="3358148" cy="198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you like to sit down? We have lots of food.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Oh, sorry, we can’t. We’re going to the bookshop.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Chau: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Bye for now.</a:t>
            </a:r>
          </a:p>
          <a:p>
            <a:pPr>
              <a:lnSpc>
                <a:spcPct val="130000"/>
              </a:lnSpc>
            </a:pPr>
            <a:r>
              <a:rPr lang="en-US" sz="1600" b="1" i="1" spc="-7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b="1" i="1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Nam : 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Bye </a:t>
            </a:r>
            <a:r>
              <a:rPr lang="en-US" sz="1600" spc="-75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bye</a:t>
            </a:r>
            <a:r>
              <a:rPr lang="en-US" sz="1600" spc="-7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Google Shape;617;p33">
            <a:extLst>
              <a:ext uri="{FF2B5EF4-FFF2-40B4-BE49-F238E27FC236}">
                <a16:creationId xmlns:a16="http://schemas.microsoft.com/office/drawing/2014/main" id="{17D0327F-110B-2BB3-2C3E-97AFF8785F44}"/>
              </a:ext>
            </a:extLst>
          </p:cNvPr>
          <p:cNvSpPr/>
          <p:nvPr/>
        </p:nvSpPr>
        <p:spPr>
          <a:xfrm rot="16200000">
            <a:off x="7305763" y="3815595"/>
            <a:ext cx="1876218" cy="351842"/>
          </a:xfrm>
          <a:custGeom>
            <a:avLst/>
            <a:gdLst/>
            <a:ahLst/>
            <a:cxnLst/>
            <a:rect l="l" t="t" r="r" b="b"/>
            <a:pathLst>
              <a:path w="46694" h="6591" fill="none" extrusionOk="0">
                <a:moveTo>
                  <a:pt x="1" y="6061"/>
                </a:moveTo>
                <a:lnTo>
                  <a:pt x="5373" y="689"/>
                </a:lnTo>
                <a:lnTo>
                  <a:pt x="10764" y="6080"/>
                </a:lnTo>
                <a:lnTo>
                  <a:pt x="16364" y="480"/>
                </a:lnTo>
                <a:lnTo>
                  <a:pt x="22051" y="6168"/>
                </a:lnTo>
                <a:lnTo>
                  <a:pt x="27723" y="496"/>
                </a:lnTo>
                <a:lnTo>
                  <a:pt x="33817" y="6590"/>
                </a:lnTo>
                <a:lnTo>
                  <a:pt x="40407" y="1"/>
                </a:lnTo>
                <a:lnTo>
                  <a:pt x="46694" y="6288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5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618;p33">
            <a:extLst>
              <a:ext uri="{FF2B5EF4-FFF2-40B4-BE49-F238E27FC236}">
                <a16:creationId xmlns:a16="http://schemas.microsoft.com/office/drawing/2014/main" id="{35590309-48A8-C797-1EE9-467325775D81}"/>
              </a:ext>
            </a:extLst>
          </p:cNvPr>
          <p:cNvSpPr/>
          <p:nvPr/>
        </p:nvSpPr>
        <p:spPr>
          <a:xfrm rot="16200000">
            <a:off x="7651523" y="3815595"/>
            <a:ext cx="1876218" cy="351842"/>
          </a:xfrm>
          <a:custGeom>
            <a:avLst/>
            <a:gdLst/>
            <a:ahLst/>
            <a:cxnLst/>
            <a:rect l="l" t="t" r="r" b="b"/>
            <a:pathLst>
              <a:path w="46694" h="6591" fill="none" extrusionOk="0">
                <a:moveTo>
                  <a:pt x="1" y="6061"/>
                </a:moveTo>
                <a:lnTo>
                  <a:pt x="5373" y="688"/>
                </a:lnTo>
                <a:lnTo>
                  <a:pt x="10764" y="6078"/>
                </a:lnTo>
                <a:lnTo>
                  <a:pt x="16364" y="480"/>
                </a:lnTo>
                <a:lnTo>
                  <a:pt x="22051" y="6167"/>
                </a:lnTo>
                <a:lnTo>
                  <a:pt x="27723" y="495"/>
                </a:lnTo>
                <a:lnTo>
                  <a:pt x="33817" y="6591"/>
                </a:lnTo>
                <a:lnTo>
                  <a:pt x="40407" y="1"/>
                </a:lnTo>
                <a:lnTo>
                  <a:pt x="46694" y="6288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5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AF7CD-9E7D-7ABC-8B45-83698DD37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35" y="239474"/>
            <a:ext cx="422149" cy="422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1EB8F-AACD-4208-8D60-79242A675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789" y="-6173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eepover Activities for Middle Schoolers by Slidesgo">
  <a:themeElements>
    <a:clrScheme name="Simple Light">
      <a:dk1>
        <a:srgbClr val="230447"/>
      </a:dk1>
      <a:lt1>
        <a:srgbClr val="CFE9FF"/>
      </a:lt1>
      <a:dk2>
        <a:srgbClr val="FFFFFF"/>
      </a:dk2>
      <a:lt2>
        <a:srgbClr val="ABD8F4"/>
      </a:lt2>
      <a:accent1>
        <a:srgbClr val="7B9FE2"/>
      </a:accent1>
      <a:accent2>
        <a:srgbClr val="487A96"/>
      </a:accent2>
      <a:accent3>
        <a:srgbClr val="EA7F7F"/>
      </a:accent3>
      <a:accent4>
        <a:srgbClr val="E06666"/>
      </a:accent4>
      <a:accent5>
        <a:srgbClr val="F1E8E2"/>
      </a:accent5>
      <a:accent6>
        <a:srgbClr val="FFDFB4"/>
      </a:accent6>
      <a:hlink>
        <a:srgbClr val="2304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 Students of the Year Awards by Slidesgo">
  <a:themeElements>
    <a:clrScheme name="Simple Light">
      <a:dk1>
        <a:srgbClr val="FFFEF8"/>
      </a:dk1>
      <a:lt1>
        <a:srgbClr val="D0F7FD"/>
      </a:lt1>
      <a:dk2>
        <a:srgbClr val="96F0FF"/>
      </a:dk2>
      <a:lt2>
        <a:srgbClr val="84B2FF"/>
      </a:lt2>
      <a:accent1>
        <a:srgbClr val="4586F1"/>
      </a:accent1>
      <a:accent2>
        <a:srgbClr val="28397E"/>
      </a:accent2>
      <a:accent3>
        <a:srgbClr val="FFE061"/>
      </a:accent3>
      <a:accent4>
        <a:srgbClr val="F9851F"/>
      </a:accent4>
      <a:accent5>
        <a:srgbClr val="E51F38"/>
      </a:accent5>
      <a:accent6>
        <a:srgbClr val="000000"/>
      </a:accent6>
      <a:hlink>
        <a:srgbClr val="2839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689</Words>
  <Application>Microsoft Office PowerPoint</Application>
  <PresentationFormat>On-screen Show (16:9)</PresentationFormat>
  <Paragraphs>169</Paragraphs>
  <Slides>16</Slides>
  <Notes>9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Lexend</vt:lpstr>
      <vt:lpstr>Allerta</vt:lpstr>
      <vt:lpstr>Barrio</vt:lpstr>
      <vt:lpstr>Montserrat</vt:lpstr>
      <vt:lpstr>Arial</vt:lpstr>
      <vt:lpstr>Calibri</vt:lpstr>
      <vt:lpstr>Poppins</vt:lpstr>
      <vt:lpstr>Sleepover Activities for Middle Schoolers by Slidesgo</vt:lpstr>
      <vt:lpstr>Fun Students of the Year Awards by Slidesgo</vt:lpstr>
      <vt:lpstr>UNIT 3</vt:lpstr>
      <vt:lpstr>LESSON 1 Getting started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cp:lastModifiedBy>LENOVO</cp:lastModifiedBy>
  <cp:revision>30</cp:revision>
  <dcterms:modified xsi:type="dcterms:W3CDTF">2025-01-12T02:58:35Z</dcterms:modified>
</cp:coreProperties>
</file>